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392" r:id="rId5"/>
    <p:sldId id="311" r:id="rId6"/>
    <p:sldId id="395" r:id="rId7"/>
    <p:sldId id="333" r:id="rId8"/>
    <p:sldId id="393" r:id="rId9"/>
    <p:sldId id="339" r:id="rId10"/>
    <p:sldId id="351" r:id="rId11"/>
    <p:sldId id="394" r:id="rId12"/>
    <p:sldId id="380" r:id="rId13"/>
    <p:sldId id="353" r:id="rId14"/>
    <p:sldId id="347" r:id="rId15"/>
    <p:sldId id="368" r:id="rId16"/>
    <p:sldId id="330" r:id="rId17"/>
    <p:sldId id="382" r:id="rId18"/>
    <p:sldId id="343" r:id="rId19"/>
    <p:sldId id="369" r:id="rId20"/>
    <p:sldId id="370" r:id="rId21"/>
    <p:sldId id="371" r:id="rId22"/>
    <p:sldId id="373" r:id="rId23"/>
    <p:sldId id="372" r:id="rId24"/>
    <p:sldId id="357" r:id="rId25"/>
    <p:sldId id="303" r:id="rId26"/>
  </p:sldIdLst>
  <p:sldSz cx="10287000" cy="6858000" type="35mm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9DB78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70D16D-4018-EA2B-A70E-30A5D5D9A6DD}" v="2" dt="2024-08-28T22:33:47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89" autoAdjust="0"/>
  </p:normalViewPr>
  <p:slideViewPr>
    <p:cSldViewPr snapToGrid="0">
      <p:cViewPr varScale="1">
        <p:scale>
          <a:sx n="79" d="100"/>
          <a:sy n="79" d="100"/>
        </p:scale>
        <p:origin x="1262" y="55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82"/>
    </p:cViewPr>
  </p:sorterViewPr>
  <p:notesViewPr>
    <p:cSldViewPr snapToGrid="0">
      <p:cViewPr varScale="1">
        <p:scale>
          <a:sx n="110" d="100"/>
          <a:sy n="110" d="100"/>
        </p:scale>
        <p:origin x="-612" y="-9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ay Behne" userId="S::ebehnel494@ops.org::8b366515-088d-4d0a-b4fc-157c9184961e" providerId="AD" clId="Web-{BD70D16D-4018-EA2B-A70E-30A5D5D9A6DD}"/>
    <pc:docChg chg="modSld">
      <pc:chgData name="Lindsay Behne" userId="S::ebehnel494@ops.org::8b366515-088d-4d0a-b4fc-157c9184961e" providerId="AD" clId="Web-{BD70D16D-4018-EA2B-A70E-30A5D5D9A6DD}" dt="2024-08-28T22:33:47.870" v="1"/>
      <pc:docMkLst>
        <pc:docMk/>
      </pc:docMkLst>
      <pc:sldChg chg="delSp">
        <pc:chgData name="Lindsay Behne" userId="S::ebehnel494@ops.org::8b366515-088d-4d0a-b4fc-157c9184961e" providerId="AD" clId="Web-{BD70D16D-4018-EA2B-A70E-30A5D5D9A6DD}" dt="2024-08-28T22:33:47.870" v="1"/>
        <pc:sldMkLst>
          <pc:docMk/>
          <pc:sldMk cId="2147042675" sldId="393"/>
        </pc:sldMkLst>
        <pc:spChg chg="del">
          <ac:chgData name="Lindsay Behne" userId="S::ebehnel494@ops.org::8b366515-088d-4d0a-b4fc-157c9184961e" providerId="AD" clId="Web-{BD70D16D-4018-EA2B-A70E-30A5D5D9A6DD}" dt="2024-08-28T22:33:47.870" v="1"/>
          <ac:spMkLst>
            <pc:docMk/>
            <pc:sldMk cId="2147042675" sldId="393"/>
            <ac:spMk id="2" creationId="{14A0F2D4-4710-FFE2-536C-996F69C42EE2}"/>
          </ac:spMkLst>
        </pc:spChg>
        <pc:spChg chg="del">
          <ac:chgData name="Lindsay Behne" userId="S::ebehnel494@ops.org::8b366515-088d-4d0a-b4fc-157c9184961e" providerId="AD" clId="Web-{BD70D16D-4018-EA2B-A70E-30A5D5D9A6DD}" dt="2024-08-28T22:33:44.198" v="0"/>
          <ac:spMkLst>
            <pc:docMk/>
            <pc:sldMk cId="2147042675" sldId="393"/>
            <ac:spMk id="3" creationId="{F110DAFA-F854-90D7-320A-906CB7E292F2}"/>
          </ac:spMkLst>
        </pc:spChg>
      </pc:sldChg>
    </pc:docChg>
  </pc:docChgLst>
  <pc:docChgLst>
    <pc:chgData name="Nicole Benson" userId="S::ebenson939@ops.org::116f6e35-beda-4f50-b241-dd647d0d76b3" providerId="AD" clId="Web-{69BB0423-BB13-8283-18E4-A9A904C1B928}"/>
    <pc:docChg chg="modSld">
      <pc:chgData name="Nicole Benson" userId="S::ebenson939@ops.org::116f6e35-beda-4f50-b241-dd647d0d76b3" providerId="AD" clId="Web-{69BB0423-BB13-8283-18E4-A9A904C1B928}" dt="2024-07-03T15:45:39.034" v="1" actId="1076"/>
      <pc:docMkLst>
        <pc:docMk/>
      </pc:docMkLst>
      <pc:sldChg chg="modSp">
        <pc:chgData name="Nicole Benson" userId="S::ebenson939@ops.org::116f6e35-beda-4f50-b241-dd647d0d76b3" providerId="AD" clId="Web-{69BB0423-BB13-8283-18E4-A9A904C1B928}" dt="2024-07-03T15:45:39.034" v="1" actId="1076"/>
        <pc:sldMkLst>
          <pc:docMk/>
          <pc:sldMk cId="1667931532" sldId="380"/>
        </pc:sldMkLst>
        <pc:picChg chg="mod">
          <ac:chgData name="Nicole Benson" userId="S::ebenson939@ops.org::116f6e35-beda-4f50-b241-dd647d0d76b3" providerId="AD" clId="Web-{69BB0423-BB13-8283-18E4-A9A904C1B928}" dt="2024-07-03T15:45:39.034" v="1" actId="1076"/>
          <ac:picMkLst>
            <pc:docMk/>
            <pc:sldMk cId="1667931532" sldId="380"/>
            <ac:picMk id="5" creationId="{95AEE8FB-9A41-473E-D183-A86947B7B500}"/>
          </ac:picMkLst>
        </pc:picChg>
      </pc:sldChg>
      <pc:sldChg chg="modSp">
        <pc:chgData name="Nicole Benson" userId="S::ebenson939@ops.org::116f6e35-beda-4f50-b241-dd647d0d76b3" providerId="AD" clId="Web-{69BB0423-BB13-8283-18E4-A9A904C1B928}" dt="2024-07-03T15:43:37.075" v="0" actId="1076"/>
        <pc:sldMkLst>
          <pc:docMk/>
          <pc:sldMk cId="3425764485" sldId="394"/>
        </pc:sldMkLst>
        <pc:picChg chg="mod">
          <ac:chgData name="Nicole Benson" userId="S::ebenson939@ops.org::116f6e35-beda-4f50-b241-dd647d0d76b3" providerId="AD" clId="Web-{69BB0423-BB13-8283-18E4-A9A904C1B928}" dt="2024-07-03T15:43:37.075" v="0" actId="1076"/>
          <ac:picMkLst>
            <pc:docMk/>
            <pc:sldMk cId="3425764485" sldId="394"/>
            <ac:picMk id="5" creationId="{83A24094-0DE1-6A46-0A87-50AABC80E044}"/>
          </ac:picMkLst>
        </pc:picChg>
      </pc:sldChg>
    </pc:docChg>
  </pc:docChgLst>
  <pc:docChgLst>
    <pc:chgData name="Kristine Gerber" userId="4c6cac7164004ead" providerId="LiveId" clId="{D2339CE0-075B-4926-B9CD-E621C9791F05}"/>
    <pc:docChg chg="undo custSel addSld delSld modSld sldOrd">
      <pc:chgData name="Kristine Gerber" userId="4c6cac7164004ead" providerId="LiveId" clId="{D2339CE0-075B-4926-B9CD-E621C9791F05}" dt="2024-05-30T03:25:34.946" v="1046" actId="20577"/>
      <pc:docMkLst>
        <pc:docMk/>
      </pc:docMkLst>
      <pc:sldChg chg="del">
        <pc:chgData name="Kristine Gerber" userId="4c6cac7164004ead" providerId="LiveId" clId="{D2339CE0-075B-4926-B9CD-E621C9791F05}" dt="2024-05-30T01:16:21.799" v="2" actId="2696"/>
        <pc:sldMkLst>
          <pc:docMk/>
          <pc:sldMk cId="259614670" sldId="256"/>
        </pc:sldMkLst>
      </pc:sldChg>
      <pc:sldChg chg="del">
        <pc:chgData name="Kristine Gerber" userId="4c6cac7164004ead" providerId="LiveId" clId="{D2339CE0-075B-4926-B9CD-E621C9791F05}" dt="2024-05-30T01:16:26.888" v="3" actId="2696"/>
        <pc:sldMkLst>
          <pc:docMk/>
          <pc:sldMk cId="2040441626" sldId="279"/>
        </pc:sldMkLst>
      </pc:sldChg>
      <pc:sldChg chg="del">
        <pc:chgData name="Kristine Gerber" userId="4c6cac7164004ead" providerId="LiveId" clId="{D2339CE0-075B-4926-B9CD-E621C9791F05}" dt="2024-05-30T02:58:23.404" v="509" actId="2696"/>
        <pc:sldMkLst>
          <pc:docMk/>
          <pc:sldMk cId="2458479273" sldId="309"/>
        </pc:sldMkLst>
      </pc:sldChg>
      <pc:sldChg chg="addSp delSp modSp mod">
        <pc:chgData name="Kristine Gerber" userId="4c6cac7164004ead" providerId="LiveId" clId="{D2339CE0-075B-4926-B9CD-E621C9791F05}" dt="2024-05-30T01:52:05.821" v="282" actId="115"/>
        <pc:sldMkLst>
          <pc:docMk/>
          <pc:sldMk cId="2970029815" sldId="311"/>
        </pc:sldMkLst>
        <pc:spChg chg="add del mod ord">
          <ac:chgData name="Kristine Gerber" userId="4c6cac7164004ead" providerId="LiveId" clId="{D2339CE0-075B-4926-B9CD-E621C9791F05}" dt="2024-05-30T01:51:42.741" v="279" actId="26606"/>
          <ac:spMkLst>
            <pc:docMk/>
            <pc:sldMk cId="2970029815" sldId="311"/>
            <ac:spMk id="3" creationId="{00000000-0000-0000-0000-000000000000}"/>
          </ac:spMkLst>
        </pc:spChg>
        <pc:spChg chg="del">
          <ac:chgData name="Kristine Gerber" userId="4c6cac7164004ead" providerId="LiveId" clId="{D2339CE0-075B-4926-B9CD-E621C9791F05}" dt="2024-05-30T01:49:55.058" v="267" actId="26606"/>
          <ac:spMkLst>
            <pc:docMk/>
            <pc:sldMk cId="2970029815" sldId="311"/>
            <ac:spMk id="36" creationId="{8A1279FC-7441-4E55-B082-2774E6316482}"/>
          </ac:spMkLst>
        </pc:spChg>
        <pc:spChg chg="del">
          <ac:chgData name="Kristine Gerber" userId="4c6cac7164004ead" providerId="LiveId" clId="{D2339CE0-075B-4926-B9CD-E621C9791F05}" dt="2024-05-30T01:49:55.058" v="267" actId="26606"/>
          <ac:spMkLst>
            <pc:docMk/>
            <pc:sldMk cId="2970029815" sldId="311"/>
            <ac:spMk id="37" creationId="{71A784BF-09DB-448D-99FC-B49DFC6605D5}"/>
          </ac:spMkLst>
        </pc:spChg>
        <pc:spChg chg="del">
          <ac:chgData name="Kristine Gerber" userId="4c6cac7164004ead" providerId="LiveId" clId="{D2339CE0-075B-4926-B9CD-E621C9791F05}" dt="2024-05-30T01:49:55.058" v="267" actId="26606"/>
          <ac:spMkLst>
            <pc:docMk/>
            <pc:sldMk cId="2970029815" sldId="311"/>
            <ac:spMk id="38" creationId="{917859B3-4C91-478D-929D-BB6433F90849}"/>
          </ac:spMkLst>
        </pc:spChg>
        <pc:spChg chg="del">
          <ac:chgData name="Kristine Gerber" userId="4c6cac7164004ead" providerId="LiveId" clId="{D2339CE0-075B-4926-B9CD-E621C9791F05}" dt="2024-05-30T01:49:55.058" v="267" actId="26606"/>
          <ac:spMkLst>
            <pc:docMk/>
            <pc:sldMk cId="2970029815" sldId="311"/>
            <ac:spMk id="39" creationId="{6283FBD2-A663-469F-855C-06D86E3C1161}"/>
          </ac:spMkLst>
        </pc:spChg>
        <pc:spChg chg="add del">
          <ac:chgData name="Kristine Gerber" userId="4c6cac7164004ead" providerId="LiveId" clId="{D2339CE0-075B-4926-B9CD-E621C9791F05}" dt="2024-05-30T01:50:23.675" v="272" actId="26606"/>
          <ac:spMkLst>
            <pc:docMk/>
            <pc:sldMk cId="2970029815" sldId="311"/>
            <ac:spMk id="44" creationId="{F8446B12-7391-4711-8B31-112A0B896C76}"/>
          </ac:spMkLst>
        </pc:spChg>
        <pc:spChg chg="add del">
          <ac:chgData name="Kristine Gerber" userId="4c6cac7164004ead" providerId="LiveId" clId="{D2339CE0-075B-4926-B9CD-E621C9791F05}" dt="2024-05-30T01:51:42.741" v="279" actId="26606"/>
          <ac:spMkLst>
            <pc:docMk/>
            <pc:sldMk cId="2970029815" sldId="311"/>
            <ac:spMk id="53" creationId="{A061BA2E-A388-41C5-B73A-B0FEB6B1029D}"/>
          </ac:spMkLst>
        </pc:spChg>
        <pc:spChg chg="add del">
          <ac:chgData name="Kristine Gerber" userId="4c6cac7164004ead" providerId="LiveId" clId="{D2339CE0-075B-4926-B9CD-E621C9791F05}" dt="2024-05-30T01:51:42.741" v="279" actId="26606"/>
          <ac:spMkLst>
            <pc:docMk/>
            <pc:sldMk cId="2970029815" sldId="311"/>
            <ac:spMk id="55" creationId="{76E192A2-3ED3-4081-8A86-A22B5114178F}"/>
          </ac:spMkLst>
        </pc:spChg>
        <pc:spChg chg="add del">
          <ac:chgData name="Kristine Gerber" userId="4c6cac7164004ead" providerId="LiveId" clId="{D2339CE0-075B-4926-B9CD-E621C9791F05}" dt="2024-05-30T01:51:42.741" v="279" actId="26606"/>
          <ac:spMkLst>
            <pc:docMk/>
            <pc:sldMk cId="2970029815" sldId="311"/>
            <ac:spMk id="57" creationId="{79F40191-0F44-4FD1-82CC-ACB507C14BE6}"/>
          </ac:spMkLst>
        </pc:spChg>
        <pc:spChg chg="add mod">
          <ac:chgData name="Kristine Gerber" userId="4c6cac7164004ead" providerId="LiveId" clId="{D2339CE0-075B-4926-B9CD-E621C9791F05}" dt="2024-05-30T01:52:05.821" v="282" actId="115"/>
          <ac:spMkLst>
            <pc:docMk/>
            <pc:sldMk cId="2970029815" sldId="311"/>
            <ac:spMk id="61" creationId="{00000000-0000-0000-0000-000000000000}"/>
          </ac:spMkLst>
        </pc:spChg>
        <pc:spChg chg="add">
          <ac:chgData name="Kristine Gerber" userId="4c6cac7164004ead" providerId="LiveId" clId="{D2339CE0-075B-4926-B9CD-E621C9791F05}" dt="2024-05-30T01:51:42.741" v="279" actId="26606"/>
          <ac:spMkLst>
            <pc:docMk/>
            <pc:sldMk cId="2970029815" sldId="311"/>
            <ac:spMk id="62" creationId="{F8446B12-7391-4711-8B31-112A0B896C76}"/>
          </ac:spMkLst>
        </pc:spChg>
        <pc:grpChg chg="add del">
          <ac:chgData name="Kristine Gerber" userId="4c6cac7164004ead" providerId="LiveId" clId="{D2339CE0-075B-4926-B9CD-E621C9791F05}" dt="2024-05-30T01:50:23.675" v="272" actId="26606"/>
          <ac:grpSpMkLst>
            <pc:docMk/>
            <pc:sldMk cId="2970029815" sldId="311"/>
            <ac:grpSpMk id="46" creationId="{AC0B7807-0C83-4963-821A-69B172722E49}"/>
          </ac:grpSpMkLst>
        </pc:grpChg>
        <pc:grpChg chg="add">
          <ac:chgData name="Kristine Gerber" userId="4c6cac7164004ead" providerId="LiveId" clId="{D2339CE0-075B-4926-B9CD-E621C9791F05}" dt="2024-05-30T01:51:42.741" v="279" actId="26606"/>
          <ac:grpSpMkLst>
            <pc:docMk/>
            <pc:sldMk cId="2970029815" sldId="311"/>
            <ac:grpSpMk id="64" creationId="{AC0B7807-0C83-4963-821A-69B172722E49}"/>
          </ac:grpSpMkLst>
        </pc:grpChg>
        <pc:graphicFrameChg chg="add del">
          <ac:chgData name="Kristine Gerber" userId="4c6cac7164004ead" providerId="LiveId" clId="{D2339CE0-075B-4926-B9CD-E621C9791F05}" dt="2024-05-30T01:51:42.729" v="278" actId="26606"/>
          <ac:graphicFrameMkLst>
            <pc:docMk/>
            <pc:sldMk cId="2970029815" sldId="311"/>
            <ac:graphicFrameMk id="59" creationId="{DBB85049-D3C8-C1D1-C343-A6C65B0EEE64}"/>
          </ac:graphicFrameMkLst>
        </pc:graphicFrameChg>
        <pc:picChg chg="del">
          <ac:chgData name="Kristine Gerber" userId="4c6cac7164004ead" providerId="LiveId" clId="{D2339CE0-075B-4926-B9CD-E621C9791F05}" dt="2024-05-30T01:36:02.283" v="124" actId="21"/>
          <ac:picMkLst>
            <pc:docMk/>
            <pc:sldMk cId="2970029815" sldId="311"/>
            <ac:picMk id="4" creationId="{3C3352C0-EC65-47A6-AE4C-264A9B04DE72}"/>
          </ac:picMkLst>
        </pc:picChg>
        <pc:picChg chg="add del mod">
          <ac:chgData name="Kristine Gerber" userId="4c6cac7164004ead" providerId="LiveId" clId="{D2339CE0-075B-4926-B9CD-E621C9791F05}" dt="2024-05-30T01:37:19.321" v="129" actId="21"/>
          <ac:picMkLst>
            <pc:docMk/>
            <pc:sldMk cId="2970029815" sldId="311"/>
            <ac:picMk id="5" creationId="{32E132CA-8A97-F7E0-4A04-827513B0F8FB}"/>
          </ac:picMkLst>
        </pc:picChg>
        <pc:picChg chg="add del mod">
          <ac:chgData name="Kristine Gerber" userId="4c6cac7164004ead" providerId="LiveId" clId="{D2339CE0-075B-4926-B9CD-E621C9791F05}" dt="2024-05-30T01:45:36.313" v="150" actId="21"/>
          <ac:picMkLst>
            <pc:docMk/>
            <pc:sldMk cId="2970029815" sldId="311"/>
            <ac:picMk id="7" creationId="{52FD531B-84FC-88E8-8A8C-18085E7D58F5}"/>
          </ac:picMkLst>
        </pc:picChg>
        <pc:picChg chg="del">
          <ac:chgData name="Kristine Gerber" userId="4c6cac7164004ead" providerId="LiveId" clId="{D2339CE0-075B-4926-B9CD-E621C9791F05}" dt="2024-05-30T01:35:59.545" v="123" actId="21"/>
          <ac:picMkLst>
            <pc:docMk/>
            <pc:sldMk cId="2970029815" sldId="311"/>
            <ac:picMk id="9" creationId="{82C5D074-6DC7-4DD3-BFFD-38BDFF8375B1}"/>
          </ac:picMkLst>
        </pc:picChg>
        <pc:picChg chg="add del mod">
          <ac:chgData name="Kristine Gerber" userId="4c6cac7164004ead" providerId="LiveId" clId="{D2339CE0-075B-4926-B9CD-E621C9791F05}" dt="2024-05-30T01:39:31.748" v="141" actId="21"/>
          <ac:picMkLst>
            <pc:docMk/>
            <pc:sldMk cId="2970029815" sldId="311"/>
            <ac:picMk id="10" creationId="{E2CB4D6E-568F-795C-167A-6660B04C997C}"/>
          </ac:picMkLst>
        </pc:picChg>
        <pc:picChg chg="del">
          <ac:chgData name="Kristine Gerber" userId="4c6cac7164004ead" providerId="LiveId" clId="{D2339CE0-075B-4926-B9CD-E621C9791F05}" dt="2024-05-30T01:36:05.336" v="125" actId="21"/>
          <ac:picMkLst>
            <pc:docMk/>
            <pc:sldMk cId="2970029815" sldId="311"/>
            <ac:picMk id="11" creationId="{98D22064-A4BC-42B0-861E-A2FF2110F2CE}"/>
          </ac:picMkLst>
        </pc:picChg>
        <pc:picChg chg="add mod ord">
          <ac:chgData name="Kristine Gerber" userId="4c6cac7164004ead" providerId="LiveId" clId="{D2339CE0-075B-4926-B9CD-E621C9791F05}" dt="2024-05-30T01:51:42.741" v="279" actId="26606"/>
          <ac:picMkLst>
            <pc:docMk/>
            <pc:sldMk cId="2970029815" sldId="311"/>
            <ac:picMk id="13" creationId="{0F62CC01-4552-7239-184F-F5935FD500F9}"/>
          </ac:picMkLst>
        </pc:picChg>
        <pc:picChg chg="add mod">
          <ac:chgData name="Kristine Gerber" userId="4c6cac7164004ead" providerId="LiveId" clId="{D2339CE0-075B-4926-B9CD-E621C9791F05}" dt="2024-05-30T01:51:42.741" v="279" actId="26606"/>
          <ac:picMkLst>
            <pc:docMk/>
            <pc:sldMk cId="2970029815" sldId="311"/>
            <ac:picMk id="15" creationId="{4C1567B8-B09D-8B1A-405E-DC2AA5CC5EE9}"/>
          </ac:picMkLst>
        </pc:picChg>
      </pc:sldChg>
      <pc:sldChg chg="del">
        <pc:chgData name="Kristine Gerber" userId="4c6cac7164004ead" providerId="LiveId" clId="{D2339CE0-075B-4926-B9CD-E621C9791F05}" dt="2024-05-30T02:58:12.480" v="505" actId="2696"/>
        <pc:sldMkLst>
          <pc:docMk/>
          <pc:sldMk cId="349808857" sldId="332"/>
        </pc:sldMkLst>
      </pc:sldChg>
      <pc:sldChg chg="addSp delSp modSp mod ord">
        <pc:chgData name="Kristine Gerber" userId="4c6cac7164004ead" providerId="LiveId" clId="{D2339CE0-075B-4926-B9CD-E621C9791F05}" dt="2024-05-30T01:52:33.349" v="283" actId="26606"/>
        <pc:sldMkLst>
          <pc:docMk/>
          <pc:sldMk cId="669140690" sldId="333"/>
        </pc:sldMkLst>
        <pc:spChg chg="mod">
          <ac:chgData name="Kristine Gerber" userId="4c6cac7164004ead" providerId="LiveId" clId="{D2339CE0-075B-4926-B9CD-E621C9791F05}" dt="2024-05-30T01:52:33.349" v="283" actId="26606"/>
          <ac:spMkLst>
            <pc:docMk/>
            <pc:sldMk cId="669140690" sldId="333"/>
            <ac:spMk id="2" creationId="{00000000-0000-0000-0000-000000000000}"/>
          </ac:spMkLst>
        </pc:spChg>
        <pc:spChg chg="del">
          <ac:chgData name="Kristine Gerber" userId="4c6cac7164004ead" providerId="LiveId" clId="{D2339CE0-075B-4926-B9CD-E621C9791F05}" dt="2024-05-30T01:50:43.521" v="273" actId="26606"/>
          <ac:spMkLst>
            <pc:docMk/>
            <pc:sldMk cId="669140690" sldId="333"/>
            <ac:spMk id="15" creationId="{EB0222B5-B739-82A9-5CCC-C5585AE12A69}"/>
          </ac:spMkLst>
        </pc:spChg>
        <pc:spChg chg="del">
          <ac:chgData name="Kristine Gerber" userId="4c6cac7164004ead" providerId="LiveId" clId="{D2339CE0-075B-4926-B9CD-E621C9791F05}" dt="2024-05-30T01:50:43.521" v="273" actId="26606"/>
          <ac:spMkLst>
            <pc:docMk/>
            <pc:sldMk cId="669140690" sldId="333"/>
            <ac:spMk id="17" creationId="{5BE23E75-E7E9-4D9F-6D25-5512363F8621}"/>
          </ac:spMkLst>
        </pc:spChg>
        <pc:spChg chg="add del">
          <ac:chgData name="Kristine Gerber" userId="4c6cac7164004ead" providerId="LiveId" clId="{D2339CE0-075B-4926-B9CD-E621C9791F05}" dt="2024-05-30T01:52:33.349" v="283" actId="26606"/>
          <ac:spMkLst>
            <pc:docMk/>
            <pc:sldMk cId="669140690" sldId="333"/>
            <ac:spMk id="24" creationId="{5A59F003-E00A-43F9-91DC-CC54E3B87466}"/>
          </ac:spMkLst>
        </pc:spChg>
        <pc:spChg chg="add del">
          <ac:chgData name="Kristine Gerber" userId="4c6cac7164004ead" providerId="LiveId" clId="{D2339CE0-075B-4926-B9CD-E621C9791F05}" dt="2024-05-30T01:52:33.349" v="283" actId="26606"/>
          <ac:spMkLst>
            <pc:docMk/>
            <pc:sldMk cId="669140690" sldId="333"/>
            <ac:spMk id="26" creationId="{D74A4382-E3AD-430A-9A1F-DFA3E0E77A7D}"/>
          </ac:spMkLst>
        </pc:spChg>
        <pc:spChg chg="add del">
          <ac:chgData name="Kristine Gerber" userId="4c6cac7164004ead" providerId="LiveId" clId="{D2339CE0-075B-4926-B9CD-E621C9791F05}" dt="2024-05-30T01:52:33.349" v="283" actId="26606"/>
          <ac:spMkLst>
            <pc:docMk/>
            <pc:sldMk cId="669140690" sldId="333"/>
            <ac:spMk id="28" creationId="{79F40191-0F44-4FD1-82CC-ACB507C14BE6}"/>
          </ac:spMkLst>
        </pc:spChg>
        <pc:spChg chg="add">
          <ac:chgData name="Kristine Gerber" userId="4c6cac7164004ead" providerId="LiveId" clId="{D2339CE0-075B-4926-B9CD-E621C9791F05}" dt="2024-05-30T01:52:33.349" v="283" actId="26606"/>
          <ac:spMkLst>
            <pc:docMk/>
            <pc:sldMk cId="669140690" sldId="333"/>
            <ac:spMk id="33" creationId="{F8446B12-7391-4711-8B31-112A0B896C76}"/>
          </ac:spMkLst>
        </pc:spChg>
        <pc:grpChg chg="add">
          <ac:chgData name="Kristine Gerber" userId="4c6cac7164004ead" providerId="LiveId" clId="{D2339CE0-075B-4926-B9CD-E621C9791F05}" dt="2024-05-30T01:52:33.349" v="283" actId="26606"/>
          <ac:grpSpMkLst>
            <pc:docMk/>
            <pc:sldMk cId="669140690" sldId="333"/>
            <ac:grpSpMk id="35" creationId="{AC0B7807-0C83-4963-821A-69B172722E49}"/>
          </ac:grpSpMkLst>
        </pc:grpChg>
        <pc:picChg chg="mod ord">
          <ac:chgData name="Kristine Gerber" userId="4c6cac7164004ead" providerId="LiveId" clId="{D2339CE0-075B-4926-B9CD-E621C9791F05}" dt="2024-05-30T01:52:33.349" v="283" actId="26606"/>
          <ac:picMkLst>
            <pc:docMk/>
            <pc:sldMk cId="669140690" sldId="333"/>
            <ac:picMk id="11" creationId="{0E1CAB13-E659-FED9-B7EB-58216C644027}"/>
          </ac:picMkLst>
        </pc:picChg>
        <pc:cxnChg chg="del">
          <ac:chgData name="Kristine Gerber" userId="4c6cac7164004ead" providerId="LiveId" clId="{D2339CE0-075B-4926-B9CD-E621C9791F05}" dt="2024-05-30T01:50:43.521" v="273" actId="26606"/>
          <ac:cxnSpMkLst>
            <pc:docMk/>
            <pc:sldMk cId="669140690" sldId="333"/>
            <ac:cxnSpMk id="19" creationId="{61B115DB-65EB-3FC3-7284-CFDF4ADC60B6}"/>
          </ac:cxnSpMkLst>
        </pc:cxnChg>
      </pc:sldChg>
      <pc:sldChg chg="del">
        <pc:chgData name="Kristine Gerber" userId="4c6cac7164004ead" providerId="LiveId" clId="{D2339CE0-075B-4926-B9CD-E621C9791F05}" dt="2024-05-30T02:56:34.283" v="495" actId="2696"/>
        <pc:sldMkLst>
          <pc:docMk/>
          <pc:sldMk cId="3266720908" sldId="334"/>
        </pc:sldMkLst>
      </pc:sldChg>
      <pc:sldChg chg="del">
        <pc:chgData name="Kristine Gerber" userId="4c6cac7164004ead" providerId="LiveId" clId="{D2339CE0-075B-4926-B9CD-E621C9791F05}" dt="2024-05-30T02:56:39.330" v="496" actId="2696"/>
        <pc:sldMkLst>
          <pc:docMk/>
          <pc:sldMk cId="439122905" sldId="335"/>
        </pc:sldMkLst>
      </pc:sldChg>
      <pc:sldChg chg="del">
        <pc:chgData name="Kristine Gerber" userId="4c6cac7164004ead" providerId="LiveId" clId="{D2339CE0-075B-4926-B9CD-E621C9791F05}" dt="2024-05-30T01:24:29.054" v="74" actId="2696"/>
        <pc:sldMkLst>
          <pc:docMk/>
          <pc:sldMk cId="131607454" sldId="337"/>
        </pc:sldMkLst>
      </pc:sldChg>
      <pc:sldChg chg="addSp delSp modSp mod ord">
        <pc:chgData name="Kristine Gerber" userId="4c6cac7164004ead" providerId="LiveId" clId="{D2339CE0-075B-4926-B9CD-E621C9791F05}" dt="2024-05-30T02:36:11.809" v="438" actId="26606"/>
        <pc:sldMkLst>
          <pc:docMk/>
          <pc:sldMk cId="546375031" sldId="339"/>
        </pc:sldMkLst>
        <pc:spChg chg="mod">
          <ac:chgData name="Kristine Gerber" userId="4c6cac7164004ead" providerId="LiveId" clId="{D2339CE0-075B-4926-B9CD-E621C9791F05}" dt="2024-05-30T02:36:10.241" v="437" actId="255"/>
          <ac:spMkLst>
            <pc:docMk/>
            <pc:sldMk cId="546375031" sldId="339"/>
            <ac:spMk id="3" creationId="{00000000-0000-0000-0000-000000000000}"/>
          </ac:spMkLst>
        </pc:spChg>
        <pc:spChg chg="add del">
          <ac:chgData name="Kristine Gerber" userId="4c6cac7164004ead" providerId="LiveId" clId="{D2339CE0-075B-4926-B9CD-E621C9791F05}" dt="2024-05-30T02:35:34.841" v="433" actId="26606"/>
          <ac:spMkLst>
            <pc:docMk/>
            <pc:sldMk cId="546375031" sldId="339"/>
            <ac:spMk id="47" creationId="{955A2079-FA98-4876-80F0-72364A7D2EA4}"/>
          </ac:spMkLst>
        </pc:spChg>
        <pc:spChg chg="add del">
          <ac:chgData name="Kristine Gerber" userId="4c6cac7164004ead" providerId="LiveId" clId="{D2339CE0-075B-4926-B9CD-E621C9791F05}" dt="2024-05-30T02:35:34.791" v="432" actId="26606"/>
          <ac:spMkLst>
            <pc:docMk/>
            <pc:sldMk cId="546375031" sldId="339"/>
            <ac:spMk id="52" creationId="{2232CA6A-2533-4944-9534-9A87A2EA61BB}"/>
          </ac:spMkLst>
        </pc:spChg>
        <pc:spChg chg="add del">
          <ac:chgData name="Kristine Gerber" userId="4c6cac7164004ead" providerId="LiveId" clId="{D2339CE0-075B-4926-B9CD-E621C9791F05}" dt="2024-05-30T02:35:58.355" v="436" actId="26606"/>
          <ac:spMkLst>
            <pc:docMk/>
            <pc:sldMk cId="546375031" sldId="339"/>
            <ac:spMk id="62" creationId="{955A2079-FA98-4876-80F0-72364A7D2EA4}"/>
          </ac:spMkLst>
        </pc:spChg>
        <pc:spChg chg="add del">
          <ac:chgData name="Kristine Gerber" userId="4c6cac7164004ead" providerId="LiveId" clId="{D2339CE0-075B-4926-B9CD-E621C9791F05}" dt="2024-05-30T02:36:11.809" v="438" actId="26606"/>
          <ac:spMkLst>
            <pc:docMk/>
            <pc:sldMk cId="546375031" sldId="339"/>
            <ac:spMk id="67" creationId="{955A2079-FA98-4876-80F0-72364A7D2EA4}"/>
          </ac:spMkLst>
        </pc:spChg>
        <pc:spChg chg="add">
          <ac:chgData name="Kristine Gerber" userId="4c6cac7164004ead" providerId="LiveId" clId="{D2339CE0-075B-4926-B9CD-E621C9791F05}" dt="2024-05-30T02:36:11.809" v="438" actId="26606"/>
          <ac:spMkLst>
            <pc:docMk/>
            <pc:sldMk cId="546375031" sldId="339"/>
            <ac:spMk id="72" creationId="{42A4FC2C-047E-45A5-965D-8E1E3BF09BC6}"/>
          </ac:spMkLst>
        </pc:spChg>
        <pc:grpChg chg="add del">
          <ac:chgData name="Kristine Gerber" userId="4c6cac7164004ead" providerId="LiveId" clId="{D2339CE0-075B-4926-B9CD-E621C9791F05}" dt="2024-05-30T02:35:34.791" v="432" actId="26606"/>
          <ac:grpSpMkLst>
            <pc:docMk/>
            <pc:sldMk cId="546375031" sldId="339"/>
            <ac:grpSpMk id="58" creationId="{68685BF2-60B4-41A0-9B16-61CD8CC78200}"/>
          </ac:grpSpMkLst>
        </pc:grpChg>
        <pc:graphicFrameChg chg="mod modGraphic">
          <ac:chgData name="Kristine Gerber" userId="4c6cac7164004ead" providerId="LiveId" clId="{D2339CE0-075B-4926-B9CD-E621C9791F05}" dt="2024-05-30T02:35:58.355" v="436" actId="26606"/>
          <ac:graphicFrameMkLst>
            <pc:docMk/>
            <pc:sldMk cId="546375031" sldId="339"/>
            <ac:graphicFrameMk id="42" creationId="{BC2798F4-CCDF-6D60-5943-DF8EEA3FB0D8}"/>
          </ac:graphicFrameMkLst>
        </pc:graphicFrameChg>
        <pc:cxnChg chg="add del">
          <ac:chgData name="Kristine Gerber" userId="4c6cac7164004ead" providerId="LiveId" clId="{D2339CE0-075B-4926-B9CD-E621C9791F05}" dt="2024-05-30T02:35:34.791" v="432" actId="26606"/>
          <ac:cxnSpMkLst>
            <pc:docMk/>
            <pc:sldMk cId="546375031" sldId="339"/>
            <ac:cxnSpMk id="54" creationId="{4CE44FE1-0DFB-4432-B6F1-7BB653044F3B}"/>
          </ac:cxnSpMkLst>
        </pc:cxnChg>
        <pc:cxnChg chg="add del">
          <ac:chgData name="Kristine Gerber" userId="4c6cac7164004ead" providerId="LiveId" clId="{D2339CE0-075B-4926-B9CD-E621C9791F05}" dt="2024-05-30T02:35:34.791" v="432" actId="26606"/>
          <ac:cxnSpMkLst>
            <pc:docMk/>
            <pc:sldMk cId="546375031" sldId="339"/>
            <ac:cxnSpMk id="56" creationId="{6D7C4AD9-61C7-4AB6-AAD1-C303A8BE36D0}"/>
          </ac:cxnSpMkLst>
        </pc:cxnChg>
      </pc:sldChg>
      <pc:sldChg chg="modSp mod">
        <pc:chgData name="Kristine Gerber" userId="4c6cac7164004ead" providerId="LiveId" clId="{D2339CE0-075B-4926-B9CD-E621C9791F05}" dt="2024-05-30T02:57:11.175" v="500" actId="20577"/>
        <pc:sldMkLst>
          <pc:docMk/>
          <pc:sldMk cId="491518651" sldId="343"/>
        </pc:sldMkLst>
        <pc:spChg chg="mod">
          <ac:chgData name="Kristine Gerber" userId="4c6cac7164004ead" providerId="LiveId" clId="{D2339CE0-075B-4926-B9CD-E621C9791F05}" dt="2024-05-30T02:57:11.175" v="500" actId="20577"/>
          <ac:spMkLst>
            <pc:docMk/>
            <pc:sldMk cId="491518651" sldId="343"/>
            <ac:spMk id="3" creationId="{00000000-0000-0000-0000-000000000000}"/>
          </ac:spMkLst>
        </pc:spChg>
      </pc:sldChg>
      <pc:sldChg chg="del">
        <pc:chgData name="Kristine Gerber" userId="4c6cac7164004ead" providerId="LiveId" clId="{D2339CE0-075B-4926-B9CD-E621C9791F05}" dt="2024-05-30T02:53:43.902" v="494" actId="2696"/>
        <pc:sldMkLst>
          <pc:docMk/>
          <pc:sldMk cId="2364788974" sldId="344"/>
        </pc:sldMkLst>
      </pc:sldChg>
      <pc:sldChg chg="add del">
        <pc:chgData name="Kristine Gerber" userId="4c6cac7164004ead" providerId="LiveId" clId="{D2339CE0-075B-4926-B9CD-E621C9791F05}" dt="2024-05-30T02:53:28.262" v="493" actId="2696"/>
        <pc:sldMkLst>
          <pc:docMk/>
          <pc:sldMk cId="2977424601" sldId="347"/>
        </pc:sldMkLst>
      </pc:sldChg>
      <pc:sldChg chg="del">
        <pc:chgData name="Kristine Gerber" userId="4c6cac7164004ead" providerId="LiveId" clId="{D2339CE0-075B-4926-B9CD-E621C9791F05}" dt="2024-05-30T01:18:00.893" v="63" actId="2696"/>
        <pc:sldMkLst>
          <pc:docMk/>
          <pc:sldMk cId="1867141367" sldId="348"/>
        </pc:sldMkLst>
      </pc:sldChg>
      <pc:sldChg chg="del">
        <pc:chgData name="Kristine Gerber" userId="4c6cac7164004ead" providerId="LiveId" clId="{D2339CE0-075B-4926-B9CD-E621C9791F05}" dt="2024-05-30T02:52:54.845" v="487" actId="2696"/>
        <pc:sldMkLst>
          <pc:docMk/>
          <pc:sldMk cId="4125828509" sldId="349"/>
        </pc:sldMkLst>
      </pc:sldChg>
      <pc:sldChg chg="del">
        <pc:chgData name="Kristine Gerber" userId="4c6cac7164004ead" providerId="LiveId" clId="{D2339CE0-075B-4926-B9CD-E621C9791F05}" dt="2024-05-30T02:52:58.212" v="488" actId="2696"/>
        <pc:sldMkLst>
          <pc:docMk/>
          <pc:sldMk cId="3003559664" sldId="350"/>
        </pc:sldMkLst>
      </pc:sldChg>
      <pc:sldChg chg="ord">
        <pc:chgData name="Kristine Gerber" userId="4c6cac7164004ead" providerId="LiveId" clId="{D2339CE0-075B-4926-B9CD-E621C9791F05}" dt="2024-05-30T01:18:18.642" v="67"/>
        <pc:sldMkLst>
          <pc:docMk/>
          <pc:sldMk cId="2313403070" sldId="351"/>
        </pc:sldMkLst>
      </pc:sldChg>
      <pc:sldChg chg="del ord">
        <pc:chgData name="Kristine Gerber" userId="4c6cac7164004ead" providerId="LiveId" clId="{D2339CE0-075B-4926-B9CD-E621C9791F05}" dt="2024-05-30T02:52:33.779" v="486" actId="2696"/>
        <pc:sldMkLst>
          <pc:docMk/>
          <pc:sldMk cId="2105681033" sldId="352"/>
        </pc:sldMkLst>
      </pc:sldChg>
      <pc:sldChg chg="ord">
        <pc:chgData name="Kristine Gerber" userId="4c6cac7164004ead" providerId="LiveId" clId="{D2339CE0-075B-4926-B9CD-E621C9791F05}" dt="2024-05-30T02:53:16.843" v="491"/>
        <pc:sldMkLst>
          <pc:docMk/>
          <pc:sldMk cId="3296075074" sldId="353"/>
        </pc:sldMkLst>
      </pc:sldChg>
      <pc:sldChg chg="modSp mod">
        <pc:chgData name="Kristine Gerber" userId="4c6cac7164004ead" providerId="LiveId" clId="{D2339CE0-075B-4926-B9CD-E621C9791F05}" dt="2024-05-30T03:06:16.055" v="663" actId="20577"/>
        <pc:sldMkLst>
          <pc:docMk/>
          <pc:sldMk cId="3693780548" sldId="357"/>
        </pc:sldMkLst>
        <pc:spChg chg="mod">
          <ac:chgData name="Kristine Gerber" userId="4c6cac7164004ead" providerId="LiveId" clId="{D2339CE0-075B-4926-B9CD-E621C9791F05}" dt="2024-05-30T03:06:16.055" v="663" actId="20577"/>
          <ac:spMkLst>
            <pc:docMk/>
            <pc:sldMk cId="3693780548" sldId="357"/>
            <ac:spMk id="3" creationId="{00000000-0000-0000-0000-000000000000}"/>
          </ac:spMkLst>
        </pc:spChg>
      </pc:sldChg>
      <pc:sldChg chg="del">
        <pc:chgData name="Kristine Gerber" userId="4c6cac7164004ead" providerId="LiveId" clId="{D2339CE0-075B-4926-B9CD-E621C9791F05}" dt="2024-05-30T01:17:46.665" v="62" actId="2696"/>
        <pc:sldMkLst>
          <pc:docMk/>
          <pc:sldMk cId="4088690173" sldId="359"/>
        </pc:sldMkLst>
      </pc:sldChg>
      <pc:sldChg chg="del">
        <pc:chgData name="Kristine Gerber" userId="4c6cac7164004ead" providerId="LiveId" clId="{D2339CE0-075B-4926-B9CD-E621C9791F05}" dt="2024-05-30T02:58:17.625" v="507" actId="2696"/>
        <pc:sldMkLst>
          <pc:docMk/>
          <pc:sldMk cId="1045433619" sldId="362"/>
        </pc:sldMkLst>
      </pc:sldChg>
      <pc:sldChg chg="del">
        <pc:chgData name="Kristine Gerber" userId="4c6cac7164004ead" providerId="LiveId" clId="{D2339CE0-075B-4926-B9CD-E621C9791F05}" dt="2024-05-30T02:58:15.014" v="506" actId="2696"/>
        <pc:sldMkLst>
          <pc:docMk/>
          <pc:sldMk cId="2451298436" sldId="363"/>
        </pc:sldMkLst>
      </pc:sldChg>
      <pc:sldChg chg="del">
        <pc:chgData name="Kristine Gerber" userId="4c6cac7164004ead" providerId="LiveId" clId="{D2339CE0-075B-4926-B9CD-E621C9791F05}" dt="2024-05-30T02:58:32.266" v="512" actId="2696"/>
        <pc:sldMkLst>
          <pc:docMk/>
          <pc:sldMk cId="4023570567" sldId="364"/>
        </pc:sldMkLst>
      </pc:sldChg>
      <pc:sldChg chg="del">
        <pc:chgData name="Kristine Gerber" userId="4c6cac7164004ead" providerId="LiveId" clId="{D2339CE0-075B-4926-B9CD-E621C9791F05}" dt="2024-05-30T02:58:20.524" v="508" actId="2696"/>
        <pc:sldMkLst>
          <pc:docMk/>
          <pc:sldMk cId="2465591785" sldId="365"/>
        </pc:sldMkLst>
      </pc:sldChg>
      <pc:sldChg chg="del ord">
        <pc:chgData name="Kristine Gerber" userId="4c6cac7164004ead" providerId="LiveId" clId="{D2339CE0-075B-4926-B9CD-E621C9791F05}" dt="2024-05-30T01:25:47.022" v="79" actId="2696"/>
        <pc:sldMkLst>
          <pc:docMk/>
          <pc:sldMk cId="1255708420" sldId="366"/>
        </pc:sldMkLst>
      </pc:sldChg>
      <pc:sldChg chg="del">
        <pc:chgData name="Kristine Gerber" userId="4c6cac7164004ead" providerId="LiveId" clId="{D2339CE0-075B-4926-B9CD-E621C9791F05}" dt="2024-05-30T02:58:08.809" v="504" actId="2696"/>
        <pc:sldMkLst>
          <pc:docMk/>
          <pc:sldMk cId="961921668" sldId="367"/>
        </pc:sldMkLst>
      </pc:sldChg>
      <pc:sldChg chg="add del">
        <pc:chgData name="Kristine Gerber" userId="4c6cac7164004ead" providerId="LiveId" clId="{D2339CE0-075B-4926-B9CD-E621C9791F05}" dt="2024-05-30T03:00:19.886" v="548" actId="2696"/>
        <pc:sldMkLst>
          <pc:docMk/>
          <pc:sldMk cId="1795075170" sldId="369"/>
        </pc:sldMkLst>
      </pc:sldChg>
      <pc:sldChg chg="add del">
        <pc:chgData name="Kristine Gerber" userId="4c6cac7164004ead" providerId="LiveId" clId="{D2339CE0-075B-4926-B9CD-E621C9791F05}" dt="2024-05-30T03:00:18.811" v="547" actId="2696"/>
        <pc:sldMkLst>
          <pc:docMk/>
          <pc:sldMk cId="3932451292" sldId="370"/>
        </pc:sldMkLst>
      </pc:sldChg>
      <pc:sldChg chg="del">
        <pc:chgData name="Kristine Gerber" userId="4c6cac7164004ead" providerId="LiveId" clId="{D2339CE0-075B-4926-B9CD-E621C9791F05}" dt="2024-05-30T01:16:18.448" v="1" actId="2696"/>
        <pc:sldMkLst>
          <pc:docMk/>
          <pc:sldMk cId="3486188523" sldId="375"/>
        </pc:sldMkLst>
      </pc:sldChg>
      <pc:sldChg chg="del">
        <pc:chgData name="Kristine Gerber" userId="4c6cac7164004ead" providerId="LiveId" clId="{D2339CE0-075B-4926-B9CD-E621C9791F05}" dt="2024-05-30T01:16:15.968" v="0" actId="2696"/>
        <pc:sldMkLst>
          <pc:docMk/>
          <pc:sldMk cId="524217178" sldId="376"/>
        </pc:sldMkLst>
      </pc:sldChg>
      <pc:sldChg chg="addSp del">
        <pc:chgData name="Kristine Gerber" userId="4c6cac7164004ead" providerId="LiveId" clId="{D2339CE0-075B-4926-B9CD-E621C9791F05}" dt="2024-05-30T02:28:12.065" v="286" actId="2696"/>
        <pc:sldMkLst>
          <pc:docMk/>
          <pc:sldMk cId="4149711084" sldId="377"/>
        </pc:sldMkLst>
        <pc:picChg chg="add">
          <ac:chgData name="Kristine Gerber" userId="4c6cac7164004ead" providerId="LiveId" clId="{D2339CE0-075B-4926-B9CD-E621C9791F05}" dt="2024-05-30T01:51:05.696" v="276"/>
          <ac:picMkLst>
            <pc:docMk/>
            <pc:sldMk cId="4149711084" sldId="377"/>
            <ac:picMk id="2" creationId="{67C00954-C393-981C-4131-B196EDBAFB49}"/>
          </ac:picMkLst>
        </pc:picChg>
      </pc:sldChg>
      <pc:sldChg chg="del">
        <pc:chgData name="Kristine Gerber" userId="4c6cac7164004ead" providerId="LiveId" clId="{D2339CE0-075B-4926-B9CD-E621C9791F05}" dt="2024-05-30T02:53:03.887" v="489" actId="2696"/>
        <pc:sldMkLst>
          <pc:docMk/>
          <pc:sldMk cId="343386626" sldId="378"/>
        </pc:sldMkLst>
      </pc:sldChg>
      <pc:sldChg chg="del">
        <pc:chgData name="Kristine Gerber" userId="4c6cac7164004ead" providerId="LiveId" clId="{D2339CE0-075B-4926-B9CD-E621C9791F05}" dt="2024-05-30T01:19:07.058" v="70" actId="2696"/>
        <pc:sldMkLst>
          <pc:docMk/>
          <pc:sldMk cId="3771835296" sldId="379"/>
        </pc:sldMkLst>
      </pc:sldChg>
      <pc:sldChg chg="ord">
        <pc:chgData name="Kristine Gerber" userId="4c6cac7164004ead" providerId="LiveId" clId="{D2339CE0-075B-4926-B9CD-E621C9791F05}" dt="2024-05-30T03:15:14.158" v="700"/>
        <pc:sldMkLst>
          <pc:docMk/>
          <pc:sldMk cId="1667931532" sldId="380"/>
        </pc:sldMkLst>
      </pc:sldChg>
      <pc:sldChg chg="ord">
        <pc:chgData name="Kristine Gerber" userId="4c6cac7164004ead" providerId="LiveId" clId="{D2339CE0-075B-4926-B9CD-E621C9791F05}" dt="2024-05-30T03:14:14.178" v="696"/>
        <pc:sldMkLst>
          <pc:docMk/>
          <pc:sldMk cId="4029334898" sldId="382"/>
        </pc:sldMkLst>
      </pc:sldChg>
      <pc:sldChg chg="del">
        <pc:chgData name="Kristine Gerber" userId="4c6cac7164004ead" providerId="LiveId" clId="{D2339CE0-075B-4926-B9CD-E621C9791F05}" dt="2024-05-30T02:57:33.537" v="501" actId="2696"/>
        <pc:sldMkLst>
          <pc:docMk/>
          <pc:sldMk cId="4163437760" sldId="383"/>
        </pc:sldMkLst>
      </pc:sldChg>
      <pc:sldChg chg="del">
        <pc:chgData name="Kristine Gerber" userId="4c6cac7164004ead" providerId="LiveId" clId="{D2339CE0-075B-4926-B9CD-E621C9791F05}" dt="2024-05-30T02:58:29.585" v="511" actId="2696"/>
        <pc:sldMkLst>
          <pc:docMk/>
          <pc:sldMk cId="2315804047" sldId="385"/>
        </pc:sldMkLst>
      </pc:sldChg>
      <pc:sldChg chg="del">
        <pc:chgData name="Kristine Gerber" userId="4c6cac7164004ead" providerId="LiveId" clId="{D2339CE0-075B-4926-B9CD-E621C9791F05}" dt="2024-05-30T02:58:26.974" v="510" actId="2696"/>
        <pc:sldMkLst>
          <pc:docMk/>
          <pc:sldMk cId="3928855396" sldId="387"/>
        </pc:sldMkLst>
      </pc:sldChg>
      <pc:sldChg chg="del">
        <pc:chgData name="Kristine Gerber" userId="4c6cac7164004ead" providerId="LiveId" clId="{D2339CE0-075B-4926-B9CD-E621C9791F05}" dt="2024-05-30T02:58:34.784" v="513" actId="2696"/>
        <pc:sldMkLst>
          <pc:docMk/>
          <pc:sldMk cId="22327814" sldId="388"/>
        </pc:sldMkLst>
      </pc:sldChg>
      <pc:sldChg chg="del">
        <pc:chgData name="Kristine Gerber" userId="4c6cac7164004ead" providerId="LiveId" clId="{D2339CE0-075B-4926-B9CD-E621C9791F05}" dt="2024-05-30T02:58:38.769" v="514" actId="2696"/>
        <pc:sldMkLst>
          <pc:docMk/>
          <pc:sldMk cId="2167580428" sldId="389"/>
        </pc:sldMkLst>
      </pc:sldChg>
      <pc:sldChg chg="del">
        <pc:chgData name="Kristine Gerber" userId="4c6cac7164004ead" providerId="LiveId" clId="{D2339CE0-075B-4926-B9CD-E621C9791F05}" dt="2024-05-30T02:58:47.146" v="515" actId="2696"/>
        <pc:sldMkLst>
          <pc:docMk/>
          <pc:sldMk cId="91723967" sldId="391"/>
        </pc:sldMkLst>
      </pc:sldChg>
      <pc:sldChg chg="addSp delSp modSp new mod setBg">
        <pc:chgData name="Kristine Gerber" userId="4c6cac7164004ead" providerId="LiveId" clId="{D2339CE0-075B-4926-B9CD-E621C9791F05}" dt="2024-05-30T02:32:58.866" v="373" actId="20577"/>
        <pc:sldMkLst>
          <pc:docMk/>
          <pc:sldMk cId="372831556" sldId="392"/>
        </pc:sldMkLst>
        <pc:spChg chg="mod ord">
          <ac:chgData name="Kristine Gerber" userId="4c6cac7164004ead" providerId="LiveId" clId="{D2339CE0-075B-4926-B9CD-E621C9791F05}" dt="2024-05-30T02:32:58.866" v="373" actId="20577"/>
          <ac:spMkLst>
            <pc:docMk/>
            <pc:sldMk cId="372831556" sldId="392"/>
            <ac:spMk id="2" creationId="{43C0A3D7-BA21-8768-34B0-D495B6661847}"/>
          </ac:spMkLst>
        </pc:spChg>
        <pc:spChg chg="del">
          <ac:chgData name="Kristine Gerber" userId="4c6cac7164004ead" providerId="LiveId" clId="{D2339CE0-075B-4926-B9CD-E621C9791F05}" dt="2024-05-30T02:28:43.518" v="287" actId="931"/>
          <ac:spMkLst>
            <pc:docMk/>
            <pc:sldMk cId="372831556" sldId="392"/>
            <ac:spMk id="3" creationId="{472B7AD0-8228-4400-32BC-8FDEF62F6991}"/>
          </ac:spMkLst>
        </pc:spChg>
        <pc:spChg chg="add del mod">
          <ac:chgData name="Kristine Gerber" userId="4c6cac7164004ead" providerId="LiveId" clId="{D2339CE0-075B-4926-B9CD-E621C9791F05}" dt="2024-05-30T02:29:50.030" v="357"/>
          <ac:spMkLst>
            <pc:docMk/>
            <pc:sldMk cId="372831556" sldId="392"/>
            <ac:spMk id="6" creationId="{A68850AA-C446-E434-7DB4-AF3A32C5E502}"/>
          </ac:spMkLst>
        </pc:spChg>
        <pc:spChg chg="add del mod">
          <ac:chgData name="Kristine Gerber" userId="4c6cac7164004ead" providerId="LiveId" clId="{D2339CE0-075B-4926-B9CD-E621C9791F05}" dt="2024-05-30T02:31:50.699" v="364" actId="26606"/>
          <ac:spMkLst>
            <pc:docMk/>
            <pc:sldMk cId="372831556" sldId="392"/>
            <ac:spMk id="7" creationId="{0C7A33C4-0372-0FE5-C5F3-11B94C9068A5}"/>
          </ac:spMkLst>
        </pc:spChg>
        <pc:spChg chg="add del">
          <ac:chgData name="Kristine Gerber" userId="4c6cac7164004ead" providerId="LiveId" clId="{D2339CE0-075B-4926-B9CD-E621C9791F05}" dt="2024-05-30T02:31:50.699" v="364" actId="26606"/>
          <ac:spMkLst>
            <pc:docMk/>
            <pc:sldMk cId="372831556" sldId="392"/>
            <ac:spMk id="12" creationId="{73AD41DB-DF9F-49BC-85AE-6AB1840AD517}"/>
          </ac:spMkLst>
        </pc:spChg>
        <pc:spChg chg="add mod">
          <ac:chgData name="Kristine Gerber" userId="4c6cac7164004ead" providerId="LiveId" clId="{D2339CE0-075B-4926-B9CD-E621C9791F05}" dt="2024-05-30T02:32:11.692" v="366" actId="27636"/>
          <ac:spMkLst>
            <pc:docMk/>
            <pc:sldMk cId="372831556" sldId="392"/>
            <ac:spMk id="20" creationId="{17F882DA-2980-01CD-81CD-2D0632A38A21}"/>
          </ac:spMkLst>
        </pc:spChg>
        <pc:spChg chg="add">
          <ac:chgData name="Kristine Gerber" userId="4c6cac7164004ead" providerId="LiveId" clId="{D2339CE0-075B-4926-B9CD-E621C9791F05}" dt="2024-05-30T02:31:50.699" v="364" actId="26606"/>
          <ac:spMkLst>
            <pc:docMk/>
            <pc:sldMk cId="372831556" sldId="392"/>
            <ac:spMk id="23" creationId="{D7A453D2-15D8-4403-815F-291FA16340D9}"/>
          </ac:spMkLst>
        </pc:spChg>
        <pc:spChg chg="add">
          <ac:chgData name="Kristine Gerber" userId="4c6cac7164004ead" providerId="LiveId" clId="{D2339CE0-075B-4926-B9CD-E621C9791F05}" dt="2024-05-30T02:31:50.699" v="364" actId="26606"/>
          <ac:spMkLst>
            <pc:docMk/>
            <pc:sldMk cId="372831556" sldId="392"/>
            <ac:spMk id="25" creationId="{8161EA6B-09CA-445B-AB0D-8DF76FA92DEF}"/>
          </ac:spMkLst>
        </pc:spChg>
        <pc:spChg chg="add">
          <ac:chgData name="Kristine Gerber" userId="4c6cac7164004ead" providerId="LiveId" clId="{D2339CE0-075B-4926-B9CD-E621C9791F05}" dt="2024-05-30T02:31:50.699" v="364" actId="26606"/>
          <ac:spMkLst>
            <pc:docMk/>
            <pc:sldMk cId="372831556" sldId="392"/>
            <ac:spMk id="35" creationId="{B8114C98-A349-4111-A123-E8EAB86ABE30}"/>
          </ac:spMkLst>
        </pc:spChg>
        <pc:spChg chg="add">
          <ac:chgData name="Kristine Gerber" userId="4c6cac7164004ead" providerId="LiveId" clId="{D2339CE0-075B-4926-B9CD-E621C9791F05}" dt="2024-05-30T02:31:50.699" v="364" actId="26606"/>
          <ac:spMkLst>
            <pc:docMk/>
            <pc:sldMk cId="372831556" sldId="392"/>
            <ac:spMk id="49" creationId="{E2D3D3F2-ABBB-4453-B1C5-1BEBF7E4DD56}"/>
          </ac:spMkLst>
        </pc:spChg>
        <pc:grpChg chg="add del">
          <ac:chgData name="Kristine Gerber" userId="4c6cac7164004ead" providerId="LiveId" clId="{D2339CE0-075B-4926-B9CD-E621C9791F05}" dt="2024-05-30T02:31:50.699" v="364" actId="26606"/>
          <ac:grpSpMkLst>
            <pc:docMk/>
            <pc:sldMk cId="372831556" sldId="392"/>
            <ac:grpSpMk id="14" creationId="{A4AE1828-51FD-4AD7-BCF6-9AF5C696CE5D}"/>
          </ac:grpSpMkLst>
        </pc:grpChg>
        <pc:grpChg chg="add">
          <ac:chgData name="Kristine Gerber" userId="4c6cac7164004ead" providerId="LiveId" clId="{D2339CE0-075B-4926-B9CD-E621C9791F05}" dt="2024-05-30T02:31:50.699" v="364" actId="26606"/>
          <ac:grpSpMkLst>
            <pc:docMk/>
            <pc:sldMk cId="372831556" sldId="392"/>
            <ac:grpSpMk id="27" creationId="{1EA1DAFF-CECA-492F-BFA1-22C64956B8D9}"/>
          </ac:grpSpMkLst>
        </pc:grpChg>
        <pc:grpChg chg="add">
          <ac:chgData name="Kristine Gerber" userId="4c6cac7164004ead" providerId="LiveId" clId="{D2339CE0-075B-4926-B9CD-E621C9791F05}" dt="2024-05-30T02:31:50.699" v="364" actId="26606"/>
          <ac:grpSpMkLst>
            <pc:docMk/>
            <pc:sldMk cId="372831556" sldId="392"/>
            <ac:grpSpMk id="37" creationId="{670FB431-AE18-414D-92F4-1D12D1991152}"/>
          </ac:grpSpMkLst>
        </pc:grpChg>
        <pc:grpChg chg="add">
          <ac:chgData name="Kristine Gerber" userId="4c6cac7164004ead" providerId="LiveId" clId="{D2339CE0-075B-4926-B9CD-E621C9791F05}" dt="2024-05-30T02:31:50.699" v="364" actId="26606"/>
          <ac:grpSpMkLst>
            <pc:docMk/>
            <pc:sldMk cId="372831556" sldId="392"/>
            <ac:grpSpMk id="43" creationId="{AF19A774-30A5-488B-9BAF-629C6440294E}"/>
          </ac:grpSpMkLst>
        </pc:grpChg>
        <pc:grpChg chg="add">
          <ac:chgData name="Kristine Gerber" userId="4c6cac7164004ead" providerId="LiveId" clId="{D2339CE0-075B-4926-B9CD-E621C9791F05}" dt="2024-05-30T02:31:50.699" v="364" actId="26606"/>
          <ac:grpSpMkLst>
            <pc:docMk/>
            <pc:sldMk cId="372831556" sldId="392"/>
            <ac:grpSpMk id="51" creationId="{8214E4A5-A0D2-42C4-8D14-D2A7E495F041}"/>
          </ac:grpSpMkLst>
        </pc:grpChg>
        <pc:picChg chg="add mod">
          <ac:chgData name="Kristine Gerber" userId="4c6cac7164004ead" providerId="LiveId" clId="{D2339CE0-075B-4926-B9CD-E621C9791F05}" dt="2024-05-30T02:31:50.699" v="364" actId="26606"/>
          <ac:picMkLst>
            <pc:docMk/>
            <pc:sldMk cId="372831556" sldId="392"/>
            <ac:picMk id="5" creationId="{0553CD62-0165-43A9-25EF-CBA0B217DC1F}"/>
          </ac:picMkLst>
        </pc:picChg>
      </pc:sldChg>
      <pc:sldChg chg="addSp modSp new mod">
        <pc:chgData name="Kristine Gerber" userId="4c6cac7164004ead" providerId="LiveId" clId="{D2339CE0-075B-4926-B9CD-E621C9791F05}" dt="2024-05-30T02:51:56.607" v="485" actId="20577"/>
        <pc:sldMkLst>
          <pc:docMk/>
          <pc:sldMk cId="2147042675" sldId="393"/>
        </pc:sldMkLst>
        <pc:spChg chg="add mod">
          <ac:chgData name="Kristine Gerber" userId="4c6cac7164004ead" providerId="LiveId" clId="{D2339CE0-075B-4926-B9CD-E621C9791F05}" dt="2024-05-30T02:51:56.607" v="485" actId="20577"/>
          <ac:spMkLst>
            <pc:docMk/>
            <pc:sldMk cId="2147042675" sldId="393"/>
            <ac:spMk id="5" creationId="{78AC114D-33CF-E005-E511-28B8760407A0}"/>
          </ac:spMkLst>
        </pc:spChg>
      </pc:sldChg>
      <pc:sldChg chg="addSp delSp modSp new mod ord">
        <pc:chgData name="Kristine Gerber" userId="4c6cac7164004ead" providerId="LiveId" clId="{D2339CE0-075B-4926-B9CD-E621C9791F05}" dt="2024-05-30T03:15:11.340" v="698"/>
        <pc:sldMkLst>
          <pc:docMk/>
          <pc:sldMk cId="3425764485" sldId="394"/>
        </pc:sldMkLst>
        <pc:spChg chg="mod">
          <ac:chgData name="Kristine Gerber" userId="4c6cac7164004ead" providerId="LiveId" clId="{D2339CE0-075B-4926-B9CD-E621C9791F05}" dt="2024-05-30T03:13:55.710" v="694" actId="113"/>
          <ac:spMkLst>
            <pc:docMk/>
            <pc:sldMk cId="3425764485" sldId="394"/>
            <ac:spMk id="2" creationId="{57E1D46E-365B-46B9-AC45-1199CAE66B48}"/>
          </ac:spMkLst>
        </pc:spChg>
        <pc:spChg chg="del">
          <ac:chgData name="Kristine Gerber" userId="4c6cac7164004ead" providerId="LiveId" clId="{D2339CE0-075B-4926-B9CD-E621C9791F05}" dt="2024-05-30T03:13:25.153" v="669" actId="931"/>
          <ac:spMkLst>
            <pc:docMk/>
            <pc:sldMk cId="3425764485" sldId="394"/>
            <ac:spMk id="3" creationId="{2FC46F70-7DCC-B010-C976-9731E9346C7D}"/>
          </ac:spMkLst>
        </pc:spChg>
        <pc:picChg chg="add mod">
          <ac:chgData name="Kristine Gerber" userId="4c6cac7164004ead" providerId="LiveId" clId="{D2339CE0-075B-4926-B9CD-E621C9791F05}" dt="2024-05-30T03:13:44.061" v="675" actId="1076"/>
          <ac:picMkLst>
            <pc:docMk/>
            <pc:sldMk cId="3425764485" sldId="394"/>
            <ac:picMk id="5" creationId="{83A24094-0DE1-6A46-0A87-50AABC80E044}"/>
          </ac:picMkLst>
        </pc:picChg>
      </pc:sldChg>
      <pc:sldChg chg="addSp modSp new mod">
        <pc:chgData name="Kristine Gerber" userId="4c6cac7164004ead" providerId="LiveId" clId="{D2339CE0-075B-4926-B9CD-E621C9791F05}" dt="2024-05-30T03:25:34.946" v="1046" actId="20577"/>
        <pc:sldMkLst>
          <pc:docMk/>
          <pc:sldMk cId="386355175" sldId="395"/>
        </pc:sldMkLst>
        <pc:spChg chg="add mod">
          <ac:chgData name="Kristine Gerber" userId="4c6cac7164004ead" providerId="LiveId" clId="{D2339CE0-075B-4926-B9CD-E621C9791F05}" dt="2024-05-30T03:25:34.946" v="1046" actId="20577"/>
          <ac:spMkLst>
            <pc:docMk/>
            <pc:sldMk cId="386355175" sldId="395"/>
            <ac:spMk id="3" creationId="{705A9D2F-A4AA-8D24-E6A5-EB793DEABD91}"/>
          </ac:spMkLst>
        </pc:spChg>
      </pc:sldChg>
      <pc:sldMasterChg chg="delSldLayout">
        <pc:chgData name="Kristine Gerber" userId="4c6cac7164004ead" providerId="LiveId" clId="{D2339CE0-075B-4926-B9CD-E621C9791F05}" dt="2024-05-30T02:58:47.146" v="515" actId="2696"/>
        <pc:sldMasterMkLst>
          <pc:docMk/>
          <pc:sldMasterMk cId="2135221906" sldId="2147483660"/>
        </pc:sldMasterMkLst>
        <pc:sldLayoutChg chg="del">
          <pc:chgData name="Kristine Gerber" userId="4c6cac7164004ead" providerId="LiveId" clId="{D2339CE0-075B-4926-B9CD-E621C9791F05}" dt="2024-05-30T02:58:47.146" v="515" actId="2696"/>
          <pc:sldLayoutMkLst>
            <pc:docMk/>
            <pc:sldMasterMk cId="2135221906" sldId="2147483660"/>
            <pc:sldLayoutMk cId="1316464889" sldId="21474836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4EE27-3D40-479B-AC7F-D72AED0DF0D3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FD1FDCD-995B-489E-8BC7-193C03799D26}">
      <dgm:prSet/>
      <dgm:spPr/>
      <dgm:t>
        <a:bodyPr/>
        <a:lstStyle/>
        <a:p>
          <a:r>
            <a:rPr lang="en-US" b="1" dirty="0"/>
            <a:t>Digital Historic &amp; Current Omaha World-Herald, 1878-Present </a:t>
          </a:r>
        </a:p>
      </dgm:t>
    </dgm:pt>
    <dgm:pt modelId="{4BF18232-9FE5-45C9-A7E9-2741331ACDF9}" type="parTrans" cxnId="{8D07CF7F-2226-4B62-82F1-2D60FA0EAE9E}">
      <dgm:prSet/>
      <dgm:spPr/>
      <dgm:t>
        <a:bodyPr/>
        <a:lstStyle/>
        <a:p>
          <a:endParaRPr lang="en-US"/>
        </a:p>
      </dgm:t>
    </dgm:pt>
    <dgm:pt modelId="{DC6BB4AA-3AAE-4AC5-9BDB-9C025CCF9E3F}" type="sibTrans" cxnId="{8D07CF7F-2226-4B62-82F1-2D60FA0EAE9E}">
      <dgm:prSet/>
      <dgm:spPr/>
      <dgm:t>
        <a:bodyPr/>
        <a:lstStyle/>
        <a:p>
          <a:endParaRPr lang="en-US"/>
        </a:p>
      </dgm:t>
    </dgm:pt>
    <dgm:pt modelId="{362501C9-64D7-4D83-84B3-1A73572E4646}">
      <dgm:prSet/>
      <dgm:spPr/>
      <dgm:t>
        <a:bodyPr/>
        <a:lstStyle/>
        <a:p>
          <a:r>
            <a:rPr lang="en-US" b="1" dirty="0"/>
            <a:t>Digital Omaha Star  1938-2011</a:t>
          </a:r>
        </a:p>
      </dgm:t>
    </dgm:pt>
    <dgm:pt modelId="{2B77ED36-5906-4F02-99BC-23A3AF99F665}" type="parTrans" cxnId="{452ABC67-DAC2-45E3-A8CC-96CD54A1C0E8}">
      <dgm:prSet/>
      <dgm:spPr/>
      <dgm:t>
        <a:bodyPr/>
        <a:lstStyle/>
        <a:p>
          <a:endParaRPr lang="en-US"/>
        </a:p>
      </dgm:t>
    </dgm:pt>
    <dgm:pt modelId="{08B098DE-5D7A-4BD8-9652-A1E6C598FB16}" type="sibTrans" cxnId="{452ABC67-DAC2-45E3-A8CC-96CD54A1C0E8}">
      <dgm:prSet/>
      <dgm:spPr/>
      <dgm:t>
        <a:bodyPr/>
        <a:lstStyle/>
        <a:p>
          <a:endParaRPr lang="en-US"/>
        </a:p>
      </dgm:t>
    </dgm:pt>
    <dgm:pt modelId="{3A599AB3-23B2-4A23-AA0A-34E0350ACD24}">
      <dgm:prSet/>
      <dgm:spPr/>
      <dgm:t>
        <a:bodyPr/>
        <a:lstStyle/>
        <a:p>
          <a:r>
            <a:rPr lang="en-US" b="1" dirty="0"/>
            <a:t>Newspapers.com</a:t>
          </a:r>
        </a:p>
        <a:p>
          <a:r>
            <a:rPr lang="en-US" b="1" dirty="0"/>
            <a:t>Nebraska Territorial Newspapers </a:t>
          </a:r>
        </a:p>
      </dgm:t>
    </dgm:pt>
    <dgm:pt modelId="{F88A46CB-3CB5-450C-A8E8-43C6B7C8C802}" type="parTrans" cxnId="{C5C49A36-26A2-411E-9833-47947A6FE3EA}">
      <dgm:prSet/>
      <dgm:spPr/>
      <dgm:t>
        <a:bodyPr/>
        <a:lstStyle/>
        <a:p>
          <a:endParaRPr lang="en-US"/>
        </a:p>
      </dgm:t>
    </dgm:pt>
    <dgm:pt modelId="{CD3C3C8F-031F-4EB4-8738-0EC20C39448B}" type="sibTrans" cxnId="{C5C49A36-26A2-411E-9833-47947A6FE3EA}">
      <dgm:prSet/>
      <dgm:spPr/>
      <dgm:t>
        <a:bodyPr/>
        <a:lstStyle/>
        <a:p>
          <a:endParaRPr lang="en-US"/>
        </a:p>
      </dgm:t>
    </dgm:pt>
    <dgm:pt modelId="{0553362E-60FF-4187-B2D9-53D9D4D7A5C6}">
      <dgm:prSet/>
      <dgm:spPr/>
      <dgm:t>
        <a:bodyPr/>
        <a:lstStyle/>
        <a:p>
          <a:r>
            <a:rPr lang="en-US" b="1" dirty="0"/>
            <a:t>Fold3 </a:t>
          </a:r>
        </a:p>
        <a:p>
          <a:r>
            <a:rPr lang="en-US" b="1" dirty="0"/>
            <a:t>Military Records </a:t>
          </a:r>
        </a:p>
      </dgm:t>
    </dgm:pt>
    <dgm:pt modelId="{BB642139-9AC3-4D7F-96EA-B66B1A4595CC}" type="parTrans" cxnId="{45265FFD-1091-4740-8889-A1CDD1445735}">
      <dgm:prSet/>
      <dgm:spPr/>
      <dgm:t>
        <a:bodyPr/>
        <a:lstStyle/>
        <a:p>
          <a:endParaRPr lang="en-US"/>
        </a:p>
      </dgm:t>
    </dgm:pt>
    <dgm:pt modelId="{37AB16A4-4BAF-46F5-A815-E28F642DAB4C}" type="sibTrans" cxnId="{45265FFD-1091-4740-8889-A1CDD1445735}">
      <dgm:prSet/>
      <dgm:spPr/>
      <dgm:t>
        <a:bodyPr/>
        <a:lstStyle/>
        <a:p>
          <a:endParaRPr lang="en-US"/>
        </a:p>
      </dgm:t>
    </dgm:pt>
    <dgm:pt modelId="{5B217B38-2184-4844-9A58-680D914924BB}">
      <dgm:prSet/>
      <dgm:spPr/>
      <dgm:t>
        <a:bodyPr/>
        <a:lstStyle/>
        <a:p>
          <a:r>
            <a:rPr lang="en-US" b="1" dirty="0"/>
            <a:t>Heritage Library Addition or Family Search  – Census, Marriage Records, Birth Records. </a:t>
          </a:r>
        </a:p>
      </dgm:t>
    </dgm:pt>
    <dgm:pt modelId="{7AEC7CE8-C5ED-41BE-8F7D-A91E26610393}" type="parTrans" cxnId="{59510FF7-5A8E-4788-A00B-CFFF0019BCF5}">
      <dgm:prSet/>
      <dgm:spPr/>
      <dgm:t>
        <a:bodyPr/>
        <a:lstStyle/>
        <a:p>
          <a:endParaRPr lang="en-US"/>
        </a:p>
      </dgm:t>
    </dgm:pt>
    <dgm:pt modelId="{1785AC6D-85B8-4546-A767-B4C79FFC8367}" type="sibTrans" cxnId="{59510FF7-5A8E-4788-A00B-CFFF0019BCF5}">
      <dgm:prSet/>
      <dgm:spPr/>
      <dgm:t>
        <a:bodyPr/>
        <a:lstStyle/>
        <a:p>
          <a:endParaRPr lang="en-US"/>
        </a:p>
      </dgm:t>
    </dgm:pt>
    <dgm:pt modelId="{DC889817-0CC6-4C7E-990E-85C4DD973EA0}">
      <dgm:prSet/>
      <dgm:spPr/>
      <dgm:t>
        <a:bodyPr/>
        <a:lstStyle/>
        <a:p>
          <a:r>
            <a:rPr lang="en-US" b="1" dirty="0"/>
            <a:t>Special Collections</a:t>
          </a:r>
        </a:p>
      </dgm:t>
    </dgm:pt>
    <dgm:pt modelId="{C940A6D4-6EE4-4955-90D3-ABEFC79D8C3D}" type="parTrans" cxnId="{B584EEDF-D590-4A8C-B658-C86ECA4C1429}">
      <dgm:prSet/>
      <dgm:spPr/>
      <dgm:t>
        <a:bodyPr/>
        <a:lstStyle/>
        <a:p>
          <a:endParaRPr lang="en-US"/>
        </a:p>
      </dgm:t>
    </dgm:pt>
    <dgm:pt modelId="{11DC6C37-0A17-43C6-9B5E-20CD19B1CCBE}" type="sibTrans" cxnId="{B584EEDF-D590-4A8C-B658-C86ECA4C1429}">
      <dgm:prSet/>
      <dgm:spPr/>
      <dgm:t>
        <a:bodyPr/>
        <a:lstStyle/>
        <a:p>
          <a:endParaRPr lang="en-US"/>
        </a:p>
      </dgm:t>
    </dgm:pt>
    <dgm:pt modelId="{F087EEA7-AC83-45D7-A611-D9CFE9B2B32C}">
      <dgm:prSet/>
      <dgm:spPr/>
      <dgm:t>
        <a:bodyPr/>
        <a:lstStyle/>
        <a:p>
          <a:r>
            <a:rPr lang="en-US" b="1" dirty="0"/>
            <a:t>Early photographs, postcards, albums, stereo views and maps</a:t>
          </a:r>
        </a:p>
      </dgm:t>
    </dgm:pt>
    <dgm:pt modelId="{F41F909D-0B90-4D19-92D3-FAB3883AC69A}" type="parTrans" cxnId="{C49E30A2-70F5-4BC9-A0ED-61BFCEF298A5}">
      <dgm:prSet/>
      <dgm:spPr/>
      <dgm:t>
        <a:bodyPr/>
        <a:lstStyle/>
        <a:p>
          <a:endParaRPr lang="en-US"/>
        </a:p>
      </dgm:t>
    </dgm:pt>
    <dgm:pt modelId="{BE8814DF-0B8F-483C-B652-E60197906F83}" type="sibTrans" cxnId="{C49E30A2-70F5-4BC9-A0ED-61BFCEF298A5}">
      <dgm:prSet/>
      <dgm:spPr/>
      <dgm:t>
        <a:bodyPr/>
        <a:lstStyle/>
        <a:p>
          <a:endParaRPr lang="en-US"/>
        </a:p>
      </dgm:t>
    </dgm:pt>
    <dgm:pt modelId="{178DF427-3E42-4D24-9D64-193B5A164780}" type="pres">
      <dgm:prSet presAssocID="{1D34EE27-3D40-479B-AC7F-D72AED0DF0D3}" presName="diagram" presStyleCnt="0">
        <dgm:presLayoutVars>
          <dgm:dir/>
          <dgm:resizeHandles val="exact"/>
        </dgm:presLayoutVars>
      </dgm:prSet>
      <dgm:spPr/>
    </dgm:pt>
    <dgm:pt modelId="{1841A5DD-3664-4BA2-B258-C89E4111042A}" type="pres">
      <dgm:prSet presAssocID="{0FD1FDCD-995B-489E-8BC7-193C03799D26}" presName="node" presStyleLbl="node1" presStyleIdx="0" presStyleCnt="6">
        <dgm:presLayoutVars>
          <dgm:bulletEnabled val="1"/>
        </dgm:presLayoutVars>
      </dgm:prSet>
      <dgm:spPr/>
    </dgm:pt>
    <dgm:pt modelId="{FD25B230-65F0-4D71-8CC8-5C4E0C282882}" type="pres">
      <dgm:prSet presAssocID="{DC6BB4AA-3AAE-4AC5-9BDB-9C025CCF9E3F}" presName="sibTrans" presStyleCnt="0"/>
      <dgm:spPr/>
    </dgm:pt>
    <dgm:pt modelId="{DA4B6422-2B66-42CC-803F-6A3F3D14BAF2}" type="pres">
      <dgm:prSet presAssocID="{362501C9-64D7-4D83-84B3-1A73572E4646}" presName="node" presStyleLbl="node1" presStyleIdx="1" presStyleCnt="6">
        <dgm:presLayoutVars>
          <dgm:bulletEnabled val="1"/>
        </dgm:presLayoutVars>
      </dgm:prSet>
      <dgm:spPr/>
    </dgm:pt>
    <dgm:pt modelId="{FDE6A9EB-B1A1-4D9D-942A-B60CD8F68E05}" type="pres">
      <dgm:prSet presAssocID="{08B098DE-5D7A-4BD8-9652-A1E6C598FB16}" presName="sibTrans" presStyleCnt="0"/>
      <dgm:spPr/>
    </dgm:pt>
    <dgm:pt modelId="{07657E09-3569-45D7-9F4C-DC8A924857BE}" type="pres">
      <dgm:prSet presAssocID="{3A599AB3-23B2-4A23-AA0A-34E0350ACD24}" presName="node" presStyleLbl="node1" presStyleIdx="2" presStyleCnt="6">
        <dgm:presLayoutVars>
          <dgm:bulletEnabled val="1"/>
        </dgm:presLayoutVars>
      </dgm:prSet>
      <dgm:spPr/>
    </dgm:pt>
    <dgm:pt modelId="{D6B532A2-3F67-4D66-8DA5-0B36B332847D}" type="pres">
      <dgm:prSet presAssocID="{CD3C3C8F-031F-4EB4-8738-0EC20C39448B}" presName="sibTrans" presStyleCnt="0"/>
      <dgm:spPr/>
    </dgm:pt>
    <dgm:pt modelId="{26A6CB22-6789-4F9F-818D-7E648EFDB23B}" type="pres">
      <dgm:prSet presAssocID="{0553362E-60FF-4187-B2D9-53D9D4D7A5C6}" presName="node" presStyleLbl="node1" presStyleIdx="3" presStyleCnt="6">
        <dgm:presLayoutVars>
          <dgm:bulletEnabled val="1"/>
        </dgm:presLayoutVars>
      </dgm:prSet>
      <dgm:spPr/>
    </dgm:pt>
    <dgm:pt modelId="{4407781B-FBC0-468F-A6DA-5866CEE292D2}" type="pres">
      <dgm:prSet presAssocID="{37AB16A4-4BAF-46F5-A815-E28F642DAB4C}" presName="sibTrans" presStyleCnt="0"/>
      <dgm:spPr/>
    </dgm:pt>
    <dgm:pt modelId="{F16B5CCA-E290-44AA-8B0C-29A28D485FA6}" type="pres">
      <dgm:prSet presAssocID="{5B217B38-2184-4844-9A58-680D914924BB}" presName="node" presStyleLbl="node1" presStyleIdx="4" presStyleCnt="6">
        <dgm:presLayoutVars>
          <dgm:bulletEnabled val="1"/>
        </dgm:presLayoutVars>
      </dgm:prSet>
      <dgm:spPr/>
    </dgm:pt>
    <dgm:pt modelId="{322722F7-FA7A-4CE2-BF08-1EC956B00256}" type="pres">
      <dgm:prSet presAssocID="{1785AC6D-85B8-4546-A767-B4C79FFC8367}" presName="sibTrans" presStyleCnt="0"/>
      <dgm:spPr/>
    </dgm:pt>
    <dgm:pt modelId="{2AA8F66D-B0F0-4AAA-AC30-C37B42703A24}" type="pres">
      <dgm:prSet presAssocID="{DC889817-0CC6-4C7E-990E-85C4DD973EA0}" presName="node" presStyleLbl="node1" presStyleIdx="5" presStyleCnt="6">
        <dgm:presLayoutVars>
          <dgm:bulletEnabled val="1"/>
        </dgm:presLayoutVars>
      </dgm:prSet>
      <dgm:spPr/>
    </dgm:pt>
  </dgm:ptLst>
  <dgm:cxnLst>
    <dgm:cxn modelId="{F9441E1A-B846-4A16-A0BC-822ECF2E94A3}" type="presOf" srcId="{5B217B38-2184-4844-9A58-680D914924BB}" destId="{F16B5CCA-E290-44AA-8B0C-29A28D485FA6}" srcOrd="0" destOrd="0" presId="urn:microsoft.com/office/officeart/2005/8/layout/default"/>
    <dgm:cxn modelId="{99087921-6BF2-45BC-8E39-78DD5321EDB6}" type="presOf" srcId="{F087EEA7-AC83-45D7-A611-D9CFE9B2B32C}" destId="{2AA8F66D-B0F0-4AAA-AC30-C37B42703A24}" srcOrd="0" destOrd="1" presId="urn:microsoft.com/office/officeart/2005/8/layout/default"/>
    <dgm:cxn modelId="{C5C49A36-26A2-411E-9833-47947A6FE3EA}" srcId="{1D34EE27-3D40-479B-AC7F-D72AED0DF0D3}" destId="{3A599AB3-23B2-4A23-AA0A-34E0350ACD24}" srcOrd="2" destOrd="0" parTransId="{F88A46CB-3CB5-450C-A8E8-43C6B7C8C802}" sibTransId="{CD3C3C8F-031F-4EB4-8738-0EC20C39448B}"/>
    <dgm:cxn modelId="{452ABC67-DAC2-45E3-A8CC-96CD54A1C0E8}" srcId="{1D34EE27-3D40-479B-AC7F-D72AED0DF0D3}" destId="{362501C9-64D7-4D83-84B3-1A73572E4646}" srcOrd="1" destOrd="0" parTransId="{2B77ED36-5906-4F02-99BC-23A3AF99F665}" sibTransId="{08B098DE-5D7A-4BD8-9652-A1E6C598FB16}"/>
    <dgm:cxn modelId="{8D07CF7F-2226-4B62-82F1-2D60FA0EAE9E}" srcId="{1D34EE27-3D40-479B-AC7F-D72AED0DF0D3}" destId="{0FD1FDCD-995B-489E-8BC7-193C03799D26}" srcOrd="0" destOrd="0" parTransId="{4BF18232-9FE5-45C9-A7E9-2741331ACDF9}" sibTransId="{DC6BB4AA-3AAE-4AC5-9BDB-9C025CCF9E3F}"/>
    <dgm:cxn modelId="{0A30FD7F-FDFC-4656-8335-2AE1A9556333}" type="presOf" srcId="{1D34EE27-3D40-479B-AC7F-D72AED0DF0D3}" destId="{178DF427-3E42-4D24-9D64-193B5A164780}" srcOrd="0" destOrd="0" presId="urn:microsoft.com/office/officeart/2005/8/layout/default"/>
    <dgm:cxn modelId="{C0B03784-DB10-484E-B100-D87AB8360B01}" type="presOf" srcId="{3A599AB3-23B2-4A23-AA0A-34E0350ACD24}" destId="{07657E09-3569-45D7-9F4C-DC8A924857BE}" srcOrd="0" destOrd="0" presId="urn:microsoft.com/office/officeart/2005/8/layout/default"/>
    <dgm:cxn modelId="{C49E30A2-70F5-4BC9-A0ED-61BFCEF298A5}" srcId="{DC889817-0CC6-4C7E-990E-85C4DD973EA0}" destId="{F087EEA7-AC83-45D7-A611-D9CFE9B2B32C}" srcOrd="0" destOrd="0" parTransId="{F41F909D-0B90-4D19-92D3-FAB3883AC69A}" sibTransId="{BE8814DF-0B8F-483C-B652-E60197906F83}"/>
    <dgm:cxn modelId="{CE9EA9B3-561F-48DE-8FFF-81C290DA4506}" type="presOf" srcId="{DC889817-0CC6-4C7E-990E-85C4DD973EA0}" destId="{2AA8F66D-B0F0-4AAA-AC30-C37B42703A24}" srcOrd="0" destOrd="0" presId="urn:microsoft.com/office/officeart/2005/8/layout/default"/>
    <dgm:cxn modelId="{BF5FCAC5-CF84-4A5C-AF95-4AAA9565E96D}" type="presOf" srcId="{0553362E-60FF-4187-B2D9-53D9D4D7A5C6}" destId="{26A6CB22-6789-4F9F-818D-7E648EFDB23B}" srcOrd="0" destOrd="0" presId="urn:microsoft.com/office/officeart/2005/8/layout/default"/>
    <dgm:cxn modelId="{44AF44D0-CB15-44C5-B10B-E7056660D048}" type="presOf" srcId="{362501C9-64D7-4D83-84B3-1A73572E4646}" destId="{DA4B6422-2B66-42CC-803F-6A3F3D14BAF2}" srcOrd="0" destOrd="0" presId="urn:microsoft.com/office/officeart/2005/8/layout/default"/>
    <dgm:cxn modelId="{B584EEDF-D590-4A8C-B658-C86ECA4C1429}" srcId="{1D34EE27-3D40-479B-AC7F-D72AED0DF0D3}" destId="{DC889817-0CC6-4C7E-990E-85C4DD973EA0}" srcOrd="5" destOrd="0" parTransId="{C940A6D4-6EE4-4955-90D3-ABEFC79D8C3D}" sibTransId="{11DC6C37-0A17-43C6-9B5E-20CD19B1CCBE}"/>
    <dgm:cxn modelId="{028570F5-89AE-4145-98CF-2C624A49DC30}" type="presOf" srcId="{0FD1FDCD-995B-489E-8BC7-193C03799D26}" destId="{1841A5DD-3664-4BA2-B258-C89E4111042A}" srcOrd="0" destOrd="0" presId="urn:microsoft.com/office/officeart/2005/8/layout/default"/>
    <dgm:cxn modelId="{59510FF7-5A8E-4788-A00B-CFFF0019BCF5}" srcId="{1D34EE27-3D40-479B-AC7F-D72AED0DF0D3}" destId="{5B217B38-2184-4844-9A58-680D914924BB}" srcOrd="4" destOrd="0" parTransId="{7AEC7CE8-C5ED-41BE-8F7D-A91E26610393}" sibTransId="{1785AC6D-85B8-4546-A767-B4C79FFC8367}"/>
    <dgm:cxn modelId="{45265FFD-1091-4740-8889-A1CDD1445735}" srcId="{1D34EE27-3D40-479B-AC7F-D72AED0DF0D3}" destId="{0553362E-60FF-4187-B2D9-53D9D4D7A5C6}" srcOrd="3" destOrd="0" parTransId="{BB642139-9AC3-4D7F-96EA-B66B1A4595CC}" sibTransId="{37AB16A4-4BAF-46F5-A815-E28F642DAB4C}"/>
    <dgm:cxn modelId="{B0CFAAAA-12C7-4606-90B7-FAC3F718D80D}" type="presParOf" srcId="{178DF427-3E42-4D24-9D64-193B5A164780}" destId="{1841A5DD-3664-4BA2-B258-C89E4111042A}" srcOrd="0" destOrd="0" presId="urn:microsoft.com/office/officeart/2005/8/layout/default"/>
    <dgm:cxn modelId="{DC6EEA28-B26C-483D-811F-7410771DF53B}" type="presParOf" srcId="{178DF427-3E42-4D24-9D64-193B5A164780}" destId="{FD25B230-65F0-4D71-8CC8-5C4E0C282882}" srcOrd="1" destOrd="0" presId="urn:microsoft.com/office/officeart/2005/8/layout/default"/>
    <dgm:cxn modelId="{93FE2819-5811-4D33-9C8D-AA89D1B3DC8D}" type="presParOf" srcId="{178DF427-3E42-4D24-9D64-193B5A164780}" destId="{DA4B6422-2B66-42CC-803F-6A3F3D14BAF2}" srcOrd="2" destOrd="0" presId="urn:microsoft.com/office/officeart/2005/8/layout/default"/>
    <dgm:cxn modelId="{3510ACD7-8F8C-456A-AA87-B6FB7AA23FC6}" type="presParOf" srcId="{178DF427-3E42-4D24-9D64-193B5A164780}" destId="{FDE6A9EB-B1A1-4D9D-942A-B60CD8F68E05}" srcOrd="3" destOrd="0" presId="urn:microsoft.com/office/officeart/2005/8/layout/default"/>
    <dgm:cxn modelId="{F3E24C7E-9CBA-4853-849B-624CE4CC2CD1}" type="presParOf" srcId="{178DF427-3E42-4D24-9D64-193B5A164780}" destId="{07657E09-3569-45D7-9F4C-DC8A924857BE}" srcOrd="4" destOrd="0" presId="urn:microsoft.com/office/officeart/2005/8/layout/default"/>
    <dgm:cxn modelId="{7A11E480-873C-4E28-B40D-8933284D6292}" type="presParOf" srcId="{178DF427-3E42-4D24-9D64-193B5A164780}" destId="{D6B532A2-3F67-4D66-8DA5-0B36B332847D}" srcOrd="5" destOrd="0" presId="urn:microsoft.com/office/officeart/2005/8/layout/default"/>
    <dgm:cxn modelId="{1F82923F-B911-4DE5-A5D4-375C7851E841}" type="presParOf" srcId="{178DF427-3E42-4D24-9D64-193B5A164780}" destId="{26A6CB22-6789-4F9F-818D-7E648EFDB23B}" srcOrd="6" destOrd="0" presId="urn:microsoft.com/office/officeart/2005/8/layout/default"/>
    <dgm:cxn modelId="{6062FC6A-EB4A-4141-9718-3841EE9191ED}" type="presParOf" srcId="{178DF427-3E42-4D24-9D64-193B5A164780}" destId="{4407781B-FBC0-468F-A6DA-5866CEE292D2}" srcOrd="7" destOrd="0" presId="urn:microsoft.com/office/officeart/2005/8/layout/default"/>
    <dgm:cxn modelId="{B573831C-281E-4E3A-835E-B8B1208D43D2}" type="presParOf" srcId="{178DF427-3E42-4D24-9D64-193B5A164780}" destId="{F16B5CCA-E290-44AA-8B0C-29A28D485FA6}" srcOrd="8" destOrd="0" presId="urn:microsoft.com/office/officeart/2005/8/layout/default"/>
    <dgm:cxn modelId="{C438B85D-2267-4EE7-95B7-99875C9C414C}" type="presParOf" srcId="{178DF427-3E42-4D24-9D64-193B5A164780}" destId="{322722F7-FA7A-4CE2-BF08-1EC956B00256}" srcOrd="9" destOrd="0" presId="urn:microsoft.com/office/officeart/2005/8/layout/default"/>
    <dgm:cxn modelId="{C12B347C-768F-42B4-8FB5-0BC23B8ED7FA}" type="presParOf" srcId="{178DF427-3E42-4D24-9D64-193B5A164780}" destId="{2AA8F66D-B0F0-4AAA-AC30-C37B42703A2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1A5DD-3664-4BA2-B258-C89E4111042A}">
      <dsp:nvSpPr>
        <dsp:cNvPr id="0" name=""/>
        <dsp:cNvSpPr/>
      </dsp:nvSpPr>
      <dsp:spPr>
        <a:xfrm>
          <a:off x="0" y="374037"/>
          <a:ext cx="2772667" cy="166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Digital Historic &amp; Current Omaha World-Herald, 1878-Present </a:t>
          </a:r>
        </a:p>
      </dsp:txBody>
      <dsp:txXfrm>
        <a:off x="0" y="374037"/>
        <a:ext cx="2772667" cy="1663600"/>
      </dsp:txXfrm>
    </dsp:sp>
    <dsp:sp modelId="{DA4B6422-2B66-42CC-803F-6A3F3D14BAF2}">
      <dsp:nvSpPr>
        <dsp:cNvPr id="0" name=""/>
        <dsp:cNvSpPr/>
      </dsp:nvSpPr>
      <dsp:spPr>
        <a:xfrm>
          <a:off x="3049934" y="374037"/>
          <a:ext cx="2772667" cy="166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Digital Omaha Star  1938-2011</a:t>
          </a:r>
        </a:p>
      </dsp:txBody>
      <dsp:txXfrm>
        <a:off x="3049934" y="374037"/>
        <a:ext cx="2772667" cy="1663600"/>
      </dsp:txXfrm>
    </dsp:sp>
    <dsp:sp modelId="{07657E09-3569-45D7-9F4C-DC8A924857BE}">
      <dsp:nvSpPr>
        <dsp:cNvPr id="0" name=""/>
        <dsp:cNvSpPr/>
      </dsp:nvSpPr>
      <dsp:spPr>
        <a:xfrm>
          <a:off x="6099869" y="374037"/>
          <a:ext cx="2772667" cy="166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Newspapers.com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Nebraska Territorial Newspapers </a:t>
          </a:r>
        </a:p>
      </dsp:txBody>
      <dsp:txXfrm>
        <a:off x="6099869" y="374037"/>
        <a:ext cx="2772667" cy="1663600"/>
      </dsp:txXfrm>
    </dsp:sp>
    <dsp:sp modelId="{26A6CB22-6789-4F9F-818D-7E648EFDB23B}">
      <dsp:nvSpPr>
        <dsp:cNvPr id="0" name=""/>
        <dsp:cNvSpPr/>
      </dsp:nvSpPr>
      <dsp:spPr>
        <a:xfrm>
          <a:off x="0" y="2314905"/>
          <a:ext cx="2772667" cy="166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Fold3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Military Records </a:t>
          </a:r>
        </a:p>
      </dsp:txBody>
      <dsp:txXfrm>
        <a:off x="0" y="2314905"/>
        <a:ext cx="2772667" cy="1663600"/>
      </dsp:txXfrm>
    </dsp:sp>
    <dsp:sp modelId="{F16B5CCA-E290-44AA-8B0C-29A28D485FA6}">
      <dsp:nvSpPr>
        <dsp:cNvPr id="0" name=""/>
        <dsp:cNvSpPr/>
      </dsp:nvSpPr>
      <dsp:spPr>
        <a:xfrm>
          <a:off x="3049934" y="2314905"/>
          <a:ext cx="2772667" cy="166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Heritage Library Addition or Family Search  – Census, Marriage Records, Birth Records. </a:t>
          </a:r>
        </a:p>
      </dsp:txBody>
      <dsp:txXfrm>
        <a:off x="3049934" y="2314905"/>
        <a:ext cx="2772667" cy="1663600"/>
      </dsp:txXfrm>
    </dsp:sp>
    <dsp:sp modelId="{2AA8F66D-B0F0-4AAA-AC30-C37B42703A24}">
      <dsp:nvSpPr>
        <dsp:cNvPr id="0" name=""/>
        <dsp:cNvSpPr/>
      </dsp:nvSpPr>
      <dsp:spPr>
        <a:xfrm>
          <a:off x="6099869" y="2314905"/>
          <a:ext cx="2772667" cy="166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Special Collections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Early photographs, postcards, albums, stereo views and maps</a:t>
          </a:r>
        </a:p>
      </dsp:txBody>
      <dsp:txXfrm>
        <a:off x="6099869" y="2314905"/>
        <a:ext cx="2772667" cy="166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B61EC-BA5E-4ED1-9F48-10AD679FDDB2}" type="datetimeFigureOut">
              <a:rPr lang="en-US" smtClean="0"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D8125-DC3E-4322-99FF-F4F33025AC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07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D6D88-60DC-4CB2-9FDB-251D06FD56FE}" type="datetimeFigureOut">
              <a:rPr lang="en-US" smtClean="0"/>
              <a:t>8/28/2024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4350"/>
            <a:ext cx="38576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F4793-7D17-478E-BB4A-31C84A4F0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6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F4793-7D17-478E-BB4A-31C84A4F03A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4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F4793-7D17-478E-BB4A-31C84A4F03A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3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7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3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0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8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3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7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5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8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5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1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8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8336-6701-4C21-BEB2-CEC1F921D854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6EE29-4F76-4B93-8A1C-6E44455C8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2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s.org/InvisibleHistory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ahalibrary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71" y="0"/>
            <a:ext cx="102844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4428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10166114" cy="4093306"/>
            <a:chOff x="1" y="2075420"/>
            <a:chExt cx="12048729" cy="409330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588712" y="1098172"/>
            <a:ext cx="2796461" cy="6001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00236" y="317578"/>
            <a:ext cx="46291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0553CD62-0165-43A9-25EF-CBA0B217D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" b="37326"/>
          <a:stretch/>
        </p:blipFill>
        <p:spPr>
          <a:xfrm>
            <a:off x="528685" y="317578"/>
            <a:ext cx="9155625" cy="35084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76287" y="516065"/>
            <a:ext cx="304800" cy="362617"/>
            <a:chOff x="215328" y="-46937"/>
            <a:chExt cx="304800" cy="277384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5143496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72484" y="5940560"/>
            <a:ext cx="1285875" cy="549007"/>
            <a:chOff x="7029447" y="3514725"/>
            <a:chExt cx="1285875" cy="54900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C0A3D7-BA21-8768-34B0-D495B6661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51" y="4018137"/>
            <a:ext cx="9437963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Researching Individuals 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in Nebraska’s Territory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1854-1860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7F882DA-2980-01CD-81CD-2D0632A3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880" y="6096000"/>
            <a:ext cx="2546015" cy="51742"/>
          </a:xfrm>
          <a:noFill/>
        </p:spPr>
        <p:txBody>
          <a:bodyPr anchor="t">
            <a:normAutofit fontScale="25000" lnSpcReduction="20000"/>
          </a:bodyPr>
          <a:lstStyle/>
          <a:p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FF6261D2-D652-978F-E27C-7EC04BEDF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9" y="201540"/>
            <a:ext cx="9926961" cy="5312155"/>
          </a:xfrm>
        </p:spPr>
      </p:pic>
    </p:spTree>
    <p:extLst>
      <p:ext uri="{BB962C8B-B14F-4D97-AF65-F5344CB8AC3E}">
        <p14:creationId xmlns:p14="http://schemas.microsoft.com/office/powerpoint/2010/main" val="3296075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44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7" y="325369"/>
            <a:ext cx="3686008" cy="1956841"/>
          </a:xfrm>
        </p:spPr>
        <p:txBody>
          <a:bodyPr anchor="b">
            <a:normAutofit/>
          </a:bodyPr>
          <a:lstStyle/>
          <a:p>
            <a:r>
              <a:rPr lang="en-US" sz="4600" b="1" dirty="0">
                <a:latin typeface="+mn-lt"/>
              </a:rPr>
              <a:t>Digital Sanborn Maps </a:t>
            </a:r>
          </a:p>
        </p:txBody>
      </p:sp>
      <p:sp>
        <p:nvSpPr>
          <p:cNvPr id="8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0067" y="2586994"/>
            <a:ext cx="2931795" cy="18288"/>
          </a:xfrm>
          <a:custGeom>
            <a:avLst/>
            <a:gdLst>
              <a:gd name="connsiteX0" fmla="*/ 0 w 2931795"/>
              <a:gd name="connsiteY0" fmla="*/ 0 h 18288"/>
              <a:gd name="connsiteX1" fmla="*/ 586359 w 2931795"/>
              <a:gd name="connsiteY1" fmla="*/ 0 h 18288"/>
              <a:gd name="connsiteX2" fmla="*/ 1143400 w 2931795"/>
              <a:gd name="connsiteY2" fmla="*/ 0 h 18288"/>
              <a:gd name="connsiteX3" fmla="*/ 1700441 w 2931795"/>
              <a:gd name="connsiteY3" fmla="*/ 0 h 18288"/>
              <a:gd name="connsiteX4" fmla="*/ 2345436 w 2931795"/>
              <a:gd name="connsiteY4" fmla="*/ 0 h 18288"/>
              <a:gd name="connsiteX5" fmla="*/ 2931795 w 2931795"/>
              <a:gd name="connsiteY5" fmla="*/ 0 h 18288"/>
              <a:gd name="connsiteX6" fmla="*/ 2931795 w 2931795"/>
              <a:gd name="connsiteY6" fmla="*/ 18288 h 18288"/>
              <a:gd name="connsiteX7" fmla="*/ 2345436 w 2931795"/>
              <a:gd name="connsiteY7" fmla="*/ 18288 h 18288"/>
              <a:gd name="connsiteX8" fmla="*/ 1847031 w 2931795"/>
              <a:gd name="connsiteY8" fmla="*/ 18288 h 18288"/>
              <a:gd name="connsiteX9" fmla="*/ 1289990 w 2931795"/>
              <a:gd name="connsiteY9" fmla="*/ 18288 h 18288"/>
              <a:gd name="connsiteX10" fmla="*/ 732949 w 2931795"/>
              <a:gd name="connsiteY10" fmla="*/ 18288 h 18288"/>
              <a:gd name="connsiteX11" fmla="*/ 0 w 2931795"/>
              <a:gd name="connsiteY11" fmla="*/ 18288 h 18288"/>
              <a:gd name="connsiteX12" fmla="*/ 0 w 2931795"/>
              <a:gd name="connsiteY12" fmla="*/ 0 h 18288"/>
              <a:gd name="connsiteX0" fmla="*/ 0 w 2931795"/>
              <a:gd name="connsiteY0" fmla="*/ 0 h 18288"/>
              <a:gd name="connsiteX1" fmla="*/ 527723 w 2931795"/>
              <a:gd name="connsiteY1" fmla="*/ 0 h 18288"/>
              <a:gd name="connsiteX2" fmla="*/ 1172718 w 2931795"/>
              <a:gd name="connsiteY2" fmla="*/ 0 h 18288"/>
              <a:gd name="connsiteX3" fmla="*/ 1671123 w 2931795"/>
              <a:gd name="connsiteY3" fmla="*/ 0 h 18288"/>
              <a:gd name="connsiteX4" fmla="*/ 2169528 w 2931795"/>
              <a:gd name="connsiteY4" fmla="*/ 0 h 18288"/>
              <a:gd name="connsiteX5" fmla="*/ 2931795 w 2931795"/>
              <a:gd name="connsiteY5" fmla="*/ 0 h 18288"/>
              <a:gd name="connsiteX6" fmla="*/ 2931795 w 2931795"/>
              <a:gd name="connsiteY6" fmla="*/ 18288 h 18288"/>
              <a:gd name="connsiteX7" fmla="*/ 2374754 w 2931795"/>
              <a:gd name="connsiteY7" fmla="*/ 18288 h 18288"/>
              <a:gd name="connsiteX8" fmla="*/ 1817713 w 2931795"/>
              <a:gd name="connsiteY8" fmla="*/ 18288 h 18288"/>
              <a:gd name="connsiteX9" fmla="*/ 1260672 w 2931795"/>
              <a:gd name="connsiteY9" fmla="*/ 18288 h 18288"/>
              <a:gd name="connsiteX10" fmla="*/ 615677 w 2931795"/>
              <a:gd name="connsiteY10" fmla="*/ 18288 h 18288"/>
              <a:gd name="connsiteX11" fmla="*/ 0 w 2931795"/>
              <a:gd name="connsiteY11" fmla="*/ 18288 h 18288"/>
              <a:gd name="connsiteX12" fmla="*/ 0 w 2931795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1795" h="18288" fill="none" extrusionOk="0">
                <a:moveTo>
                  <a:pt x="0" y="0"/>
                </a:moveTo>
                <a:cubicBezTo>
                  <a:pt x="258667" y="2711"/>
                  <a:pt x="443078" y="-28934"/>
                  <a:pt x="586359" y="0"/>
                </a:cubicBezTo>
                <a:cubicBezTo>
                  <a:pt x="701665" y="-5206"/>
                  <a:pt x="1013428" y="22935"/>
                  <a:pt x="1143400" y="0"/>
                </a:cubicBezTo>
                <a:cubicBezTo>
                  <a:pt x="1260262" y="-20258"/>
                  <a:pt x="1468904" y="14145"/>
                  <a:pt x="1700441" y="0"/>
                </a:cubicBezTo>
                <a:cubicBezTo>
                  <a:pt x="1977117" y="6481"/>
                  <a:pt x="2234758" y="-965"/>
                  <a:pt x="2345436" y="0"/>
                </a:cubicBezTo>
                <a:cubicBezTo>
                  <a:pt x="2476194" y="2560"/>
                  <a:pt x="2803365" y="-31916"/>
                  <a:pt x="2931795" y="0"/>
                </a:cubicBezTo>
                <a:cubicBezTo>
                  <a:pt x="2931353" y="7184"/>
                  <a:pt x="2931222" y="9771"/>
                  <a:pt x="2931795" y="18288"/>
                </a:cubicBezTo>
                <a:cubicBezTo>
                  <a:pt x="2763227" y="19154"/>
                  <a:pt x="2579658" y="66881"/>
                  <a:pt x="2345436" y="18288"/>
                </a:cubicBezTo>
                <a:cubicBezTo>
                  <a:pt x="2098472" y="4564"/>
                  <a:pt x="2039898" y="-955"/>
                  <a:pt x="1847031" y="18288"/>
                </a:cubicBezTo>
                <a:cubicBezTo>
                  <a:pt x="1678703" y="53934"/>
                  <a:pt x="1532283" y="13120"/>
                  <a:pt x="1289990" y="18288"/>
                </a:cubicBezTo>
                <a:cubicBezTo>
                  <a:pt x="1028749" y="19801"/>
                  <a:pt x="974733" y="44306"/>
                  <a:pt x="732949" y="18288"/>
                </a:cubicBezTo>
                <a:cubicBezTo>
                  <a:pt x="474876" y="5410"/>
                  <a:pt x="173789" y="50197"/>
                  <a:pt x="0" y="18288"/>
                </a:cubicBezTo>
                <a:cubicBezTo>
                  <a:pt x="-449" y="11682"/>
                  <a:pt x="228" y="3653"/>
                  <a:pt x="0" y="0"/>
                </a:cubicBezTo>
                <a:close/>
              </a:path>
              <a:path w="2931795" h="18288" stroke="0" extrusionOk="0">
                <a:moveTo>
                  <a:pt x="0" y="0"/>
                </a:moveTo>
                <a:cubicBezTo>
                  <a:pt x="232708" y="6173"/>
                  <a:pt x="398693" y="7169"/>
                  <a:pt x="527723" y="0"/>
                </a:cubicBezTo>
                <a:cubicBezTo>
                  <a:pt x="683938" y="21706"/>
                  <a:pt x="876875" y="6529"/>
                  <a:pt x="1172718" y="0"/>
                </a:cubicBezTo>
                <a:cubicBezTo>
                  <a:pt x="1414710" y="-13347"/>
                  <a:pt x="1485652" y="-3948"/>
                  <a:pt x="1671123" y="0"/>
                </a:cubicBezTo>
                <a:cubicBezTo>
                  <a:pt x="1875892" y="12518"/>
                  <a:pt x="1996455" y="722"/>
                  <a:pt x="2169528" y="0"/>
                </a:cubicBezTo>
                <a:cubicBezTo>
                  <a:pt x="2330148" y="25073"/>
                  <a:pt x="2661934" y="-21049"/>
                  <a:pt x="2931795" y="0"/>
                </a:cubicBezTo>
                <a:cubicBezTo>
                  <a:pt x="2931768" y="3601"/>
                  <a:pt x="2932436" y="10012"/>
                  <a:pt x="2931795" y="18288"/>
                </a:cubicBezTo>
                <a:cubicBezTo>
                  <a:pt x="2736762" y="47249"/>
                  <a:pt x="2661602" y="-7037"/>
                  <a:pt x="2374754" y="18288"/>
                </a:cubicBezTo>
                <a:cubicBezTo>
                  <a:pt x="2102334" y="29148"/>
                  <a:pt x="2042013" y="789"/>
                  <a:pt x="1817713" y="18288"/>
                </a:cubicBezTo>
                <a:cubicBezTo>
                  <a:pt x="1583197" y="31547"/>
                  <a:pt x="1453990" y="18334"/>
                  <a:pt x="1260672" y="18288"/>
                </a:cubicBezTo>
                <a:cubicBezTo>
                  <a:pt x="1089163" y="-5156"/>
                  <a:pt x="752342" y="40018"/>
                  <a:pt x="615677" y="18288"/>
                </a:cubicBezTo>
                <a:cubicBezTo>
                  <a:pt x="430481" y="-11792"/>
                  <a:pt x="122402" y="18853"/>
                  <a:pt x="0" y="18288"/>
                </a:cubicBezTo>
                <a:cubicBezTo>
                  <a:pt x="-58" y="15072"/>
                  <a:pt x="-1055" y="3930"/>
                  <a:pt x="0" y="0"/>
                </a:cubicBezTo>
                <a:close/>
              </a:path>
              <a:path w="2931795" h="18288" fill="none" stroke="0" extrusionOk="0">
                <a:moveTo>
                  <a:pt x="0" y="0"/>
                </a:moveTo>
                <a:cubicBezTo>
                  <a:pt x="263605" y="-34789"/>
                  <a:pt x="453307" y="3159"/>
                  <a:pt x="586359" y="0"/>
                </a:cubicBezTo>
                <a:cubicBezTo>
                  <a:pt x="729752" y="-7019"/>
                  <a:pt x="992259" y="25192"/>
                  <a:pt x="1143400" y="0"/>
                </a:cubicBezTo>
                <a:cubicBezTo>
                  <a:pt x="1268218" y="-57319"/>
                  <a:pt x="1422848" y="41535"/>
                  <a:pt x="1700441" y="0"/>
                </a:cubicBezTo>
                <a:cubicBezTo>
                  <a:pt x="1969085" y="-17586"/>
                  <a:pt x="2208547" y="10871"/>
                  <a:pt x="2345436" y="0"/>
                </a:cubicBezTo>
                <a:cubicBezTo>
                  <a:pt x="2469428" y="-8816"/>
                  <a:pt x="2786148" y="-3629"/>
                  <a:pt x="2931795" y="0"/>
                </a:cubicBezTo>
                <a:cubicBezTo>
                  <a:pt x="2931769" y="7514"/>
                  <a:pt x="2931264" y="9795"/>
                  <a:pt x="2931795" y="18288"/>
                </a:cubicBezTo>
                <a:cubicBezTo>
                  <a:pt x="2773714" y="64522"/>
                  <a:pt x="2587971" y="49210"/>
                  <a:pt x="2345436" y="18288"/>
                </a:cubicBezTo>
                <a:cubicBezTo>
                  <a:pt x="2107786" y="-3078"/>
                  <a:pt x="2042641" y="-3268"/>
                  <a:pt x="1847031" y="18288"/>
                </a:cubicBezTo>
                <a:cubicBezTo>
                  <a:pt x="1676993" y="30659"/>
                  <a:pt x="1547280" y="13592"/>
                  <a:pt x="1289990" y="18288"/>
                </a:cubicBezTo>
                <a:cubicBezTo>
                  <a:pt x="1032052" y="30817"/>
                  <a:pt x="972300" y="45252"/>
                  <a:pt x="732949" y="18288"/>
                </a:cubicBezTo>
                <a:cubicBezTo>
                  <a:pt x="492637" y="-16299"/>
                  <a:pt x="152265" y="52257"/>
                  <a:pt x="0" y="18288"/>
                </a:cubicBezTo>
                <a:cubicBezTo>
                  <a:pt x="-35" y="11391"/>
                  <a:pt x="-28" y="369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931795"/>
                      <a:gd name="connsiteY0" fmla="*/ 0 h 18288"/>
                      <a:gd name="connsiteX1" fmla="*/ 586359 w 2931795"/>
                      <a:gd name="connsiteY1" fmla="*/ 0 h 18288"/>
                      <a:gd name="connsiteX2" fmla="*/ 1143400 w 2931795"/>
                      <a:gd name="connsiteY2" fmla="*/ 0 h 18288"/>
                      <a:gd name="connsiteX3" fmla="*/ 1700441 w 2931795"/>
                      <a:gd name="connsiteY3" fmla="*/ 0 h 18288"/>
                      <a:gd name="connsiteX4" fmla="*/ 2345436 w 2931795"/>
                      <a:gd name="connsiteY4" fmla="*/ 0 h 18288"/>
                      <a:gd name="connsiteX5" fmla="*/ 2931795 w 2931795"/>
                      <a:gd name="connsiteY5" fmla="*/ 0 h 18288"/>
                      <a:gd name="connsiteX6" fmla="*/ 2931795 w 2931795"/>
                      <a:gd name="connsiteY6" fmla="*/ 18288 h 18288"/>
                      <a:gd name="connsiteX7" fmla="*/ 2345436 w 2931795"/>
                      <a:gd name="connsiteY7" fmla="*/ 18288 h 18288"/>
                      <a:gd name="connsiteX8" fmla="*/ 1847031 w 2931795"/>
                      <a:gd name="connsiteY8" fmla="*/ 18288 h 18288"/>
                      <a:gd name="connsiteX9" fmla="*/ 1289990 w 2931795"/>
                      <a:gd name="connsiteY9" fmla="*/ 18288 h 18288"/>
                      <a:gd name="connsiteX10" fmla="*/ 732949 w 2931795"/>
                      <a:gd name="connsiteY10" fmla="*/ 18288 h 18288"/>
                      <a:gd name="connsiteX11" fmla="*/ 0 w 2931795"/>
                      <a:gd name="connsiteY11" fmla="*/ 18288 h 18288"/>
                      <a:gd name="connsiteX12" fmla="*/ 0 w 2931795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31795" h="18288" fill="none" extrusionOk="0">
                        <a:moveTo>
                          <a:pt x="0" y="0"/>
                        </a:moveTo>
                        <a:cubicBezTo>
                          <a:pt x="247774" y="-11287"/>
                          <a:pt x="457004" y="-13636"/>
                          <a:pt x="586359" y="0"/>
                        </a:cubicBezTo>
                        <a:cubicBezTo>
                          <a:pt x="715714" y="13636"/>
                          <a:pt x="1012884" y="26664"/>
                          <a:pt x="1143400" y="0"/>
                        </a:cubicBezTo>
                        <a:cubicBezTo>
                          <a:pt x="1273916" y="-26664"/>
                          <a:pt x="1432152" y="23764"/>
                          <a:pt x="1700441" y="0"/>
                        </a:cubicBezTo>
                        <a:cubicBezTo>
                          <a:pt x="1968730" y="-23764"/>
                          <a:pt x="2216087" y="10240"/>
                          <a:pt x="2345436" y="0"/>
                        </a:cubicBezTo>
                        <a:cubicBezTo>
                          <a:pt x="2474785" y="-10240"/>
                          <a:pt x="2797601" y="-25343"/>
                          <a:pt x="2931795" y="0"/>
                        </a:cubicBezTo>
                        <a:cubicBezTo>
                          <a:pt x="2931361" y="7551"/>
                          <a:pt x="2931328" y="9822"/>
                          <a:pt x="2931795" y="18288"/>
                        </a:cubicBezTo>
                        <a:cubicBezTo>
                          <a:pt x="2800987" y="37446"/>
                          <a:pt x="2593882" y="45779"/>
                          <a:pt x="2345436" y="18288"/>
                        </a:cubicBezTo>
                        <a:cubicBezTo>
                          <a:pt x="2096990" y="-9203"/>
                          <a:pt x="2031027" y="-2663"/>
                          <a:pt x="1847031" y="18288"/>
                        </a:cubicBezTo>
                        <a:cubicBezTo>
                          <a:pt x="1663036" y="39239"/>
                          <a:pt x="1552966" y="13599"/>
                          <a:pt x="1289990" y="18288"/>
                        </a:cubicBezTo>
                        <a:cubicBezTo>
                          <a:pt x="1027014" y="22977"/>
                          <a:pt x="974561" y="40805"/>
                          <a:pt x="732949" y="18288"/>
                        </a:cubicBezTo>
                        <a:cubicBezTo>
                          <a:pt x="491337" y="-4229"/>
                          <a:pt x="160452" y="49070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2931795" h="18288" stroke="0" extrusionOk="0">
                        <a:moveTo>
                          <a:pt x="0" y="0"/>
                        </a:moveTo>
                        <a:cubicBezTo>
                          <a:pt x="235531" y="20834"/>
                          <a:pt x="371785" y="19567"/>
                          <a:pt x="527723" y="0"/>
                        </a:cubicBezTo>
                        <a:cubicBezTo>
                          <a:pt x="683661" y="-19567"/>
                          <a:pt x="930927" y="6078"/>
                          <a:pt x="1172718" y="0"/>
                        </a:cubicBezTo>
                        <a:cubicBezTo>
                          <a:pt x="1414509" y="-6078"/>
                          <a:pt x="1479661" y="-918"/>
                          <a:pt x="1671123" y="0"/>
                        </a:cubicBezTo>
                        <a:cubicBezTo>
                          <a:pt x="1862586" y="918"/>
                          <a:pt x="1991425" y="20418"/>
                          <a:pt x="2169528" y="0"/>
                        </a:cubicBezTo>
                        <a:cubicBezTo>
                          <a:pt x="2347631" y="-20418"/>
                          <a:pt x="2645020" y="21816"/>
                          <a:pt x="2931795" y="0"/>
                        </a:cubicBezTo>
                        <a:cubicBezTo>
                          <a:pt x="2931713" y="4406"/>
                          <a:pt x="2931706" y="9982"/>
                          <a:pt x="2931795" y="18288"/>
                        </a:cubicBezTo>
                        <a:cubicBezTo>
                          <a:pt x="2736032" y="32011"/>
                          <a:pt x="2641205" y="-2344"/>
                          <a:pt x="2374754" y="18288"/>
                        </a:cubicBezTo>
                        <a:cubicBezTo>
                          <a:pt x="2108303" y="38920"/>
                          <a:pt x="2050793" y="-5761"/>
                          <a:pt x="1817713" y="18288"/>
                        </a:cubicBezTo>
                        <a:cubicBezTo>
                          <a:pt x="1584633" y="42337"/>
                          <a:pt x="1439062" y="13580"/>
                          <a:pt x="1260672" y="18288"/>
                        </a:cubicBezTo>
                        <a:cubicBezTo>
                          <a:pt x="1082282" y="22996"/>
                          <a:pt x="796679" y="36589"/>
                          <a:pt x="615677" y="18288"/>
                        </a:cubicBezTo>
                        <a:cubicBezTo>
                          <a:pt x="434675" y="-13"/>
                          <a:pt x="160068" y="17354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67" y="2872899"/>
            <a:ext cx="3580528" cy="3320668"/>
          </a:xfrm>
        </p:spPr>
        <p:txBody>
          <a:bodyPr>
            <a:normAutofit/>
          </a:bodyPr>
          <a:lstStyle/>
          <a:p>
            <a:r>
              <a:rPr lang="en-US" sz="2000" dirty="0"/>
              <a:t>Produced by a Fire Insurance Company to determine insurance rates for properties. </a:t>
            </a:r>
          </a:p>
          <a:p>
            <a:r>
              <a:rPr lang="en-US" sz="2000" dirty="0"/>
              <a:t>Digital and printed copy versions available at the Omaha Public Library or in City Planning. </a:t>
            </a:r>
          </a:p>
          <a:p>
            <a:r>
              <a:rPr lang="en-US" sz="2000" dirty="0"/>
              <a:t>For Omaha maps start in 1880’s and go through 1962. </a:t>
            </a:r>
          </a:p>
        </p:txBody>
      </p:sp>
      <p:pic>
        <p:nvPicPr>
          <p:cNvPr id="7" name="Picture 6" descr="A map of a neighborhood&#10;&#10;Description automatically generated">
            <a:extLst>
              <a:ext uri="{FF2B5EF4-FFF2-40B4-BE49-F238E27FC236}">
                <a16:creationId xmlns:a16="http://schemas.microsoft.com/office/drawing/2014/main" id="{70B3E7E8-B1CD-A1F6-2675-FA0B0054C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" r="2" b="9406"/>
          <a:stretch/>
        </p:blipFill>
        <p:spPr>
          <a:xfrm>
            <a:off x="4481748" y="10"/>
            <a:ext cx="580396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742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8973-34FA-431A-B1C7-A97CB8C4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038DC5-BD50-4E11-8212-2077C4858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96908"/>
            <a:ext cx="10123184" cy="5694291"/>
          </a:xfrm>
        </p:spPr>
      </p:pic>
    </p:spTree>
    <p:extLst>
      <p:ext uri="{BB962C8B-B14F-4D97-AF65-F5344CB8AC3E}">
        <p14:creationId xmlns:p14="http://schemas.microsoft.com/office/powerpoint/2010/main" val="3316041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_1854.jpg"/>
          <p:cNvPicPr>
            <a:picLocks noChangeAspect="1"/>
          </p:cNvPicPr>
          <p:nvPr/>
        </p:nvPicPr>
        <p:blipFill>
          <a:blip r:embed="rId2" cstate="print">
            <a:lum bright="25000"/>
          </a:blip>
          <a:stretch>
            <a:fillRect/>
          </a:stretch>
        </p:blipFill>
        <p:spPr>
          <a:xfrm>
            <a:off x="76985" y="2343906"/>
            <a:ext cx="3866365" cy="3867510"/>
          </a:xfrm>
          <a:prstGeom prst="rect">
            <a:avLst/>
          </a:prstGeom>
        </p:spPr>
      </p:pic>
      <p:pic>
        <p:nvPicPr>
          <p:cNvPr id="5" name="Picture 4" descr="WaterPerm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71079" y="1282119"/>
            <a:ext cx="3773017" cy="608557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381000"/>
            <a:ext cx="9344025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Early Maps and Plat Books </a:t>
            </a:r>
          </a:p>
          <a:p>
            <a:pPr marL="0" indent="0" algn="ctr">
              <a:buNone/>
            </a:pPr>
            <a:r>
              <a:rPr lang="en-US" sz="3200" b="1" dirty="0"/>
              <a:t>Card Index to People, Places, and Events</a:t>
            </a:r>
          </a:p>
          <a:p>
            <a:pPr marL="0" indent="0" algn="ctr">
              <a:buNone/>
            </a:pPr>
            <a:r>
              <a:rPr lang="en-US" sz="3200" b="1" dirty="0"/>
              <a:t>Institutional Records e.g. early Omaha Water Permits </a:t>
            </a:r>
          </a:p>
          <a:p>
            <a:pPr marL="0" indent="0" algn="ctr">
              <a:buNone/>
            </a:pPr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46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66" y="321732"/>
            <a:ext cx="5955447" cy="1964266"/>
          </a:xfrm>
          <a:prstGeom prst="rect">
            <a:avLst/>
          </a:prstGeom>
          <a:solidFill>
            <a:srgbClr val="5B534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341" y="491260"/>
            <a:ext cx="5563846" cy="16252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History Nebraska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6197" y="321732"/>
            <a:ext cx="3639341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1827" y="491260"/>
            <a:ext cx="3266364" cy="5918639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en-US" sz="31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100" b="1" dirty="0">
                <a:solidFill>
                  <a:srgbClr val="FFFFFF"/>
                </a:solidFill>
              </a:rPr>
              <a:t>HistoryNebraska.org </a:t>
            </a:r>
          </a:p>
          <a:p>
            <a:r>
              <a:rPr lang="en-US" sz="3100" b="1" dirty="0">
                <a:solidFill>
                  <a:srgbClr val="FFFFFF"/>
                </a:solidFill>
              </a:rPr>
              <a:t>Online Collections Search</a:t>
            </a:r>
          </a:p>
          <a:p>
            <a:r>
              <a:rPr lang="en-US" sz="3100" b="1" dirty="0">
                <a:solidFill>
                  <a:srgbClr val="FFFFFF"/>
                </a:solidFill>
              </a:rPr>
              <a:t>Newspaper Inventory</a:t>
            </a:r>
          </a:p>
          <a:p>
            <a:r>
              <a:rPr lang="en-US" sz="3100" b="1" dirty="0">
                <a:solidFill>
                  <a:srgbClr val="FFFFFF"/>
                </a:solidFill>
              </a:rPr>
              <a:t>History Nebraska Library Search</a:t>
            </a:r>
          </a:p>
          <a:p>
            <a:r>
              <a:rPr lang="en-US" sz="3100" b="1" dirty="0">
                <a:solidFill>
                  <a:srgbClr val="FFFFFF"/>
                </a:solidFill>
              </a:rPr>
              <a:t>Video Collection on YouTube</a:t>
            </a:r>
          </a:p>
          <a:p>
            <a:r>
              <a:rPr lang="en-US" sz="3100" b="1" dirty="0">
                <a:solidFill>
                  <a:srgbClr val="FFFFFF"/>
                </a:solidFill>
              </a:rPr>
              <a:t>Government Documents </a:t>
            </a:r>
          </a:p>
          <a:p>
            <a:r>
              <a:rPr lang="en-US" sz="3100" b="1" dirty="0">
                <a:solidFill>
                  <a:srgbClr val="FFFFFF"/>
                </a:solidFill>
              </a:rPr>
              <a:t>Architects and Their Work </a:t>
            </a:r>
          </a:p>
          <a:p>
            <a:pPr marL="0" indent="0">
              <a:buNone/>
            </a:pPr>
            <a:r>
              <a:rPr lang="en-US" sz="3100" b="1" dirty="0">
                <a:solidFill>
                  <a:srgbClr val="FFFFFF"/>
                </a:solidFill>
              </a:rPr>
              <a:t>E-nebraskahistory.org </a:t>
            </a: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6547B20-0473-FFE7-A5A8-77B784D6C0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14541" r="11312"/>
          <a:stretch/>
        </p:blipFill>
        <p:spPr>
          <a:xfrm>
            <a:off x="328748" y="2424224"/>
            <a:ext cx="5903065" cy="34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3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Other Photo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50" y="1690690"/>
            <a:ext cx="88725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National Archives Catalog</a:t>
            </a:r>
          </a:p>
          <a:p>
            <a:pPr marL="0" indent="0">
              <a:buNone/>
            </a:pPr>
            <a:r>
              <a:rPr lang="en-US" dirty="0"/>
              <a:t>https://www.archives.gov/research/catalog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Library of Congress </a:t>
            </a:r>
          </a:p>
          <a:p>
            <a:pPr marL="0" indent="0">
              <a:buNone/>
            </a:pPr>
            <a:r>
              <a:rPr lang="en-US" dirty="0"/>
              <a:t>https://www.loc.gov/photos/</a:t>
            </a:r>
          </a:p>
          <a:p>
            <a:pPr marL="0" indent="0">
              <a:buNone/>
            </a:pPr>
            <a:r>
              <a:rPr lang="en-US" b="1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18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A3C43-4E63-4E93-1C58-E2D93BF6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U.S. Census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01F37-E303-F70E-ADDC-482062086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 for free through Ancestry.com (1940 and 1950), FamilySearch or National Archives. I like Ancestry.com best. </a:t>
            </a:r>
          </a:p>
          <a:p>
            <a:r>
              <a:rPr lang="en-US" dirty="0"/>
              <a:t>Can gather property owners name, others living in the home, ethnic group/race, where born, education level, where they work. </a:t>
            </a:r>
          </a:p>
          <a:p>
            <a:r>
              <a:rPr lang="en-US" dirty="0"/>
              <a:t>Reports are easy to download.</a:t>
            </a:r>
          </a:p>
          <a:p>
            <a:r>
              <a:rPr lang="en-US" dirty="0"/>
              <a:t>Available every 10 years up to 1950.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7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D7E7-C31D-BA7F-F3DF-C66D6A1E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-up of a registration form&#10;&#10;Description automatically generated with low confidence">
            <a:extLst>
              <a:ext uri="{FF2B5EF4-FFF2-40B4-BE49-F238E27FC236}">
                <a16:creationId xmlns:a16="http://schemas.microsoft.com/office/drawing/2014/main" id="{3312BC2C-B154-2A59-0544-1FCEBAF01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46" y="219644"/>
            <a:ext cx="8219286" cy="6418712"/>
          </a:xfrm>
        </p:spPr>
      </p:pic>
    </p:spTree>
    <p:extLst>
      <p:ext uri="{BB962C8B-B14F-4D97-AF65-F5344CB8AC3E}">
        <p14:creationId xmlns:p14="http://schemas.microsoft.com/office/powerpoint/2010/main" val="3932451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80A7-3E61-32D6-F882-2E2EC9B3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8B3A886-2643-127D-3B7B-24468CBFE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5" y="213816"/>
            <a:ext cx="9998229" cy="5932226"/>
          </a:xfrm>
        </p:spPr>
      </p:pic>
    </p:spTree>
    <p:extLst>
      <p:ext uri="{BB962C8B-B14F-4D97-AF65-F5344CB8AC3E}">
        <p14:creationId xmlns:p14="http://schemas.microsoft.com/office/powerpoint/2010/main" val="1945390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A9AF-4EBD-3912-30C8-C2551631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-up of a register&#10;&#10;Description automatically generated with low confidence">
            <a:extLst>
              <a:ext uri="{FF2B5EF4-FFF2-40B4-BE49-F238E27FC236}">
                <a16:creationId xmlns:a16="http://schemas.microsoft.com/office/drawing/2014/main" id="{F135FCA0-E989-C5AC-6B37-7912A195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3" y="146950"/>
            <a:ext cx="9887334" cy="5826219"/>
          </a:xfrm>
        </p:spPr>
      </p:pic>
    </p:spTree>
    <p:extLst>
      <p:ext uri="{BB962C8B-B14F-4D97-AF65-F5344CB8AC3E}">
        <p14:creationId xmlns:p14="http://schemas.microsoft.com/office/powerpoint/2010/main" val="405197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07229" y="4428000"/>
            <a:ext cx="9385037" cy="196796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Nebraska’s first residents all had </a:t>
            </a:r>
            <a:r>
              <a:rPr lang="en-US" sz="36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stories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Uncovering those </a:t>
            </a:r>
            <a:r>
              <a:rPr lang="en-US" sz="36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stories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can help you understand and appreciate Nebraska’s early history.</a:t>
            </a:r>
          </a:p>
        </p:txBody>
      </p:sp>
      <p:pic>
        <p:nvPicPr>
          <p:cNvPr id="15" name="Picture 1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C1567B8-B09D-8B1A-405E-DC2AA5CC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6991"/>
          <a:stretch/>
        </p:blipFill>
        <p:spPr>
          <a:xfrm>
            <a:off x="5" y="-1"/>
            <a:ext cx="506313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3" name="Picture 12" descr="A person and person sitting in front of a wall&#10;&#10;Description automatically generated">
            <a:extLst>
              <a:ext uri="{FF2B5EF4-FFF2-40B4-BE49-F238E27FC236}">
                <a16:creationId xmlns:a16="http://schemas.microsoft.com/office/drawing/2014/main" id="{0F62CC01-4552-7239-184F-F5935FD50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r="1" b="1"/>
          <a:stretch/>
        </p:blipFill>
        <p:spPr>
          <a:xfrm>
            <a:off x="5223862" y="-1"/>
            <a:ext cx="506313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0287000" cy="757168"/>
            <a:chOff x="0" y="2959818"/>
            <a:chExt cx="12192000" cy="757168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0029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92686-EEDE-5992-724E-55828915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05AAF3C-0501-FADD-9E04-1AF220D97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1" y="146951"/>
            <a:ext cx="5927117" cy="6391471"/>
          </a:xfrm>
        </p:spPr>
      </p:pic>
    </p:spTree>
    <p:extLst>
      <p:ext uri="{BB962C8B-B14F-4D97-AF65-F5344CB8AC3E}">
        <p14:creationId xmlns:p14="http://schemas.microsoft.com/office/powerpoint/2010/main" val="2297731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Other 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Google Books </a:t>
            </a:r>
            <a:r>
              <a:rPr lang="en-US" dirty="0"/>
              <a:t>books.google.com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Hathitrust.org – </a:t>
            </a:r>
            <a:r>
              <a:rPr lang="en-US" dirty="0"/>
              <a:t>Digital library. Western Architect, Improvement Bulletin.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Internet Archive </a:t>
            </a:r>
            <a:r>
              <a:rPr lang="en-US" dirty="0"/>
              <a:t>- </a:t>
            </a:r>
            <a:r>
              <a:rPr lang="en-US" dirty="0">
                <a:hlinkClick r:id="rId2"/>
              </a:rPr>
              <a:t>https://archive.org/</a:t>
            </a:r>
            <a:r>
              <a:rPr lang="en-US" dirty="0"/>
              <a:t> Includes Nebraska State Historical Society Journals from 1880s on.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Bureau of Land Management Glorecords.blm.gov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Access to more than five million Federal land title records issued between 1788 and the present. Includes images of land patents, survey plats and field notes and land status records.</a:t>
            </a:r>
          </a:p>
        </p:txBody>
      </p:sp>
    </p:spTree>
    <p:extLst>
      <p:ext uri="{BB962C8B-B14F-4D97-AF65-F5344CB8AC3E}">
        <p14:creationId xmlns:p14="http://schemas.microsoft.com/office/powerpoint/2010/main" val="369378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4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81222449-88DA-4D3B-A243-F6447B2B0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r="4891"/>
          <a:stretch/>
        </p:blipFill>
        <p:spPr>
          <a:xfrm>
            <a:off x="20" y="10"/>
            <a:ext cx="5852559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DBE3A-F124-4F03-8528-4298BE7E6E0E}"/>
              </a:ext>
            </a:extLst>
          </p:cNvPr>
          <p:cNvSpPr txBox="1"/>
          <p:nvPr/>
        </p:nvSpPr>
        <p:spPr>
          <a:xfrm>
            <a:off x="6036860" y="2434201"/>
            <a:ext cx="354290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www.ops.org/InvisibleHistory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Curriculum Tab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5A9D2F-A4AA-8D24-E6A5-EB793DEABD91}"/>
              </a:ext>
            </a:extLst>
          </p:cNvPr>
          <p:cNvSpPr txBox="1"/>
          <p:nvPr/>
        </p:nvSpPr>
        <p:spPr>
          <a:xfrm>
            <a:off x="164495" y="117693"/>
            <a:ext cx="980681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MIHV Underground Railroad Project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Person’s Name. Abolitionist, Enslaver or Freedom Seeker.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When were they born and where? Whe</a:t>
            </a:r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n did they die? </a:t>
            </a:r>
            <a:endParaRPr lang="en-US" sz="2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Find 2 to 3 Primary or Secondary Resources about your Person or Site. Photograph. Newspaper Article. Book or Scholarly Journal article. Sanborn Map.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Write down the source, date, and writer/photographer (if known) of your research. For photographs, explain what it is showing. If needed, to jpeg images to be uploaded to your final project.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Select an address associated with your person or site. Does this site still exist today? Find or take a picture of this site.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How was the site or person tied to the Underground Railroad or slavery? </a:t>
            </a:r>
          </a:p>
        </p:txBody>
      </p:sp>
    </p:spTree>
    <p:extLst>
      <p:ext uri="{BB962C8B-B14F-4D97-AF65-F5344CB8AC3E}">
        <p14:creationId xmlns:p14="http://schemas.microsoft.com/office/powerpoint/2010/main" val="38635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0" y="4428000"/>
            <a:ext cx="5183684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200" b="1">
                <a:solidFill>
                  <a:schemeClr val="bg1"/>
                </a:solidFill>
              </a:rPr>
              <a:t>Where to Begin</a:t>
            </a:r>
          </a:p>
        </p:txBody>
      </p:sp>
      <p:pic>
        <p:nvPicPr>
          <p:cNvPr id="11" name="Picture 10" descr="Magnifying glass on clear background">
            <a:extLst>
              <a:ext uri="{FF2B5EF4-FFF2-40B4-BE49-F238E27FC236}">
                <a16:creationId xmlns:a16="http://schemas.microsoft.com/office/drawing/2014/main" id="{0E1CAB13-E659-FED9-B7EB-58216C644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13" r="-2" b="31052"/>
          <a:stretch/>
        </p:blipFill>
        <p:spPr>
          <a:xfrm>
            <a:off x="20" y="-1"/>
            <a:ext cx="10286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0287000" cy="757168"/>
            <a:chOff x="0" y="2959818"/>
            <a:chExt cx="12192000" cy="75716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91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AC114D-33CF-E005-E511-28B8760407A0}"/>
              </a:ext>
            </a:extLst>
          </p:cNvPr>
          <p:cNvSpPr txBox="1"/>
          <p:nvPr/>
        </p:nvSpPr>
        <p:spPr>
          <a:xfrm>
            <a:off x="841829" y="474133"/>
            <a:ext cx="862148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Robert M. Kirkham</a:t>
            </a:r>
          </a:p>
          <a:p>
            <a:endParaRPr lang="en-US" sz="4400" dirty="0"/>
          </a:p>
          <a:p>
            <a:r>
              <a:rPr lang="en-US" sz="4400" dirty="0"/>
              <a:t>Lived in Nebraska City </a:t>
            </a:r>
          </a:p>
          <a:p>
            <a:r>
              <a:rPr lang="en-US" sz="4400" dirty="0"/>
              <a:t>B. Indiana in 1819. </a:t>
            </a:r>
          </a:p>
          <a:p>
            <a:r>
              <a:rPr lang="en-US" sz="4400" dirty="0"/>
              <a:t>2 slaves listed in 1860 Census. </a:t>
            </a:r>
          </a:p>
          <a:p>
            <a:r>
              <a:rPr lang="en-US" sz="4400" dirty="0"/>
              <a:t>1 slave listed in tax valuation article Peoples Press (Nebraska City) dated June 21, 1860 </a:t>
            </a:r>
          </a:p>
        </p:txBody>
      </p:sp>
    </p:spTree>
    <p:extLst>
      <p:ext uri="{BB962C8B-B14F-4D97-AF65-F5344CB8AC3E}">
        <p14:creationId xmlns:p14="http://schemas.microsoft.com/office/powerpoint/2010/main" val="214704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85" y="0"/>
            <a:ext cx="1028442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7231" y="557188"/>
            <a:ext cx="8872537" cy="113349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Omaha Public Library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OmahaLibrary.org &gt; Resources </a:t>
            </a:r>
            <a:br>
              <a:rPr lang="en-US" sz="4800" b="1" dirty="0">
                <a:latin typeface="+mn-lt"/>
              </a:rPr>
            </a:br>
            <a:endParaRPr lang="en-US" sz="4800" b="1" dirty="0">
              <a:latin typeface="+mn-lt"/>
            </a:endParaRPr>
          </a:p>
        </p:txBody>
      </p:sp>
      <p:graphicFrame>
        <p:nvGraphicFramePr>
          <p:cNvPr id="42" name="Content Placeholder 3">
            <a:extLst>
              <a:ext uri="{FF2B5EF4-FFF2-40B4-BE49-F238E27FC236}">
                <a16:creationId xmlns:a16="http://schemas.microsoft.com/office/drawing/2014/main" id="{BC2798F4-CCDF-6D60-5943-DF8EEA3FB0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558921"/>
              </p:ext>
            </p:extLst>
          </p:nvPr>
        </p:nvGraphicFramePr>
        <p:xfrm>
          <a:off x="707231" y="1828800"/>
          <a:ext cx="8872537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637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7C8C632-EF6C-D3D3-62EB-D74C3AF3F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118" r="1" b="15041"/>
          <a:stretch/>
        </p:blipFill>
        <p:spPr>
          <a:xfrm>
            <a:off x="141027" y="131927"/>
            <a:ext cx="9832928" cy="4471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F2E5B-FC30-1FDA-1ABA-EF83B539BD6D}"/>
              </a:ext>
            </a:extLst>
          </p:cNvPr>
          <p:cNvSpPr txBox="1"/>
          <p:nvPr/>
        </p:nvSpPr>
        <p:spPr>
          <a:xfrm>
            <a:off x="3776133" y="5970452"/>
            <a:ext cx="63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0F0D5-ACC8-FD1F-F545-BF0F97EF5857}"/>
              </a:ext>
            </a:extLst>
          </p:cNvPr>
          <p:cNvSpPr txBox="1"/>
          <p:nvPr/>
        </p:nvSpPr>
        <p:spPr>
          <a:xfrm>
            <a:off x="3210075" y="5372520"/>
            <a:ext cx="681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linkClick r:id="rId3"/>
              </a:rPr>
              <a:t>www.OmahaLibrary.org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403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D46E-365B-46B9-AC45-1199CAE6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Family Search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3A24094-0DE1-6A46-0A87-50AABC80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" y="1970629"/>
            <a:ext cx="9748554" cy="4537177"/>
          </a:xfrm>
        </p:spPr>
      </p:pic>
    </p:spTree>
    <p:extLst>
      <p:ext uri="{BB962C8B-B14F-4D97-AF65-F5344CB8AC3E}">
        <p14:creationId xmlns:p14="http://schemas.microsoft.com/office/powerpoint/2010/main" val="3425764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5AEE8FB-9A41-473E-D183-A86947B7B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5" y="1381988"/>
            <a:ext cx="9813920" cy="5250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3A303-99AA-5812-1D36-2BEC92E86BE4}"/>
              </a:ext>
            </a:extLst>
          </p:cNvPr>
          <p:cNvSpPr txBox="1"/>
          <p:nvPr/>
        </p:nvSpPr>
        <p:spPr>
          <a:xfrm>
            <a:off x="122829" y="185221"/>
            <a:ext cx="9926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My Heritage Library Edition </a:t>
            </a:r>
          </a:p>
          <a:p>
            <a:pPr algn="ctr"/>
            <a:r>
              <a:rPr lang="en-US" sz="3200" b="1" dirty="0"/>
              <a:t>Census Data, Birth, Marriage, Death Records and More </a:t>
            </a:r>
          </a:p>
        </p:txBody>
      </p:sp>
    </p:spTree>
    <p:extLst>
      <p:ext uri="{BB962C8B-B14F-4D97-AF65-F5344CB8AC3E}">
        <p14:creationId xmlns:p14="http://schemas.microsoft.com/office/powerpoint/2010/main" val="1667931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1f224a-c471-4499-b396-f1eb0b81aae0" xsi:nil="true"/>
    <lcf76f155ced4ddcb4097134ff3c332f xmlns="78dff8a9-f84d-4f64-be3b-ce039a46554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8B79401A29544486C1D2BD7361BED2" ma:contentTypeVersion="13" ma:contentTypeDescription="Create a new document." ma:contentTypeScope="" ma:versionID="3d804a82dced3558d7888ad3e3043afb">
  <xsd:schema xmlns:xsd="http://www.w3.org/2001/XMLSchema" xmlns:xs="http://www.w3.org/2001/XMLSchema" xmlns:p="http://schemas.microsoft.com/office/2006/metadata/properties" xmlns:ns2="78dff8a9-f84d-4f64-be3b-ce039a465548" xmlns:ns3="9a1f224a-c471-4499-b396-f1eb0b81aae0" targetNamespace="http://schemas.microsoft.com/office/2006/metadata/properties" ma:root="true" ma:fieldsID="b32fb2e1707f5fd5b128e912a8a4a8cd" ns2:_="" ns3:_="">
    <xsd:import namespace="78dff8a9-f84d-4f64-be3b-ce039a465548"/>
    <xsd:import namespace="9a1f224a-c471-4499-b396-f1eb0b81aa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ff8a9-f84d-4f64-be3b-ce039a4655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be1d12b-53b5-4bb6-8a2c-48a6dcd20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f224a-c471-4499-b396-f1eb0b81aae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9b3537d-a31b-4a67-8b28-22fe95ac716a}" ma:internalName="TaxCatchAll" ma:showField="CatchAllData" ma:web="9a1f224a-c471-4499-b396-f1eb0b81aa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5FE3B5-4F91-4DFE-B5D9-25CB772C40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79B367-C253-4FC6-A751-A99707690C79}">
  <ds:schemaRefs>
    <ds:schemaRef ds:uri="http://schemas.microsoft.com/office/2006/metadata/properties"/>
    <ds:schemaRef ds:uri="http://schemas.microsoft.com/office/infopath/2007/PartnerControls"/>
    <ds:schemaRef ds:uri="9a1f224a-c471-4499-b396-f1eb0b81aae0"/>
    <ds:schemaRef ds:uri="78dff8a9-f84d-4f64-be3b-ce039a465548"/>
  </ds:schemaRefs>
</ds:datastoreItem>
</file>

<file path=customXml/itemProps3.xml><?xml version="1.0" encoding="utf-8"?>
<ds:datastoreItem xmlns:ds="http://schemas.openxmlformats.org/officeDocument/2006/customXml" ds:itemID="{C2C384B0-3ADC-48DC-A871-759A2B1C03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dff8a9-f84d-4f64-be3b-ce039a465548"/>
    <ds:schemaRef ds:uri="9a1f224a-c471-4499-b396-f1eb0b81aa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3791</TotalTime>
  <Words>578</Words>
  <Application>Microsoft Office PowerPoint</Application>
  <PresentationFormat>35mm Slides</PresentationFormat>
  <Paragraphs>86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Researching Individuals  in Nebraska’s Territory 1854-1860 </vt:lpstr>
      <vt:lpstr>PowerPoint Presentation</vt:lpstr>
      <vt:lpstr>PowerPoint Presentation</vt:lpstr>
      <vt:lpstr>Where to Begin</vt:lpstr>
      <vt:lpstr>PowerPoint Presentation</vt:lpstr>
      <vt:lpstr>Omaha Public Library OmahaLibrary.org &gt; Resources  </vt:lpstr>
      <vt:lpstr>PowerPoint Presentation</vt:lpstr>
      <vt:lpstr>Family Search </vt:lpstr>
      <vt:lpstr>PowerPoint Presentation</vt:lpstr>
      <vt:lpstr>PowerPoint Presentation</vt:lpstr>
      <vt:lpstr>Digital Sanborn Maps </vt:lpstr>
      <vt:lpstr>PowerPoint Presentation</vt:lpstr>
      <vt:lpstr>PowerPoint Presentation</vt:lpstr>
      <vt:lpstr>History Nebraska</vt:lpstr>
      <vt:lpstr>Other Photo Resources </vt:lpstr>
      <vt:lpstr>U.S. Census Data </vt:lpstr>
      <vt:lpstr>PowerPoint Presentation</vt:lpstr>
      <vt:lpstr>PowerPoint Presentation</vt:lpstr>
      <vt:lpstr>PowerPoint Presentation</vt:lpstr>
      <vt:lpstr>PowerPoint Presentation</vt:lpstr>
      <vt:lpstr>Other Sources </vt:lpstr>
      <vt:lpstr>PowerPoint Presentation</vt:lpstr>
    </vt:vector>
  </TitlesOfParts>
  <Company>SCHEMMER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 Village</dc:title>
  <dc:creator>Jacobsen, Larry</dc:creator>
  <cp:lastModifiedBy>Kristine Gerber</cp:lastModifiedBy>
  <cp:revision>119</cp:revision>
  <dcterms:created xsi:type="dcterms:W3CDTF">2014-08-21T20:12:00Z</dcterms:created>
  <dcterms:modified xsi:type="dcterms:W3CDTF">2024-08-28T22:33:54Z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0x010100A68B79401A29544486C1D2BD7361BED2</vt:lpwstr>
  </property>
</Properties>
</file>