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9" r:id="rId3"/>
    <p:sldId id="311" r:id="rId4"/>
    <p:sldId id="333" r:id="rId5"/>
    <p:sldId id="349" r:id="rId6"/>
    <p:sldId id="350" r:id="rId7"/>
    <p:sldId id="339" r:id="rId8"/>
    <p:sldId id="351" r:id="rId9"/>
    <p:sldId id="352" r:id="rId10"/>
    <p:sldId id="353" r:id="rId11"/>
    <p:sldId id="366" r:id="rId12"/>
    <p:sldId id="354" r:id="rId13"/>
    <p:sldId id="347" r:id="rId14"/>
    <p:sldId id="368" r:id="rId15"/>
    <p:sldId id="330" r:id="rId16"/>
    <p:sldId id="344" r:id="rId17"/>
    <p:sldId id="356" r:id="rId18"/>
    <p:sldId id="335" r:id="rId19"/>
    <p:sldId id="334" r:id="rId20"/>
    <p:sldId id="337" r:id="rId21"/>
    <p:sldId id="343" r:id="rId22"/>
    <p:sldId id="360" r:id="rId23"/>
    <p:sldId id="359" r:id="rId24"/>
    <p:sldId id="348" r:id="rId25"/>
    <p:sldId id="361" r:id="rId26"/>
    <p:sldId id="374" r:id="rId27"/>
    <p:sldId id="369" r:id="rId28"/>
    <p:sldId id="370" r:id="rId29"/>
    <p:sldId id="371" r:id="rId30"/>
    <p:sldId id="373" r:id="rId31"/>
    <p:sldId id="372" r:id="rId32"/>
    <p:sldId id="357" r:id="rId33"/>
    <p:sldId id="367" r:id="rId34"/>
    <p:sldId id="332" r:id="rId35"/>
    <p:sldId id="363" r:id="rId36"/>
    <p:sldId id="362" r:id="rId37"/>
    <p:sldId id="365" r:id="rId38"/>
    <p:sldId id="364" r:id="rId39"/>
    <p:sldId id="303" r:id="rId40"/>
  </p:sldIdLst>
  <p:sldSz cx="10287000" cy="6858000" type="35mm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02" y="31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82"/>
    </p:cViewPr>
  </p:sorterViewPr>
  <p:notesViewPr>
    <p:cSldViewPr snapToGrid="0">
      <p:cViewPr varScale="1">
        <p:scale>
          <a:sx n="110" d="100"/>
          <a:sy n="110" d="100"/>
        </p:scale>
        <p:origin x="-612" y="-9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e Gerber" userId="27a7630c-7fbe-4ffa-b559-2b9e53324cd8" providerId="ADAL" clId="{80A1132C-29C6-4024-BEB2-44247C632ED5}"/>
    <pc:docChg chg="custSel addSld delSld modSld sldOrd">
      <pc:chgData name="Kristine Gerber" userId="27a7630c-7fbe-4ffa-b559-2b9e53324cd8" providerId="ADAL" clId="{80A1132C-29C6-4024-BEB2-44247C632ED5}" dt="2023-05-16T00:35:04.300" v="632"/>
      <pc:docMkLst>
        <pc:docMk/>
      </pc:docMkLst>
      <pc:sldChg chg="modSp mod">
        <pc:chgData name="Kristine Gerber" userId="27a7630c-7fbe-4ffa-b559-2b9e53324cd8" providerId="ADAL" clId="{80A1132C-29C6-4024-BEB2-44247C632ED5}" dt="2023-05-16T00:32:53.410" v="605" actId="14100"/>
        <pc:sldMkLst>
          <pc:docMk/>
          <pc:sldMk cId="0" sldId="303"/>
        </pc:sldMkLst>
        <pc:spChg chg="mod">
          <ac:chgData name="Kristine Gerber" userId="27a7630c-7fbe-4ffa-b559-2b9e53324cd8" providerId="ADAL" clId="{80A1132C-29C6-4024-BEB2-44247C632ED5}" dt="2023-05-16T00:32:53.410" v="605" actId="14100"/>
          <ac:spMkLst>
            <pc:docMk/>
            <pc:sldMk cId="0" sldId="303"/>
            <ac:spMk id="4" creationId="{902DBE3A-F124-4F03-8528-4298BE7E6E0E}"/>
          </ac:spMkLst>
        </pc:spChg>
      </pc:sldChg>
      <pc:sldChg chg="modSp mod">
        <pc:chgData name="Kristine Gerber" userId="27a7630c-7fbe-4ffa-b559-2b9e53324cd8" providerId="ADAL" clId="{80A1132C-29C6-4024-BEB2-44247C632ED5}" dt="2023-05-16T00:34:20.107" v="618" actId="20577"/>
        <pc:sldMkLst>
          <pc:docMk/>
          <pc:sldMk cId="439122905" sldId="335"/>
        </pc:sldMkLst>
        <pc:spChg chg="mod">
          <ac:chgData name="Kristine Gerber" userId="27a7630c-7fbe-4ffa-b559-2b9e53324cd8" providerId="ADAL" clId="{80A1132C-29C6-4024-BEB2-44247C632ED5}" dt="2023-05-16T00:34:20.107" v="618" actId="20577"/>
          <ac:spMkLst>
            <pc:docMk/>
            <pc:sldMk cId="439122905" sldId="335"/>
            <ac:spMk id="3" creationId="{00000000-0000-0000-0000-000000000000}"/>
          </ac:spMkLst>
        </pc:spChg>
      </pc:sldChg>
      <pc:sldChg chg="modSp mod">
        <pc:chgData name="Kristine Gerber" userId="27a7630c-7fbe-4ffa-b559-2b9e53324cd8" providerId="ADAL" clId="{80A1132C-29C6-4024-BEB2-44247C632ED5}" dt="2023-05-16T00:22:04.005" v="9" actId="27636"/>
        <pc:sldMkLst>
          <pc:docMk/>
          <pc:sldMk cId="491518651" sldId="343"/>
        </pc:sldMkLst>
        <pc:spChg chg="mod">
          <ac:chgData name="Kristine Gerber" userId="27a7630c-7fbe-4ffa-b559-2b9e53324cd8" providerId="ADAL" clId="{80A1132C-29C6-4024-BEB2-44247C632ED5}" dt="2023-05-16T00:22:04.005" v="9" actId="27636"/>
          <ac:spMkLst>
            <pc:docMk/>
            <pc:sldMk cId="491518651" sldId="343"/>
            <ac:spMk id="3" creationId="{00000000-0000-0000-0000-000000000000}"/>
          </ac:spMkLst>
        </pc:spChg>
      </pc:sldChg>
      <pc:sldChg chg="modSp mod">
        <pc:chgData name="Kristine Gerber" userId="27a7630c-7fbe-4ffa-b559-2b9e53324cd8" providerId="ADAL" clId="{80A1132C-29C6-4024-BEB2-44247C632ED5}" dt="2023-05-16T00:33:33.733" v="608" actId="113"/>
        <pc:sldMkLst>
          <pc:docMk/>
          <pc:sldMk cId="4125828509" sldId="349"/>
        </pc:sldMkLst>
        <pc:spChg chg="mod">
          <ac:chgData name="Kristine Gerber" userId="27a7630c-7fbe-4ffa-b559-2b9e53324cd8" providerId="ADAL" clId="{80A1132C-29C6-4024-BEB2-44247C632ED5}" dt="2023-05-16T00:33:33.733" v="608" actId="113"/>
          <ac:spMkLst>
            <pc:docMk/>
            <pc:sldMk cId="4125828509" sldId="349"/>
            <ac:spMk id="2" creationId="{00000000-0000-0000-0000-000000000000}"/>
          </ac:spMkLst>
        </pc:spChg>
      </pc:sldChg>
      <pc:sldChg chg="ord">
        <pc:chgData name="Kristine Gerber" userId="27a7630c-7fbe-4ffa-b559-2b9e53324cd8" providerId="ADAL" clId="{80A1132C-29C6-4024-BEB2-44247C632ED5}" dt="2023-05-16T00:34:59.161" v="628"/>
        <pc:sldMkLst>
          <pc:docMk/>
          <pc:sldMk cId="961921668" sldId="367"/>
        </pc:sldMkLst>
      </pc:sldChg>
      <pc:sldChg chg="modSp new mod ord">
        <pc:chgData name="Kristine Gerber" userId="27a7630c-7fbe-4ffa-b559-2b9e53324cd8" providerId="ADAL" clId="{80A1132C-29C6-4024-BEB2-44247C632ED5}" dt="2023-05-16T00:34:43.951" v="620"/>
        <pc:sldMkLst>
          <pc:docMk/>
          <pc:sldMk cId="1795075170" sldId="369"/>
        </pc:sldMkLst>
        <pc:spChg chg="mod">
          <ac:chgData name="Kristine Gerber" userId="27a7630c-7fbe-4ffa-b559-2b9e53324cd8" providerId="ADAL" clId="{80A1132C-29C6-4024-BEB2-44247C632ED5}" dt="2023-05-16T00:27:47.625" v="474" actId="255"/>
          <ac:spMkLst>
            <pc:docMk/>
            <pc:sldMk cId="1795075170" sldId="369"/>
            <ac:spMk id="2" creationId="{B4FA3C43-4E63-4E93-1C58-E2D93BF6547B}"/>
          </ac:spMkLst>
        </pc:spChg>
        <pc:spChg chg="mod">
          <ac:chgData name="Kristine Gerber" userId="27a7630c-7fbe-4ffa-b559-2b9e53324cd8" providerId="ADAL" clId="{80A1132C-29C6-4024-BEB2-44247C632ED5}" dt="2023-05-16T00:28:15.117" v="518" actId="20577"/>
          <ac:spMkLst>
            <pc:docMk/>
            <pc:sldMk cId="1795075170" sldId="369"/>
            <ac:spMk id="3" creationId="{98801F37-E303-F70E-ADDC-482062086090}"/>
          </ac:spMkLst>
        </pc:spChg>
      </pc:sldChg>
      <pc:sldChg chg="addSp delSp modSp new mod ord">
        <pc:chgData name="Kristine Gerber" userId="27a7630c-7fbe-4ffa-b559-2b9e53324cd8" providerId="ADAL" clId="{80A1132C-29C6-4024-BEB2-44247C632ED5}" dt="2023-05-16T00:34:50.146" v="622"/>
        <pc:sldMkLst>
          <pc:docMk/>
          <pc:sldMk cId="3932451292" sldId="370"/>
        </pc:sldMkLst>
        <pc:spChg chg="del">
          <ac:chgData name="Kristine Gerber" userId="27a7630c-7fbe-4ffa-b559-2b9e53324cd8" providerId="ADAL" clId="{80A1132C-29C6-4024-BEB2-44247C632ED5}" dt="2023-05-16T00:29:23.788" v="520" actId="931"/>
          <ac:spMkLst>
            <pc:docMk/>
            <pc:sldMk cId="3932451292" sldId="370"/>
            <ac:spMk id="3" creationId="{85EE5E22-9E45-DD2F-72FD-2039E34066C5}"/>
          </ac:spMkLst>
        </pc:spChg>
        <pc:picChg chg="add mod">
          <ac:chgData name="Kristine Gerber" userId="27a7630c-7fbe-4ffa-b559-2b9e53324cd8" providerId="ADAL" clId="{80A1132C-29C6-4024-BEB2-44247C632ED5}" dt="2023-05-16T00:29:43.031" v="527" actId="1076"/>
          <ac:picMkLst>
            <pc:docMk/>
            <pc:sldMk cId="3932451292" sldId="370"/>
            <ac:picMk id="5" creationId="{3312BC2C-B154-2A59-0544-1FCEBAF019AD}"/>
          </ac:picMkLst>
        </pc:picChg>
      </pc:sldChg>
      <pc:sldChg chg="addSp delSp modSp new mod ord">
        <pc:chgData name="Kristine Gerber" userId="27a7630c-7fbe-4ffa-b559-2b9e53324cd8" providerId="ADAL" clId="{80A1132C-29C6-4024-BEB2-44247C632ED5}" dt="2023-05-16T00:34:52.810" v="624"/>
        <pc:sldMkLst>
          <pc:docMk/>
          <pc:sldMk cId="1945390067" sldId="371"/>
        </pc:sldMkLst>
        <pc:spChg chg="del">
          <ac:chgData name="Kristine Gerber" userId="27a7630c-7fbe-4ffa-b559-2b9e53324cd8" providerId="ADAL" clId="{80A1132C-29C6-4024-BEB2-44247C632ED5}" dt="2023-05-16T00:30:02.245" v="529" actId="931"/>
          <ac:spMkLst>
            <pc:docMk/>
            <pc:sldMk cId="1945390067" sldId="371"/>
            <ac:spMk id="3" creationId="{854D997C-617D-BB5A-AB98-29A4AD164E23}"/>
          </ac:spMkLst>
        </pc:spChg>
        <pc:picChg chg="add mod">
          <ac:chgData name="Kristine Gerber" userId="27a7630c-7fbe-4ffa-b559-2b9e53324cd8" providerId="ADAL" clId="{80A1132C-29C6-4024-BEB2-44247C632ED5}" dt="2023-05-16T00:30:26.226" v="537" actId="1076"/>
          <ac:picMkLst>
            <pc:docMk/>
            <pc:sldMk cId="1945390067" sldId="371"/>
            <ac:picMk id="5" creationId="{F8B3A886-2643-127D-3B7B-24468CBFE730}"/>
          </ac:picMkLst>
        </pc:picChg>
      </pc:sldChg>
      <pc:sldChg chg="addSp delSp modSp new mod ord">
        <pc:chgData name="Kristine Gerber" userId="27a7630c-7fbe-4ffa-b559-2b9e53324cd8" providerId="ADAL" clId="{80A1132C-29C6-4024-BEB2-44247C632ED5}" dt="2023-05-16T00:35:04.300" v="632"/>
        <pc:sldMkLst>
          <pc:docMk/>
          <pc:sldMk cId="2297731294" sldId="372"/>
        </pc:sldMkLst>
        <pc:spChg chg="del">
          <ac:chgData name="Kristine Gerber" userId="27a7630c-7fbe-4ffa-b559-2b9e53324cd8" providerId="ADAL" clId="{80A1132C-29C6-4024-BEB2-44247C632ED5}" dt="2023-05-16T00:30:44.164" v="539" actId="931"/>
          <ac:spMkLst>
            <pc:docMk/>
            <pc:sldMk cId="2297731294" sldId="372"/>
            <ac:spMk id="3" creationId="{87683A2F-7E11-5A9C-3FAD-E85529C7E72D}"/>
          </ac:spMkLst>
        </pc:spChg>
        <pc:picChg chg="add mod">
          <ac:chgData name="Kristine Gerber" userId="27a7630c-7fbe-4ffa-b559-2b9e53324cd8" providerId="ADAL" clId="{80A1132C-29C6-4024-BEB2-44247C632ED5}" dt="2023-05-16T00:30:58.556" v="544" actId="1076"/>
          <ac:picMkLst>
            <pc:docMk/>
            <pc:sldMk cId="2297731294" sldId="372"/>
            <ac:picMk id="5" creationId="{905AAF3C-0501-FADD-9E04-1AF220D979A2}"/>
          </ac:picMkLst>
        </pc:picChg>
      </pc:sldChg>
      <pc:sldChg chg="addSp delSp modSp new mod ord">
        <pc:chgData name="Kristine Gerber" userId="27a7630c-7fbe-4ffa-b559-2b9e53324cd8" providerId="ADAL" clId="{80A1132C-29C6-4024-BEB2-44247C632ED5}" dt="2023-05-16T00:35:01.142" v="630"/>
        <pc:sldMkLst>
          <pc:docMk/>
          <pc:sldMk cId="4051977688" sldId="373"/>
        </pc:sldMkLst>
        <pc:spChg chg="del">
          <ac:chgData name="Kristine Gerber" userId="27a7630c-7fbe-4ffa-b559-2b9e53324cd8" providerId="ADAL" clId="{80A1132C-29C6-4024-BEB2-44247C632ED5}" dt="2023-05-16T00:31:20.687" v="547" actId="931"/>
          <ac:spMkLst>
            <pc:docMk/>
            <pc:sldMk cId="4051977688" sldId="373"/>
            <ac:spMk id="3" creationId="{CEE3A7EC-60E0-D674-71A3-F3EEA9466AAC}"/>
          </ac:spMkLst>
        </pc:spChg>
        <pc:picChg chg="add mod">
          <ac:chgData name="Kristine Gerber" userId="27a7630c-7fbe-4ffa-b559-2b9e53324cd8" providerId="ADAL" clId="{80A1132C-29C6-4024-BEB2-44247C632ED5}" dt="2023-05-16T00:31:37.044" v="552" actId="1076"/>
          <ac:picMkLst>
            <pc:docMk/>
            <pc:sldMk cId="4051977688" sldId="373"/>
            <ac:picMk id="5" creationId="{F135FCA0-E989-C5AC-6B37-7912A195FD78}"/>
          </ac:picMkLst>
        </pc:picChg>
      </pc:sldChg>
      <pc:sldChg chg="new del">
        <pc:chgData name="Kristine Gerber" userId="27a7630c-7fbe-4ffa-b559-2b9e53324cd8" providerId="ADAL" clId="{80A1132C-29C6-4024-BEB2-44247C632ED5}" dt="2023-05-16T00:31:53.400" v="555" actId="2696"/>
        <pc:sldMkLst>
          <pc:docMk/>
          <pc:sldMk cId="1285891699" sldId="374"/>
        </pc:sldMkLst>
      </pc:sldChg>
    </pc:docChg>
  </pc:docChgLst>
  <pc:docChgLst>
    <pc:chgData name="Kristine Gerber" userId="27a7630c-7fbe-4ffa-b559-2b9e53324cd8" providerId="ADAL" clId="{088D0F84-A328-41F8-BA65-FEBA0CDDE687}"/>
    <pc:docChg chg="modSld">
      <pc:chgData name="Kristine Gerber" userId="27a7630c-7fbe-4ffa-b559-2b9e53324cd8" providerId="ADAL" clId="{088D0F84-A328-41F8-BA65-FEBA0CDDE687}" dt="2023-06-19T22:32:21.210" v="0" actId="1076"/>
      <pc:docMkLst>
        <pc:docMk/>
      </pc:docMkLst>
      <pc:sldChg chg="modSp mod">
        <pc:chgData name="Kristine Gerber" userId="27a7630c-7fbe-4ffa-b559-2b9e53324cd8" providerId="ADAL" clId="{088D0F84-A328-41F8-BA65-FEBA0CDDE687}" dt="2023-06-19T22:32:21.210" v="0" actId="1076"/>
        <pc:sldMkLst>
          <pc:docMk/>
          <pc:sldMk cId="2297731294" sldId="372"/>
        </pc:sldMkLst>
        <pc:picChg chg="mod">
          <ac:chgData name="Kristine Gerber" userId="27a7630c-7fbe-4ffa-b559-2b9e53324cd8" providerId="ADAL" clId="{088D0F84-A328-41F8-BA65-FEBA0CDDE687}" dt="2023-06-19T22:32:21.210" v="0" actId="1076"/>
          <ac:picMkLst>
            <pc:docMk/>
            <pc:sldMk cId="2297731294" sldId="372"/>
            <ac:picMk id="5" creationId="{905AAF3C-0501-FADD-9E04-1AF220D979A2}"/>
          </ac:picMkLst>
        </pc:picChg>
      </pc:sldChg>
    </pc:docChg>
  </pc:docChgLst>
  <pc:docChgLst>
    <pc:chgData name="Kristine Gerber" userId="4c6cac7164004ead" providerId="LiveId" clId="{75E6D12E-F9F3-43D6-A6D1-C969A9A9A523}"/>
    <pc:docChg chg="modSld">
      <pc:chgData name="Kristine Gerber" userId="4c6cac7164004ead" providerId="LiveId" clId="{75E6D12E-F9F3-43D6-A6D1-C969A9A9A523}" dt="2023-05-09T21:29:58.171" v="1" actId="20577"/>
      <pc:docMkLst>
        <pc:docMk/>
      </pc:docMkLst>
      <pc:sldChg chg="modSp mod">
        <pc:chgData name="Kristine Gerber" userId="4c6cac7164004ead" providerId="LiveId" clId="{75E6D12E-F9F3-43D6-A6D1-C969A9A9A523}" dt="2023-05-09T21:29:58.171" v="1" actId="20577"/>
        <pc:sldMkLst>
          <pc:docMk/>
          <pc:sldMk cId="491518651" sldId="343"/>
        </pc:sldMkLst>
        <pc:spChg chg="mod">
          <ac:chgData name="Kristine Gerber" userId="4c6cac7164004ead" providerId="LiveId" clId="{75E6D12E-F9F3-43D6-A6D1-C969A9A9A523}" dt="2023-05-09T21:29:58.171" v="1" actId="20577"/>
          <ac:spMkLst>
            <pc:docMk/>
            <pc:sldMk cId="491518651" sldId="343"/>
            <ac:spMk id="3" creationId="{00000000-0000-0000-0000-000000000000}"/>
          </ac:spMkLst>
        </pc:spChg>
      </pc:sldChg>
    </pc:docChg>
  </pc:docChgLst>
  <pc:docChgLst>
    <pc:chgData name="Kristine Gerber" userId="27a7630c-7fbe-4ffa-b559-2b9e53324cd8" providerId="ADAL" clId="{13934A66-3FBA-4A46-8F4C-3F9124A0E8D5}"/>
    <pc:docChg chg="custSel modSld sldOrd">
      <pc:chgData name="Kristine Gerber" userId="27a7630c-7fbe-4ffa-b559-2b9e53324cd8" providerId="ADAL" clId="{13934A66-3FBA-4A46-8F4C-3F9124A0E8D5}" dt="2023-05-16T14:04:20.631" v="337" actId="20577"/>
      <pc:docMkLst>
        <pc:docMk/>
      </pc:docMkLst>
      <pc:sldChg chg="modSp mod ord">
        <pc:chgData name="Kristine Gerber" userId="27a7630c-7fbe-4ffa-b559-2b9e53324cd8" providerId="ADAL" clId="{13934A66-3FBA-4A46-8F4C-3F9124A0E8D5}" dt="2023-05-16T14:04:20.631" v="337" actId="20577"/>
        <pc:sldMkLst>
          <pc:docMk/>
          <pc:sldMk cId="1297380270" sldId="374"/>
        </pc:sldMkLst>
        <pc:spChg chg="mod">
          <ac:chgData name="Kristine Gerber" userId="27a7630c-7fbe-4ffa-b559-2b9e53324cd8" providerId="ADAL" clId="{13934A66-3FBA-4A46-8F4C-3F9124A0E8D5}" dt="2023-05-16T14:00:25.117" v="15" actId="20577"/>
          <ac:spMkLst>
            <pc:docMk/>
            <pc:sldMk cId="1297380270" sldId="374"/>
            <ac:spMk id="2" creationId="{00000000-0000-0000-0000-000000000000}"/>
          </ac:spMkLst>
        </pc:spChg>
        <pc:spChg chg="mod">
          <ac:chgData name="Kristine Gerber" userId="27a7630c-7fbe-4ffa-b559-2b9e53324cd8" providerId="ADAL" clId="{13934A66-3FBA-4A46-8F4C-3F9124A0E8D5}" dt="2023-05-16T14:04:20.631" v="337" actId="20577"/>
          <ac:spMkLst>
            <pc:docMk/>
            <pc:sldMk cId="1297380270" sldId="374"/>
            <ac:spMk id="3" creationId="{00000000-0000-0000-0000-000000000000}"/>
          </ac:spMkLst>
        </pc:spChg>
      </pc:sldChg>
    </pc:docChg>
  </pc:docChgLst>
  <pc:docChgLst>
    <pc:chgData name="Kristine Gerber" userId="4c6cac7164004ead" providerId="LiveId" clId="{F112EE1A-0A54-473E-8106-688B6C9FCFBF}"/>
    <pc:docChg chg="custSel modSld">
      <pc:chgData name="Kristine Gerber" userId="4c6cac7164004ead" providerId="LiveId" clId="{F112EE1A-0A54-473E-8106-688B6C9FCFBF}" dt="2023-04-10T14:00:34.043" v="181" actId="20577"/>
      <pc:docMkLst>
        <pc:docMk/>
      </pc:docMkLst>
      <pc:sldChg chg="modSp mod">
        <pc:chgData name="Kristine Gerber" userId="4c6cac7164004ead" providerId="LiveId" clId="{F112EE1A-0A54-473E-8106-688B6C9FCFBF}" dt="2023-04-10T14:00:34.043" v="181" actId="20577"/>
        <pc:sldMkLst>
          <pc:docMk/>
          <pc:sldMk cId="491518651" sldId="343"/>
        </pc:sldMkLst>
        <pc:spChg chg="mod">
          <ac:chgData name="Kristine Gerber" userId="4c6cac7164004ead" providerId="LiveId" clId="{F112EE1A-0A54-473E-8106-688B6C9FCFBF}" dt="2023-04-10T14:00:34.043" v="181" actId="20577"/>
          <ac:spMkLst>
            <pc:docMk/>
            <pc:sldMk cId="491518651" sldId="343"/>
            <ac:spMk id="3" creationId="{00000000-0000-0000-0000-000000000000}"/>
          </ac:spMkLst>
        </pc:spChg>
      </pc:sldChg>
    </pc:docChg>
  </pc:docChgLst>
  <pc:docChgLst>
    <pc:chgData name="Kristine Gerber" userId="4c6cac7164004ead" providerId="LiveId" clId="{B8FD4F54-BC7A-4A95-8761-1C0A571F20FF}"/>
    <pc:docChg chg="undo custSel addSld delSld modSld sldOrd">
      <pc:chgData name="Kristine Gerber" userId="4c6cac7164004ead" providerId="LiveId" clId="{B8FD4F54-BC7A-4A95-8761-1C0A571F20FF}" dt="2022-04-04T20:48:24.086" v="1179" actId="313"/>
      <pc:docMkLst>
        <pc:docMk/>
      </pc:docMkLst>
      <pc:sldChg chg="addSp delSp modSp mod setBg setClrOvrMap">
        <pc:chgData name="Kristine Gerber" userId="4c6cac7164004ead" providerId="LiveId" clId="{B8FD4F54-BC7A-4A95-8761-1C0A571F20FF}" dt="2022-04-04T13:50:41.785" v="93" actId="27636"/>
        <pc:sldMkLst>
          <pc:docMk/>
          <pc:sldMk cId="259614670" sldId="256"/>
        </pc:sldMkLst>
        <pc:spChg chg="mod">
          <ac:chgData name="Kristine Gerber" userId="4c6cac7164004ead" providerId="LiveId" clId="{B8FD4F54-BC7A-4A95-8761-1C0A571F20FF}" dt="2022-04-04T13:50:41.785" v="93" actId="27636"/>
          <ac:spMkLst>
            <pc:docMk/>
            <pc:sldMk cId="259614670" sldId="256"/>
            <ac:spMk id="2" creationId="{00000000-0000-0000-0000-000000000000}"/>
          </ac:spMkLst>
        </pc:spChg>
        <pc:spChg chg="mod">
          <ac:chgData name="Kristine Gerber" userId="4c6cac7164004ead" providerId="LiveId" clId="{B8FD4F54-BC7A-4A95-8761-1C0A571F20FF}" dt="2022-04-04T13:50:24.555" v="91" actId="26606"/>
          <ac:spMkLst>
            <pc:docMk/>
            <pc:sldMk cId="259614670" sldId="256"/>
            <ac:spMk id="3" creationId="{00000000-0000-0000-0000-000000000000}"/>
          </ac:spMkLst>
        </pc:spChg>
        <pc:picChg chg="del mod">
          <ac:chgData name="Kristine Gerber" userId="4c6cac7164004ead" providerId="LiveId" clId="{B8FD4F54-BC7A-4A95-8761-1C0A571F20FF}" dt="2022-04-04T13:39:44.562" v="65" actId="21"/>
          <ac:picMkLst>
            <pc:docMk/>
            <pc:sldMk cId="259614670" sldId="256"/>
            <ac:picMk id="5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3:50:24.555" v="91" actId="26606"/>
          <ac:picMkLst>
            <pc:docMk/>
            <pc:sldMk cId="259614670" sldId="256"/>
            <ac:picMk id="6" creationId="{00000000-0000-0000-0000-000000000000}"/>
          </ac:picMkLst>
        </pc:picChg>
        <pc:picChg chg="add mod">
          <ac:chgData name="Kristine Gerber" userId="4c6cac7164004ead" providerId="LiveId" clId="{B8FD4F54-BC7A-4A95-8761-1C0A571F20FF}" dt="2022-04-04T13:50:24.555" v="91" actId="26606"/>
          <ac:picMkLst>
            <pc:docMk/>
            <pc:sldMk cId="259614670" sldId="256"/>
            <ac:picMk id="7" creationId="{83DD9A9D-1A5E-4D58-86E0-66568926C31A}"/>
          </ac:picMkLst>
        </pc:picChg>
        <pc:picChg chg="del">
          <ac:chgData name="Kristine Gerber" userId="4c6cac7164004ead" providerId="LiveId" clId="{B8FD4F54-BC7A-4A95-8761-1C0A571F20FF}" dt="2022-04-04T13:37:54.832" v="47" actId="21"/>
          <ac:picMkLst>
            <pc:docMk/>
            <pc:sldMk cId="259614670" sldId="256"/>
            <ac:picMk id="8" creationId="{00000000-0000-0000-0000-000000000000}"/>
          </ac:picMkLst>
        </pc:picChg>
        <pc:picChg chg="add mod ord">
          <ac:chgData name="Kristine Gerber" userId="4c6cac7164004ead" providerId="LiveId" clId="{B8FD4F54-BC7A-4A95-8761-1C0A571F20FF}" dt="2022-04-04T13:50:24.555" v="91" actId="26606"/>
          <ac:picMkLst>
            <pc:docMk/>
            <pc:sldMk cId="259614670" sldId="256"/>
            <ac:picMk id="10" creationId="{99D33BD9-0B76-47B2-8221-82BB61A0CDA2}"/>
          </ac:picMkLst>
        </pc:picChg>
        <pc:picChg chg="del">
          <ac:chgData name="Kristine Gerber" userId="4c6cac7164004ead" providerId="LiveId" clId="{B8FD4F54-BC7A-4A95-8761-1C0A571F20FF}" dt="2022-04-04T13:33:30.023" v="22" actId="21"/>
          <ac:picMkLst>
            <pc:docMk/>
            <pc:sldMk cId="259614670" sldId="256"/>
            <ac:picMk id="1026" creationId="{00000000-0000-0000-0000-000000000000}"/>
          </ac:picMkLst>
        </pc:picChg>
        <pc:cxnChg chg="add">
          <ac:chgData name="Kristine Gerber" userId="4c6cac7164004ead" providerId="LiveId" clId="{B8FD4F54-BC7A-4A95-8761-1C0A571F20FF}" dt="2022-04-04T13:50:24.555" v="91" actId="26606"/>
          <ac:cxnSpMkLst>
            <pc:docMk/>
            <pc:sldMk cId="259614670" sldId="256"/>
            <ac:cxnSpMk id="15" creationId="{C800968E-0A99-46C4-A9B2-6A63AC66F4B0}"/>
          </ac:cxnSpMkLst>
        </pc:cxnChg>
        <pc:cxnChg chg="add">
          <ac:chgData name="Kristine Gerber" userId="4c6cac7164004ead" providerId="LiveId" clId="{B8FD4F54-BC7A-4A95-8761-1C0A571F20FF}" dt="2022-04-04T13:50:24.555" v="91" actId="26606"/>
          <ac:cxnSpMkLst>
            <pc:docMk/>
            <pc:sldMk cId="259614670" sldId="256"/>
            <ac:cxnSpMk id="17" creationId="{0627B73E-D784-4780-AA33-DCDFE7DA16ED}"/>
          </ac:cxnSpMkLst>
        </pc:cxnChg>
        <pc:cxnChg chg="add">
          <ac:chgData name="Kristine Gerber" userId="4c6cac7164004ead" providerId="LiveId" clId="{B8FD4F54-BC7A-4A95-8761-1C0A571F20FF}" dt="2022-04-04T13:50:24.555" v="91" actId="26606"/>
          <ac:cxnSpMkLst>
            <pc:docMk/>
            <pc:sldMk cId="259614670" sldId="256"/>
            <ac:cxnSpMk id="19" creationId="{EBAD6A72-88E8-42F7-88B9-CAF744536BE4}"/>
          </ac:cxnSpMkLst>
        </pc:cxnChg>
      </pc:sldChg>
      <pc:sldChg chg="del">
        <pc:chgData name="Kristine Gerber" userId="4c6cac7164004ead" providerId="LiveId" clId="{B8FD4F54-BC7A-4A95-8761-1C0A571F20FF}" dt="2022-04-04T13:32:31.681" v="17" actId="2696"/>
        <pc:sldMkLst>
          <pc:docMk/>
          <pc:sldMk cId="0" sldId="269"/>
        </pc:sldMkLst>
      </pc:sldChg>
      <pc:sldChg chg="del">
        <pc:chgData name="Kristine Gerber" userId="4c6cac7164004ead" providerId="LiveId" clId="{B8FD4F54-BC7A-4A95-8761-1C0A571F20FF}" dt="2022-04-04T13:32:26.580" v="15" actId="2696"/>
        <pc:sldMkLst>
          <pc:docMk/>
          <pc:sldMk cId="0" sldId="270"/>
        </pc:sldMkLst>
      </pc:sldChg>
      <pc:sldChg chg="del">
        <pc:chgData name="Kristine Gerber" userId="4c6cac7164004ead" providerId="LiveId" clId="{B8FD4F54-BC7A-4A95-8761-1C0A571F20FF}" dt="2022-04-04T13:31:43.049" v="3" actId="2696"/>
        <pc:sldMkLst>
          <pc:docMk/>
          <pc:sldMk cId="4292546095" sldId="271"/>
        </pc:sldMkLst>
      </pc:sldChg>
      <pc:sldChg chg="del">
        <pc:chgData name="Kristine Gerber" userId="4c6cac7164004ead" providerId="LiveId" clId="{B8FD4F54-BC7A-4A95-8761-1C0A571F20FF}" dt="2022-04-04T13:31:45.967" v="4" actId="2696"/>
        <pc:sldMkLst>
          <pc:docMk/>
          <pc:sldMk cId="3085908518" sldId="272"/>
        </pc:sldMkLst>
      </pc:sldChg>
      <pc:sldChg chg="del">
        <pc:chgData name="Kristine Gerber" userId="4c6cac7164004ead" providerId="LiveId" clId="{B8FD4F54-BC7A-4A95-8761-1C0A571F20FF}" dt="2022-04-04T13:31:38.211" v="1" actId="2696"/>
        <pc:sldMkLst>
          <pc:docMk/>
          <pc:sldMk cId="3134256851" sldId="273"/>
        </pc:sldMkLst>
      </pc:sldChg>
      <pc:sldChg chg="del">
        <pc:chgData name="Kristine Gerber" userId="4c6cac7164004ead" providerId="LiveId" clId="{B8FD4F54-BC7A-4A95-8761-1C0A571F20FF}" dt="2022-04-04T13:32:10.864" v="13" actId="2696"/>
        <pc:sldMkLst>
          <pc:docMk/>
          <pc:sldMk cId="2924685827" sldId="274"/>
        </pc:sldMkLst>
      </pc:sldChg>
      <pc:sldChg chg="del">
        <pc:chgData name="Kristine Gerber" userId="4c6cac7164004ead" providerId="LiveId" clId="{B8FD4F54-BC7A-4A95-8761-1C0A571F20FF}" dt="2022-04-04T13:32:20.586" v="14" actId="2696"/>
        <pc:sldMkLst>
          <pc:docMk/>
          <pc:sldMk cId="498944053" sldId="275"/>
        </pc:sldMkLst>
      </pc:sldChg>
      <pc:sldChg chg="del">
        <pc:chgData name="Kristine Gerber" userId="4c6cac7164004ead" providerId="LiveId" clId="{B8FD4F54-BC7A-4A95-8761-1C0A571F20FF}" dt="2022-04-04T13:31:52.510" v="6" actId="2696"/>
        <pc:sldMkLst>
          <pc:docMk/>
          <pc:sldMk cId="2001516749" sldId="276"/>
        </pc:sldMkLst>
      </pc:sldChg>
      <pc:sldChg chg="del">
        <pc:chgData name="Kristine Gerber" userId="4c6cac7164004ead" providerId="LiveId" clId="{B8FD4F54-BC7A-4A95-8761-1C0A571F20FF}" dt="2022-04-04T13:31:59.808" v="9" actId="2696"/>
        <pc:sldMkLst>
          <pc:docMk/>
          <pc:sldMk cId="2736085656" sldId="277"/>
        </pc:sldMkLst>
      </pc:sldChg>
      <pc:sldChg chg="addSp modSp mod setBg">
        <pc:chgData name="Kristine Gerber" userId="4c6cac7164004ead" providerId="LiveId" clId="{B8FD4F54-BC7A-4A95-8761-1C0A571F20FF}" dt="2022-04-04T13:50:58.040" v="94" actId="26606"/>
        <pc:sldMkLst>
          <pc:docMk/>
          <pc:sldMk cId="2040441626" sldId="279"/>
        </pc:sldMkLst>
        <pc:spChg chg="mod ord">
          <ac:chgData name="Kristine Gerber" userId="4c6cac7164004ead" providerId="LiveId" clId="{B8FD4F54-BC7A-4A95-8761-1C0A571F20FF}" dt="2022-04-04T13:50:58.040" v="94" actId="26606"/>
          <ac:spMkLst>
            <pc:docMk/>
            <pc:sldMk cId="2040441626" sldId="279"/>
            <ac:spMk id="3" creationId="{00000000-0000-0000-0000-000000000000}"/>
          </ac:spMkLst>
        </pc:spChg>
        <pc:spChg chg="add">
          <ac:chgData name="Kristine Gerber" userId="4c6cac7164004ead" providerId="LiveId" clId="{B8FD4F54-BC7A-4A95-8761-1C0A571F20FF}" dt="2022-04-04T13:50:58.040" v="94" actId="26606"/>
          <ac:spMkLst>
            <pc:docMk/>
            <pc:sldMk cId="2040441626" sldId="279"/>
            <ac:spMk id="16" creationId="{A5A17FC0-D416-4C8B-A9E6-5924D352B986}"/>
          </ac:spMkLst>
        </pc:spChg>
        <pc:picChg chg="mod">
          <ac:chgData name="Kristine Gerber" userId="4c6cac7164004ead" providerId="LiveId" clId="{B8FD4F54-BC7A-4A95-8761-1C0A571F20FF}" dt="2022-04-04T13:50:58.040" v="94" actId="26606"/>
          <ac:picMkLst>
            <pc:docMk/>
            <pc:sldMk cId="2040441626" sldId="279"/>
            <ac:picMk id="7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3:50:58.040" v="94" actId="26606"/>
          <ac:picMkLst>
            <pc:docMk/>
            <pc:sldMk cId="2040441626" sldId="279"/>
            <ac:picMk id="8" creationId="{00000000-0000-0000-0000-000000000000}"/>
          </ac:picMkLst>
        </pc:picChg>
        <pc:picChg chg="mod ord">
          <ac:chgData name="Kristine Gerber" userId="4c6cac7164004ead" providerId="LiveId" clId="{B8FD4F54-BC7A-4A95-8761-1C0A571F20FF}" dt="2022-04-04T13:50:58.040" v="94" actId="26606"/>
          <ac:picMkLst>
            <pc:docMk/>
            <pc:sldMk cId="2040441626" sldId="279"/>
            <ac:picMk id="9" creationId="{00000000-0000-0000-0000-000000000000}"/>
          </ac:picMkLst>
        </pc:picChg>
        <pc:picChg chg="mod ord">
          <ac:chgData name="Kristine Gerber" userId="4c6cac7164004ead" providerId="LiveId" clId="{B8FD4F54-BC7A-4A95-8761-1C0A571F20FF}" dt="2022-04-04T13:50:58.040" v="94" actId="26606"/>
          <ac:picMkLst>
            <pc:docMk/>
            <pc:sldMk cId="2040441626" sldId="279"/>
            <ac:picMk id="10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3:50:58.040" v="94" actId="26606"/>
          <ac:picMkLst>
            <pc:docMk/>
            <pc:sldMk cId="2040441626" sldId="279"/>
            <ac:picMk id="11" creationId="{00000000-0000-0000-0000-000000000000}"/>
          </ac:picMkLst>
        </pc:picChg>
        <pc:cxnChg chg="add">
          <ac:chgData name="Kristine Gerber" userId="4c6cac7164004ead" providerId="LiveId" clId="{B8FD4F54-BC7A-4A95-8761-1C0A571F20FF}" dt="2022-04-04T13:50:58.040" v="94" actId="26606"/>
          <ac:cxnSpMkLst>
            <pc:docMk/>
            <pc:sldMk cId="2040441626" sldId="279"/>
            <ac:cxnSpMk id="18" creationId="{982DC870-E8E5-4050-B10C-CC24FC67E50A}"/>
          </ac:cxnSpMkLst>
        </pc:cxnChg>
        <pc:cxnChg chg="add">
          <ac:chgData name="Kristine Gerber" userId="4c6cac7164004ead" providerId="LiveId" clId="{B8FD4F54-BC7A-4A95-8761-1C0A571F20FF}" dt="2022-04-04T13:50:58.040" v="94" actId="26606"/>
          <ac:cxnSpMkLst>
            <pc:docMk/>
            <pc:sldMk cId="2040441626" sldId="279"/>
            <ac:cxnSpMk id="20" creationId="{FF76A74F-C283-4DED-BD4D-086753B7CB00}"/>
          </ac:cxnSpMkLst>
        </pc:cxnChg>
        <pc:cxnChg chg="add">
          <ac:chgData name="Kristine Gerber" userId="4c6cac7164004ead" providerId="LiveId" clId="{B8FD4F54-BC7A-4A95-8761-1C0A571F20FF}" dt="2022-04-04T13:50:58.040" v="94" actId="26606"/>
          <ac:cxnSpMkLst>
            <pc:docMk/>
            <pc:sldMk cId="2040441626" sldId="279"/>
            <ac:cxnSpMk id="22" creationId="{3B2791FB-B2F7-4BBE-B8D8-74C37FF9E85C}"/>
          </ac:cxnSpMkLst>
        </pc:cxnChg>
        <pc:cxnChg chg="add">
          <ac:chgData name="Kristine Gerber" userId="4c6cac7164004ead" providerId="LiveId" clId="{B8FD4F54-BC7A-4A95-8761-1C0A571F20FF}" dt="2022-04-04T13:50:58.040" v="94" actId="26606"/>
          <ac:cxnSpMkLst>
            <pc:docMk/>
            <pc:sldMk cId="2040441626" sldId="279"/>
            <ac:cxnSpMk id="24" creationId="{9891B5DE-6811-4844-BB18-472A3F360EE5}"/>
          </ac:cxnSpMkLst>
        </pc:cxnChg>
        <pc:cxnChg chg="add">
          <ac:chgData name="Kristine Gerber" userId="4c6cac7164004ead" providerId="LiveId" clId="{B8FD4F54-BC7A-4A95-8761-1C0A571F20FF}" dt="2022-04-04T13:50:58.040" v="94" actId="26606"/>
          <ac:cxnSpMkLst>
            <pc:docMk/>
            <pc:sldMk cId="2040441626" sldId="279"/>
            <ac:cxnSpMk id="26" creationId="{77A9CA3A-7216-41E0-B3CD-058077FD396D}"/>
          </ac:cxnSpMkLst>
        </pc:cxnChg>
      </pc:sldChg>
      <pc:sldChg chg="del">
        <pc:chgData name="Kristine Gerber" userId="4c6cac7164004ead" providerId="LiveId" clId="{B8FD4F54-BC7A-4A95-8761-1C0A571F20FF}" dt="2022-04-04T13:32:33.755" v="18" actId="2696"/>
        <pc:sldMkLst>
          <pc:docMk/>
          <pc:sldMk cId="0" sldId="280"/>
        </pc:sldMkLst>
      </pc:sldChg>
      <pc:sldChg chg="del">
        <pc:chgData name="Kristine Gerber" userId="4c6cac7164004ead" providerId="LiveId" clId="{B8FD4F54-BC7A-4A95-8761-1C0A571F20FF}" dt="2022-04-04T13:32:29.630" v="16" actId="2696"/>
        <pc:sldMkLst>
          <pc:docMk/>
          <pc:sldMk cId="0" sldId="281"/>
        </pc:sldMkLst>
      </pc:sldChg>
      <pc:sldChg chg="del">
        <pc:chgData name="Kristine Gerber" userId="4c6cac7164004ead" providerId="LiveId" clId="{B8FD4F54-BC7A-4A95-8761-1C0A571F20FF}" dt="2022-04-04T13:32:35.488" v="19" actId="2696"/>
        <pc:sldMkLst>
          <pc:docMk/>
          <pc:sldMk cId="0" sldId="284"/>
        </pc:sldMkLst>
      </pc:sldChg>
      <pc:sldChg chg="del">
        <pc:chgData name="Kristine Gerber" userId="4c6cac7164004ead" providerId="LiveId" clId="{B8FD4F54-BC7A-4A95-8761-1C0A571F20FF}" dt="2022-04-04T13:32:37.796" v="20" actId="2696"/>
        <pc:sldMkLst>
          <pc:docMk/>
          <pc:sldMk cId="0" sldId="285"/>
        </pc:sldMkLst>
      </pc:sldChg>
      <pc:sldChg chg="del">
        <pc:chgData name="Kristine Gerber" userId="4c6cac7164004ead" providerId="LiveId" clId="{B8FD4F54-BC7A-4A95-8761-1C0A571F20FF}" dt="2022-04-04T13:31:40.830" v="2" actId="2696"/>
        <pc:sldMkLst>
          <pc:docMk/>
          <pc:sldMk cId="0" sldId="290"/>
        </pc:sldMkLst>
      </pc:sldChg>
      <pc:sldChg chg="del">
        <pc:chgData name="Kristine Gerber" userId="4c6cac7164004ead" providerId="LiveId" clId="{B8FD4F54-BC7A-4A95-8761-1C0A571F20FF}" dt="2022-04-04T13:32:05.212" v="11" actId="2696"/>
        <pc:sldMkLst>
          <pc:docMk/>
          <pc:sldMk cId="0" sldId="295"/>
        </pc:sldMkLst>
      </pc:sldChg>
      <pc:sldChg chg="del">
        <pc:chgData name="Kristine Gerber" userId="4c6cac7164004ead" providerId="LiveId" clId="{B8FD4F54-BC7A-4A95-8761-1C0A571F20FF}" dt="2022-04-04T13:32:08.251" v="12" actId="2696"/>
        <pc:sldMkLst>
          <pc:docMk/>
          <pc:sldMk cId="0" sldId="296"/>
        </pc:sldMkLst>
      </pc:sldChg>
      <pc:sldChg chg="del">
        <pc:chgData name="Kristine Gerber" userId="4c6cac7164004ead" providerId="LiveId" clId="{B8FD4F54-BC7A-4A95-8761-1C0A571F20FF}" dt="2022-04-04T13:32:02.654" v="10" actId="2696"/>
        <pc:sldMkLst>
          <pc:docMk/>
          <pc:sldMk cId="0" sldId="297"/>
        </pc:sldMkLst>
      </pc:sldChg>
      <pc:sldChg chg="del">
        <pc:chgData name="Kristine Gerber" userId="4c6cac7164004ead" providerId="LiveId" clId="{B8FD4F54-BC7A-4A95-8761-1C0A571F20FF}" dt="2022-04-04T13:31:49.877" v="5" actId="2696"/>
        <pc:sldMkLst>
          <pc:docMk/>
          <pc:sldMk cId="0" sldId="299"/>
        </pc:sldMkLst>
      </pc:sldChg>
      <pc:sldChg chg="del">
        <pc:chgData name="Kristine Gerber" userId="4c6cac7164004ead" providerId="LiveId" clId="{B8FD4F54-BC7A-4A95-8761-1C0A571F20FF}" dt="2022-04-04T13:31:57.137" v="8" actId="2696"/>
        <pc:sldMkLst>
          <pc:docMk/>
          <pc:sldMk cId="0" sldId="300"/>
        </pc:sldMkLst>
      </pc:sldChg>
      <pc:sldChg chg="del">
        <pc:chgData name="Kristine Gerber" userId="4c6cac7164004ead" providerId="LiveId" clId="{B8FD4F54-BC7A-4A95-8761-1C0A571F20FF}" dt="2022-04-04T13:31:54.683" v="7" actId="2696"/>
        <pc:sldMkLst>
          <pc:docMk/>
          <pc:sldMk cId="0" sldId="301"/>
        </pc:sldMkLst>
      </pc:sldChg>
      <pc:sldChg chg="addSp delSp modSp mod setBg">
        <pc:chgData name="Kristine Gerber" userId="4c6cac7164004ead" providerId="LiveId" clId="{B8FD4F54-BC7A-4A95-8761-1C0A571F20FF}" dt="2022-04-04T15:00:17.048" v="1156" actId="255"/>
        <pc:sldMkLst>
          <pc:docMk/>
          <pc:sldMk cId="0" sldId="303"/>
        </pc:sldMkLst>
        <pc:spChg chg="del mod">
          <ac:chgData name="Kristine Gerber" userId="4c6cac7164004ead" providerId="LiveId" clId="{B8FD4F54-BC7A-4A95-8761-1C0A571F20FF}" dt="2022-04-04T14:34:51.013" v="719"/>
          <ac:spMkLst>
            <pc:docMk/>
            <pc:sldMk cId="0" sldId="303"/>
            <ac:spMk id="2" creationId="{00000000-0000-0000-0000-000000000000}"/>
          </ac:spMkLst>
        </pc:spChg>
        <pc:spChg chg="add mod ord">
          <ac:chgData name="Kristine Gerber" userId="4c6cac7164004ead" providerId="LiveId" clId="{B8FD4F54-BC7A-4A95-8761-1C0A571F20FF}" dt="2022-04-04T15:00:17.048" v="1156" actId="255"/>
          <ac:spMkLst>
            <pc:docMk/>
            <pc:sldMk cId="0" sldId="303"/>
            <ac:spMk id="4" creationId="{902DBE3A-F124-4F03-8528-4298BE7E6E0E}"/>
          </ac:spMkLst>
        </pc:spChg>
        <pc:spChg chg="add">
          <ac:chgData name="Kristine Gerber" userId="4c6cac7164004ead" providerId="LiveId" clId="{B8FD4F54-BC7A-4A95-8761-1C0A571F20FF}" dt="2022-04-04T15:00:09.542" v="1155" actId="26606"/>
          <ac:spMkLst>
            <pc:docMk/>
            <pc:sldMk cId="0" sldId="303"/>
            <ac:spMk id="9" creationId="{04812C46-200A-4DEB-A05E-3ED6C68C2387}"/>
          </ac:spMkLst>
        </pc:spChg>
        <pc:picChg chg="del">
          <ac:chgData name="Kristine Gerber" userId="4c6cac7164004ead" providerId="LiveId" clId="{B8FD4F54-BC7A-4A95-8761-1C0A571F20FF}" dt="2022-04-04T13:33:14.706" v="21" actId="21"/>
          <ac:picMkLst>
            <pc:docMk/>
            <pc:sldMk cId="0" sldId="303"/>
            <ac:picMk id="3" creationId="{00000000-0000-0000-0000-000000000000}"/>
          </ac:picMkLst>
        </pc:picChg>
        <pc:picChg chg="add mod">
          <ac:chgData name="Kristine Gerber" userId="4c6cac7164004ead" providerId="LiveId" clId="{B8FD4F54-BC7A-4A95-8761-1C0A571F20FF}" dt="2022-04-04T15:00:09.542" v="1155" actId="26606"/>
          <ac:picMkLst>
            <pc:docMk/>
            <pc:sldMk cId="0" sldId="303"/>
            <ac:picMk id="3" creationId="{81222449-88DA-4D3B-A243-F6447B2B0517}"/>
          </ac:picMkLst>
        </pc:picChg>
      </pc:sldChg>
      <pc:sldChg chg="addSp delSp modSp mod setBg">
        <pc:chgData name="Kristine Gerber" userId="4c6cac7164004ead" providerId="LiveId" clId="{B8FD4F54-BC7A-4A95-8761-1C0A571F20FF}" dt="2022-04-04T13:53:57.021" v="109" actId="255"/>
        <pc:sldMkLst>
          <pc:docMk/>
          <pc:sldMk cId="2970029815" sldId="311"/>
        </pc:sldMkLst>
        <pc:spChg chg="mod ord">
          <ac:chgData name="Kristine Gerber" userId="4c6cac7164004ead" providerId="LiveId" clId="{B8FD4F54-BC7A-4A95-8761-1C0A571F20FF}" dt="2022-04-04T13:53:57.021" v="109" actId="255"/>
          <ac:spMkLst>
            <pc:docMk/>
            <pc:sldMk cId="2970029815" sldId="311"/>
            <ac:spMk id="3" creationId="{00000000-0000-0000-0000-000000000000}"/>
          </ac:spMkLst>
        </pc:spChg>
        <pc:spChg chg="add del">
          <ac:chgData name="Kristine Gerber" userId="4c6cac7164004ead" providerId="LiveId" clId="{B8FD4F54-BC7A-4A95-8761-1C0A571F20FF}" dt="2022-04-04T13:51:39.886" v="96" actId="26606"/>
          <ac:spMkLst>
            <pc:docMk/>
            <pc:sldMk cId="2970029815" sldId="311"/>
            <ac:spMk id="16" creationId="{7383B190-6BFB-422F-B667-06B7B25F096A}"/>
          </ac:spMkLst>
        </pc:spChg>
        <pc:spChg chg="add del">
          <ac:chgData name="Kristine Gerber" userId="4c6cac7164004ead" providerId="LiveId" clId="{B8FD4F54-BC7A-4A95-8761-1C0A571F20FF}" dt="2022-04-04T13:53:27.415" v="106" actId="26606"/>
          <ac:spMkLst>
            <pc:docMk/>
            <pc:sldMk cId="2970029815" sldId="311"/>
            <ac:spMk id="30" creationId="{6EFFF4A2-EB01-4738-9824-8D9A72A51BB9}"/>
          </ac:spMkLst>
        </pc:spChg>
        <pc:spChg chg="add">
          <ac:chgData name="Kristine Gerber" userId="4c6cac7164004ead" providerId="LiveId" clId="{B8FD4F54-BC7A-4A95-8761-1C0A571F20FF}" dt="2022-04-04T13:53:27.422" v="107" actId="26606"/>
          <ac:spMkLst>
            <pc:docMk/>
            <pc:sldMk cId="2970029815" sldId="311"/>
            <ac:spMk id="36" creationId="{8A1279FC-7441-4E55-B082-2774E6316482}"/>
          </ac:spMkLst>
        </pc:spChg>
        <pc:spChg chg="add">
          <ac:chgData name="Kristine Gerber" userId="4c6cac7164004ead" providerId="LiveId" clId="{B8FD4F54-BC7A-4A95-8761-1C0A571F20FF}" dt="2022-04-04T13:53:27.422" v="107" actId="26606"/>
          <ac:spMkLst>
            <pc:docMk/>
            <pc:sldMk cId="2970029815" sldId="311"/>
            <ac:spMk id="37" creationId="{71A784BF-09DB-448D-99FC-B49DFC6605D5}"/>
          </ac:spMkLst>
        </pc:spChg>
        <pc:spChg chg="add">
          <ac:chgData name="Kristine Gerber" userId="4c6cac7164004ead" providerId="LiveId" clId="{B8FD4F54-BC7A-4A95-8761-1C0A571F20FF}" dt="2022-04-04T13:53:27.422" v="107" actId="26606"/>
          <ac:spMkLst>
            <pc:docMk/>
            <pc:sldMk cId="2970029815" sldId="311"/>
            <ac:spMk id="38" creationId="{917859B3-4C91-478D-929D-BB6433F90849}"/>
          </ac:spMkLst>
        </pc:spChg>
        <pc:spChg chg="add">
          <ac:chgData name="Kristine Gerber" userId="4c6cac7164004ead" providerId="LiveId" clId="{B8FD4F54-BC7A-4A95-8761-1C0A571F20FF}" dt="2022-04-04T13:53:27.422" v="107" actId="26606"/>
          <ac:spMkLst>
            <pc:docMk/>
            <pc:sldMk cId="2970029815" sldId="311"/>
            <ac:spMk id="39" creationId="{6283FBD2-A663-469F-855C-06D86E3C1161}"/>
          </ac:spMkLst>
        </pc:spChg>
        <pc:grpChg chg="add del">
          <ac:chgData name="Kristine Gerber" userId="4c6cac7164004ead" providerId="LiveId" clId="{B8FD4F54-BC7A-4A95-8761-1C0A571F20FF}" dt="2022-04-04T13:53:27.415" v="106" actId="26606"/>
          <ac:grpSpMkLst>
            <pc:docMk/>
            <pc:sldMk cId="2970029815" sldId="311"/>
            <ac:grpSpMk id="32" creationId="{D4469D90-62FA-49B2-981E-5305361D5A58}"/>
          </ac:grpSpMkLst>
        </pc:grpChg>
        <pc:picChg chg="add mod ord">
          <ac:chgData name="Kristine Gerber" userId="4c6cac7164004ead" providerId="LiveId" clId="{B8FD4F54-BC7A-4A95-8761-1C0A571F20FF}" dt="2022-04-04T13:53:27.422" v="107" actId="26606"/>
          <ac:picMkLst>
            <pc:docMk/>
            <pc:sldMk cId="2970029815" sldId="311"/>
            <ac:picMk id="4" creationId="{3C3352C0-EC65-47A6-AE4C-264A9B04DE72}"/>
          </ac:picMkLst>
        </pc:picChg>
        <pc:picChg chg="del">
          <ac:chgData name="Kristine Gerber" userId="4c6cac7164004ead" providerId="LiveId" clId="{B8FD4F54-BC7A-4A95-8761-1C0A571F20FF}" dt="2022-04-04T13:33:36.208" v="23" actId="21"/>
          <ac:picMkLst>
            <pc:docMk/>
            <pc:sldMk cId="2970029815" sldId="311"/>
            <ac:picMk id="5" creationId="{00000000-0000-0000-0000-000000000000}"/>
          </ac:picMkLst>
        </pc:picChg>
        <pc:picChg chg="del">
          <ac:chgData name="Kristine Gerber" userId="4c6cac7164004ead" providerId="LiveId" clId="{B8FD4F54-BC7A-4A95-8761-1C0A571F20FF}" dt="2022-04-04T13:34:56.213" v="24" actId="21"/>
          <ac:picMkLst>
            <pc:docMk/>
            <pc:sldMk cId="2970029815" sldId="311"/>
            <ac:picMk id="6" creationId="{00000000-0000-0000-0000-000000000000}"/>
          </ac:picMkLst>
        </pc:picChg>
        <pc:picChg chg="del">
          <ac:chgData name="Kristine Gerber" userId="4c6cac7164004ead" providerId="LiveId" clId="{B8FD4F54-BC7A-4A95-8761-1C0A571F20FF}" dt="2022-04-04T13:34:59.578" v="25" actId="21"/>
          <ac:picMkLst>
            <pc:docMk/>
            <pc:sldMk cId="2970029815" sldId="311"/>
            <ac:picMk id="7" creationId="{00000000-0000-0000-0000-000000000000}"/>
          </ac:picMkLst>
        </pc:picChg>
        <pc:picChg chg="add mod ord">
          <ac:chgData name="Kristine Gerber" userId="4c6cac7164004ead" providerId="LiveId" clId="{B8FD4F54-BC7A-4A95-8761-1C0A571F20FF}" dt="2022-04-04T13:53:27.422" v="107" actId="26606"/>
          <ac:picMkLst>
            <pc:docMk/>
            <pc:sldMk cId="2970029815" sldId="311"/>
            <ac:picMk id="9" creationId="{82C5D074-6DC7-4DD3-BFFD-38BDFF8375B1}"/>
          </ac:picMkLst>
        </pc:picChg>
        <pc:picChg chg="add mod">
          <ac:chgData name="Kristine Gerber" userId="4c6cac7164004ead" providerId="LiveId" clId="{B8FD4F54-BC7A-4A95-8761-1C0A571F20FF}" dt="2022-04-04T13:53:27.422" v="107" actId="26606"/>
          <ac:picMkLst>
            <pc:docMk/>
            <pc:sldMk cId="2970029815" sldId="311"/>
            <ac:picMk id="11" creationId="{98D22064-A4BC-42B0-861E-A2FF2110F2CE}"/>
          </ac:picMkLst>
        </pc:picChg>
        <pc:cxnChg chg="add del">
          <ac:chgData name="Kristine Gerber" userId="4c6cac7164004ead" providerId="LiveId" clId="{B8FD4F54-BC7A-4A95-8761-1C0A571F20FF}" dt="2022-04-04T13:51:39.886" v="96" actId="26606"/>
          <ac:cxnSpMkLst>
            <pc:docMk/>
            <pc:sldMk cId="2970029815" sldId="311"/>
            <ac:cxnSpMk id="18" creationId="{ED28E597-4AF8-4D69-A9AB-A1EDC6156B04}"/>
          </ac:cxnSpMkLst>
        </pc:cxnChg>
        <pc:cxnChg chg="add del">
          <ac:chgData name="Kristine Gerber" userId="4c6cac7164004ead" providerId="LiveId" clId="{B8FD4F54-BC7A-4A95-8761-1C0A571F20FF}" dt="2022-04-04T13:53:07.346" v="103" actId="26606"/>
          <ac:cxnSpMkLst>
            <pc:docMk/>
            <pc:sldMk cId="2970029815" sldId="311"/>
            <ac:cxnSpMk id="20" creationId="{60188E89-AF78-40F6-B787-E9BD9C625686}"/>
          </ac:cxnSpMkLst>
        </pc:cxnChg>
        <pc:cxnChg chg="add del">
          <ac:chgData name="Kristine Gerber" userId="4c6cac7164004ead" providerId="LiveId" clId="{B8FD4F54-BC7A-4A95-8761-1C0A571F20FF}" dt="2022-04-04T13:53:27.422" v="107" actId="26606"/>
          <ac:cxnSpMkLst>
            <pc:docMk/>
            <pc:sldMk cId="2970029815" sldId="311"/>
            <ac:cxnSpMk id="25" creationId="{60188E89-AF78-40F6-B787-E9BD9C625686}"/>
          </ac:cxnSpMkLst>
        </pc:cxnChg>
      </pc:sldChg>
      <pc:sldChg chg="modSp mod">
        <pc:chgData name="Kristine Gerber" userId="4c6cac7164004ead" providerId="LiveId" clId="{B8FD4F54-BC7A-4A95-8761-1C0A571F20FF}" dt="2022-04-04T14:42:24.700" v="1010" actId="207"/>
        <pc:sldMkLst>
          <pc:docMk/>
          <pc:sldMk cId="349808857" sldId="332"/>
        </pc:sldMkLst>
        <pc:spChg chg="mod">
          <ac:chgData name="Kristine Gerber" userId="4c6cac7164004ead" providerId="LiveId" clId="{B8FD4F54-BC7A-4A95-8761-1C0A571F20FF}" dt="2022-04-04T14:42:24.700" v="1010" actId="207"/>
          <ac:spMkLst>
            <pc:docMk/>
            <pc:sldMk cId="349808857" sldId="332"/>
            <ac:spMk id="2" creationId="{00000000-0000-0000-0000-000000000000}"/>
          </ac:spMkLst>
        </pc:spChg>
      </pc:sldChg>
      <pc:sldChg chg="addSp modSp mod setBg setClrOvrMap">
        <pc:chgData name="Kristine Gerber" userId="4c6cac7164004ead" providerId="LiveId" clId="{B8FD4F54-BC7A-4A95-8761-1C0A571F20FF}" dt="2022-04-04T13:54:31.628" v="111" actId="255"/>
        <pc:sldMkLst>
          <pc:docMk/>
          <pc:sldMk cId="669140690" sldId="333"/>
        </pc:sldMkLst>
        <pc:spChg chg="mod">
          <ac:chgData name="Kristine Gerber" userId="4c6cac7164004ead" providerId="LiveId" clId="{B8FD4F54-BC7A-4A95-8761-1C0A571F20FF}" dt="2022-04-04T13:54:31.628" v="111" actId="255"/>
          <ac:spMkLst>
            <pc:docMk/>
            <pc:sldMk cId="669140690" sldId="333"/>
            <ac:spMk id="2" creationId="{00000000-0000-0000-0000-000000000000}"/>
          </ac:spMkLst>
        </pc:spChg>
        <pc:spChg chg="add">
          <ac:chgData name="Kristine Gerber" userId="4c6cac7164004ead" providerId="LiveId" clId="{B8FD4F54-BC7A-4A95-8761-1C0A571F20FF}" dt="2022-04-04T13:54:23.256" v="110" actId="26606"/>
          <ac:spMkLst>
            <pc:docMk/>
            <pc:sldMk cId="669140690" sldId="333"/>
            <ac:spMk id="7" creationId="{66B332A4-D438-4773-A77F-5ED49A448D9D}"/>
          </ac:spMkLst>
        </pc:spChg>
        <pc:spChg chg="add">
          <ac:chgData name="Kristine Gerber" userId="4c6cac7164004ead" providerId="LiveId" clId="{B8FD4F54-BC7A-4A95-8761-1C0A571F20FF}" dt="2022-04-04T13:54:23.256" v="110" actId="26606"/>
          <ac:spMkLst>
            <pc:docMk/>
            <pc:sldMk cId="669140690" sldId="333"/>
            <ac:spMk id="9" creationId="{DF9AD32D-FF05-44F4-BD4D-9CEE89B71EB9}"/>
          </ac:spMkLst>
        </pc:spChg>
      </pc:sldChg>
      <pc:sldChg chg="addSp modSp mod setBg">
        <pc:chgData name="Kristine Gerber" userId="4c6cac7164004ead" providerId="LiveId" clId="{B8FD4F54-BC7A-4A95-8761-1C0A571F20FF}" dt="2022-04-04T14:02:21.568" v="452" actId="26606"/>
        <pc:sldMkLst>
          <pc:docMk/>
          <pc:sldMk cId="3266720908" sldId="334"/>
        </pc:sldMkLst>
        <pc:spChg chg="add">
          <ac:chgData name="Kristine Gerber" userId="4c6cac7164004ead" providerId="LiveId" clId="{B8FD4F54-BC7A-4A95-8761-1C0A571F20FF}" dt="2022-04-04T14:02:21.568" v="452" actId="26606"/>
          <ac:spMkLst>
            <pc:docMk/>
            <pc:sldMk cId="3266720908" sldId="334"/>
            <ac:spMk id="74" creationId="{4038CB10-1F5C-4D54-9DF7-12586DE5B007}"/>
          </ac:spMkLst>
        </pc:spChg>
        <pc:spChg chg="add">
          <ac:chgData name="Kristine Gerber" userId="4c6cac7164004ead" providerId="LiveId" clId="{B8FD4F54-BC7A-4A95-8761-1C0A571F20FF}" dt="2022-04-04T14:02:21.568" v="452" actId="26606"/>
          <ac:spMkLst>
            <pc:docMk/>
            <pc:sldMk cId="3266720908" sldId="334"/>
            <ac:spMk id="76" creationId="{73ED6512-6858-4552-B699-9A97FE9A4EA2}"/>
          </ac:spMkLst>
        </pc:spChg>
        <pc:spChg chg="mod">
          <ac:chgData name="Kristine Gerber" userId="4c6cac7164004ead" providerId="LiveId" clId="{B8FD4F54-BC7A-4A95-8761-1C0A571F20FF}" dt="2022-04-04T14:02:21.568" v="452" actId="26606"/>
          <ac:spMkLst>
            <pc:docMk/>
            <pc:sldMk cId="3266720908" sldId="334"/>
            <ac:spMk id="4098" creationId="{00000000-0000-0000-0000-000000000000}"/>
          </ac:spMkLst>
        </pc:spChg>
        <pc:spChg chg="mod ord">
          <ac:chgData name="Kristine Gerber" userId="4c6cac7164004ead" providerId="LiveId" clId="{B8FD4F54-BC7A-4A95-8761-1C0A571F20FF}" dt="2022-04-04T14:02:21.568" v="452" actId="26606"/>
          <ac:spMkLst>
            <pc:docMk/>
            <pc:sldMk cId="3266720908" sldId="334"/>
            <ac:spMk id="4099" creationId="{00000000-0000-0000-0000-000000000000}"/>
          </ac:spMkLst>
        </pc:spChg>
        <pc:picChg chg="mod ord">
          <ac:chgData name="Kristine Gerber" userId="4c6cac7164004ead" providerId="LiveId" clId="{B8FD4F54-BC7A-4A95-8761-1C0A571F20FF}" dt="2022-04-04T14:02:21.568" v="452" actId="26606"/>
          <ac:picMkLst>
            <pc:docMk/>
            <pc:sldMk cId="3266720908" sldId="334"/>
            <ac:picMk id="4100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4:02:21.568" v="452" actId="26606"/>
          <ac:picMkLst>
            <pc:docMk/>
            <pc:sldMk cId="3266720908" sldId="334"/>
            <ac:picMk id="4101" creationId="{00000000-0000-0000-0000-000000000000}"/>
          </ac:picMkLst>
        </pc:picChg>
      </pc:sldChg>
      <pc:sldChg chg="addSp delSp modSp mod">
        <pc:chgData name="Kristine Gerber" userId="4c6cac7164004ead" providerId="LiveId" clId="{B8FD4F54-BC7A-4A95-8761-1C0A571F20FF}" dt="2022-04-04T14:13:43.029" v="616" actId="1076"/>
        <pc:sldMkLst>
          <pc:docMk/>
          <pc:sldMk cId="439122905" sldId="335"/>
        </pc:sldMkLst>
        <pc:spChg chg="mod">
          <ac:chgData name="Kristine Gerber" userId="4c6cac7164004ead" providerId="LiveId" clId="{B8FD4F54-BC7A-4A95-8761-1C0A571F20FF}" dt="2022-04-04T14:12:26" v="603" actId="20577"/>
          <ac:spMkLst>
            <pc:docMk/>
            <pc:sldMk cId="439122905" sldId="335"/>
            <ac:spMk id="3" creationId="{00000000-0000-0000-0000-000000000000}"/>
          </ac:spMkLst>
        </pc:spChg>
        <pc:spChg chg="mod">
          <ac:chgData name="Kristine Gerber" userId="4c6cac7164004ead" providerId="LiveId" clId="{B8FD4F54-BC7A-4A95-8761-1C0A571F20FF}" dt="2022-04-04T14:13:15.766" v="612" actId="14100"/>
          <ac:spMkLst>
            <pc:docMk/>
            <pc:sldMk cId="439122905" sldId="335"/>
            <ac:spMk id="5" creationId="{00000000-0000-0000-0000-000000000000}"/>
          </ac:spMkLst>
        </pc:spChg>
        <pc:picChg chg="add del mod">
          <ac:chgData name="Kristine Gerber" userId="4c6cac7164004ead" providerId="LiveId" clId="{B8FD4F54-BC7A-4A95-8761-1C0A571F20FF}" dt="2022-04-04T14:13:43.029" v="616" actId="1076"/>
          <ac:picMkLst>
            <pc:docMk/>
            <pc:sldMk cId="439122905" sldId="335"/>
            <ac:picMk id="4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4:13:21.366" v="613" actId="1076"/>
          <ac:picMkLst>
            <pc:docMk/>
            <pc:sldMk cId="439122905" sldId="335"/>
            <ac:picMk id="2050" creationId="{00000000-0000-0000-0000-000000000000}"/>
          </ac:picMkLst>
        </pc:picChg>
      </pc:sldChg>
      <pc:sldChg chg="addSp modSp mod setBg">
        <pc:chgData name="Kristine Gerber" userId="4c6cac7164004ead" providerId="LiveId" clId="{B8FD4F54-BC7A-4A95-8761-1C0A571F20FF}" dt="2022-04-04T14:10:00.206" v="572" actId="2711"/>
        <pc:sldMkLst>
          <pc:docMk/>
          <pc:sldMk cId="131607454" sldId="337"/>
        </pc:sldMkLst>
        <pc:spChg chg="mod">
          <ac:chgData name="Kristine Gerber" userId="4c6cac7164004ead" providerId="LiveId" clId="{B8FD4F54-BC7A-4A95-8761-1C0A571F20FF}" dt="2022-04-04T14:09:26.922" v="562" actId="26606"/>
          <ac:spMkLst>
            <pc:docMk/>
            <pc:sldMk cId="131607454" sldId="337"/>
            <ac:spMk id="2" creationId="{00000000-0000-0000-0000-000000000000}"/>
          </ac:spMkLst>
        </pc:spChg>
        <pc:spChg chg="mod ord">
          <ac:chgData name="Kristine Gerber" userId="4c6cac7164004ead" providerId="LiveId" clId="{B8FD4F54-BC7A-4A95-8761-1C0A571F20FF}" dt="2022-04-04T14:10:00.206" v="572" actId="2711"/>
          <ac:spMkLst>
            <pc:docMk/>
            <pc:sldMk cId="131607454" sldId="337"/>
            <ac:spMk id="3" creationId="{00000000-0000-0000-0000-000000000000}"/>
          </ac:spMkLst>
        </pc:spChg>
        <pc:spChg chg="add">
          <ac:chgData name="Kristine Gerber" userId="4c6cac7164004ead" providerId="LiveId" clId="{B8FD4F54-BC7A-4A95-8761-1C0A571F20FF}" dt="2022-04-04T14:09:26.922" v="562" actId="26606"/>
          <ac:spMkLst>
            <pc:docMk/>
            <pc:sldMk cId="131607454" sldId="337"/>
            <ac:spMk id="71" creationId="{4038CB10-1F5C-4D54-9DF7-12586DE5B007}"/>
          </ac:spMkLst>
        </pc:spChg>
        <pc:spChg chg="add">
          <ac:chgData name="Kristine Gerber" userId="4c6cac7164004ead" providerId="LiveId" clId="{B8FD4F54-BC7A-4A95-8761-1C0A571F20FF}" dt="2022-04-04T14:09:26.922" v="562" actId="26606"/>
          <ac:spMkLst>
            <pc:docMk/>
            <pc:sldMk cId="131607454" sldId="337"/>
            <ac:spMk id="73" creationId="{73ED6512-6858-4552-B699-9A97FE9A4EA2}"/>
          </ac:spMkLst>
        </pc:spChg>
        <pc:picChg chg="mod">
          <ac:chgData name="Kristine Gerber" userId="4c6cac7164004ead" providerId="LiveId" clId="{B8FD4F54-BC7A-4A95-8761-1C0A571F20FF}" dt="2022-04-04T14:09:26.922" v="562" actId="26606"/>
          <ac:picMkLst>
            <pc:docMk/>
            <pc:sldMk cId="131607454" sldId="337"/>
            <ac:picMk id="1026" creationId="{00000000-0000-0000-0000-000000000000}"/>
          </ac:picMkLst>
        </pc:picChg>
      </pc:sldChg>
      <pc:sldChg chg="del">
        <pc:chgData name="Kristine Gerber" userId="4c6cac7164004ead" providerId="LiveId" clId="{B8FD4F54-BC7A-4A95-8761-1C0A571F20FF}" dt="2022-04-04T13:31:22.880" v="0" actId="2696"/>
        <pc:sldMkLst>
          <pc:docMk/>
          <pc:sldMk cId="865005039" sldId="338"/>
        </pc:sldMkLst>
      </pc:sldChg>
      <pc:sldChg chg="addSp delSp modSp mod setBg">
        <pc:chgData name="Kristine Gerber" userId="4c6cac7164004ead" providerId="LiveId" clId="{B8FD4F54-BC7A-4A95-8761-1C0A571F20FF}" dt="2022-04-04T14:08:20.058" v="559" actId="255"/>
        <pc:sldMkLst>
          <pc:docMk/>
          <pc:sldMk cId="546375031" sldId="339"/>
        </pc:sldMkLst>
        <pc:spChg chg="mod">
          <ac:chgData name="Kristine Gerber" userId="4c6cac7164004ead" providerId="LiveId" clId="{B8FD4F54-BC7A-4A95-8761-1C0A571F20FF}" dt="2022-04-04T14:07:53.476" v="554" actId="26606"/>
          <ac:spMkLst>
            <pc:docMk/>
            <pc:sldMk cId="546375031" sldId="339"/>
            <ac:spMk id="3" creationId="{00000000-0000-0000-0000-000000000000}"/>
          </ac:spMkLst>
        </pc:spChg>
        <pc:spChg chg="mod ord">
          <ac:chgData name="Kristine Gerber" userId="4c6cac7164004ead" providerId="LiveId" clId="{B8FD4F54-BC7A-4A95-8761-1C0A571F20FF}" dt="2022-04-04T14:08:20.058" v="559" actId="255"/>
          <ac:spMkLst>
            <pc:docMk/>
            <pc:sldMk cId="546375031" sldId="339"/>
            <ac:spMk id="4" creationId="{00000000-0000-0000-0000-000000000000}"/>
          </ac:spMkLst>
        </pc:spChg>
        <pc:spChg chg="add del">
          <ac:chgData name="Kristine Gerber" userId="4c6cac7164004ead" providerId="LiveId" clId="{B8FD4F54-BC7A-4A95-8761-1C0A571F20FF}" dt="2022-04-04T13:57:44.544" v="134" actId="26606"/>
          <ac:spMkLst>
            <pc:docMk/>
            <pc:sldMk cId="546375031" sldId="339"/>
            <ac:spMk id="11" creationId="{80DF40B2-80F7-4E71-B46C-284163F3654A}"/>
          </ac:spMkLst>
        </pc:spChg>
        <pc:spChg chg="add del">
          <ac:chgData name="Kristine Gerber" userId="4c6cac7164004ead" providerId="LiveId" clId="{B8FD4F54-BC7A-4A95-8761-1C0A571F20FF}" dt="2022-04-04T13:57:50.452" v="136" actId="26606"/>
          <ac:spMkLst>
            <pc:docMk/>
            <pc:sldMk cId="546375031" sldId="339"/>
            <ac:spMk id="13" creationId="{8E20FA99-AAAC-4AF3-9FAE-707420324F1C}"/>
          </ac:spMkLst>
        </pc:spChg>
        <pc:spChg chg="add del">
          <ac:chgData name="Kristine Gerber" userId="4c6cac7164004ead" providerId="LiveId" clId="{B8FD4F54-BC7A-4A95-8761-1C0A571F20FF}" dt="2022-04-04T13:57:50.452" v="136" actId="26606"/>
          <ac:spMkLst>
            <pc:docMk/>
            <pc:sldMk cId="546375031" sldId="339"/>
            <ac:spMk id="14" creationId="{9573BE85-6043-4C3A-A7DD-483A0A5FB740}"/>
          </ac:spMkLst>
        </pc:spChg>
        <pc:spChg chg="add del">
          <ac:chgData name="Kristine Gerber" userId="4c6cac7164004ead" providerId="LiveId" clId="{B8FD4F54-BC7A-4A95-8761-1C0A571F20FF}" dt="2022-04-04T14:07:53.476" v="554" actId="26606"/>
          <ac:spMkLst>
            <pc:docMk/>
            <pc:sldMk cId="546375031" sldId="339"/>
            <ac:spMk id="18" creationId="{73ED6512-6858-4552-B699-9A97FE9A4EA2}"/>
          </ac:spMkLst>
        </pc:spChg>
        <pc:spChg chg="add del">
          <ac:chgData name="Kristine Gerber" userId="4c6cac7164004ead" providerId="LiveId" clId="{B8FD4F54-BC7A-4A95-8761-1C0A571F20FF}" dt="2022-04-04T13:56:57.730" v="123" actId="26606"/>
          <ac:spMkLst>
            <pc:docMk/>
            <pc:sldMk cId="546375031" sldId="339"/>
            <ac:spMk id="19" creationId="{D1EA859B-E555-4109-94F3-6700E046E008}"/>
          </ac:spMkLst>
        </pc:spChg>
        <pc:spChg chg="add del">
          <ac:chgData name="Kristine Gerber" userId="4c6cac7164004ead" providerId="LiveId" clId="{B8FD4F54-BC7A-4A95-8761-1C0A571F20FF}" dt="2022-04-04T13:56:57.730" v="123" actId="26606"/>
          <ac:spMkLst>
            <pc:docMk/>
            <pc:sldMk cId="546375031" sldId="339"/>
            <ac:spMk id="20" creationId="{04812C46-200A-4DEB-A05E-3ED6C68C2387}"/>
          </ac:spMkLst>
        </pc:spChg>
        <pc:spChg chg="add del">
          <ac:chgData name="Kristine Gerber" userId="4c6cac7164004ead" providerId="LiveId" clId="{B8FD4F54-BC7A-4A95-8761-1C0A571F20FF}" dt="2022-04-04T14:07:53.476" v="554" actId="26606"/>
          <ac:spMkLst>
            <pc:docMk/>
            <pc:sldMk cId="546375031" sldId="339"/>
            <ac:spMk id="21" creationId="{4038CB10-1F5C-4D54-9DF7-12586DE5B007}"/>
          </ac:spMkLst>
        </pc:spChg>
        <pc:spChg chg="add del">
          <ac:chgData name="Kristine Gerber" userId="4c6cac7164004ead" providerId="LiveId" clId="{B8FD4F54-BC7A-4A95-8761-1C0A571F20FF}" dt="2022-04-04T13:57:05.797" v="125" actId="26606"/>
          <ac:spMkLst>
            <pc:docMk/>
            <pc:sldMk cId="546375031" sldId="339"/>
            <ac:spMk id="22" creationId="{2C61293E-6EBE-43EF-A52C-9BEBFD7679D4}"/>
          </ac:spMkLst>
        </pc:spChg>
        <pc:spChg chg="add del">
          <ac:chgData name="Kristine Gerber" userId="4c6cac7164004ead" providerId="LiveId" clId="{B8FD4F54-BC7A-4A95-8761-1C0A571F20FF}" dt="2022-04-04T13:57:05.797" v="125" actId="26606"/>
          <ac:spMkLst>
            <pc:docMk/>
            <pc:sldMk cId="546375031" sldId="339"/>
            <ac:spMk id="23" creationId="{21540236-BFD5-4A9D-8840-4703E7F76825}"/>
          </ac:spMkLst>
        </pc:spChg>
        <pc:spChg chg="add del">
          <ac:chgData name="Kristine Gerber" userId="4c6cac7164004ead" providerId="LiveId" clId="{B8FD4F54-BC7A-4A95-8761-1C0A571F20FF}" dt="2022-04-04T14:07:53.476" v="554" actId="26606"/>
          <ac:spMkLst>
            <pc:docMk/>
            <pc:sldMk cId="546375031" sldId="339"/>
            <ac:spMk id="24" creationId="{4038CB10-1F5C-4D54-9DF7-12586DE5B007}"/>
          </ac:spMkLst>
        </pc:spChg>
        <pc:spChg chg="add del">
          <ac:chgData name="Kristine Gerber" userId="4c6cac7164004ead" providerId="LiveId" clId="{B8FD4F54-BC7A-4A95-8761-1C0A571F20FF}" dt="2022-04-04T13:57:08.605" v="127" actId="26606"/>
          <ac:spMkLst>
            <pc:docMk/>
            <pc:sldMk cId="546375031" sldId="339"/>
            <ac:spMk id="25" creationId="{F13C74B1-5B17-4795-BED0-7140497B445A}"/>
          </ac:spMkLst>
        </pc:spChg>
        <pc:spChg chg="add del">
          <ac:chgData name="Kristine Gerber" userId="4c6cac7164004ead" providerId="LiveId" clId="{B8FD4F54-BC7A-4A95-8761-1C0A571F20FF}" dt="2022-04-04T13:57:08.605" v="127" actId="26606"/>
          <ac:spMkLst>
            <pc:docMk/>
            <pc:sldMk cId="546375031" sldId="339"/>
            <ac:spMk id="26" creationId="{D4974D33-8DC5-464E-8C6D-BE58F0669C17}"/>
          </ac:spMkLst>
        </pc:spChg>
        <pc:spChg chg="add del">
          <ac:chgData name="Kristine Gerber" userId="4c6cac7164004ead" providerId="LiveId" clId="{B8FD4F54-BC7A-4A95-8761-1C0A571F20FF}" dt="2022-04-04T14:07:53.476" v="554" actId="26606"/>
          <ac:spMkLst>
            <pc:docMk/>
            <pc:sldMk cId="546375031" sldId="339"/>
            <ac:spMk id="28" creationId="{73ED6512-6858-4552-B699-9A97FE9A4EA2}"/>
          </ac:spMkLst>
        </pc:spChg>
        <pc:picChg chg="mod ord">
          <ac:chgData name="Kristine Gerber" userId="4c6cac7164004ead" providerId="LiveId" clId="{B8FD4F54-BC7A-4A95-8761-1C0A571F20FF}" dt="2022-04-04T14:07:53.476" v="554" actId="26606"/>
          <ac:picMkLst>
            <pc:docMk/>
            <pc:sldMk cId="546375031" sldId="339"/>
            <ac:picMk id="7" creationId="{00000000-0000-0000-0000-000000000000}"/>
          </ac:picMkLst>
        </pc:picChg>
        <pc:cxnChg chg="add del">
          <ac:chgData name="Kristine Gerber" userId="4c6cac7164004ead" providerId="LiveId" clId="{B8FD4F54-BC7A-4A95-8761-1C0A571F20FF}" dt="2022-04-04T13:57:39.298" v="132" actId="26606"/>
          <ac:cxnSpMkLst>
            <pc:docMk/>
            <pc:sldMk cId="546375031" sldId="339"/>
            <ac:cxnSpMk id="9" creationId="{A7F400EE-A8A5-48AF-B4D6-291B52C6F0B0}"/>
          </ac:cxnSpMkLst>
        </pc:cxnChg>
        <pc:cxnChg chg="add del">
          <ac:chgData name="Kristine Gerber" userId="4c6cac7164004ead" providerId="LiveId" clId="{B8FD4F54-BC7A-4A95-8761-1C0A571F20FF}" dt="2022-04-04T13:57:08.609" v="128" actId="26606"/>
          <ac:cxnSpMkLst>
            <pc:docMk/>
            <pc:sldMk cId="546375031" sldId="339"/>
            <ac:cxnSpMk id="12" creationId="{A7F400EE-A8A5-48AF-B4D6-291B52C6F0B0}"/>
          </ac:cxnSpMkLst>
        </pc:cxnChg>
        <pc:cxnChg chg="add del">
          <ac:chgData name="Kristine Gerber" userId="4c6cac7164004ead" providerId="LiveId" clId="{B8FD4F54-BC7A-4A95-8761-1C0A571F20FF}" dt="2022-04-04T14:07:29.437" v="551" actId="26606"/>
          <ac:cxnSpMkLst>
            <pc:docMk/>
            <pc:sldMk cId="546375031" sldId="339"/>
            <ac:cxnSpMk id="16" creationId="{A7F400EE-A8A5-48AF-B4D6-291B52C6F0B0}"/>
          </ac:cxnSpMkLst>
        </pc:cxnChg>
        <pc:cxnChg chg="add del">
          <ac:chgData name="Kristine Gerber" userId="4c6cac7164004ead" providerId="LiveId" clId="{B8FD4F54-BC7A-4A95-8761-1C0A571F20FF}" dt="2022-04-04T13:56:55.454" v="121" actId="26606"/>
          <ac:cxnSpMkLst>
            <pc:docMk/>
            <pc:sldMk cId="546375031" sldId="339"/>
            <ac:cxnSpMk id="17" creationId="{A7F400EE-A8A5-48AF-B4D6-291B52C6F0B0}"/>
          </ac:cxnSpMkLst>
        </pc:cxnChg>
      </pc:sldChg>
      <pc:sldChg chg="del">
        <pc:chgData name="Kristine Gerber" userId="4c6cac7164004ead" providerId="LiveId" clId="{B8FD4F54-BC7A-4A95-8761-1C0A571F20FF}" dt="2022-04-04T20:30:18.062" v="1167" actId="2696"/>
        <pc:sldMkLst>
          <pc:docMk/>
          <pc:sldMk cId="3704560121" sldId="342"/>
        </pc:sldMkLst>
      </pc:sldChg>
      <pc:sldChg chg="modSp mod">
        <pc:chgData name="Kristine Gerber" userId="4c6cac7164004ead" providerId="LiveId" clId="{B8FD4F54-BC7A-4A95-8761-1C0A571F20FF}" dt="2022-04-04T14:18:06.763" v="709" actId="12"/>
        <pc:sldMkLst>
          <pc:docMk/>
          <pc:sldMk cId="491518651" sldId="343"/>
        </pc:sldMkLst>
        <pc:spChg chg="mod">
          <ac:chgData name="Kristine Gerber" userId="4c6cac7164004ead" providerId="LiveId" clId="{B8FD4F54-BC7A-4A95-8761-1C0A571F20FF}" dt="2022-04-04T14:15:49.529" v="643" actId="207"/>
          <ac:spMkLst>
            <pc:docMk/>
            <pc:sldMk cId="491518651" sldId="343"/>
            <ac:spMk id="2" creationId="{00000000-0000-0000-0000-000000000000}"/>
          </ac:spMkLst>
        </pc:spChg>
        <pc:spChg chg="mod">
          <ac:chgData name="Kristine Gerber" userId="4c6cac7164004ead" providerId="LiveId" clId="{B8FD4F54-BC7A-4A95-8761-1C0A571F20FF}" dt="2022-04-04T14:18:06.763" v="709" actId="12"/>
          <ac:spMkLst>
            <pc:docMk/>
            <pc:sldMk cId="491518651" sldId="343"/>
            <ac:spMk id="3" creationId="{00000000-0000-0000-0000-000000000000}"/>
          </ac:spMkLst>
        </pc:spChg>
      </pc:sldChg>
      <pc:sldChg chg="addSp delSp modSp mod setBg">
        <pc:chgData name="Kristine Gerber" userId="4c6cac7164004ead" providerId="LiveId" clId="{B8FD4F54-BC7A-4A95-8761-1C0A571F20FF}" dt="2022-04-04T14:06:23.444" v="550" actId="14100"/>
        <pc:sldMkLst>
          <pc:docMk/>
          <pc:sldMk cId="2364788974" sldId="344"/>
        </pc:sldMkLst>
        <pc:spChg chg="add del mod">
          <ac:chgData name="Kristine Gerber" userId="4c6cac7164004ead" providerId="LiveId" clId="{B8FD4F54-BC7A-4A95-8761-1C0A571F20FF}" dt="2022-04-04T14:04:19.963" v="505" actId="47"/>
          <ac:spMkLst>
            <pc:docMk/>
            <pc:sldMk cId="2364788974" sldId="344"/>
            <ac:spMk id="2" creationId="{B8684F56-69EB-426A-9D41-29DAD933D3BE}"/>
          </ac:spMkLst>
        </pc:spChg>
        <pc:spChg chg="add del mod">
          <ac:chgData name="Kristine Gerber" userId="4c6cac7164004ead" providerId="LiveId" clId="{B8FD4F54-BC7A-4A95-8761-1C0A571F20FF}" dt="2022-04-04T14:04:44.301" v="517" actId="21"/>
          <ac:spMkLst>
            <pc:docMk/>
            <pc:sldMk cId="2364788974" sldId="344"/>
            <ac:spMk id="3" creationId="{37B1EEEE-7AC0-4E29-BE66-2E790858F383}"/>
          </ac:spMkLst>
        </pc:spChg>
        <pc:spChg chg="mod">
          <ac:chgData name="Kristine Gerber" userId="4c6cac7164004ead" providerId="LiveId" clId="{B8FD4F54-BC7A-4A95-8761-1C0A571F20FF}" dt="2022-04-04T14:06:23.444" v="550" actId="14100"/>
          <ac:spMkLst>
            <pc:docMk/>
            <pc:sldMk cId="2364788974" sldId="344"/>
            <ac:spMk id="11" creationId="{00000000-0000-0000-0000-000000000000}"/>
          </ac:spMkLst>
        </pc:spChg>
        <pc:spChg chg="add mod">
          <ac:chgData name="Kristine Gerber" userId="4c6cac7164004ead" providerId="LiveId" clId="{B8FD4F54-BC7A-4A95-8761-1C0A571F20FF}" dt="2022-04-04T14:06:09.332" v="547" actId="14100"/>
          <ac:spMkLst>
            <pc:docMk/>
            <pc:sldMk cId="2364788974" sldId="344"/>
            <ac:spMk id="12" creationId="{8D3C66FC-6407-4531-95B9-57D35DE6CB64}"/>
          </ac:spMkLst>
        </pc:spChg>
        <pc:spChg chg="add">
          <ac:chgData name="Kristine Gerber" userId="4c6cac7164004ead" providerId="LiveId" clId="{B8FD4F54-BC7A-4A95-8761-1C0A571F20FF}" dt="2022-04-04T14:02:36.150" v="453" actId="26606"/>
          <ac:spMkLst>
            <pc:docMk/>
            <pc:sldMk cId="2364788974" sldId="344"/>
            <ac:spMk id="16" creationId="{4038CB10-1F5C-4D54-9DF7-12586DE5B007}"/>
          </ac:spMkLst>
        </pc:spChg>
        <pc:spChg chg="add">
          <ac:chgData name="Kristine Gerber" userId="4c6cac7164004ead" providerId="LiveId" clId="{B8FD4F54-BC7A-4A95-8761-1C0A571F20FF}" dt="2022-04-04T14:02:36.150" v="453" actId="26606"/>
          <ac:spMkLst>
            <pc:docMk/>
            <pc:sldMk cId="2364788974" sldId="344"/>
            <ac:spMk id="18" creationId="{73ED6512-6858-4552-B699-9A97FE9A4EA2}"/>
          </ac:spMkLst>
        </pc:spChg>
        <pc:picChg chg="mod ord">
          <ac:chgData name="Kristine Gerber" userId="4c6cac7164004ead" providerId="LiveId" clId="{B8FD4F54-BC7A-4A95-8761-1C0A571F20FF}" dt="2022-04-04T14:02:36.150" v="453" actId="26606"/>
          <ac:picMkLst>
            <pc:docMk/>
            <pc:sldMk cId="2364788974" sldId="344"/>
            <ac:picMk id="4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4:02:36.150" v="453" actId="26606"/>
          <ac:picMkLst>
            <pc:docMk/>
            <pc:sldMk cId="2364788974" sldId="344"/>
            <ac:picMk id="8" creationId="{00000000-0000-0000-0000-000000000000}"/>
          </ac:picMkLst>
        </pc:picChg>
        <pc:picChg chg="mod">
          <ac:chgData name="Kristine Gerber" userId="4c6cac7164004ead" providerId="LiveId" clId="{B8FD4F54-BC7A-4A95-8761-1C0A571F20FF}" dt="2022-04-04T14:02:36.150" v="453" actId="26606"/>
          <ac:picMkLst>
            <pc:docMk/>
            <pc:sldMk cId="2364788974" sldId="344"/>
            <ac:picMk id="10" creationId="{00000000-0000-0000-0000-000000000000}"/>
          </ac:picMkLst>
        </pc:picChg>
      </pc:sldChg>
      <pc:sldChg chg="addSp modSp mod setBg">
        <pc:chgData name="Kristine Gerber" userId="4c6cac7164004ead" providerId="LiveId" clId="{B8FD4F54-BC7A-4A95-8761-1C0A571F20FF}" dt="2022-04-04T14:01:35.263" v="451" actId="20577"/>
        <pc:sldMkLst>
          <pc:docMk/>
          <pc:sldMk cId="2977424601" sldId="347"/>
        </pc:sldMkLst>
        <pc:spChg chg="mod">
          <ac:chgData name="Kristine Gerber" userId="4c6cac7164004ead" providerId="LiveId" clId="{B8FD4F54-BC7A-4A95-8761-1C0A571F20FF}" dt="2022-04-04T13:58:41.494" v="138" actId="26606"/>
          <ac:spMkLst>
            <pc:docMk/>
            <pc:sldMk cId="2977424601" sldId="347"/>
            <ac:spMk id="2" creationId="{00000000-0000-0000-0000-000000000000}"/>
          </ac:spMkLst>
        </pc:spChg>
        <pc:spChg chg="mod">
          <ac:chgData name="Kristine Gerber" userId="4c6cac7164004ead" providerId="LiveId" clId="{B8FD4F54-BC7A-4A95-8761-1C0A571F20FF}" dt="2022-04-04T14:01:35.263" v="451" actId="20577"/>
          <ac:spMkLst>
            <pc:docMk/>
            <pc:sldMk cId="2977424601" sldId="347"/>
            <ac:spMk id="3" creationId="{00000000-0000-0000-0000-000000000000}"/>
          </ac:spMkLst>
        </pc:spChg>
        <pc:spChg chg="add">
          <ac:chgData name="Kristine Gerber" userId="4c6cac7164004ead" providerId="LiveId" clId="{B8FD4F54-BC7A-4A95-8761-1C0A571F20FF}" dt="2022-04-04T13:58:41.494" v="138" actId="26606"/>
          <ac:spMkLst>
            <pc:docMk/>
            <pc:sldMk cId="2977424601" sldId="347"/>
            <ac:spMk id="71" creationId="{5E39A796-BE83-48B1-B33F-35C4A32AAB57}"/>
          </ac:spMkLst>
        </pc:spChg>
        <pc:spChg chg="add">
          <ac:chgData name="Kristine Gerber" userId="4c6cac7164004ead" providerId="LiveId" clId="{B8FD4F54-BC7A-4A95-8761-1C0A571F20FF}" dt="2022-04-04T13:58:41.494" v="138" actId="26606"/>
          <ac:spMkLst>
            <pc:docMk/>
            <pc:sldMk cId="2977424601" sldId="347"/>
            <ac:spMk id="73" creationId="{72F84B47-E267-4194-8194-831DB7B5547F}"/>
          </ac:spMkLst>
        </pc:spChg>
        <pc:picChg chg="mod">
          <ac:chgData name="Kristine Gerber" userId="4c6cac7164004ead" providerId="LiveId" clId="{B8FD4F54-BC7A-4A95-8761-1C0A571F20FF}" dt="2022-04-04T13:58:41.494" v="138" actId="26606"/>
          <ac:picMkLst>
            <pc:docMk/>
            <pc:sldMk cId="2977424601" sldId="347"/>
            <ac:picMk id="1026" creationId="{00000000-0000-0000-0000-000000000000}"/>
          </ac:picMkLst>
        </pc:picChg>
      </pc:sldChg>
      <pc:sldChg chg="addSp delSp modSp mod setBg">
        <pc:chgData name="Kristine Gerber" userId="4c6cac7164004ead" providerId="LiveId" clId="{B8FD4F54-BC7A-4A95-8761-1C0A571F20FF}" dt="2022-04-04T13:56:39.315" v="119" actId="26606"/>
        <pc:sldMkLst>
          <pc:docMk/>
          <pc:sldMk cId="4125828509" sldId="349"/>
        </pc:sldMkLst>
        <pc:spChg chg="mod">
          <ac:chgData name="Kristine Gerber" userId="4c6cac7164004ead" providerId="LiveId" clId="{B8FD4F54-BC7A-4A95-8761-1C0A571F20FF}" dt="2022-04-04T13:56:39.315" v="119" actId="26606"/>
          <ac:spMkLst>
            <pc:docMk/>
            <pc:sldMk cId="4125828509" sldId="349"/>
            <ac:spMk id="2" creationId="{00000000-0000-0000-0000-000000000000}"/>
          </ac:spMkLst>
        </pc:spChg>
        <pc:spChg chg="del">
          <ac:chgData name="Kristine Gerber" userId="4c6cac7164004ead" providerId="LiveId" clId="{B8FD4F54-BC7A-4A95-8761-1C0A571F20FF}" dt="2022-04-04T13:54:54.799" v="112" actId="26606"/>
          <ac:spMkLst>
            <pc:docMk/>
            <pc:sldMk cId="4125828509" sldId="349"/>
            <ac:spMk id="3" creationId="{00000000-0000-0000-0000-000000000000}"/>
          </ac:spMkLst>
        </pc:spChg>
        <pc:spChg chg="add">
          <ac:chgData name="Kristine Gerber" userId="4c6cac7164004ead" providerId="LiveId" clId="{B8FD4F54-BC7A-4A95-8761-1C0A571F20FF}" dt="2022-04-04T13:56:39.315" v="119" actId="26606"/>
          <ac:spMkLst>
            <pc:docMk/>
            <pc:sldMk cId="4125828509" sldId="349"/>
            <ac:spMk id="7" creationId="{955A2079-FA98-4876-80F0-72364A7D2EA4}"/>
          </ac:spMkLst>
        </pc:spChg>
        <pc:spChg chg="add del">
          <ac:chgData name="Kristine Gerber" userId="4c6cac7164004ead" providerId="LiveId" clId="{B8FD4F54-BC7A-4A95-8761-1C0A571F20FF}" dt="2022-04-04T13:55:55.078" v="116" actId="26606"/>
          <ac:spMkLst>
            <pc:docMk/>
            <pc:sldMk cId="4125828509" sldId="349"/>
            <ac:spMk id="10" creationId="{6C4028FD-8BAA-4A19-BFDE-594D991B7552}"/>
          </ac:spMkLst>
        </pc:spChg>
        <pc:graphicFrameChg chg="add mod modGraphic">
          <ac:chgData name="Kristine Gerber" userId="4c6cac7164004ead" providerId="LiveId" clId="{B8FD4F54-BC7A-4A95-8761-1C0A571F20FF}" dt="2022-04-04T13:56:39.315" v="119" actId="26606"/>
          <ac:graphicFrameMkLst>
            <pc:docMk/>
            <pc:sldMk cId="4125828509" sldId="349"/>
            <ac:graphicFrameMk id="5" creationId="{34AB0772-7B51-9D46-D09E-0EB688236A70}"/>
          </ac:graphicFrameMkLst>
        </pc:graphicFrameChg>
      </pc:sldChg>
      <pc:sldChg chg="addSp delSp modSp mod">
        <pc:chgData name="Kristine Gerber" userId="4c6cac7164004ead" providerId="LiveId" clId="{B8FD4F54-BC7A-4A95-8761-1C0A571F20FF}" dt="2022-04-04T20:26:57.861" v="1162" actId="14100"/>
        <pc:sldMkLst>
          <pc:docMk/>
          <pc:sldMk cId="2313403070" sldId="351"/>
        </pc:sldMkLst>
        <pc:spChg chg="add del mod">
          <ac:chgData name="Kristine Gerber" userId="4c6cac7164004ead" providerId="LiveId" clId="{B8FD4F54-BC7A-4A95-8761-1C0A571F20FF}" dt="2022-04-04T20:26:48.804" v="1158" actId="931"/>
          <ac:spMkLst>
            <pc:docMk/>
            <pc:sldMk cId="2313403070" sldId="351"/>
            <ac:spMk id="7" creationId="{324415C7-8DD0-449A-BE7E-3EB2E14FC06E}"/>
          </ac:spMkLst>
        </pc:spChg>
        <pc:picChg chg="del mod">
          <ac:chgData name="Kristine Gerber" userId="4c6cac7164004ead" providerId="LiveId" clId="{B8FD4F54-BC7A-4A95-8761-1C0A571F20FF}" dt="2022-04-04T13:46:30.811" v="76" actId="21"/>
          <ac:picMkLst>
            <pc:docMk/>
            <pc:sldMk cId="2313403070" sldId="351"/>
            <ac:picMk id="4" creationId="{00000000-0000-0000-0000-000000000000}"/>
          </ac:picMkLst>
        </pc:picChg>
        <pc:picChg chg="add mod">
          <ac:chgData name="Kristine Gerber" userId="4c6cac7164004ead" providerId="LiveId" clId="{B8FD4F54-BC7A-4A95-8761-1C0A571F20FF}" dt="2022-04-04T20:26:57.861" v="1162" actId="14100"/>
          <ac:picMkLst>
            <pc:docMk/>
            <pc:sldMk cId="2313403070" sldId="351"/>
            <ac:picMk id="4" creationId="{2456A3EC-226C-48C4-9A8E-B754A5552712}"/>
          </ac:picMkLst>
        </pc:picChg>
        <pc:picChg chg="add mod">
          <ac:chgData name="Kristine Gerber" userId="4c6cac7164004ead" providerId="LiveId" clId="{B8FD4F54-BC7A-4A95-8761-1C0A571F20FF}" dt="2022-04-04T13:46:54.473" v="80" actId="14100"/>
          <ac:picMkLst>
            <pc:docMk/>
            <pc:sldMk cId="2313403070" sldId="351"/>
            <ac:picMk id="5" creationId="{D3EFBCB4-0743-422C-885D-BDAE40B0D2D2}"/>
          </ac:picMkLst>
        </pc:picChg>
      </pc:sldChg>
      <pc:sldChg chg="addSp modSp mod">
        <pc:chgData name="Kristine Gerber" userId="4c6cac7164004ead" providerId="LiveId" clId="{B8FD4F54-BC7A-4A95-8761-1C0A571F20FF}" dt="2022-04-04T20:29:52.637" v="1166" actId="1076"/>
        <pc:sldMkLst>
          <pc:docMk/>
          <pc:sldMk cId="3296075074" sldId="353"/>
        </pc:sldMkLst>
        <pc:picChg chg="add mod">
          <ac:chgData name="Kristine Gerber" userId="4c6cac7164004ead" providerId="LiveId" clId="{B8FD4F54-BC7A-4A95-8761-1C0A571F20FF}" dt="2022-04-04T20:29:52.637" v="1166" actId="1076"/>
          <ac:picMkLst>
            <pc:docMk/>
            <pc:sldMk cId="3296075074" sldId="353"/>
            <ac:picMk id="5" creationId="{BDABC5AA-CC59-43A1-AE24-E1E0B593C2A3}"/>
          </ac:picMkLst>
        </pc:picChg>
      </pc:sldChg>
      <pc:sldChg chg="del ord">
        <pc:chgData name="Kristine Gerber" userId="4c6cac7164004ead" providerId="LiveId" clId="{B8FD4F54-BC7A-4A95-8761-1C0A571F20FF}" dt="2022-04-04T20:37:27.879" v="1170" actId="2696"/>
        <pc:sldMkLst>
          <pc:docMk/>
          <pc:sldMk cId="3796127804" sldId="355"/>
        </pc:sldMkLst>
      </pc:sldChg>
      <pc:sldChg chg="modSp mod">
        <pc:chgData name="Kristine Gerber" userId="4c6cac7164004ead" providerId="LiveId" clId="{B8FD4F54-BC7A-4A95-8761-1C0A571F20FF}" dt="2022-04-04T20:48:24.086" v="1179" actId="313"/>
        <pc:sldMkLst>
          <pc:docMk/>
          <pc:sldMk cId="3693780548" sldId="357"/>
        </pc:sldMkLst>
        <pc:spChg chg="mod">
          <ac:chgData name="Kristine Gerber" userId="4c6cac7164004ead" providerId="LiveId" clId="{B8FD4F54-BC7A-4A95-8761-1C0A571F20FF}" dt="2022-04-04T14:41:47.495" v="1004" actId="207"/>
          <ac:spMkLst>
            <pc:docMk/>
            <pc:sldMk cId="3693780548" sldId="357"/>
            <ac:spMk id="2" creationId="{00000000-0000-0000-0000-000000000000}"/>
          </ac:spMkLst>
        </pc:spChg>
        <pc:spChg chg="mod">
          <ac:chgData name="Kristine Gerber" userId="4c6cac7164004ead" providerId="LiveId" clId="{B8FD4F54-BC7A-4A95-8761-1C0A571F20FF}" dt="2022-04-04T20:48:24.086" v="1179" actId="313"/>
          <ac:spMkLst>
            <pc:docMk/>
            <pc:sldMk cId="3693780548" sldId="357"/>
            <ac:spMk id="3" creationId="{00000000-0000-0000-0000-000000000000}"/>
          </ac:spMkLst>
        </pc:spChg>
      </pc:sldChg>
      <pc:sldChg chg="modSp mod">
        <pc:chgData name="Kristine Gerber" userId="4c6cac7164004ead" providerId="LiveId" clId="{B8FD4F54-BC7A-4A95-8761-1C0A571F20FF}" dt="2022-04-04T14:19:00.880" v="711" actId="207"/>
        <pc:sldMkLst>
          <pc:docMk/>
          <pc:sldMk cId="4088690173" sldId="359"/>
        </pc:sldMkLst>
        <pc:spChg chg="mod">
          <ac:chgData name="Kristine Gerber" userId="4c6cac7164004ead" providerId="LiveId" clId="{B8FD4F54-BC7A-4A95-8761-1C0A571F20FF}" dt="2022-04-04T14:19:00.880" v="711" actId="207"/>
          <ac:spMkLst>
            <pc:docMk/>
            <pc:sldMk cId="4088690173" sldId="359"/>
            <ac:spMk id="2" creationId="{00000000-0000-0000-0000-000000000000}"/>
          </ac:spMkLst>
        </pc:spChg>
      </pc:sldChg>
      <pc:sldChg chg="modSp mod">
        <pc:chgData name="Kristine Gerber" userId="4c6cac7164004ead" providerId="LiveId" clId="{B8FD4F54-BC7A-4A95-8761-1C0A571F20FF}" dt="2022-04-04T14:19:19.056" v="712" actId="207"/>
        <pc:sldMkLst>
          <pc:docMk/>
          <pc:sldMk cId="3036989394" sldId="361"/>
        </pc:sldMkLst>
        <pc:spChg chg="mod">
          <ac:chgData name="Kristine Gerber" userId="4c6cac7164004ead" providerId="LiveId" clId="{B8FD4F54-BC7A-4A95-8761-1C0A571F20FF}" dt="2022-04-04T14:19:19.056" v="712" actId="207"/>
          <ac:spMkLst>
            <pc:docMk/>
            <pc:sldMk cId="3036989394" sldId="361"/>
            <ac:spMk id="2" creationId="{00000000-0000-0000-0000-000000000000}"/>
          </ac:spMkLst>
        </pc:spChg>
      </pc:sldChg>
      <pc:sldChg chg="modSp mod">
        <pc:chgData name="Kristine Gerber" userId="4c6cac7164004ead" providerId="LiveId" clId="{B8FD4F54-BC7A-4A95-8761-1C0A571F20FF}" dt="2022-04-04T15:00:45.076" v="1157" actId="207"/>
        <pc:sldMkLst>
          <pc:docMk/>
          <pc:sldMk cId="1045433619" sldId="362"/>
        </pc:sldMkLst>
        <pc:spChg chg="mod">
          <ac:chgData name="Kristine Gerber" userId="4c6cac7164004ead" providerId="LiveId" clId="{B8FD4F54-BC7A-4A95-8761-1C0A571F20FF}" dt="2022-04-04T15:00:45.076" v="1157" actId="207"/>
          <ac:spMkLst>
            <pc:docMk/>
            <pc:sldMk cId="1045433619" sldId="362"/>
            <ac:spMk id="5" creationId="{00000000-0000-0000-0000-000000000000}"/>
          </ac:spMkLst>
        </pc:spChg>
      </pc:sldChg>
      <pc:sldChg chg="modSp mod">
        <pc:chgData name="Kristine Gerber" userId="4c6cac7164004ead" providerId="LiveId" clId="{B8FD4F54-BC7A-4A95-8761-1C0A571F20FF}" dt="2022-04-04T20:47:59.399" v="1178" actId="1076"/>
        <pc:sldMkLst>
          <pc:docMk/>
          <pc:sldMk cId="2465591785" sldId="365"/>
        </pc:sldMkLst>
        <pc:picChg chg="mod">
          <ac:chgData name="Kristine Gerber" userId="4c6cac7164004ead" providerId="LiveId" clId="{B8FD4F54-BC7A-4A95-8761-1C0A571F20FF}" dt="2022-04-04T20:47:59.399" v="1178" actId="1076"/>
          <ac:picMkLst>
            <pc:docMk/>
            <pc:sldMk cId="2465591785" sldId="365"/>
            <ac:picMk id="2" creationId="{00000000-0000-0000-0000-000000000000}"/>
          </ac:picMkLst>
        </pc:picChg>
      </pc:sldChg>
      <pc:sldChg chg="addSp delSp modSp new mod">
        <pc:chgData name="Kristine Gerber" userId="4c6cac7164004ead" providerId="LiveId" clId="{B8FD4F54-BC7A-4A95-8761-1C0A571F20FF}" dt="2022-04-04T13:49:15.125" v="90" actId="14100"/>
        <pc:sldMkLst>
          <pc:docMk/>
          <pc:sldMk cId="1255708420" sldId="366"/>
        </pc:sldMkLst>
        <pc:spChg chg="del">
          <ac:chgData name="Kristine Gerber" userId="4c6cac7164004ead" providerId="LiveId" clId="{B8FD4F54-BC7A-4A95-8761-1C0A571F20FF}" dt="2022-04-04T13:48:48.951" v="82" actId="931"/>
          <ac:spMkLst>
            <pc:docMk/>
            <pc:sldMk cId="1255708420" sldId="366"/>
            <ac:spMk id="3" creationId="{07663DA9-E6E5-434C-996C-139A305140A4}"/>
          </ac:spMkLst>
        </pc:spChg>
        <pc:spChg chg="add del mod">
          <ac:chgData name="Kristine Gerber" userId="4c6cac7164004ead" providerId="LiveId" clId="{B8FD4F54-BC7A-4A95-8761-1C0A571F20FF}" dt="2022-04-04T13:49:08.325" v="86" actId="931"/>
          <ac:spMkLst>
            <pc:docMk/>
            <pc:sldMk cId="1255708420" sldId="366"/>
            <ac:spMk id="7" creationId="{EF73BF5F-E139-45E9-8B9F-6FF09C917BCC}"/>
          </ac:spMkLst>
        </pc:spChg>
        <pc:picChg chg="add del mod">
          <ac:chgData name="Kristine Gerber" userId="4c6cac7164004ead" providerId="LiveId" clId="{B8FD4F54-BC7A-4A95-8761-1C0A571F20FF}" dt="2022-04-04T13:48:58.416" v="85" actId="21"/>
          <ac:picMkLst>
            <pc:docMk/>
            <pc:sldMk cId="1255708420" sldId="366"/>
            <ac:picMk id="5" creationId="{59EDD6F1-854B-4BA2-813B-9EA9019AD51C}"/>
          </ac:picMkLst>
        </pc:picChg>
        <pc:picChg chg="add mod">
          <ac:chgData name="Kristine Gerber" userId="4c6cac7164004ead" providerId="LiveId" clId="{B8FD4F54-BC7A-4A95-8761-1C0A571F20FF}" dt="2022-04-04T13:49:15.125" v="90" actId="14100"/>
          <ac:picMkLst>
            <pc:docMk/>
            <pc:sldMk cId="1255708420" sldId="366"/>
            <ac:picMk id="9" creationId="{E25FAA0A-29BD-4436-80D4-586BBFC5E7B0}"/>
          </ac:picMkLst>
        </pc:picChg>
      </pc:sldChg>
      <pc:sldChg chg="addSp delSp modSp new mod">
        <pc:chgData name="Kristine Gerber" userId="4c6cac7164004ead" providerId="LiveId" clId="{B8FD4F54-BC7A-4A95-8761-1C0A571F20FF}" dt="2022-04-04T14:52:35.734" v="1151" actId="1076"/>
        <pc:sldMkLst>
          <pc:docMk/>
          <pc:sldMk cId="961921668" sldId="367"/>
        </pc:sldMkLst>
        <pc:spChg chg="del">
          <ac:chgData name="Kristine Gerber" userId="4c6cac7164004ead" providerId="LiveId" clId="{B8FD4F54-BC7A-4A95-8761-1C0A571F20FF}" dt="2022-04-04T14:52:08.721" v="1144" actId="931"/>
          <ac:spMkLst>
            <pc:docMk/>
            <pc:sldMk cId="961921668" sldId="367"/>
            <ac:spMk id="3" creationId="{3579E3D9-DF2C-46B2-87F3-1B7E1DA312FF}"/>
          </ac:spMkLst>
        </pc:spChg>
        <pc:picChg chg="add mod">
          <ac:chgData name="Kristine Gerber" userId="4c6cac7164004ead" providerId="LiveId" clId="{B8FD4F54-BC7A-4A95-8761-1C0A571F20FF}" dt="2022-04-04T14:52:35.734" v="1151" actId="1076"/>
          <ac:picMkLst>
            <pc:docMk/>
            <pc:sldMk cId="961921668" sldId="367"/>
            <ac:picMk id="5" creationId="{A37D6E58-9E51-45A0-9846-7A88E175C0BD}"/>
          </ac:picMkLst>
        </pc:picChg>
      </pc:sldChg>
      <pc:sldChg chg="addSp delSp modSp new mod">
        <pc:chgData name="Kristine Gerber" userId="4c6cac7164004ead" providerId="LiveId" clId="{B8FD4F54-BC7A-4A95-8761-1C0A571F20FF}" dt="2022-04-04T20:38:03.910" v="1177" actId="14100"/>
        <pc:sldMkLst>
          <pc:docMk/>
          <pc:sldMk cId="3316041103" sldId="368"/>
        </pc:sldMkLst>
        <pc:spChg chg="del">
          <ac:chgData name="Kristine Gerber" userId="4c6cac7164004ead" providerId="LiveId" clId="{B8FD4F54-BC7A-4A95-8761-1C0A571F20FF}" dt="2022-04-04T20:37:57.139" v="1172" actId="931"/>
          <ac:spMkLst>
            <pc:docMk/>
            <pc:sldMk cId="3316041103" sldId="368"/>
            <ac:spMk id="3" creationId="{F2783862-5174-44C6-9BB9-470E6C1918CF}"/>
          </ac:spMkLst>
        </pc:spChg>
        <pc:picChg chg="add mod">
          <ac:chgData name="Kristine Gerber" userId="4c6cac7164004ead" providerId="LiveId" clId="{B8FD4F54-BC7A-4A95-8761-1C0A571F20FF}" dt="2022-04-04T20:38:03.910" v="1177" actId="14100"/>
          <ac:picMkLst>
            <pc:docMk/>
            <pc:sldMk cId="3316041103" sldId="368"/>
            <ac:picMk id="5" creationId="{D0038DC5-BD50-4E11-8212-2077C48583E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2F286F-2E7E-4834-9674-2BD06D8E3A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D76644-465B-404B-8AA9-FB10AC820F6A}">
      <dgm:prSet/>
      <dgm:spPr/>
      <dgm:t>
        <a:bodyPr/>
        <a:lstStyle/>
        <a:p>
          <a:r>
            <a:rPr lang="en-US"/>
            <a:t>Approximate Year Property Built </a:t>
          </a:r>
        </a:p>
      </dgm:t>
    </dgm:pt>
    <dgm:pt modelId="{C96E9A60-1078-49E8-AC4C-4C530CEB6BDC}" type="parTrans" cxnId="{589296CA-59CB-4D5D-9311-ECC3682820FD}">
      <dgm:prSet/>
      <dgm:spPr/>
      <dgm:t>
        <a:bodyPr/>
        <a:lstStyle/>
        <a:p>
          <a:endParaRPr lang="en-US"/>
        </a:p>
      </dgm:t>
    </dgm:pt>
    <dgm:pt modelId="{F657BC2B-597B-4BA9-A275-33B7F395062B}" type="sibTrans" cxnId="{589296CA-59CB-4D5D-9311-ECC3682820FD}">
      <dgm:prSet/>
      <dgm:spPr/>
      <dgm:t>
        <a:bodyPr/>
        <a:lstStyle/>
        <a:p>
          <a:endParaRPr lang="en-US"/>
        </a:p>
      </dgm:t>
    </dgm:pt>
    <dgm:pt modelId="{50141267-8E31-4AB8-9AE7-CB1602DF5743}">
      <dgm:prSet/>
      <dgm:spPr/>
      <dgm:t>
        <a:bodyPr/>
        <a:lstStyle/>
        <a:p>
          <a:r>
            <a:rPr lang="en-US"/>
            <a:t>Addition Name, Lot and Block </a:t>
          </a:r>
        </a:p>
      </dgm:t>
    </dgm:pt>
    <dgm:pt modelId="{552622C5-35E9-4FF2-9FF5-843BA9E289C5}" type="parTrans" cxnId="{8B6AD5FF-42E0-4F62-BBDD-BEA28466897F}">
      <dgm:prSet/>
      <dgm:spPr/>
      <dgm:t>
        <a:bodyPr/>
        <a:lstStyle/>
        <a:p>
          <a:endParaRPr lang="en-US"/>
        </a:p>
      </dgm:t>
    </dgm:pt>
    <dgm:pt modelId="{04AF5927-9C0E-42DF-B01F-9A6675AA6F35}" type="sibTrans" cxnId="{8B6AD5FF-42E0-4F62-BBDD-BEA28466897F}">
      <dgm:prSet/>
      <dgm:spPr/>
      <dgm:t>
        <a:bodyPr/>
        <a:lstStyle/>
        <a:p>
          <a:endParaRPr lang="en-US"/>
        </a:p>
      </dgm:t>
    </dgm:pt>
    <dgm:pt modelId="{F582609E-D89F-4F83-818B-EB946DF51504}">
      <dgm:prSet/>
      <dgm:spPr/>
      <dgm:t>
        <a:bodyPr/>
        <a:lstStyle/>
        <a:p>
          <a:r>
            <a:rPr lang="en-US"/>
            <a:t>Section, Township and Range </a:t>
          </a:r>
        </a:p>
      </dgm:t>
    </dgm:pt>
    <dgm:pt modelId="{087454E9-3B05-4D42-B70F-99E28CC03F54}" type="parTrans" cxnId="{622DFA04-D350-4B08-9200-AB2701BA8703}">
      <dgm:prSet/>
      <dgm:spPr/>
      <dgm:t>
        <a:bodyPr/>
        <a:lstStyle/>
        <a:p>
          <a:endParaRPr lang="en-US"/>
        </a:p>
      </dgm:t>
    </dgm:pt>
    <dgm:pt modelId="{4D24EFDC-8931-489C-B0B3-0237AC6E058C}" type="sibTrans" cxnId="{622DFA04-D350-4B08-9200-AB2701BA8703}">
      <dgm:prSet/>
      <dgm:spPr/>
      <dgm:t>
        <a:bodyPr/>
        <a:lstStyle/>
        <a:p>
          <a:endParaRPr lang="en-US"/>
        </a:p>
      </dgm:t>
    </dgm:pt>
    <dgm:pt modelId="{4FD6E7D4-A829-440D-A5EF-38223AFDD138}">
      <dgm:prSet/>
      <dgm:spPr/>
      <dgm:t>
        <a:bodyPr/>
        <a:lstStyle/>
        <a:p>
          <a:r>
            <a:rPr lang="en-US"/>
            <a:t>Materials Property Made Out Of </a:t>
          </a:r>
        </a:p>
      </dgm:t>
    </dgm:pt>
    <dgm:pt modelId="{44734388-F02C-4058-9F7E-0260AE45C3A5}" type="parTrans" cxnId="{EC00C9FD-3BDF-4AC3-A41D-BD16A388AA78}">
      <dgm:prSet/>
      <dgm:spPr/>
      <dgm:t>
        <a:bodyPr/>
        <a:lstStyle/>
        <a:p>
          <a:endParaRPr lang="en-US"/>
        </a:p>
      </dgm:t>
    </dgm:pt>
    <dgm:pt modelId="{807E35AD-201E-4FC3-A188-D01C0CE2A724}" type="sibTrans" cxnId="{EC00C9FD-3BDF-4AC3-A41D-BD16A388AA78}">
      <dgm:prSet/>
      <dgm:spPr/>
      <dgm:t>
        <a:bodyPr/>
        <a:lstStyle/>
        <a:p>
          <a:endParaRPr lang="en-US"/>
        </a:p>
      </dgm:t>
    </dgm:pt>
    <dgm:pt modelId="{DCF1AD75-28F4-4B28-A12E-EBBAFAFA13B4}">
      <dgm:prSet/>
      <dgm:spPr/>
      <dgm:t>
        <a:bodyPr/>
        <a:lstStyle/>
        <a:p>
          <a:r>
            <a:rPr lang="en-US"/>
            <a:t>Historic Pictures </a:t>
          </a:r>
        </a:p>
      </dgm:t>
    </dgm:pt>
    <dgm:pt modelId="{15DF7AA0-EFE9-410B-A5BF-E4A404855949}" type="parTrans" cxnId="{D65FE8F4-D0E8-4DFA-B7C6-EC676CF7B4CE}">
      <dgm:prSet/>
      <dgm:spPr/>
      <dgm:t>
        <a:bodyPr/>
        <a:lstStyle/>
        <a:p>
          <a:endParaRPr lang="en-US"/>
        </a:p>
      </dgm:t>
    </dgm:pt>
    <dgm:pt modelId="{6AE31A91-E0D6-4D5F-BB50-4651F450FFDC}" type="sibTrans" cxnId="{D65FE8F4-D0E8-4DFA-B7C6-EC676CF7B4CE}">
      <dgm:prSet/>
      <dgm:spPr/>
      <dgm:t>
        <a:bodyPr/>
        <a:lstStyle/>
        <a:p>
          <a:endParaRPr lang="en-US"/>
        </a:p>
      </dgm:t>
    </dgm:pt>
    <dgm:pt modelId="{B82621AD-D217-4C0A-B532-37B13A2763C8}" type="pres">
      <dgm:prSet presAssocID="{452F286F-2E7E-4834-9674-2BD06D8E3A31}" presName="linear" presStyleCnt="0">
        <dgm:presLayoutVars>
          <dgm:animLvl val="lvl"/>
          <dgm:resizeHandles val="exact"/>
        </dgm:presLayoutVars>
      </dgm:prSet>
      <dgm:spPr/>
    </dgm:pt>
    <dgm:pt modelId="{29A7B6E9-4727-4C60-894D-F9AFCA7906F2}" type="pres">
      <dgm:prSet presAssocID="{CCD76644-465B-404B-8AA9-FB10AC820F6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5E93A4-0806-4FD0-AAD1-C8D5D865AB99}" type="pres">
      <dgm:prSet presAssocID="{F657BC2B-597B-4BA9-A275-33B7F395062B}" presName="spacer" presStyleCnt="0"/>
      <dgm:spPr/>
    </dgm:pt>
    <dgm:pt modelId="{B2B2AD7A-F2D4-4C47-9649-59406C02B295}" type="pres">
      <dgm:prSet presAssocID="{50141267-8E31-4AB8-9AE7-CB1602DF574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AABAB22-B4C9-4055-A630-8C4CBA6EE472}" type="pres">
      <dgm:prSet presAssocID="{04AF5927-9C0E-42DF-B01F-9A6675AA6F35}" presName="spacer" presStyleCnt="0"/>
      <dgm:spPr/>
    </dgm:pt>
    <dgm:pt modelId="{FD0B423C-0DBC-45C3-80B8-FE41344F6DAF}" type="pres">
      <dgm:prSet presAssocID="{F582609E-D89F-4F83-818B-EB946DF5150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00FDF5F-A74E-4E2C-8596-3364837654CE}" type="pres">
      <dgm:prSet presAssocID="{4D24EFDC-8931-489C-B0B3-0237AC6E058C}" presName="spacer" presStyleCnt="0"/>
      <dgm:spPr/>
    </dgm:pt>
    <dgm:pt modelId="{47BE0BF7-8AB4-4DFB-84B0-6D754E01E0F1}" type="pres">
      <dgm:prSet presAssocID="{4FD6E7D4-A829-440D-A5EF-38223AFDD13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7F17B94-D851-45AE-8C58-E9163E297ABE}" type="pres">
      <dgm:prSet presAssocID="{807E35AD-201E-4FC3-A188-D01C0CE2A724}" presName="spacer" presStyleCnt="0"/>
      <dgm:spPr/>
    </dgm:pt>
    <dgm:pt modelId="{4609F230-815C-49EA-86A1-93CFA2EB493F}" type="pres">
      <dgm:prSet presAssocID="{DCF1AD75-28F4-4B28-A12E-EBBAFAFA13B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22DFA04-D350-4B08-9200-AB2701BA8703}" srcId="{452F286F-2E7E-4834-9674-2BD06D8E3A31}" destId="{F582609E-D89F-4F83-818B-EB946DF51504}" srcOrd="2" destOrd="0" parTransId="{087454E9-3B05-4D42-B70F-99E28CC03F54}" sibTransId="{4D24EFDC-8931-489C-B0B3-0237AC6E058C}"/>
    <dgm:cxn modelId="{4FFF2D19-D2F6-45BF-8418-0DB520D7340B}" type="presOf" srcId="{50141267-8E31-4AB8-9AE7-CB1602DF5743}" destId="{B2B2AD7A-F2D4-4C47-9649-59406C02B295}" srcOrd="0" destOrd="0" presId="urn:microsoft.com/office/officeart/2005/8/layout/vList2"/>
    <dgm:cxn modelId="{65B76B80-9D49-46F9-8C23-B062E3201F38}" type="presOf" srcId="{452F286F-2E7E-4834-9674-2BD06D8E3A31}" destId="{B82621AD-D217-4C0A-B532-37B13A2763C8}" srcOrd="0" destOrd="0" presId="urn:microsoft.com/office/officeart/2005/8/layout/vList2"/>
    <dgm:cxn modelId="{52106488-62E2-4635-9E9A-2C000CEB9FC7}" type="presOf" srcId="{DCF1AD75-28F4-4B28-A12E-EBBAFAFA13B4}" destId="{4609F230-815C-49EA-86A1-93CFA2EB493F}" srcOrd="0" destOrd="0" presId="urn:microsoft.com/office/officeart/2005/8/layout/vList2"/>
    <dgm:cxn modelId="{BBFC3196-CA36-4144-A05F-841491087BF3}" type="presOf" srcId="{4FD6E7D4-A829-440D-A5EF-38223AFDD138}" destId="{47BE0BF7-8AB4-4DFB-84B0-6D754E01E0F1}" srcOrd="0" destOrd="0" presId="urn:microsoft.com/office/officeart/2005/8/layout/vList2"/>
    <dgm:cxn modelId="{0715FEB1-6C78-4127-BEC3-91DF433AF34A}" type="presOf" srcId="{CCD76644-465B-404B-8AA9-FB10AC820F6A}" destId="{29A7B6E9-4727-4C60-894D-F9AFCA7906F2}" srcOrd="0" destOrd="0" presId="urn:microsoft.com/office/officeart/2005/8/layout/vList2"/>
    <dgm:cxn modelId="{589296CA-59CB-4D5D-9311-ECC3682820FD}" srcId="{452F286F-2E7E-4834-9674-2BD06D8E3A31}" destId="{CCD76644-465B-404B-8AA9-FB10AC820F6A}" srcOrd="0" destOrd="0" parTransId="{C96E9A60-1078-49E8-AC4C-4C530CEB6BDC}" sibTransId="{F657BC2B-597B-4BA9-A275-33B7F395062B}"/>
    <dgm:cxn modelId="{D65FE8F4-D0E8-4DFA-B7C6-EC676CF7B4CE}" srcId="{452F286F-2E7E-4834-9674-2BD06D8E3A31}" destId="{DCF1AD75-28F4-4B28-A12E-EBBAFAFA13B4}" srcOrd="4" destOrd="0" parTransId="{15DF7AA0-EFE9-410B-A5BF-E4A404855949}" sibTransId="{6AE31A91-E0D6-4D5F-BB50-4651F450FFDC}"/>
    <dgm:cxn modelId="{E68A66F6-14E1-410D-A5A2-21A1D1B43C48}" type="presOf" srcId="{F582609E-D89F-4F83-818B-EB946DF51504}" destId="{FD0B423C-0DBC-45C3-80B8-FE41344F6DAF}" srcOrd="0" destOrd="0" presId="urn:microsoft.com/office/officeart/2005/8/layout/vList2"/>
    <dgm:cxn modelId="{EC00C9FD-3BDF-4AC3-A41D-BD16A388AA78}" srcId="{452F286F-2E7E-4834-9674-2BD06D8E3A31}" destId="{4FD6E7D4-A829-440D-A5EF-38223AFDD138}" srcOrd="3" destOrd="0" parTransId="{44734388-F02C-4058-9F7E-0260AE45C3A5}" sibTransId="{807E35AD-201E-4FC3-A188-D01C0CE2A724}"/>
    <dgm:cxn modelId="{8B6AD5FF-42E0-4F62-BBDD-BEA28466897F}" srcId="{452F286F-2E7E-4834-9674-2BD06D8E3A31}" destId="{50141267-8E31-4AB8-9AE7-CB1602DF5743}" srcOrd="1" destOrd="0" parTransId="{552622C5-35E9-4FF2-9FF5-843BA9E289C5}" sibTransId="{04AF5927-9C0E-42DF-B01F-9A6675AA6F35}"/>
    <dgm:cxn modelId="{7D514FE0-713F-48F2-8BBE-53BAFDBA2BC0}" type="presParOf" srcId="{B82621AD-D217-4C0A-B532-37B13A2763C8}" destId="{29A7B6E9-4727-4C60-894D-F9AFCA7906F2}" srcOrd="0" destOrd="0" presId="urn:microsoft.com/office/officeart/2005/8/layout/vList2"/>
    <dgm:cxn modelId="{1BAAABF5-89EE-4AA4-9DB4-380C3E5653D3}" type="presParOf" srcId="{B82621AD-D217-4C0A-B532-37B13A2763C8}" destId="{A65E93A4-0806-4FD0-AAD1-C8D5D865AB99}" srcOrd="1" destOrd="0" presId="urn:microsoft.com/office/officeart/2005/8/layout/vList2"/>
    <dgm:cxn modelId="{071D1C53-8901-494C-8327-3D7B62B5B39C}" type="presParOf" srcId="{B82621AD-D217-4C0A-B532-37B13A2763C8}" destId="{B2B2AD7A-F2D4-4C47-9649-59406C02B295}" srcOrd="2" destOrd="0" presId="urn:microsoft.com/office/officeart/2005/8/layout/vList2"/>
    <dgm:cxn modelId="{8017D163-3384-4DF4-83BF-C85EF6CD6431}" type="presParOf" srcId="{B82621AD-D217-4C0A-B532-37B13A2763C8}" destId="{3AABAB22-B4C9-4055-A630-8C4CBA6EE472}" srcOrd="3" destOrd="0" presId="urn:microsoft.com/office/officeart/2005/8/layout/vList2"/>
    <dgm:cxn modelId="{BDC0568E-D799-402A-B05D-5F558DCC4B5C}" type="presParOf" srcId="{B82621AD-D217-4C0A-B532-37B13A2763C8}" destId="{FD0B423C-0DBC-45C3-80B8-FE41344F6DAF}" srcOrd="4" destOrd="0" presId="urn:microsoft.com/office/officeart/2005/8/layout/vList2"/>
    <dgm:cxn modelId="{3E6EF43C-A3E2-4DE0-85E8-213469448965}" type="presParOf" srcId="{B82621AD-D217-4C0A-B532-37B13A2763C8}" destId="{000FDF5F-A74E-4E2C-8596-3364837654CE}" srcOrd="5" destOrd="0" presId="urn:microsoft.com/office/officeart/2005/8/layout/vList2"/>
    <dgm:cxn modelId="{FE14E4E2-0511-441C-B046-AADA0CB7A30E}" type="presParOf" srcId="{B82621AD-D217-4C0A-B532-37B13A2763C8}" destId="{47BE0BF7-8AB4-4DFB-84B0-6D754E01E0F1}" srcOrd="6" destOrd="0" presId="urn:microsoft.com/office/officeart/2005/8/layout/vList2"/>
    <dgm:cxn modelId="{25160364-E719-4CBE-8A9A-5A185798458D}" type="presParOf" srcId="{B82621AD-D217-4C0A-B532-37B13A2763C8}" destId="{67F17B94-D851-45AE-8C58-E9163E297ABE}" srcOrd="7" destOrd="0" presId="urn:microsoft.com/office/officeart/2005/8/layout/vList2"/>
    <dgm:cxn modelId="{13B56523-9151-47CC-BD22-AD62222CB910}" type="presParOf" srcId="{B82621AD-D217-4C0A-B532-37B13A2763C8}" destId="{4609F230-815C-49EA-86A1-93CFA2EB493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7B6E9-4727-4C60-894D-F9AFCA7906F2}">
      <dsp:nvSpPr>
        <dsp:cNvPr id="0" name=""/>
        <dsp:cNvSpPr/>
      </dsp:nvSpPr>
      <dsp:spPr>
        <a:xfrm>
          <a:off x="0" y="7429"/>
          <a:ext cx="8872537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Approximate Year Property Built </a:t>
          </a:r>
        </a:p>
      </dsp:txBody>
      <dsp:txXfrm>
        <a:off x="38638" y="46067"/>
        <a:ext cx="8795261" cy="714229"/>
      </dsp:txXfrm>
    </dsp:sp>
    <dsp:sp modelId="{B2B2AD7A-F2D4-4C47-9649-59406C02B295}">
      <dsp:nvSpPr>
        <dsp:cNvPr id="0" name=""/>
        <dsp:cNvSpPr/>
      </dsp:nvSpPr>
      <dsp:spPr>
        <a:xfrm>
          <a:off x="0" y="893974"/>
          <a:ext cx="8872537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Addition Name, Lot and Block </a:t>
          </a:r>
        </a:p>
      </dsp:txBody>
      <dsp:txXfrm>
        <a:off x="38638" y="932612"/>
        <a:ext cx="8795261" cy="714229"/>
      </dsp:txXfrm>
    </dsp:sp>
    <dsp:sp modelId="{FD0B423C-0DBC-45C3-80B8-FE41344F6DAF}">
      <dsp:nvSpPr>
        <dsp:cNvPr id="0" name=""/>
        <dsp:cNvSpPr/>
      </dsp:nvSpPr>
      <dsp:spPr>
        <a:xfrm>
          <a:off x="0" y="1780519"/>
          <a:ext cx="8872537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Section, Township and Range </a:t>
          </a:r>
        </a:p>
      </dsp:txBody>
      <dsp:txXfrm>
        <a:off x="38638" y="1819157"/>
        <a:ext cx="8795261" cy="714229"/>
      </dsp:txXfrm>
    </dsp:sp>
    <dsp:sp modelId="{47BE0BF7-8AB4-4DFB-84B0-6D754E01E0F1}">
      <dsp:nvSpPr>
        <dsp:cNvPr id="0" name=""/>
        <dsp:cNvSpPr/>
      </dsp:nvSpPr>
      <dsp:spPr>
        <a:xfrm>
          <a:off x="0" y="2667064"/>
          <a:ext cx="8872537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Materials Property Made Out Of </a:t>
          </a:r>
        </a:p>
      </dsp:txBody>
      <dsp:txXfrm>
        <a:off x="38638" y="2705702"/>
        <a:ext cx="8795261" cy="714229"/>
      </dsp:txXfrm>
    </dsp:sp>
    <dsp:sp modelId="{4609F230-815C-49EA-86A1-93CFA2EB493F}">
      <dsp:nvSpPr>
        <dsp:cNvPr id="0" name=""/>
        <dsp:cNvSpPr/>
      </dsp:nvSpPr>
      <dsp:spPr>
        <a:xfrm>
          <a:off x="0" y="3553609"/>
          <a:ext cx="8872537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Historic Pictures </a:t>
          </a:r>
        </a:p>
      </dsp:txBody>
      <dsp:txXfrm>
        <a:off x="38638" y="3592247"/>
        <a:ext cx="8795261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B61EC-BA5E-4ED1-9F48-10AD679FDDB2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D8125-DC3E-4322-99FF-F4F33025A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7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6D88-60DC-4CB2-9FDB-251D06FD56FE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4350"/>
            <a:ext cx="38576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F4793-7D17-478E-BB4A-31C84A4F0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43188" y="514350"/>
            <a:ext cx="38576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People – primarily in the 1930s-1960s, images from OWH photographers.  Maybe mention </a:t>
            </a:r>
            <a:r>
              <a:rPr lang="en-US" baseline="0" dirty="0" err="1"/>
              <a:t>AkSarBen</a:t>
            </a:r>
            <a:r>
              <a:rPr lang="en-US" baseline="0" dirty="0"/>
              <a:t> collection?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Houses – Some, but* stress that it’s spotty and really depends on the area, we’ll come back to this later.  This particular photo is: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902 South 38th Street house belongs to Dr. C.C.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Criss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house has a for sale sign in front of it. 906 south 38 ST belongs to Dr. Neil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Criss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38th Street homes were built by Carl Berg.  Dated to 1912.  We have this because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Photographer Homer </a:t>
            </a:r>
            <a:r>
              <a:rPr lang="en-US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Frohardt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lived at 920 S 38</a:t>
            </a:r>
            <a:r>
              <a:rPr lang="en-US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street – they were neighbors.  </a:t>
            </a:r>
            <a:endParaRPr lang="en-US" baseline="0" dirty="0"/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Businesses and Buildings – our strongest section! This photo is: West on Douglas Street from 17th Street, Omaha, Nebraska. Parked cars line the street, cars drive down the street, people walk along the sidewalks. Notable buildings include: Athletic Club, Strand Theater, </a:t>
            </a:r>
            <a:r>
              <a:rPr lang="en-US" baseline="0" dirty="0" err="1"/>
              <a:t>Fontenelle</a:t>
            </a:r>
            <a:r>
              <a:rPr lang="en-US" baseline="0" dirty="0"/>
              <a:t> Hotel, Masonic Temple, and Northwest Bell Telephone Building.  Dated 1922.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Bostwick</a:t>
            </a:r>
            <a:r>
              <a:rPr lang="en-US" baseline="0" dirty="0"/>
              <a:t> – commercial photographer, downtown shots, good growth of Omaha.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9BC8C-9A5C-4756-BE5D-0C7A8DB22E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3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7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0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7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5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5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1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8336-6701-4C21-BEB2-CEC1F921D854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6EE29-4F76-4B93-8A1C-6E44455C8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peretc@aol.co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ebnewspapers.unl.ed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landmark.cityofomaha.or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s.org/InvisibleHistory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dogi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4385066"/>
            <a:ext cx="9216820" cy="1317643"/>
          </a:xfrm>
        </p:spPr>
        <p:txBody>
          <a:bodyPr>
            <a:normAutofit fontScale="90000"/>
          </a:bodyPr>
          <a:lstStyle/>
          <a:p>
            <a:pPr algn="l"/>
            <a:br>
              <a:rPr lang="en-US" sz="1500" dirty="0">
                <a:latin typeface="Victorian LET" pitchFamily="2" charset="0"/>
              </a:rPr>
            </a:br>
            <a:br>
              <a:rPr lang="en-US" sz="1500" dirty="0">
                <a:latin typeface="Victorian LET" pitchFamily="2" charset="0"/>
              </a:rPr>
            </a:br>
            <a:r>
              <a:rPr lang="en-US" sz="4000" b="1" dirty="0">
                <a:latin typeface="+mn-lt"/>
              </a:rPr>
              <a:t>Researching the History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of a Home, Building and Neighborhood</a:t>
            </a:r>
            <a:br>
              <a:rPr lang="en-US" sz="1500" b="1" dirty="0">
                <a:latin typeface="+mn-lt"/>
              </a:rPr>
            </a:br>
            <a:endParaRPr lang="en-US" sz="15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5702709"/>
            <a:ext cx="9216819" cy="521109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10" name="Picture 9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99D33BD9-0B76-47B2-8221-82BB61A0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r="23275" b="-3"/>
          <a:stretch/>
        </p:blipFill>
        <p:spPr>
          <a:xfrm>
            <a:off x="20" y="10"/>
            <a:ext cx="3425551" cy="4242806"/>
          </a:xfrm>
          <a:prstGeom prst="rect">
            <a:avLst/>
          </a:prstGeom>
        </p:spPr>
      </p:pic>
      <p:pic>
        <p:nvPicPr>
          <p:cNvPr id="6" name="Picture 5" descr="Charles__3114.JPG"/>
          <p:cNvPicPr>
            <a:picLocks noChangeAspect="1"/>
          </p:cNvPicPr>
          <p:nvPr/>
        </p:nvPicPr>
        <p:blipFill rotWithShape="1">
          <a:blip r:embed="rId3" cstate="print"/>
          <a:srcRect l="21048" r="18355" b="2"/>
          <a:stretch/>
        </p:blipFill>
        <p:spPr>
          <a:xfrm>
            <a:off x="3451344" y="-1"/>
            <a:ext cx="3428087" cy="4242816"/>
          </a:xfrm>
          <a:prstGeom prst="rect">
            <a:avLst/>
          </a:prstGeom>
        </p:spPr>
      </p:pic>
      <p:pic>
        <p:nvPicPr>
          <p:cNvPr id="7" name="Picture 6" descr="A picture containing outdoor, tree, building, sky&#10;&#10;Description automatically generated">
            <a:extLst>
              <a:ext uri="{FF2B5EF4-FFF2-40B4-BE49-F238E27FC236}">
                <a16:creationId xmlns:a16="http://schemas.microsoft.com/office/drawing/2014/main" id="{83DD9A9D-1A5E-4D58-86E0-66568926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 r="19582" b="2"/>
          <a:stretch/>
        </p:blipFill>
        <p:spPr>
          <a:xfrm>
            <a:off x="6861429" y="10"/>
            <a:ext cx="3425571" cy="424280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10287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2808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6175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14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" y="197426"/>
            <a:ext cx="10113051" cy="5688591"/>
          </a:xfr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ABC5AA-CC59-43A1-AE24-E1E0B593C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028700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77B1-B3DF-4E92-8203-C8E85CFA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5FAA0A-29BD-4436-80D4-586BBFC5E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" y="146949"/>
            <a:ext cx="10050398" cy="5653349"/>
          </a:xfrm>
        </p:spPr>
      </p:pic>
    </p:spTree>
    <p:extLst>
      <p:ext uri="{BB962C8B-B14F-4D97-AF65-F5344CB8AC3E}">
        <p14:creationId xmlns:p14="http://schemas.microsoft.com/office/powerpoint/2010/main" val="1255708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5637"/>
            <a:ext cx="10271991" cy="57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9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533" y="629266"/>
            <a:ext cx="2957762" cy="1622321"/>
          </a:xfrm>
        </p:spPr>
        <p:txBody>
          <a:bodyPr>
            <a:normAutofit/>
          </a:bodyPr>
          <a:lstStyle/>
          <a:p>
            <a:r>
              <a:rPr lang="en-US" sz="3700" b="1" dirty="0">
                <a:latin typeface="+mn-lt"/>
              </a:rPr>
              <a:t>Digital Sanborn Maps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535" y="2438400"/>
            <a:ext cx="2957761" cy="3785419"/>
          </a:xfrm>
        </p:spPr>
        <p:txBody>
          <a:bodyPr>
            <a:normAutofit/>
          </a:bodyPr>
          <a:lstStyle/>
          <a:p>
            <a:r>
              <a:rPr lang="en-US" sz="1800" dirty="0"/>
              <a:t>Produced by a Fire Insurance Company to determine insurance rates for properties. </a:t>
            </a:r>
          </a:p>
          <a:p>
            <a:r>
              <a:rPr lang="en-US" sz="1800" dirty="0"/>
              <a:t>Digital and printed copy versions available at the Omaha Public Library or in City Planning. </a:t>
            </a:r>
          </a:p>
          <a:p>
            <a:r>
              <a:rPr lang="en-US" sz="1800" dirty="0"/>
              <a:t>For Omaha maps start in 1880’s and go through 1962.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4203" y="0"/>
            <a:ext cx="6372797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3111" y="557784"/>
            <a:ext cx="555533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1196" y="1643445"/>
            <a:ext cx="5078810" cy="35678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42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8973-34FA-431A-B1C7-A97CB8C4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038DC5-BD50-4E11-8212-2077C4858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96908"/>
            <a:ext cx="10123184" cy="5694291"/>
          </a:xfrm>
        </p:spPr>
      </p:pic>
    </p:spTree>
    <p:extLst>
      <p:ext uri="{BB962C8B-B14F-4D97-AF65-F5344CB8AC3E}">
        <p14:creationId xmlns:p14="http://schemas.microsoft.com/office/powerpoint/2010/main" val="3316041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_1854.jpg"/>
          <p:cNvPicPr>
            <a:picLocks noChangeAspect="1"/>
          </p:cNvPicPr>
          <p:nvPr/>
        </p:nvPicPr>
        <p:blipFill>
          <a:blip r:embed="rId2" cstate="print">
            <a:lum bright="25000"/>
          </a:blip>
          <a:stretch>
            <a:fillRect/>
          </a:stretch>
        </p:blipFill>
        <p:spPr>
          <a:xfrm>
            <a:off x="600075" y="2895601"/>
            <a:ext cx="3771900" cy="3773017"/>
          </a:xfrm>
          <a:prstGeom prst="rect">
            <a:avLst/>
          </a:prstGeom>
        </p:spPr>
      </p:pic>
      <p:pic>
        <p:nvPicPr>
          <p:cNvPr id="5" name="Picture 4" descr="WaterPerm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66458" y="1386742"/>
            <a:ext cx="3431628" cy="553494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381000"/>
            <a:ext cx="9344025" cy="2209800"/>
          </a:xfrm>
        </p:spPr>
        <p:txBody>
          <a:bodyPr>
            <a:normAutofit/>
          </a:bodyPr>
          <a:lstStyle/>
          <a:p>
            <a:r>
              <a:rPr lang="en-US" dirty="0"/>
              <a:t>Early maps, plat books, and gazetteers</a:t>
            </a:r>
          </a:p>
          <a:p>
            <a:r>
              <a:rPr lang="en-US" dirty="0"/>
              <a:t>Card index to people, places, and events</a:t>
            </a:r>
          </a:p>
          <a:p>
            <a:r>
              <a:rPr lang="en-US" dirty="0"/>
              <a:t>Institutional records e.g. early Omaha water permits, 1882-1955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4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66" y="321732"/>
            <a:ext cx="5955447" cy="1964266"/>
          </a:xfrm>
          <a:prstGeom prst="rect">
            <a:avLst/>
          </a:prstGeom>
          <a:solidFill>
            <a:srgbClr val="5F5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http://durhammuseum.contentdm.oclc.org/utils/ajaxhelper/?CISOROOT=p15426coll1&amp;CISOPTR=11507&amp;action=2&amp;DMSCALE=15&amp;DMWIDTH=512&amp;DMHEIGHT=460&amp;DMX=0&amp;DMY=0&amp;DMTEXT=personal!38th%20st&amp;DMROTATE=0"/>
          <p:cNvPicPr>
            <a:picLocks noChangeAspect="1" noChangeArrowheads="1"/>
          </p:cNvPicPr>
          <p:nvPr/>
        </p:nvPicPr>
        <p:blipFill rotWithShape="1">
          <a:blip r:embed="rId3" cstate="print"/>
          <a:srcRect l="2236" r="33870" b="3"/>
          <a:stretch/>
        </p:blipFill>
        <p:spPr bwMode="auto">
          <a:xfrm>
            <a:off x="276369" y="2454903"/>
            <a:ext cx="2904863" cy="4080254"/>
          </a:xfrm>
          <a:prstGeom prst="rect">
            <a:avLst/>
          </a:prstGeom>
          <a:noFill/>
        </p:spPr>
      </p:pic>
      <p:pic>
        <p:nvPicPr>
          <p:cNvPr id="10" name="Picture 6" descr="Museum General Photo Collection"/>
          <p:cNvPicPr>
            <a:picLocks noChangeAspect="1" noChangeArrowheads="1"/>
          </p:cNvPicPr>
          <p:nvPr/>
        </p:nvPicPr>
        <p:blipFill rotWithShape="1">
          <a:blip r:embed="rId4" cstate="print"/>
          <a:srcRect t="2439" r="2" b="15406"/>
          <a:stretch/>
        </p:blipFill>
        <p:spPr bwMode="auto">
          <a:xfrm>
            <a:off x="3326281" y="2454902"/>
            <a:ext cx="2904865" cy="1958184"/>
          </a:xfrm>
          <a:prstGeom prst="rect">
            <a:avLst/>
          </a:prstGeom>
          <a:noFill/>
        </p:spPr>
      </p:pic>
      <p:pic>
        <p:nvPicPr>
          <p:cNvPr id="4" name="Picture 3" descr="24x30 5 logo panel.jpg"/>
          <p:cNvPicPr>
            <a:picLocks noChangeAspect="1"/>
          </p:cNvPicPr>
          <p:nvPr/>
        </p:nvPicPr>
        <p:blipFill rotWithShape="1">
          <a:blip r:embed="rId5" cstate="print"/>
          <a:srcRect t="14840" r="5" b="5"/>
          <a:stretch/>
        </p:blipFill>
        <p:spPr>
          <a:xfrm>
            <a:off x="3325270" y="4572285"/>
            <a:ext cx="2908649" cy="19568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6197" y="321732"/>
            <a:ext cx="3639341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4539" y="1096369"/>
            <a:ext cx="2962656" cy="4998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Archive contains over 800,000 images spanning from the 1860s to the 1990s.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Search Online first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Or open by appointment - Tuesday-Friday 10:30-3:30, or the first Saturday of the month.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Policies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84F56-69EB-426A-9D41-29DAD933D3BE}"/>
              </a:ext>
            </a:extLst>
          </p:cNvPr>
          <p:cNvSpPr txBox="1"/>
          <p:nvPr/>
        </p:nvSpPr>
        <p:spPr>
          <a:xfrm>
            <a:off x="4685731" y="297293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C66FC-6407-4531-95B9-57D35DE6CB64}"/>
              </a:ext>
            </a:extLst>
          </p:cNvPr>
          <p:cNvSpPr txBox="1"/>
          <p:nvPr/>
        </p:nvSpPr>
        <p:spPr>
          <a:xfrm>
            <a:off x="418531" y="859809"/>
            <a:ext cx="5619323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</a:rPr>
              <a:t>The Durham Museum </a:t>
            </a:r>
          </a:p>
        </p:txBody>
      </p:sp>
    </p:spTree>
    <p:extLst>
      <p:ext uri="{BB962C8B-B14F-4D97-AF65-F5344CB8AC3E}">
        <p14:creationId xmlns:p14="http://schemas.microsoft.com/office/powerpoint/2010/main" val="23647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1" y="124690"/>
            <a:ext cx="10094578" cy="5678200"/>
          </a:xfrm>
        </p:spPr>
      </p:pic>
    </p:spTree>
    <p:extLst>
      <p:ext uri="{BB962C8B-B14F-4D97-AF65-F5344CB8AC3E}">
        <p14:creationId xmlns:p14="http://schemas.microsoft.com/office/powerpoint/2010/main" val="268698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ett\Documents\Brett\Kristine Gerber\Restore Omaha\omaha-world-hera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76" y="-32182"/>
            <a:ext cx="4972965" cy="12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rett\Documents\Brett\Kristine Gerber\Restore Omaha\tornado.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62" y="3850828"/>
            <a:ext cx="4286250" cy="290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43" y="1341120"/>
            <a:ext cx="9258300" cy="365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ea typeface="Verdana" pitchFamily="34" charset="0"/>
                <a:cs typeface="Verdana" pitchFamily="34" charset="0"/>
              </a:rPr>
              <a:t>More than 500,000 photos housed in the </a:t>
            </a:r>
          </a:p>
          <a:p>
            <a:pPr marL="0" indent="0" algn="ctr">
              <a:buNone/>
            </a:pPr>
            <a:r>
              <a:rPr lang="en-US" sz="2800" b="1" dirty="0">
                <a:ea typeface="Verdana" pitchFamily="34" charset="0"/>
                <a:cs typeface="Verdana" pitchFamily="34" charset="0"/>
              </a:rPr>
              <a:t>World-Herald Library (1900 - 1997)</a:t>
            </a:r>
          </a:p>
          <a:p>
            <a:r>
              <a:rPr lang="en-US" sz="2400" dirty="0">
                <a:ea typeface="Verdana" pitchFamily="34" charset="0"/>
                <a:cs typeface="Verdana" pitchFamily="34" charset="0"/>
              </a:rPr>
              <a:t>Negatives from May 1991 - December 1997</a:t>
            </a:r>
          </a:p>
          <a:p>
            <a:r>
              <a:rPr lang="en-US" sz="2400" dirty="0">
                <a:ea typeface="Verdana" pitchFamily="34" charset="0"/>
                <a:cs typeface="Verdana" pitchFamily="34" charset="0"/>
              </a:rPr>
              <a:t>Digital Archive 1997 – present</a:t>
            </a:r>
          </a:p>
          <a:p>
            <a:r>
              <a:rPr lang="en-US" sz="2400" dirty="0">
                <a:ea typeface="Verdana" pitchFamily="34" charset="0"/>
                <a:cs typeface="Verdana" pitchFamily="34" charset="0"/>
              </a:rPr>
              <a:t>Photographs before 1997 filed by name or subject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4389" y="3898710"/>
            <a:ext cx="362120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March 23, 1913 Easter Sunday Tornado. </a:t>
            </a:r>
          </a:p>
          <a:p>
            <a:pPr algn="ctr"/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42nd &amp;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Farnam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South Side of Street</a:t>
            </a:r>
          </a:p>
          <a:p>
            <a:pPr algn="ctr"/>
            <a:r>
              <a:rPr lang="en-US" sz="1600" b="1" dirty="0"/>
              <a:t> </a:t>
            </a:r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3912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66" y="321732"/>
            <a:ext cx="5955447" cy="1964266"/>
          </a:xfrm>
          <a:prstGeom prst="rect">
            <a:avLst/>
          </a:prstGeom>
          <a:solidFill>
            <a:srgbClr val="564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341" y="491260"/>
            <a:ext cx="5563846" cy="162521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+mn-lt"/>
              </a:rPr>
              <a:t>Douglas County Historical Society</a:t>
            </a:r>
          </a:p>
        </p:txBody>
      </p:sp>
      <p:pic>
        <p:nvPicPr>
          <p:cNvPr id="4101" name="Picture 5" descr="43 SW corner 12th and Dougl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r="28875" b="-3"/>
          <a:stretch/>
        </p:blipFill>
        <p:spPr bwMode="auto">
          <a:xfrm>
            <a:off x="276366" y="2454903"/>
            <a:ext cx="2904864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am Reynolds Home So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" b="-3"/>
          <a:stretch/>
        </p:blipFill>
        <p:spPr bwMode="auto">
          <a:xfrm>
            <a:off x="3326281" y="2454901"/>
            <a:ext cx="2904865" cy="40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6197" y="321732"/>
            <a:ext cx="3639341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714539" y="763523"/>
            <a:ext cx="2962656" cy="533095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Bound Newspapers</a:t>
            </a:r>
          </a:p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Clipping Files</a:t>
            </a:r>
          </a:p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City Directories</a:t>
            </a:r>
          </a:p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County Records – Birth, Death, Marriage, Naturalization</a:t>
            </a:r>
          </a:p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Images – 30,000</a:t>
            </a:r>
          </a:p>
          <a:p>
            <a:pPr lvl="1" eaLnBrk="1" hangingPunct="1"/>
            <a:r>
              <a:rPr lang="en-US" sz="2200" dirty="0">
                <a:solidFill>
                  <a:srgbClr val="FFFFFF"/>
                </a:solidFill>
              </a:rPr>
              <a:t>William Wentworth Collection</a:t>
            </a:r>
          </a:p>
          <a:p>
            <a:pPr lvl="1" eaLnBrk="1" hangingPunct="1"/>
            <a:r>
              <a:rPr lang="en-US" sz="2200" dirty="0">
                <a:solidFill>
                  <a:srgbClr val="FFFFFF"/>
                </a:solidFill>
              </a:rPr>
              <a:t>William Henry Jackson</a:t>
            </a:r>
          </a:p>
          <a:p>
            <a:pPr lvl="1" eaLnBrk="1" hangingPunct="1"/>
            <a:r>
              <a:rPr lang="en-US" sz="2200" dirty="0">
                <a:solidFill>
                  <a:srgbClr val="FFFFFF"/>
                </a:solidFill>
              </a:rPr>
              <a:t>Benson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326672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779" y="346167"/>
            <a:ext cx="2001706" cy="15889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N33__1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742" y="346167"/>
            <a:ext cx="2063924" cy="154794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SC045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3085" y="346167"/>
            <a:ext cx="2319022" cy="154794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3000 Hamilton-Charles 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42" y="2639045"/>
            <a:ext cx="2118578" cy="158893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N34__19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187" y="4930536"/>
            <a:ext cx="2110218" cy="158266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1948" y="2300641"/>
            <a:ext cx="6855052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9559" y="2916520"/>
            <a:ext cx="5455086" cy="2309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Is Researching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History of Properties Important?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0284428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42927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2926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67501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05223" y="5336249"/>
            <a:ext cx="462915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4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66" y="321732"/>
            <a:ext cx="5955447" cy="1964266"/>
          </a:xfrm>
          <a:prstGeom prst="rect">
            <a:avLst/>
          </a:prstGeom>
          <a:solidFill>
            <a:srgbClr val="5B53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341" y="491260"/>
            <a:ext cx="5563846" cy="162521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Postcards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 descr="C:\Users\Brett\Downloads\Geo A Joslyn Residence and Groun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" r="2049" b="1"/>
          <a:stretch/>
        </p:blipFill>
        <p:spPr bwMode="auto">
          <a:xfrm>
            <a:off x="276367" y="2454903"/>
            <a:ext cx="595544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6197" y="321732"/>
            <a:ext cx="3639341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1827" y="491260"/>
            <a:ext cx="3266364" cy="5918639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Postcards of past and present, local and distant sites.</a:t>
            </a:r>
          </a:p>
          <a:p>
            <a:r>
              <a:rPr lang="en-US" sz="3100" dirty="0">
                <a:solidFill>
                  <a:srgbClr val="FFFFFF"/>
                </a:solidFill>
              </a:rPr>
              <a:t>Classic postcards of businesses, residences, parks, schools and city street scenes from a century ago. 1890s to 1960s. </a:t>
            </a:r>
          </a:p>
          <a:p>
            <a:r>
              <a:rPr lang="en-US" sz="3100" dirty="0">
                <a:solidFill>
                  <a:srgbClr val="FFFFFF"/>
                </a:solidFill>
              </a:rPr>
              <a:t>David Edwards, Postcard and Paper Show, </a:t>
            </a:r>
            <a:r>
              <a:rPr lang="en-US" sz="3100" b="1" u="sng" dirty="0">
                <a:solidFill>
                  <a:srgbClr val="FFFFFF"/>
                </a:solidFill>
                <a:hlinkClick r:id="rId4"/>
              </a:rPr>
              <a:t>paperetc@aol.com</a:t>
            </a:r>
            <a:endParaRPr lang="en-US" sz="3100" b="1" u="sng" dirty="0">
              <a:solidFill>
                <a:srgbClr val="FFFFFF"/>
              </a:solidFill>
            </a:endParaRPr>
          </a:p>
          <a:p>
            <a:r>
              <a:rPr lang="en-US" sz="3100" b="1" dirty="0">
                <a:solidFill>
                  <a:srgbClr val="FFFFFF"/>
                </a:solidFill>
              </a:rPr>
              <a:t>March and August shows in Omaha. </a:t>
            </a: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1607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Other Nebraska Newspapers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Library of Congress Site - </a:t>
            </a:r>
            <a:r>
              <a:rPr lang="en-US" u="sng" dirty="0">
                <a:solidFill>
                  <a:srgbClr val="CC3300"/>
                </a:solidFill>
              </a:rPr>
              <a:t>http://chroniclingamerica.loc.gov</a:t>
            </a:r>
          </a:p>
          <a:p>
            <a:r>
              <a:rPr lang="en-US" dirty="0"/>
              <a:t>Omaha Bee from 1871 to 1927 </a:t>
            </a:r>
          </a:p>
          <a:p>
            <a:r>
              <a:rPr lang="en-US" dirty="0"/>
              <a:t>Omaha Monitor </a:t>
            </a:r>
          </a:p>
          <a:p>
            <a:r>
              <a:rPr lang="en-US" dirty="0"/>
              <a:t>Omaha Guide </a:t>
            </a:r>
          </a:p>
          <a:p>
            <a:r>
              <a:rPr lang="en-US" dirty="0"/>
              <a:t>UNL Site – Digitized all of History Nebraska’s Holdings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https://nebnewspapers.unl.edu/</a:t>
            </a:r>
            <a:endParaRPr lang="en-US" dirty="0"/>
          </a:p>
          <a:p>
            <a:r>
              <a:rPr lang="en-US" dirty="0"/>
              <a:t>Omaha Daily Record on Newspapers.com. Listed when people moved to town or left town.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18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7" y="197427"/>
            <a:ext cx="10076103" cy="5667808"/>
          </a:xfrm>
        </p:spPr>
      </p:pic>
    </p:spTree>
    <p:extLst>
      <p:ext uri="{BB962C8B-B14F-4D97-AF65-F5344CB8AC3E}">
        <p14:creationId xmlns:p14="http://schemas.microsoft.com/office/powerpoint/2010/main" val="2344577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66" y="301438"/>
            <a:ext cx="8872538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City of Omaha Landmarks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City of Omaha Planning Department – Preservation Office</a:t>
            </a:r>
          </a:p>
          <a:p>
            <a:r>
              <a:rPr lang="en-US" dirty="0"/>
              <a:t>Reconnaissance Surveys</a:t>
            </a:r>
          </a:p>
          <a:p>
            <a:r>
              <a:rPr lang="en-US" dirty="0"/>
              <a:t>Local and Nationally Registered properties in Douglas County. </a:t>
            </a:r>
          </a:p>
          <a:p>
            <a:r>
              <a:rPr lang="en-US" dirty="0"/>
              <a:t>Image Collection </a:t>
            </a:r>
          </a:p>
          <a:p>
            <a:r>
              <a:rPr lang="en-US" dirty="0"/>
              <a:t>Architectural plans</a:t>
            </a:r>
          </a:p>
          <a:p>
            <a:r>
              <a:rPr lang="en-US" b="1" dirty="0">
                <a:solidFill>
                  <a:srgbClr val="CC3300"/>
                </a:solidFill>
                <a:hlinkClick r:id="rId2"/>
              </a:rPr>
              <a:t>http://landmark.cityofomaha.org/</a:t>
            </a:r>
            <a:endParaRPr lang="en-US" b="1" dirty="0">
              <a:solidFill>
                <a:srgbClr val="CC33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9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03" y="145404"/>
            <a:ext cx="8390745" cy="6712596"/>
          </a:xfrm>
        </p:spPr>
      </p:pic>
    </p:spTree>
    <p:extLst>
      <p:ext uri="{BB962C8B-B14F-4D97-AF65-F5344CB8AC3E}">
        <p14:creationId xmlns:p14="http://schemas.microsoft.com/office/powerpoint/2010/main" val="186714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Nebraska State Historical Society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 Archives</a:t>
            </a:r>
          </a:p>
          <a:p>
            <a:r>
              <a:rPr lang="en-US" dirty="0"/>
              <a:t>Newspapers Across State on Microfilm</a:t>
            </a:r>
          </a:p>
          <a:p>
            <a:r>
              <a:rPr lang="en-US" dirty="0"/>
              <a:t>Architects and their work </a:t>
            </a:r>
          </a:p>
          <a:p>
            <a:pPr marL="0" indent="0">
              <a:buNone/>
            </a:pPr>
            <a:r>
              <a:rPr lang="en-US" dirty="0"/>
              <a:t>NebraskaHistory.org</a:t>
            </a:r>
          </a:p>
          <a:p>
            <a:pPr marL="0" indent="0">
              <a:buNone/>
            </a:pPr>
            <a:r>
              <a:rPr lang="en-US" dirty="0"/>
              <a:t>E-nebraskahistory.org </a:t>
            </a:r>
          </a:p>
        </p:txBody>
      </p:sp>
    </p:spTree>
    <p:extLst>
      <p:ext uri="{BB962C8B-B14F-4D97-AF65-F5344CB8AC3E}">
        <p14:creationId xmlns:p14="http://schemas.microsoft.com/office/powerpoint/2010/main" val="3036989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Other Image 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Library of Congress Site - </a:t>
            </a:r>
            <a:r>
              <a:rPr lang="en-US" u="sng" dirty="0">
                <a:solidFill>
                  <a:srgbClr val="CC3300"/>
                </a:solidFill>
              </a:rPr>
              <a:t>http://chroniclingamerica.loc.gov</a:t>
            </a:r>
          </a:p>
          <a:p>
            <a:r>
              <a:rPr lang="en-US" dirty="0"/>
              <a:t>Great Plains Black History Museum at 24</a:t>
            </a:r>
            <a:r>
              <a:rPr lang="en-US" baseline="30000" dirty="0"/>
              <a:t>th</a:t>
            </a:r>
            <a:r>
              <a:rPr lang="en-US" dirty="0"/>
              <a:t> and Lake </a:t>
            </a:r>
          </a:p>
          <a:p>
            <a:r>
              <a:rPr lang="en-US" dirty="0"/>
              <a:t>Nebraska Jewish Historical Society – Near North Side </a:t>
            </a:r>
          </a:p>
          <a:p>
            <a:r>
              <a:rPr lang="en-US"/>
              <a:t>Omaha </a:t>
            </a:r>
            <a:r>
              <a:rPr lang="en-US" dirty="0"/>
              <a:t>History Books – Omaha Times Remembered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80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3C43-4E63-4E93-1C58-E2D93BF6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U.S. Census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01F37-E303-F70E-ADDC-482062086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for free through Ancestry.com, FamilySearch or National Archives. I like Ancestry.com best. </a:t>
            </a:r>
          </a:p>
          <a:p>
            <a:r>
              <a:rPr lang="en-US" dirty="0"/>
              <a:t>Can gather property owners name, others living in the home, ethnic group/race, where born, education level, where they work. </a:t>
            </a:r>
          </a:p>
          <a:p>
            <a:r>
              <a:rPr lang="en-US" dirty="0"/>
              <a:t>Reports are easy to download.</a:t>
            </a:r>
          </a:p>
          <a:p>
            <a:r>
              <a:rPr lang="en-US" dirty="0"/>
              <a:t>Available every 10 years up to 1950.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75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D7E7-C31D-BA7F-F3DF-C66D6A1E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egistration form&#10;&#10;Description automatically generated with low confidence">
            <a:extLst>
              <a:ext uri="{FF2B5EF4-FFF2-40B4-BE49-F238E27FC236}">
                <a16:creationId xmlns:a16="http://schemas.microsoft.com/office/drawing/2014/main" id="{3312BC2C-B154-2A59-0544-1FCEBAF01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46" y="219644"/>
            <a:ext cx="8219286" cy="6418712"/>
          </a:xfrm>
        </p:spPr>
      </p:pic>
    </p:spTree>
    <p:extLst>
      <p:ext uri="{BB962C8B-B14F-4D97-AF65-F5344CB8AC3E}">
        <p14:creationId xmlns:p14="http://schemas.microsoft.com/office/powerpoint/2010/main" val="3932451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80A7-3E61-32D6-F882-2E2EC9B3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8B3A886-2643-127D-3B7B-24468CBFE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5" y="213816"/>
            <a:ext cx="9998229" cy="5932226"/>
          </a:xfrm>
        </p:spPr>
      </p:pic>
    </p:spTree>
    <p:extLst>
      <p:ext uri="{BB962C8B-B14F-4D97-AF65-F5344CB8AC3E}">
        <p14:creationId xmlns:p14="http://schemas.microsoft.com/office/powerpoint/2010/main" val="1945390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9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7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8" y="4218905"/>
            <a:ext cx="9422533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sky, road, outdoor, building&#10;&#10;Description automatically generated">
            <a:extLst>
              <a:ext uri="{FF2B5EF4-FFF2-40B4-BE49-F238E27FC236}">
                <a16:creationId xmlns:a16="http://schemas.microsoft.com/office/drawing/2014/main" id="{82C5D074-6DC7-4DD3-BFFD-38BDFF83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23220" b="-2"/>
          <a:stretch/>
        </p:blipFill>
        <p:spPr>
          <a:xfrm>
            <a:off x="20" y="-6"/>
            <a:ext cx="3317537" cy="4005072"/>
          </a:xfrm>
          <a:prstGeom prst="rect">
            <a:avLst/>
          </a:prstGeom>
        </p:spPr>
      </p:pic>
      <p:pic>
        <p:nvPicPr>
          <p:cNvPr id="4" name="Picture 3" descr="A large house with a law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3C3352C0-EC65-47A6-AE4C-264A9B04D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r="19486" b="-2"/>
          <a:stretch/>
        </p:blipFill>
        <p:spPr>
          <a:xfrm>
            <a:off x="3484721" y="6"/>
            <a:ext cx="3317557" cy="4005071"/>
          </a:xfrm>
          <a:prstGeom prst="rect">
            <a:avLst/>
          </a:prstGeom>
        </p:spPr>
      </p:pic>
      <p:pic>
        <p:nvPicPr>
          <p:cNvPr id="11" name="Picture 10" descr="A large house with a law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98D22064-A4BC-42B0-861E-A2FF2110F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r="22335" b="-2"/>
          <a:stretch/>
        </p:blipFill>
        <p:spPr>
          <a:xfrm>
            <a:off x="6969442" y="-1"/>
            <a:ext cx="3317558" cy="4005072"/>
          </a:xfrm>
          <a:prstGeom prst="rect">
            <a:avLst/>
          </a:prstGeom>
        </p:spPr>
      </p:pic>
      <p:sp>
        <p:nvSpPr>
          <p:cNvPr id="39" name="Rectangle 33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781" y="4911519"/>
            <a:ext cx="10801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53201" y="5255847"/>
            <a:ext cx="1463040" cy="15431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5849" y="4435052"/>
            <a:ext cx="5994159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Every property has a </a:t>
            </a:r>
            <a:r>
              <a:rPr lang="en-US" sz="3200" b="1" u="sng" dirty="0"/>
              <a:t>story</a:t>
            </a:r>
            <a:r>
              <a:rPr lang="en-US" sz="3200" dirty="0"/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Knowing that </a:t>
            </a:r>
            <a:r>
              <a:rPr lang="en-US" sz="3200" b="1" u="sng" dirty="0"/>
              <a:t>story</a:t>
            </a:r>
            <a:r>
              <a:rPr lang="en-US" sz="3200" dirty="0"/>
              <a:t> can help you appreciate and promote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what makes it unique. </a:t>
            </a:r>
          </a:p>
        </p:txBody>
      </p:sp>
    </p:spTree>
    <p:extLst>
      <p:ext uri="{BB962C8B-B14F-4D97-AF65-F5344CB8AC3E}">
        <p14:creationId xmlns:p14="http://schemas.microsoft.com/office/powerpoint/2010/main" val="2970029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A9AF-4EBD-3912-30C8-C2551631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egister&#10;&#10;Description automatically generated with low confidence">
            <a:extLst>
              <a:ext uri="{FF2B5EF4-FFF2-40B4-BE49-F238E27FC236}">
                <a16:creationId xmlns:a16="http://schemas.microsoft.com/office/drawing/2014/main" id="{F135FCA0-E989-C5AC-6B37-7912A195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3" y="146950"/>
            <a:ext cx="9887334" cy="5826219"/>
          </a:xfrm>
        </p:spPr>
      </p:pic>
    </p:spTree>
    <p:extLst>
      <p:ext uri="{BB962C8B-B14F-4D97-AF65-F5344CB8AC3E}">
        <p14:creationId xmlns:p14="http://schemas.microsoft.com/office/powerpoint/2010/main" val="4051977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92686-EEDE-5992-724E-55828915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05AAF3C-0501-FADD-9E04-1AF220D97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88" y="46867"/>
            <a:ext cx="5927117" cy="6391471"/>
          </a:xfrm>
        </p:spPr>
      </p:pic>
    </p:spTree>
    <p:extLst>
      <p:ext uri="{BB962C8B-B14F-4D97-AF65-F5344CB8AC3E}">
        <p14:creationId xmlns:p14="http://schemas.microsoft.com/office/powerpoint/2010/main" val="2297731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Other 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Facebook Sites </a:t>
            </a:r>
            <a:r>
              <a:rPr lang="en-US" dirty="0"/>
              <a:t>- Forgotten Omaha, Omaha History Club and North Omaha History Blog, My Omaha Obsession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Google Books </a:t>
            </a:r>
            <a:r>
              <a:rPr lang="en-US" dirty="0"/>
              <a:t>books.google.com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Hathitrust.org – </a:t>
            </a:r>
            <a:r>
              <a:rPr lang="en-US" dirty="0"/>
              <a:t>Digital library. Western Architect, Improvement Bulletin.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Douglas County Engineer dcengineer.org/land-survey-records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Using the properties section, township and range, look up survey records, original deeds and abstracts.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Bureau of Land Management Glorecords.blm.gov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Access to more than five million Federal land title records issued between 1788 and the present. Includes images of land patents, survey plats and field notes and land status records.</a:t>
            </a:r>
          </a:p>
        </p:txBody>
      </p:sp>
    </p:spTree>
    <p:extLst>
      <p:ext uri="{BB962C8B-B14F-4D97-AF65-F5344CB8AC3E}">
        <p14:creationId xmlns:p14="http://schemas.microsoft.com/office/powerpoint/2010/main" val="3693780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4E5A-E85E-4A5E-83C4-26E48F52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37D6E58-9E51-45A0-9846-7A88E175C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6" y="186519"/>
            <a:ext cx="9769776" cy="5495499"/>
          </a:xfrm>
        </p:spPr>
      </p:pic>
    </p:spTree>
    <p:extLst>
      <p:ext uri="{BB962C8B-B14F-4D97-AF65-F5344CB8AC3E}">
        <p14:creationId xmlns:p14="http://schemas.microsoft.com/office/powerpoint/2010/main" val="961921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1" y="365126"/>
            <a:ext cx="8778413" cy="5342338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49808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" y="2078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8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" y="190066"/>
            <a:ext cx="2895600" cy="452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91" y="3224212"/>
            <a:ext cx="6847609" cy="3497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3688772" y="190066"/>
            <a:ext cx="6255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1501 Howard Street </a:t>
            </a:r>
          </a:p>
        </p:txBody>
      </p:sp>
    </p:spTree>
    <p:extLst>
      <p:ext uri="{BB962C8B-B14F-4D97-AF65-F5344CB8AC3E}">
        <p14:creationId xmlns:p14="http://schemas.microsoft.com/office/powerpoint/2010/main" val="1045433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11" y="3472736"/>
            <a:ext cx="6744142" cy="3034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03909"/>
            <a:ext cx="4946072" cy="38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91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33" y="0"/>
            <a:ext cx="458726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8" y="83127"/>
            <a:ext cx="4493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0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4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81222449-88DA-4D3B-A243-F6447B2B0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4891"/>
          <a:stretch/>
        </p:blipFill>
        <p:spPr>
          <a:xfrm>
            <a:off x="20" y="10"/>
            <a:ext cx="5852559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DBE3A-F124-4F03-8528-4298BE7E6E0E}"/>
              </a:ext>
            </a:extLst>
          </p:cNvPr>
          <p:cNvSpPr txBox="1"/>
          <p:nvPr/>
        </p:nvSpPr>
        <p:spPr>
          <a:xfrm>
            <a:off x="6036860" y="2434201"/>
            <a:ext cx="354290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www.ops.org/InvisibleHistory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Curriculum Tab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491" y="0"/>
            <a:ext cx="6990017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7366" y="0"/>
            <a:ext cx="6712267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313" y="1441938"/>
            <a:ext cx="5974373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Where to Begin</a:t>
            </a:r>
          </a:p>
        </p:txBody>
      </p:sp>
    </p:spTree>
    <p:extLst>
      <p:ext uri="{BB962C8B-B14F-4D97-AF65-F5344CB8AC3E}">
        <p14:creationId xmlns:p14="http://schemas.microsoft.com/office/powerpoint/2010/main" val="669140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84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1" y="557188"/>
            <a:ext cx="8872537" cy="1133499"/>
          </a:xfrm>
        </p:spPr>
        <p:txBody>
          <a:bodyPr>
            <a:normAutofit/>
          </a:bodyPr>
          <a:lstStyle/>
          <a:p>
            <a:pPr algn="ctr"/>
            <a:r>
              <a:rPr lang="en-US" sz="3700" b="1" dirty="0">
                <a:solidFill>
                  <a:schemeClr val="accent6">
                    <a:lumMod val="75000"/>
                  </a:schemeClr>
                </a:solidFill>
              </a:rPr>
              <a:t>Douglas County GIS Site </a:t>
            </a:r>
            <a:br>
              <a:rPr lang="en-US" sz="37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700" b="1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www.dogis.com</a:t>
            </a:r>
            <a:r>
              <a:rPr lang="en-US" sz="37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AB0772-7B51-9D46-D09E-0EB688236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77593"/>
              </p:ext>
            </p:extLst>
          </p:nvPr>
        </p:nvGraphicFramePr>
        <p:xfrm>
          <a:off x="707231" y="1828800"/>
          <a:ext cx="8872537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582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52"/>
            <a:ext cx="10141527" cy="5704609"/>
          </a:xfrm>
        </p:spPr>
      </p:pic>
    </p:spTree>
    <p:extLst>
      <p:ext uri="{BB962C8B-B14F-4D97-AF65-F5344CB8AC3E}">
        <p14:creationId xmlns:p14="http://schemas.microsoft.com/office/powerpoint/2010/main" val="3003559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66" y="321732"/>
            <a:ext cx="5955447" cy="1964266"/>
          </a:xfrm>
          <a:prstGeom prst="rect">
            <a:avLst/>
          </a:prstGeom>
          <a:solidFill>
            <a:srgbClr val="61564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341" y="491260"/>
            <a:ext cx="5563846" cy="162521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Omaha Public Library </a:t>
            </a:r>
            <a:br>
              <a:rPr lang="en-US" b="1">
                <a:solidFill>
                  <a:srgbClr val="FFFFFF"/>
                </a:solidFill>
              </a:rPr>
            </a:b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7" name="Picture 6" descr="pho_010c.jpg"/>
          <p:cNvPicPr>
            <a:picLocks noChangeAspect="1"/>
          </p:cNvPicPr>
          <p:nvPr/>
        </p:nvPicPr>
        <p:blipFill rotWithShape="1">
          <a:blip r:embed="rId2" cstate="print"/>
          <a:srcRect r="3" b="347"/>
          <a:stretch/>
        </p:blipFill>
        <p:spPr>
          <a:xfrm>
            <a:off x="276367" y="2454903"/>
            <a:ext cx="5955446" cy="4080254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6197" y="321732"/>
            <a:ext cx="3639341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05433" y="491260"/>
            <a:ext cx="3339226" cy="5900441"/>
          </a:xfrm>
        </p:spPr>
        <p:txBody>
          <a:bodyPr anchor="ctr"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Digital Historic &amp; Current Omaha World-Herald, 1878-Present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Digital Omaha Star  1938-2011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City Directories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Ancestry.com Library Edition </a:t>
            </a:r>
          </a:p>
          <a:p>
            <a:pPr marL="342900" lvl="1" indent="-342900"/>
            <a:r>
              <a:rPr lang="en-US" dirty="0">
                <a:solidFill>
                  <a:srgbClr val="FFFFFF"/>
                </a:solidFill>
              </a:rPr>
              <a:t>Special Collections</a:t>
            </a:r>
          </a:p>
          <a:p>
            <a:pPr marL="457200" lvl="2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Early photographs, postcards, albums, stereo views and maps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Sanborn Maps 1887-1962</a:t>
            </a:r>
          </a:p>
        </p:txBody>
      </p:sp>
    </p:spTree>
    <p:extLst>
      <p:ext uri="{BB962C8B-B14F-4D97-AF65-F5344CB8AC3E}">
        <p14:creationId xmlns:p14="http://schemas.microsoft.com/office/powerpoint/2010/main" val="54637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EFBCB4-0743-422C-885D-BDAE40B0D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" y="250209"/>
            <a:ext cx="10149188" cy="5708919"/>
          </a:xfrm>
          <a:prstGeom prst="rect">
            <a:avLst/>
          </a:prstGeom>
        </p:spPr>
      </p:pic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56A3EC-226C-48C4-9A8E-B754A5552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965"/>
            <a:ext cx="10883415" cy="6121921"/>
          </a:xfrm>
        </p:spPr>
      </p:pic>
    </p:spTree>
    <p:extLst>
      <p:ext uri="{BB962C8B-B14F-4D97-AF65-F5344CB8AC3E}">
        <p14:creationId xmlns:p14="http://schemas.microsoft.com/office/powerpoint/2010/main" val="231340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1" y="94964"/>
            <a:ext cx="10165899" cy="5718318"/>
          </a:xfrm>
        </p:spPr>
      </p:pic>
    </p:spTree>
    <p:extLst>
      <p:ext uri="{BB962C8B-B14F-4D97-AF65-F5344CB8AC3E}">
        <p14:creationId xmlns:p14="http://schemas.microsoft.com/office/powerpoint/2010/main" val="2105681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3279</TotalTime>
  <Words>906</Words>
  <Application>Microsoft Office PowerPoint</Application>
  <PresentationFormat>35mm Slides</PresentationFormat>
  <Paragraphs>129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Verdana</vt:lpstr>
      <vt:lpstr>Victorian LET</vt:lpstr>
      <vt:lpstr>Office Theme</vt:lpstr>
      <vt:lpstr>  Researching the History  of a Home, Building and Neighborhood </vt:lpstr>
      <vt:lpstr>PowerPoint Presentation</vt:lpstr>
      <vt:lpstr>PowerPoint Presentation</vt:lpstr>
      <vt:lpstr>Where to Begin</vt:lpstr>
      <vt:lpstr>Douglas County GIS Site  www.dogis.com </vt:lpstr>
      <vt:lpstr>PowerPoint Presentation</vt:lpstr>
      <vt:lpstr>Omaha Public Library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Sanborn Maps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Douglas County Historical Society</vt:lpstr>
      <vt:lpstr>Postcards</vt:lpstr>
      <vt:lpstr>Other Nebraska Newspapers </vt:lpstr>
      <vt:lpstr>PowerPoint Presentation</vt:lpstr>
      <vt:lpstr>City of Omaha Landmarks Office</vt:lpstr>
      <vt:lpstr>PowerPoint Presentation</vt:lpstr>
      <vt:lpstr>Nebraska State Historical Society </vt:lpstr>
      <vt:lpstr>Other Image Sources </vt:lpstr>
      <vt:lpstr>U.S. Census Data </vt:lpstr>
      <vt:lpstr>PowerPoint Presentation</vt:lpstr>
      <vt:lpstr>PowerPoint Presentation</vt:lpstr>
      <vt:lpstr>PowerPoint Presentation</vt:lpstr>
      <vt:lpstr>PowerPoint Presentation</vt:lpstr>
      <vt:lpstr>Other Sources </vt:lpstr>
      <vt:lpstr>PowerPoint Presentation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SCHEMMER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 Village</dc:title>
  <dc:creator>Jacobsen, Larry</dc:creator>
  <cp:lastModifiedBy>Kristine Gerber</cp:lastModifiedBy>
  <cp:revision>113</cp:revision>
  <dcterms:created xsi:type="dcterms:W3CDTF">2014-08-21T20:12:00Z</dcterms:created>
  <dcterms:modified xsi:type="dcterms:W3CDTF">2023-06-19T22:32:31Z</dcterms:modified>
</cp:coreProperties>
</file>