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>
        <p:scale>
          <a:sx n="66" d="100"/>
          <a:sy n="66" d="100"/>
        </p:scale>
        <p:origin x="84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C8B9-BC66-4424-9C40-D4D2BE8C3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E5CB1-8608-437A-B6B2-29D2C005B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02F6F-B66B-43A7-9E4D-5C62C959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26CE-FD99-4C32-AE79-D7CF5F86215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5089E-AE2D-4194-99A6-31F3EC00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D02C2-71E0-4519-BF1A-891B1FB0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C713-8755-46EE-A74D-3FA8B09B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2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93E1-1378-4B3E-80D2-054A6AB0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1DD1F-F9F2-4F9F-8C5A-D5240E79E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03F8-2E49-4BE2-B1B6-2F2E77B4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26CE-FD99-4C32-AE79-D7CF5F86215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1ECE4-F194-44CD-8B2F-E1944804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86AC-E2E5-4676-A9E8-C67FA826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C713-8755-46EE-A74D-3FA8B09B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7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674D7-1E6E-490C-92C7-F2D2840DE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51ADB-2572-4956-8A66-C70A14055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02194-7F16-4810-8B8B-63306EF6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26CE-FD99-4C32-AE79-D7CF5F86215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CC6A9-9A38-4107-9265-E1DEFB56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A8916-C2D9-4803-B2A6-8709EB76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C713-8755-46EE-A74D-3FA8B09B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3E2B-57EB-4706-8E71-B525F3D1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0CD44-A886-4D1A-92E9-FA3F75058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DEB76-667B-43F8-A318-69E4683A4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26CE-FD99-4C32-AE79-D7CF5F86215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5239A-9447-460F-B773-DCBEA12C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0E4CB-5B16-4153-A5B0-678F3703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C713-8755-46EE-A74D-3FA8B09B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2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67F8-DA5F-42D8-8A97-1AFA401E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B3B22-B978-4712-89CD-CCEDEFC2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5B997-6D3F-488A-BFDC-C5F6F0A0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26CE-FD99-4C32-AE79-D7CF5F86215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C1D5E-866B-4399-AFC5-4128DBF5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9DA8-B517-48F8-81D6-50770DC8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C713-8755-46EE-A74D-3FA8B09B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3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3328-6431-4E7C-A97A-F726EA0A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FFBA8-F5B2-47E5-A202-30A880CC1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502FB-D5A7-4CDC-95FE-C0E313EFB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1123C-4D7C-4C71-8FC6-66A635A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26CE-FD99-4C32-AE79-D7CF5F86215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89CD2-C454-487C-86F6-5F10E1CB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EBEF-2AAC-492B-943A-6279F744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C713-8755-46EE-A74D-3FA8B09B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3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C55F-ED63-41C2-A695-48B2C9AA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7AD41-27F0-45DA-B42B-30B3566E1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3E194-30AF-4C9A-89CB-ED120BE0B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180E6-2369-45CF-B235-7C79068CA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3D70F-7120-45F8-82D8-A3AA3A4D0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7753E9-7930-4CF9-8837-8BCD86F5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26CE-FD99-4C32-AE79-D7CF5F86215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6DE95-E618-4644-BC4B-DFD7B854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DD81E-6E8F-4733-BD98-538BD838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C713-8755-46EE-A74D-3FA8B09B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C1E7-D467-466B-B3D5-C4898FFD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E628F-E757-4119-8626-EE3C7924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26CE-FD99-4C32-AE79-D7CF5F86215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85730-3D2D-4C20-9884-B931C8D8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6A238-91BC-4204-AD9D-2ED5F778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C713-8755-46EE-A74D-3FA8B09B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8AEE8-BCAE-4E95-BFB5-F708B772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26CE-FD99-4C32-AE79-D7CF5F86215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CB5E1-8B56-47C9-9D5C-B2E7B264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333BE-6F12-4D32-B2C5-BA343EBD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C713-8755-46EE-A74D-3FA8B09B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4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22AA-170E-4549-BA96-DF17ECB5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CEA31-1306-4029-A6A6-7A909896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A4300-568A-408B-9F40-A970250BA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C579C-CC4D-4901-AEE4-5A7DC060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26CE-FD99-4C32-AE79-D7CF5F86215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1371F-9765-46FE-A9EE-440D569A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0BD61-0C9D-4A8B-A969-E324310A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C713-8755-46EE-A74D-3FA8B09B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7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438FC-97C4-400D-9439-53230E5D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8946C-EA08-4BAB-B646-2C90C09FF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FA4A3-9E42-4393-9472-88A826677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A2420-2557-47EA-A3C2-27AEE566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26CE-FD99-4C32-AE79-D7CF5F86215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DF397-F928-4EB8-8D55-94CA79E0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882A2-6F88-45A5-8C58-0B1454AD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C713-8755-46EE-A74D-3FA8B09B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5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97B8-423A-4460-ADAF-AE6679FC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ED4EC-098C-4805-92A9-D08B40066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192A4-5D4E-4C17-9561-8F82C0BD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426CE-FD99-4C32-AE79-D7CF5F86215A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2763-E781-4749-B970-ED9680C8E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9AA45-A61E-43D1-9865-E06F4604B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BC713-8755-46EE-A74D-3FA8B09B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9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80C347-C53C-4E70-977E-8B161221FD76}"/>
              </a:ext>
            </a:extLst>
          </p:cNvPr>
          <p:cNvSpPr txBox="1"/>
          <p:nvPr/>
        </p:nvSpPr>
        <p:spPr>
          <a:xfrm>
            <a:off x="497711" y="162046"/>
            <a:ext cx="112158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Refugees in OPS</a:t>
            </a:r>
          </a:p>
          <a:p>
            <a:endParaRPr lang="en-US" sz="3000" dirty="0"/>
          </a:p>
          <a:p>
            <a:r>
              <a:rPr lang="en-US" sz="3000" dirty="0"/>
              <a:t>There were 2,772 refugee students in the district during the 2017-2018 school year.</a:t>
            </a:r>
          </a:p>
          <a:p>
            <a:endParaRPr lang="en-US" sz="3000" dirty="0"/>
          </a:p>
          <a:p>
            <a:r>
              <a:rPr lang="en-US" sz="3000" dirty="0"/>
              <a:t>They came from 15 different countries and made up 5.5% of the K-12 population.</a:t>
            </a:r>
          </a:p>
          <a:p>
            <a:endParaRPr lang="en-US" sz="3000" dirty="0"/>
          </a:p>
          <a:p>
            <a:r>
              <a:rPr lang="en-US" sz="3000" dirty="0"/>
              <a:t>The number of refugees is up 125% over the last eight years with the largest growth coming from Southeast Asian countries.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pPr algn="r"/>
            <a:r>
              <a:rPr lang="en-US" sz="1200" dirty="0"/>
              <a:t>Omaha Public Schools District English Language Learner and Refugee Report (2017-2018)</a:t>
            </a:r>
          </a:p>
        </p:txBody>
      </p:sp>
    </p:spTree>
    <p:extLst>
      <p:ext uri="{BB962C8B-B14F-4D97-AF65-F5344CB8AC3E}">
        <p14:creationId xmlns:p14="http://schemas.microsoft.com/office/powerpoint/2010/main" val="302138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E85DE0D-C888-493A-B07D-38156670027A}"/>
              </a:ext>
            </a:extLst>
          </p:cNvPr>
          <p:cNvGrpSpPr/>
          <p:nvPr/>
        </p:nvGrpSpPr>
        <p:grpSpPr>
          <a:xfrm>
            <a:off x="1024910" y="1563516"/>
            <a:ext cx="10142180" cy="4790986"/>
            <a:chOff x="296226" y="278725"/>
            <a:chExt cx="11547432" cy="605262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95AD8D-3F50-4647-8519-7E665A245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2337"/>
            <a:stretch/>
          </p:blipFill>
          <p:spPr>
            <a:xfrm>
              <a:off x="296226" y="278725"/>
              <a:ext cx="4699115" cy="605262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819134-A27E-4469-A493-B57CCEB6B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235"/>
            <a:stretch/>
          </p:blipFill>
          <p:spPr>
            <a:xfrm>
              <a:off x="4995341" y="284326"/>
              <a:ext cx="6848317" cy="604702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3A82D6-D5AB-4E2D-A873-BCA34D2005E6}"/>
              </a:ext>
            </a:extLst>
          </p:cNvPr>
          <p:cNvSpPr txBox="1"/>
          <p:nvPr/>
        </p:nvSpPr>
        <p:spPr>
          <a:xfrm>
            <a:off x="497711" y="162046"/>
            <a:ext cx="11215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What was the population of refugees at your </a:t>
            </a:r>
          </a:p>
          <a:p>
            <a:pPr algn="ctr"/>
            <a:r>
              <a:rPr lang="en-US" sz="4000" b="1" dirty="0"/>
              <a:t>middle school during the 2017-2018 school year?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1882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AC5E1E-ABE0-4A29-895E-95C7F0E71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4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AC5E1E-ABE0-4A29-895E-95C7F0E71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6" t="10295" r="51867" b="13081"/>
          <a:stretch/>
        </p:blipFill>
        <p:spPr>
          <a:xfrm>
            <a:off x="648178" y="706055"/>
            <a:ext cx="5220183" cy="52549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CDFD0F-7D82-4072-98EA-841C0C75837A}"/>
              </a:ext>
            </a:extLst>
          </p:cNvPr>
          <p:cNvSpPr/>
          <p:nvPr/>
        </p:nvSpPr>
        <p:spPr>
          <a:xfrm>
            <a:off x="648182" y="2037144"/>
            <a:ext cx="5220183" cy="300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552A9-82EC-4285-9E28-D9D4B1244781}"/>
              </a:ext>
            </a:extLst>
          </p:cNvPr>
          <p:cNvSpPr/>
          <p:nvPr/>
        </p:nvSpPr>
        <p:spPr>
          <a:xfrm>
            <a:off x="648182" y="2343873"/>
            <a:ext cx="5220183" cy="300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9CBEF8-32ED-47E2-9026-49116630FA21}"/>
              </a:ext>
            </a:extLst>
          </p:cNvPr>
          <p:cNvSpPr/>
          <p:nvPr/>
        </p:nvSpPr>
        <p:spPr>
          <a:xfrm>
            <a:off x="648182" y="2953473"/>
            <a:ext cx="5220183" cy="300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F02DF0-3043-43A4-85C9-CFE8D9DF4786}"/>
              </a:ext>
            </a:extLst>
          </p:cNvPr>
          <p:cNvSpPr/>
          <p:nvPr/>
        </p:nvSpPr>
        <p:spPr>
          <a:xfrm>
            <a:off x="648182" y="4145665"/>
            <a:ext cx="5220183" cy="300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B35BF-C046-4BB5-8E59-7C852125C746}"/>
              </a:ext>
            </a:extLst>
          </p:cNvPr>
          <p:cNvSpPr/>
          <p:nvPr/>
        </p:nvSpPr>
        <p:spPr>
          <a:xfrm>
            <a:off x="648181" y="4446607"/>
            <a:ext cx="5220183" cy="300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3FDB7-F3E0-40E2-8D60-F7A5B8E2D65A}"/>
              </a:ext>
            </a:extLst>
          </p:cNvPr>
          <p:cNvSpPr/>
          <p:nvPr/>
        </p:nvSpPr>
        <p:spPr>
          <a:xfrm>
            <a:off x="648180" y="5077426"/>
            <a:ext cx="5220183" cy="300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FB124A-31F4-4F67-830E-BAE3E5EE802D}"/>
              </a:ext>
            </a:extLst>
          </p:cNvPr>
          <p:cNvSpPr/>
          <p:nvPr/>
        </p:nvSpPr>
        <p:spPr>
          <a:xfrm>
            <a:off x="5868363" y="706056"/>
            <a:ext cx="6323637" cy="6151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427D40-7367-47DF-AFD9-AEA33E3F3606}"/>
              </a:ext>
            </a:extLst>
          </p:cNvPr>
          <p:cNvSpPr txBox="1"/>
          <p:nvPr/>
        </p:nvSpPr>
        <p:spPr>
          <a:xfrm>
            <a:off x="6096000" y="706056"/>
            <a:ext cx="5860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Refugees from Africa made up </a:t>
            </a:r>
            <a:r>
              <a:rPr lang="en-US" sz="4400" b="1" u="sng" dirty="0"/>
              <a:t>22.7%</a:t>
            </a:r>
            <a:r>
              <a:rPr lang="en-US" sz="4400" dirty="0"/>
              <a:t> of the refugee population in OPS during the </a:t>
            </a:r>
          </a:p>
          <a:p>
            <a:pPr algn="ctr"/>
            <a:r>
              <a:rPr lang="en-US" sz="4400" dirty="0"/>
              <a:t>2017-2018 school year.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DCFEE-DEE4-41B2-B4C4-B41ECAA5929E}"/>
              </a:ext>
            </a:extLst>
          </p:cNvPr>
          <p:cNvSpPr/>
          <p:nvPr/>
        </p:nvSpPr>
        <p:spPr>
          <a:xfrm>
            <a:off x="648178" y="1736202"/>
            <a:ext cx="5220183" cy="300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1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FB124A-31F4-4F67-830E-BAE3E5EE802D}"/>
              </a:ext>
            </a:extLst>
          </p:cNvPr>
          <p:cNvSpPr/>
          <p:nvPr/>
        </p:nvSpPr>
        <p:spPr>
          <a:xfrm>
            <a:off x="5868363" y="706056"/>
            <a:ext cx="6323637" cy="6151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4E49A-0044-4267-A3D9-C6D363836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698" y="0"/>
            <a:ext cx="7732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2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Fox</dc:creator>
  <cp:lastModifiedBy>Christina Fox</cp:lastModifiedBy>
  <cp:revision>10</cp:revision>
  <dcterms:created xsi:type="dcterms:W3CDTF">2018-09-04T15:21:06Z</dcterms:created>
  <dcterms:modified xsi:type="dcterms:W3CDTF">2018-09-04T15:53:47Z</dcterms:modified>
</cp:coreProperties>
</file>