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embeddedFontLst>
    <p:embeddedFont>
      <p:font typeface="Open Sauce" charset="1" panose="00000500000000000000"/>
      <p:regular r:id="rId27"/>
    </p:embeddedFont>
    <p:embeddedFont>
      <p:font typeface="Raleway Bold" charset="1" panose="020B0803030101060003"/>
      <p:regular r:id="rId28"/>
    </p:embeddedFont>
    <p:embeddedFont>
      <p:font typeface="Open Sauce Italics" charset="1" panose="00000500000000000000"/>
      <p:regular r:id="rId29"/>
    </p:embeddedFont>
    <p:embeddedFont>
      <p:font typeface="Open Sauce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82219" y="3864186"/>
            <a:ext cx="4796513" cy="2635326"/>
            <a:chOff x="0" y="0"/>
            <a:chExt cx="1918397" cy="10540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2710" y="106680"/>
              <a:ext cx="1814257" cy="934636"/>
            </a:xfrm>
            <a:custGeom>
              <a:avLst/>
              <a:gdLst/>
              <a:ahLst/>
              <a:cxnLst/>
              <a:rect r="r" b="b" t="t" l="l"/>
              <a:pathLst>
                <a:path h="934636" w="1814257">
                  <a:moveTo>
                    <a:pt x="1787587" y="745406"/>
                  </a:moveTo>
                  <a:cubicBezTo>
                    <a:pt x="1787587" y="833036"/>
                    <a:pt x="1711387" y="904156"/>
                    <a:pt x="1630107" y="904156"/>
                  </a:cubicBezTo>
                  <a:lnTo>
                    <a:pt x="66040" y="904156"/>
                  </a:lnTo>
                  <a:cubicBezTo>
                    <a:pt x="43180" y="904156"/>
                    <a:pt x="20320" y="899076"/>
                    <a:pt x="0" y="890186"/>
                  </a:cubicBezTo>
                  <a:cubicBezTo>
                    <a:pt x="26670" y="918126"/>
                    <a:pt x="63500" y="934636"/>
                    <a:pt x="105690" y="934636"/>
                  </a:cubicBezTo>
                  <a:lnTo>
                    <a:pt x="1668207" y="934636"/>
                  </a:lnTo>
                  <a:cubicBezTo>
                    <a:pt x="1748217" y="934636"/>
                    <a:pt x="1814257" y="868596"/>
                    <a:pt x="1814257" y="788586"/>
                  </a:cubicBezTo>
                  <a:lnTo>
                    <a:pt x="1814257" y="95250"/>
                  </a:lnTo>
                  <a:cubicBezTo>
                    <a:pt x="1814257" y="58420"/>
                    <a:pt x="1800287" y="25400"/>
                    <a:pt x="1778697" y="0"/>
                  </a:cubicBezTo>
                  <a:cubicBezTo>
                    <a:pt x="1785047" y="16510"/>
                    <a:pt x="1787587" y="34290"/>
                    <a:pt x="1787587" y="52070"/>
                  </a:cubicBezTo>
                  <a:lnTo>
                    <a:pt x="1787587" y="745406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1853627" cy="985436"/>
            </a:xfrm>
            <a:custGeom>
              <a:avLst/>
              <a:gdLst/>
              <a:ahLst/>
              <a:cxnLst/>
              <a:rect r="r" b="b" t="t" l="l"/>
              <a:pathLst>
                <a:path h="985436" w="1853627">
                  <a:moveTo>
                    <a:pt x="146050" y="985436"/>
                  </a:moveTo>
                  <a:lnTo>
                    <a:pt x="1707577" y="985436"/>
                  </a:lnTo>
                  <a:cubicBezTo>
                    <a:pt x="1787587" y="985436"/>
                    <a:pt x="1853627" y="919396"/>
                    <a:pt x="1853627" y="839386"/>
                  </a:cubicBezTo>
                  <a:lnTo>
                    <a:pt x="1853627" y="146050"/>
                  </a:lnTo>
                  <a:cubicBezTo>
                    <a:pt x="1853627" y="66040"/>
                    <a:pt x="1787587" y="0"/>
                    <a:pt x="170757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39386"/>
                  </a:lnTo>
                  <a:cubicBezTo>
                    <a:pt x="0" y="920666"/>
                    <a:pt x="66040" y="985436"/>
                    <a:pt x="146050" y="9854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18397" cy="1054016"/>
            </a:xfrm>
            <a:custGeom>
              <a:avLst/>
              <a:gdLst/>
              <a:ahLst/>
              <a:cxnLst/>
              <a:rect r="r" b="b" t="t" l="l"/>
              <a:pathLst>
                <a:path h="1054016" w="1918397">
                  <a:moveTo>
                    <a:pt x="1854897" y="74930"/>
                  </a:moveTo>
                  <a:cubicBezTo>
                    <a:pt x="1826957" y="30480"/>
                    <a:pt x="1777427" y="0"/>
                    <a:pt x="172027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852086"/>
                  </a:lnTo>
                  <a:cubicBezTo>
                    <a:pt x="0" y="904156"/>
                    <a:pt x="25400" y="949876"/>
                    <a:pt x="63500" y="979086"/>
                  </a:cubicBezTo>
                  <a:cubicBezTo>
                    <a:pt x="91440" y="1023536"/>
                    <a:pt x="140970" y="1054016"/>
                    <a:pt x="199912" y="1054016"/>
                  </a:cubicBezTo>
                  <a:lnTo>
                    <a:pt x="1759647" y="1054016"/>
                  </a:lnTo>
                  <a:cubicBezTo>
                    <a:pt x="1847277" y="1054016"/>
                    <a:pt x="1918397" y="982896"/>
                    <a:pt x="1918397" y="895266"/>
                  </a:cubicBezTo>
                  <a:lnTo>
                    <a:pt x="1918397" y="201930"/>
                  </a:lnTo>
                  <a:cubicBezTo>
                    <a:pt x="1918397" y="149860"/>
                    <a:pt x="1892997" y="104140"/>
                    <a:pt x="1854897" y="74930"/>
                  </a:cubicBezTo>
                  <a:close/>
                  <a:moveTo>
                    <a:pt x="12700" y="85208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20277" y="12700"/>
                  </a:lnTo>
                  <a:cubicBezTo>
                    <a:pt x="1800287" y="12700"/>
                    <a:pt x="1866327" y="78740"/>
                    <a:pt x="1866327" y="158750"/>
                  </a:cubicBezTo>
                  <a:lnTo>
                    <a:pt x="1866327" y="852086"/>
                  </a:lnTo>
                  <a:cubicBezTo>
                    <a:pt x="1866327" y="932096"/>
                    <a:pt x="1800287" y="998136"/>
                    <a:pt x="1720277" y="998136"/>
                  </a:cubicBezTo>
                  <a:lnTo>
                    <a:pt x="158750" y="998136"/>
                  </a:lnTo>
                  <a:cubicBezTo>
                    <a:pt x="78740" y="998136"/>
                    <a:pt x="12700" y="933366"/>
                    <a:pt x="12700" y="852086"/>
                  </a:cubicBezTo>
                  <a:close/>
                  <a:moveTo>
                    <a:pt x="1906967" y="895266"/>
                  </a:moveTo>
                  <a:cubicBezTo>
                    <a:pt x="1906967" y="975276"/>
                    <a:pt x="1839657" y="1041316"/>
                    <a:pt x="1759647" y="1041316"/>
                  </a:cubicBezTo>
                  <a:lnTo>
                    <a:pt x="199912" y="1041316"/>
                  </a:lnTo>
                  <a:cubicBezTo>
                    <a:pt x="157480" y="1041316"/>
                    <a:pt x="120650" y="1024806"/>
                    <a:pt x="93980" y="996866"/>
                  </a:cubicBezTo>
                  <a:cubicBezTo>
                    <a:pt x="114300" y="1005756"/>
                    <a:pt x="135890" y="1010836"/>
                    <a:pt x="160020" y="1010836"/>
                  </a:cubicBezTo>
                  <a:lnTo>
                    <a:pt x="1721547" y="1010836"/>
                  </a:lnTo>
                  <a:cubicBezTo>
                    <a:pt x="1809177" y="1010836"/>
                    <a:pt x="1880297" y="939716"/>
                    <a:pt x="1880297" y="852086"/>
                  </a:cubicBezTo>
                  <a:lnTo>
                    <a:pt x="1880297" y="158750"/>
                  </a:lnTo>
                  <a:cubicBezTo>
                    <a:pt x="1880297" y="140970"/>
                    <a:pt x="1876487" y="123190"/>
                    <a:pt x="1871407" y="106680"/>
                  </a:cubicBezTo>
                  <a:cubicBezTo>
                    <a:pt x="1892997" y="132080"/>
                    <a:pt x="1906967" y="165100"/>
                    <a:pt x="1906967" y="201930"/>
                  </a:cubicBezTo>
                  <a:lnTo>
                    <a:pt x="1906967" y="89526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898802" y="4163811"/>
            <a:ext cx="4163348" cy="1718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6"/>
              </a:lnSpc>
            </a:pPr>
            <a:r>
              <a:rPr lang="en-US" sz="23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“Education is the ability to listen to almost anything without losing your temper or your self-confidence.”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06694" y="3930749"/>
            <a:ext cx="4472038" cy="37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503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QUOTE OF THE WEEK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528762" y="5943306"/>
            <a:ext cx="4796513" cy="3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2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--Robert Frost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10651" y="1268288"/>
            <a:ext cx="4128912" cy="507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Vocab: Synonyms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Bridging the Generation Gap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introduction video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Brainstorm 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Wednesday</a:t>
            </a:r>
          </a:p>
        </p:txBody>
      </p:sp>
      <p:sp>
        <p:nvSpPr>
          <p:cNvPr name="TextBox 27" id="27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10-1-25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29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Poetry annotations and questions (pg 340-343)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 i="true">
                <a:solidFill>
                  <a:srgbClr val="303437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Learning Rewires the Brain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question corrections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10-10-25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Take effective notes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622977"/>
            <a:chOff x="0" y="0"/>
            <a:chExt cx="5850260" cy="349730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2804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right to wave your fist ends where your neighbor’s nose begins.”</a:t>
              </a:r>
            </a:p>
            <a:p>
              <a:pPr algn="l">
                <a:lnSpc>
                  <a:spcPts val="341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--American Saying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New Vocab list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Abbreviation &amp; Symbols Note cheat-sheet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Age in America Notes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Monday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10-13-25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Take effective notes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622977"/>
            <a:chOff x="0" y="0"/>
            <a:chExt cx="5850260" cy="349730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2804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right to wave your fist ends where your neighbor’s nose begins.”</a:t>
              </a:r>
            </a:p>
            <a:p>
              <a:pPr algn="l">
                <a:lnSpc>
                  <a:spcPts val="341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--American Saying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370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Sentences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Abbreviation &amp; Symbols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Age in America Notes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Tuesday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10-14-25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Take effective notes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622977"/>
            <a:chOff x="0" y="0"/>
            <a:chExt cx="5850260" cy="349730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2804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right to wave your fist ends where your neighbor’s nose begins.”</a:t>
              </a:r>
            </a:p>
            <a:p>
              <a:pPr algn="l">
                <a:lnSpc>
                  <a:spcPts val="341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--American Saying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Synonyms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Age in America Notes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Tiktok Ban Debate Listenwise Notes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Stop &amp; Jot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Wednesday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10-15-25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959182"/>
            <a:chOff x="0" y="0"/>
            <a:chExt cx="1813591" cy="2364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245321"/>
            </a:xfrm>
            <a:custGeom>
              <a:avLst/>
              <a:gdLst/>
              <a:ahLst/>
              <a:cxnLst/>
              <a:rect r="r" b="b" t="t" l="l"/>
              <a:pathLst>
                <a:path h="2245321" w="1709451">
                  <a:moveTo>
                    <a:pt x="1682781" y="2056091"/>
                  </a:moveTo>
                  <a:cubicBezTo>
                    <a:pt x="1682781" y="2143721"/>
                    <a:pt x="1606581" y="2214841"/>
                    <a:pt x="1525301" y="2214841"/>
                  </a:cubicBezTo>
                  <a:lnTo>
                    <a:pt x="66040" y="2214841"/>
                  </a:lnTo>
                  <a:cubicBezTo>
                    <a:pt x="43180" y="2214841"/>
                    <a:pt x="20320" y="2209761"/>
                    <a:pt x="0" y="2200871"/>
                  </a:cubicBezTo>
                  <a:cubicBezTo>
                    <a:pt x="26670" y="2228811"/>
                    <a:pt x="63500" y="2245321"/>
                    <a:pt x="105022" y="2245321"/>
                  </a:cubicBezTo>
                  <a:lnTo>
                    <a:pt x="1563401" y="2245321"/>
                  </a:lnTo>
                  <a:cubicBezTo>
                    <a:pt x="1643411" y="2245321"/>
                    <a:pt x="1709451" y="2179281"/>
                    <a:pt x="1709451" y="2099271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2056091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296121"/>
            </a:xfrm>
            <a:custGeom>
              <a:avLst/>
              <a:gdLst/>
              <a:ahLst/>
              <a:cxnLst/>
              <a:rect r="r" b="b" t="t" l="l"/>
              <a:pathLst>
                <a:path h="2296121" w="1748821">
                  <a:moveTo>
                    <a:pt x="146050" y="2296121"/>
                  </a:moveTo>
                  <a:lnTo>
                    <a:pt x="1602771" y="2296121"/>
                  </a:lnTo>
                  <a:cubicBezTo>
                    <a:pt x="1682781" y="2296121"/>
                    <a:pt x="1748821" y="2230081"/>
                    <a:pt x="1748821" y="2150071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50071"/>
                  </a:lnTo>
                  <a:cubicBezTo>
                    <a:pt x="0" y="2231351"/>
                    <a:pt x="66040" y="2296121"/>
                    <a:pt x="146050" y="22961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364701"/>
            </a:xfrm>
            <a:custGeom>
              <a:avLst/>
              <a:gdLst/>
              <a:ahLst/>
              <a:cxnLst/>
              <a:rect r="r" b="b" t="t" l="l"/>
              <a:pathLst>
                <a:path h="2364701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62771"/>
                  </a:lnTo>
                  <a:cubicBezTo>
                    <a:pt x="0" y="2214841"/>
                    <a:pt x="25400" y="2260561"/>
                    <a:pt x="63500" y="2289771"/>
                  </a:cubicBezTo>
                  <a:cubicBezTo>
                    <a:pt x="91440" y="2334221"/>
                    <a:pt x="140970" y="2364701"/>
                    <a:pt x="199140" y="2364701"/>
                  </a:cubicBezTo>
                  <a:lnTo>
                    <a:pt x="1654841" y="2364701"/>
                  </a:lnTo>
                  <a:cubicBezTo>
                    <a:pt x="1742471" y="2364701"/>
                    <a:pt x="1813591" y="2293581"/>
                    <a:pt x="1813591" y="2205951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16277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162771"/>
                  </a:lnTo>
                  <a:cubicBezTo>
                    <a:pt x="1761521" y="2242781"/>
                    <a:pt x="1695481" y="2308821"/>
                    <a:pt x="1615471" y="2308821"/>
                  </a:cubicBezTo>
                  <a:lnTo>
                    <a:pt x="158750" y="2308821"/>
                  </a:lnTo>
                  <a:cubicBezTo>
                    <a:pt x="78740" y="2308821"/>
                    <a:pt x="12700" y="2244051"/>
                    <a:pt x="12700" y="2162771"/>
                  </a:cubicBezTo>
                  <a:close/>
                  <a:moveTo>
                    <a:pt x="1802161" y="2205951"/>
                  </a:moveTo>
                  <a:cubicBezTo>
                    <a:pt x="1802161" y="2285961"/>
                    <a:pt x="1734851" y="2352001"/>
                    <a:pt x="1654841" y="2352001"/>
                  </a:cubicBezTo>
                  <a:lnTo>
                    <a:pt x="199140" y="2352001"/>
                  </a:lnTo>
                  <a:cubicBezTo>
                    <a:pt x="157480" y="2352001"/>
                    <a:pt x="120650" y="2335491"/>
                    <a:pt x="93980" y="2307551"/>
                  </a:cubicBezTo>
                  <a:cubicBezTo>
                    <a:pt x="114300" y="2316441"/>
                    <a:pt x="135890" y="2321521"/>
                    <a:pt x="160020" y="2321521"/>
                  </a:cubicBezTo>
                  <a:lnTo>
                    <a:pt x="1616741" y="2321521"/>
                  </a:lnTo>
                  <a:cubicBezTo>
                    <a:pt x="1704371" y="2321521"/>
                    <a:pt x="1775491" y="2250401"/>
                    <a:pt x="1775491" y="2162771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20595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622977"/>
            <a:chOff x="0" y="0"/>
            <a:chExt cx="5850260" cy="349730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2804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right to wave your fist ends where your neighbor’s nose begins.”</a:t>
              </a:r>
            </a:p>
            <a:p>
              <a:pPr algn="l">
                <a:lnSpc>
                  <a:spcPts val="341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--American Saying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96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Antonyms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Age in America Notes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Revision vs. Editing Notes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Sentence Expansion &amp; Paragraph Revision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10-16-25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105604"/>
            <a:chOff x="0" y="0"/>
            <a:chExt cx="1813591" cy="20259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1906607"/>
            </a:xfrm>
            <a:custGeom>
              <a:avLst/>
              <a:gdLst/>
              <a:ahLst/>
              <a:cxnLst/>
              <a:rect r="r" b="b" t="t" l="l"/>
              <a:pathLst>
                <a:path h="1906607" w="1709451">
                  <a:moveTo>
                    <a:pt x="1682781" y="1717377"/>
                  </a:moveTo>
                  <a:cubicBezTo>
                    <a:pt x="1682781" y="1805007"/>
                    <a:pt x="1606581" y="1876127"/>
                    <a:pt x="1525301" y="1876127"/>
                  </a:cubicBezTo>
                  <a:lnTo>
                    <a:pt x="66040" y="1876127"/>
                  </a:lnTo>
                  <a:cubicBezTo>
                    <a:pt x="43180" y="1876127"/>
                    <a:pt x="20320" y="1871047"/>
                    <a:pt x="0" y="1862157"/>
                  </a:cubicBezTo>
                  <a:cubicBezTo>
                    <a:pt x="26670" y="1890097"/>
                    <a:pt x="63500" y="1906607"/>
                    <a:pt x="105022" y="1906607"/>
                  </a:cubicBezTo>
                  <a:lnTo>
                    <a:pt x="1563401" y="1906607"/>
                  </a:lnTo>
                  <a:cubicBezTo>
                    <a:pt x="1643411" y="1906607"/>
                    <a:pt x="1709451" y="1840567"/>
                    <a:pt x="1709451" y="1760557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717377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1957407"/>
            </a:xfrm>
            <a:custGeom>
              <a:avLst/>
              <a:gdLst/>
              <a:ahLst/>
              <a:cxnLst/>
              <a:rect r="r" b="b" t="t" l="l"/>
              <a:pathLst>
                <a:path h="1957407" w="1748821">
                  <a:moveTo>
                    <a:pt x="146050" y="1957407"/>
                  </a:moveTo>
                  <a:lnTo>
                    <a:pt x="1602771" y="1957407"/>
                  </a:lnTo>
                  <a:cubicBezTo>
                    <a:pt x="1682781" y="1957407"/>
                    <a:pt x="1748821" y="1891367"/>
                    <a:pt x="1748821" y="1811357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11357"/>
                  </a:lnTo>
                  <a:cubicBezTo>
                    <a:pt x="0" y="1892637"/>
                    <a:pt x="66040" y="1957407"/>
                    <a:pt x="146050" y="1957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025987"/>
            </a:xfrm>
            <a:custGeom>
              <a:avLst/>
              <a:gdLst/>
              <a:ahLst/>
              <a:cxnLst/>
              <a:rect r="r" b="b" t="t" l="l"/>
              <a:pathLst>
                <a:path h="2025987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24057"/>
                  </a:lnTo>
                  <a:cubicBezTo>
                    <a:pt x="0" y="1876127"/>
                    <a:pt x="25400" y="1921847"/>
                    <a:pt x="63500" y="1951057"/>
                  </a:cubicBezTo>
                  <a:cubicBezTo>
                    <a:pt x="91440" y="1995507"/>
                    <a:pt x="140970" y="2025987"/>
                    <a:pt x="199140" y="2025987"/>
                  </a:cubicBezTo>
                  <a:lnTo>
                    <a:pt x="1654841" y="2025987"/>
                  </a:lnTo>
                  <a:cubicBezTo>
                    <a:pt x="1742471" y="2025987"/>
                    <a:pt x="1813591" y="1954867"/>
                    <a:pt x="1813591" y="1867237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18240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1824057"/>
                  </a:lnTo>
                  <a:cubicBezTo>
                    <a:pt x="1761521" y="1904067"/>
                    <a:pt x="1695481" y="1970107"/>
                    <a:pt x="1615471" y="1970107"/>
                  </a:cubicBezTo>
                  <a:lnTo>
                    <a:pt x="158750" y="1970107"/>
                  </a:lnTo>
                  <a:cubicBezTo>
                    <a:pt x="78740" y="1970107"/>
                    <a:pt x="12700" y="1905337"/>
                    <a:pt x="12700" y="1824057"/>
                  </a:cubicBezTo>
                  <a:close/>
                  <a:moveTo>
                    <a:pt x="1802161" y="1867237"/>
                  </a:moveTo>
                  <a:cubicBezTo>
                    <a:pt x="1802161" y="1947247"/>
                    <a:pt x="1734851" y="2013287"/>
                    <a:pt x="1654841" y="2013287"/>
                  </a:cubicBezTo>
                  <a:lnTo>
                    <a:pt x="199140" y="2013287"/>
                  </a:lnTo>
                  <a:cubicBezTo>
                    <a:pt x="157480" y="2013287"/>
                    <a:pt x="120650" y="1996777"/>
                    <a:pt x="93980" y="1968837"/>
                  </a:cubicBezTo>
                  <a:cubicBezTo>
                    <a:pt x="114300" y="1977727"/>
                    <a:pt x="135890" y="1982807"/>
                    <a:pt x="160020" y="1982807"/>
                  </a:cubicBezTo>
                  <a:lnTo>
                    <a:pt x="1616741" y="1982807"/>
                  </a:lnTo>
                  <a:cubicBezTo>
                    <a:pt x="1704371" y="1982807"/>
                    <a:pt x="1775491" y="1911687"/>
                    <a:pt x="1775491" y="1824057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186723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182882" cy="3182220"/>
            <a:chOff x="0" y="0"/>
            <a:chExt cx="5577176" cy="42429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242959"/>
              <a:chOff x="0" y="0"/>
              <a:chExt cx="1570690" cy="119493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075557"/>
              </a:xfrm>
              <a:custGeom>
                <a:avLst/>
                <a:gdLst/>
                <a:ahLst/>
                <a:cxnLst/>
                <a:rect r="r" b="b" t="t" l="l"/>
                <a:pathLst>
                  <a:path h="1075557" w="1466550">
                    <a:moveTo>
                      <a:pt x="1439880" y="886327"/>
                    </a:moveTo>
                    <a:cubicBezTo>
                      <a:pt x="1439880" y="973957"/>
                      <a:pt x="1363680" y="1045077"/>
                      <a:pt x="1282400" y="1045077"/>
                    </a:cubicBezTo>
                    <a:lnTo>
                      <a:pt x="66040" y="1045077"/>
                    </a:lnTo>
                    <a:cubicBezTo>
                      <a:pt x="43180" y="1045077"/>
                      <a:pt x="20320" y="1039997"/>
                      <a:pt x="0" y="1031107"/>
                    </a:cubicBezTo>
                    <a:cubicBezTo>
                      <a:pt x="26670" y="1059047"/>
                      <a:pt x="63500" y="1075557"/>
                      <a:pt x="103474" y="1075557"/>
                    </a:cubicBezTo>
                    <a:lnTo>
                      <a:pt x="1320500" y="1075557"/>
                    </a:lnTo>
                    <a:cubicBezTo>
                      <a:pt x="1400510" y="1075557"/>
                      <a:pt x="1466550" y="1009517"/>
                      <a:pt x="1466550" y="929507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886327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126357"/>
              </a:xfrm>
              <a:custGeom>
                <a:avLst/>
                <a:gdLst/>
                <a:ahLst/>
                <a:cxnLst/>
                <a:rect r="r" b="b" t="t" l="l"/>
                <a:pathLst>
                  <a:path h="1126357" w="1505920">
                    <a:moveTo>
                      <a:pt x="146050" y="1126357"/>
                    </a:moveTo>
                    <a:lnTo>
                      <a:pt x="1359870" y="1126357"/>
                    </a:lnTo>
                    <a:cubicBezTo>
                      <a:pt x="1439880" y="1126357"/>
                      <a:pt x="1505920" y="1060317"/>
                      <a:pt x="1505920" y="980307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07"/>
                    </a:lnTo>
                    <a:cubicBezTo>
                      <a:pt x="0" y="1061587"/>
                      <a:pt x="66040" y="1126357"/>
                      <a:pt x="146050" y="11263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194937"/>
              </a:xfrm>
              <a:custGeom>
                <a:avLst/>
                <a:gdLst/>
                <a:ahLst/>
                <a:cxnLst/>
                <a:rect r="r" b="b" t="t" l="l"/>
                <a:pathLst>
                  <a:path h="1194937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07"/>
                    </a:lnTo>
                    <a:cubicBezTo>
                      <a:pt x="0" y="1045077"/>
                      <a:pt x="25400" y="1090797"/>
                      <a:pt x="63500" y="1120007"/>
                    </a:cubicBezTo>
                    <a:cubicBezTo>
                      <a:pt x="91440" y="1164457"/>
                      <a:pt x="140970" y="1194937"/>
                      <a:pt x="197350" y="1194937"/>
                    </a:cubicBezTo>
                    <a:lnTo>
                      <a:pt x="1411940" y="1194937"/>
                    </a:lnTo>
                    <a:cubicBezTo>
                      <a:pt x="1499570" y="1194937"/>
                      <a:pt x="1570690" y="1123817"/>
                      <a:pt x="1570690" y="1036187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993007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993007"/>
                    </a:lnTo>
                    <a:cubicBezTo>
                      <a:pt x="1518620" y="1073017"/>
                      <a:pt x="1452580" y="1139057"/>
                      <a:pt x="1372570" y="1139057"/>
                    </a:cubicBezTo>
                    <a:lnTo>
                      <a:pt x="158750" y="1139057"/>
                    </a:lnTo>
                    <a:cubicBezTo>
                      <a:pt x="78740" y="1139057"/>
                      <a:pt x="12700" y="1074287"/>
                      <a:pt x="12700" y="993007"/>
                    </a:cubicBezTo>
                    <a:close/>
                    <a:moveTo>
                      <a:pt x="1559260" y="1036187"/>
                    </a:moveTo>
                    <a:cubicBezTo>
                      <a:pt x="1559260" y="1116197"/>
                      <a:pt x="1491950" y="1182237"/>
                      <a:pt x="1411940" y="1182237"/>
                    </a:cubicBezTo>
                    <a:lnTo>
                      <a:pt x="197350" y="1182237"/>
                    </a:lnTo>
                    <a:cubicBezTo>
                      <a:pt x="157480" y="1182237"/>
                      <a:pt x="120650" y="1165727"/>
                      <a:pt x="93980" y="1137787"/>
                    </a:cubicBezTo>
                    <a:cubicBezTo>
                      <a:pt x="114300" y="1146677"/>
                      <a:pt x="135890" y="1151757"/>
                      <a:pt x="160020" y="1151757"/>
                    </a:cubicBezTo>
                    <a:lnTo>
                      <a:pt x="1373840" y="1151757"/>
                    </a:lnTo>
                    <a:cubicBezTo>
                      <a:pt x="1461470" y="1151757"/>
                      <a:pt x="1532590" y="1080637"/>
                      <a:pt x="1532590" y="993007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03618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Set, monitor, and evaluate goals to achieve success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622977"/>
            <a:chOff x="0" y="0"/>
            <a:chExt cx="5850260" cy="349730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2804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right to wave your fist ends where your neighbor’s nose begins.”</a:t>
              </a:r>
            </a:p>
            <a:p>
              <a:pPr algn="l">
                <a:lnSpc>
                  <a:spcPts val="341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--American Saying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370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SMART goals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Age in America Notes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Sentence Expansion &amp; Paragraph Revision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Friday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10-17-25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6227978"/>
            <a:chOff x="0" y="0"/>
            <a:chExt cx="1813591" cy="24713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351983"/>
            </a:xfrm>
            <a:custGeom>
              <a:avLst/>
              <a:gdLst/>
              <a:ahLst/>
              <a:cxnLst/>
              <a:rect r="r" b="b" t="t" l="l"/>
              <a:pathLst>
                <a:path h="2351983" w="1709451">
                  <a:moveTo>
                    <a:pt x="1682781" y="2162754"/>
                  </a:moveTo>
                  <a:cubicBezTo>
                    <a:pt x="1682781" y="2250383"/>
                    <a:pt x="1606581" y="2321504"/>
                    <a:pt x="1525301" y="2321504"/>
                  </a:cubicBezTo>
                  <a:lnTo>
                    <a:pt x="66040" y="2321504"/>
                  </a:lnTo>
                  <a:cubicBezTo>
                    <a:pt x="43180" y="2321504"/>
                    <a:pt x="20320" y="2316424"/>
                    <a:pt x="0" y="2307533"/>
                  </a:cubicBezTo>
                  <a:cubicBezTo>
                    <a:pt x="26670" y="2335474"/>
                    <a:pt x="63500" y="2351983"/>
                    <a:pt x="105022" y="2351983"/>
                  </a:cubicBezTo>
                  <a:lnTo>
                    <a:pt x="1563401" y="2351983"/>
                  </a:lnTo>
                  <a:cubicBezTo>
                    <a:pt x="1643411" y="2351983"/>
                    <a:pt x="1709451" y="2285944"/>
                    <a:pt x="1709451" y="2205933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216275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402784"/>
            </a:xfrm>
            <a:custGeom>
              <a:avLst/>
              <a:gdLst/>
              <a:ahLst/>
              <a:cxnLst/>
              <a:rect r="r" b="b" t="t" l="l"/>
              <a:pathLst>
                <a:path h="2402784" w="1748821">
                  <a:moveTo>
                    <a:pt x="146050" y="2402784"/>
                  </a:moveTo>
                  <a:lnTo>
                    <a:pt x="1602771" y="2402784"/>
                  </a:lnTo>
                  <a:cubicBezTo>
                    <a:pt x="1682781" y="2402784"/>
                    <a:pt x="1748821" y="2336744"/>
                    <a:pt x="1748821" y="225673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256734"/>
                  </a:lnTo>
                  <a:cubicBezTo>
                    <a:pt x="0" y="2338013"/>
                    <a:pt x="66040" y="2402784"/>
                    <a:pt x="146050" y="24027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471363"/>
            </a:xfrm>
            <a:custGeom>
              <a:avLst/>
              <a:gdLst/>
              <a:ahLst/>
              <a:cxnLst/>
              <a:rect r="r" b="b" t="t" l="l"/>
              <a:pathLst>
                <a:path h="2471363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69434"/>
                  </a:lnTo>
                  <a:cubicBezTo>
                    <a:pt x="0" y="2321503"/>
                    <a:pt x="25400" y="2367224"/>
                    <a:pt x="63500" y="2396434"/>
                  </a:cubicBezTo>
                  <a:cubicBezTo>
                    <a:pt x="91440" y="2440884"/>
                    <a:pt x="140970" y="2471363"/>
                    <a:pt x="199140" y="2471363"/>
                  </a:cubicBezTo>
                  <a:lnTo>
                    <a:pt x="1654841" y="2471363"/>
                  </a:lnTo>
                  <a:cubicBezTo>
                    <a:pt x="1742471" y="2471363"/>
                    <a:pt x="1813591" y="2400244"/>
                    <a:pt x="1813591" y="2312613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26943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269434"/>
                  </a:lnTo>
                  <a:cubicBezTo>
                    <a:pt x="1761521" y="2349444"/>
                    <a:pt x="1695481" y="2415484"/>
                    <a:pt x="1615471" y="2415484"/>
                  </a:cubicBezTo>
                  <a:lnTo>
                    <a:pt x="158750" y="2415484"/>
                  </a:lnTo>
                  <a:cubicBezTo>
                    <a:pt x="78740" y="2415484"/>
                    <a:pt x="12700" y="2350713"/>
                    <a:pt x="12700" y="2269434"/>
                  </a:cubicBezTo>
                  <a:close/>
                  <a:moveTo>
                    <a:pt x="1802161" y="2312613"/>
                  </a:moveTo>
                  <a:cubicBezTo>
                    <a:pt x="1802161" y="2392624"/>
                    <a:pt x="1734851" y="2458663"/>
                    <a:pt x="1654841" y="2458663"/>
                  </a:cubicBezTo>
                  <a:lnTo>
                    <a:pt x="199140" y="2458663"/>
                  </a:lnTo>
                  <a:cubicBezTo>
                    <a:pt x="157480" y="2458663"/>
                    <a:pt x="120650" y="2442153"/>
                    <a:pt x="93980" y="2414213"/>
                  </a:cubicBezTo>
                  <a:cubicBezTo>
                    <a:pt x="114300" y="2423103"/>
                    <a:pt x="135890" y="2428184"/>
                    <a:pt x="160020" y="2428184"/>
                  </a:cubicBezTo>
                  <a:lnTo>
                    <a:pt x="1616741" y="2428184"/>
                  </a:lnTo>
                  <a:cubicBezTo>
                    <a:pt x="1704371" y="2428184"/>
                    <a:pt x="1775491" y="2357063"/>
                    <a:pt x="1775491" y="2269433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31261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182882" cy="3182220"/>
            <a:chOff x="0" y="0"/>
            <a:chExt cx="5577176" cy="42429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242959"/>
              <a:chOff x="0" y="0"/>
              <a:chExt cx="1570690" cy="119493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075557"/>
              </a:xfrm>
              <a:custGeom>
                <a:avLst/>
                <a:gdLst/>
                <a:ahLst/>
                <a:cxnLst/>
                <a:rect r="r" b="b" t="t" l="l"/>
                <a:pathLst>
                  <a:path h="1075557" w="1466550">
                    <a:moveTo>
                      <a:pt x="1439880" y="886327"/>
                    </a:moveTo>
                    <a:cubicBezTo>
                      <a:pt x="1439880" y="973957"/>
                      <a:pt x="1363680" y="1045077"/>
                      <a:pt x="1282400" y="1045077"/>
                    </a:cubicBezTo>
                    <a:lnTo>
                      <a:pt x="66040" y="1045077"/>
                    </a:lnTo>
                    <a:cubicBezTo>
                      <a:pt x="43180" y="1045077"/>
                      <a:pt x="20320" y="1039997"/>
                      <a:pt x="0" y="1031107"/>
                    </a:cubicBezTo>
                    <a:cubicBezTo>
                      <a:pt x="26670" y="1059047"/>
                      <a:pt x="63500" y="1075557"/>
                      <a:pt x="103474" y="1075557"/>
                    </a:cubicBezTo>
                    <a:lnTo>
                      <a:pt x="1320500" y="1075557"/>
                    </a:lnTo>
                    <a:cubicBezTo>
                      <a:pt x="1400510" y="1075557"/>
                      <a:pt x="1466550" y="1009517"/>
                      <a:pt x="1466550" y="929507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886327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126357"/>
              </a:xfrm>
              <a:custGeom>
                <a:avLst/>
                <a:gdLst/>
                <a:ahLst/>
                <a:cxnLst/>
                <a:rect r="r" b="b" t="t" l="l"/>
                <a:pathLst>
                  <a:path h="1126357" w="1505920">
                    <a:moveTo>
                      <a:pt x="146050" y="1126357"/>
                    </a:moveTo>
                    <a:lnTo>
                      <a:pt x="1359870" y="1126357"/>
                    </a:lnTo>
                    <a:cubicBezTo>
                      <a:pt x="1439880" y="1126357"/>
                      <a:pt x="1505920" y="1060317"/>
                      <a:pt x="1505920" y="980307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07"/>
                    </a:lnTo>
                    <a:cubicBezTo>
                      <a:pt x="0" y="1061587"/>
                      <a:pt x="66040" y="1126357"/>
                      <a:pt x="146050" y="11263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194937"/>
              </a:xfrm>
              <a:custGeom>
                <a:avLst/>
                <a:gdLst/>
                <a:ahLst/>
                <a:cxnLst/>
                <a:rect r="r" b="b" t="t" l="l"/>
                <a:pathLst>
                  <a:path h="1194937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07"/>
                    </a:lnTo>
                    <a:cubicBezTo>
                      <a:pt x="0" y="1045077"/>
                      <a:pt x="25400" y="1090797"/>
                      <a:pt x="63500" y="1120007"/>
                    </a:cubicBezTo>
                    <a:cubicBezTo>
                      <a:pt x="91440" y="1164457"/>
                      <a:pt x="140970" y="1194937"/>
                      <a:pt x="197350" y="1194937"/>
                    </a:cubicBezTo>
                    <a:lnTo>
                      <a:pt x="1411940" y="1194937"/>
                    </a:lnTo>
                    <a:cubicBezTo>
                      <a:pt x="1499570" y="1194937"/>
                      <a:pt x="1570690" y="1123817"/>
                      <a:pt x="1570690" y="1036187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993007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993007"/>
                    </a:lnTo>
                    <a:cubicBezTo>
                      <a:pt x="1518620" y="1073017"/>
                      <a:pt x="1452580" y="1139057"/>
                      <a:pt x="1372570" y="1139057"/>
                    </a:cubicBezTo>
                    <a:lnTo>
                      <a:pt x="158750" y="1139057"/>
                    </a:lnTo>
                    <a:cubicBezTo>
                      <a:pt x="78740" y="1139057"/>
                      <a:pt x="12700" y="1074287"/>
                      <a:pt x="12700" y="993007"/>
                    </a:cubicBezTo>
                    <a:close/>
                    <a:moveTo>
                      <a:pt x="1559260" y="1036187"/>
                    </a:moveTo>
                    <a:cubicBezTo>
                      <a:pt x="1559260" y="1116197"/>
                      <a:pt x="1491950" y="1182237"/>
                      <a:pt x="1411940" y="1182237"/>
                    </a:cubicBezTo>
                    <a:lnTo>
                      <a:pt x="197350" y="1182237"/>
                    </a:lnTo>
                    <a:cubicBezTo>
                      <a:pt x="157480" y="1182237"/>
                      <a:pt x="120650" y="1165727"/>
                      <a:pt x="93980" y="1137787"/>
                    </a:cubicBezTo>
                    <a:cubicBezTo>
                      <a:pt x="114300" y="1146677"/>
                      <a:pt x="135890" y="1151757"/>
                      <a:pt x="160020" y="1151757"/>
                    </a:cubicBezTo>
                    <a:lnTo>
                      <a:pt x="1373840" y="1151757"/>
                    </a:lnTo>
                    <a:cubicBezTo>
                      <a:pt x="1461470" y="1151757"/>
                      <a:pt x="1532590" y="1080637"/>
                      <a:pt x="1532590" y="993007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03618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Use textual evidence to support claims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Use context clues to determine the meanings of unknowns words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496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List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Building the Brooklyn Bridge article, annotation, and question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Sentence Expansion &amp; Paragraph Revision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Monday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10-20-25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5609870"/>
            <a:chOff x="0" y="0"/>
            <a:chExt cx="1813591" cy="22260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106708"/>
            </a:xfrm>
            <a:custGeom>
              <a:avLst/>
              <a:gdLst/>
              <a:ahLst/>
              <a:cxnLst/>
              <a:rect r="r" b="b" t="t" l="l"/>
              <a:pathLst>
                <a:path h="2106708" w="1709451">
                  <a:moveTo>
                    <a:pt x="1682781" y="1917478"/>
                  </a:moveTo>
                  <a:cubicBezTo>
                    <a:pt x="1682781" y="2005108"/>
                    <a:pt x="1606581" y="2076228"/>
                    <a:pt x="1525301" y="2076228"/>
                  </a:cubicBezTo>
                  <a:lnTo>
                    <a:pt x="66040" y="2076228"/>
                  </a:lnTo>
                  <a:cubicBezTo>
                    <a:pt x="43180" y="2076228"/>
                    <a:pt x="20320" y="2071148"/>
                    <a:pt x="0" y="2062258"/>
                  </a:cubicBezTo>
                  <a:cubicBezTo>
                    <a:pt x="26670" y="2090198"/>
                    <a:pt x="63500" y="2106708"/>
                    <a:pt x="105022" y="2106708"/>
                  </a:cubicBezTo>
                  <a:lnTo>
                    <a:pt x="1563401" y="2106708"/>
                  </a:lnTo>
                  <a:cubicBezTo>
                    <a:pt x="1643411" y="2106708"/>
                    <a:pt x="1709451" y="2040668"/>
                    <a:pt x="1709451" y="1960658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7478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7508"/>
            </a:xfrm>
            <a:custGeom>
              <a:avLst/>
              <a:gdLst/>
              <a:ahLst/>
              <a:cxnLst/>
              <a:rect r="r" b="b" t="t" l="l"/>
              <a:pathLst>
                <a:path h="2157508" w="1748821">
                  <a:moveTo>
                    <a:pt x="146050" y="2157508"/>
                  </a:moveTo>
                  <a:lnTo>
                    <a:pt x="1602771" y="2157508"/>
                  </a:lnTo>
                  <a:cubicBezTo>
                    <a:pt x="1682781" y="2157508"/>
                    <a:pt x="1748821" y="2091468"/>
                    <a:pt x="1748821" y="2011458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11458"/>
                  </a:lnTo>
                  <a:cubicBezTo>
                    <a:pt x="0" y="2092738"/>
                    <a:pt x="66040" y="2157508"/>
                    <a:pt x="146050" y="21575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26088"/>
            </a:xfrm>
            <a:custGeom>
              <a:avLst/>
              <a:gdLst/>
              <a:ahLst/>
              <a:cxnLst/>
              <a:rect r="r" b="b" t="t" l="l"/>
              <a:pathLst>
                <a:path h="2226088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24158"/>
                  </a:lnTo>
                  <a:cubicBezTo>
                    <a:pt x="0" y="2076228"/>
                    <a:pt x="25400" y="2121948"/>
                    <a:pt x="63500" y="2151158"/>
                  </a:cubicBezTo>
                  <a:cubicBezTo>
                    <a:pt x="91440" y="2195608"/>
                    <a:pt x="140970" y="2226088"/>
                    <a:pt x="199140" y="2226088"/>
                  </a:cubicBezTo>
                  <a:lnTo>
                    <a:pt x="1654841" y="2226088"/>
                  </a:lnTo>
                  <a:cubicBezTo>
                    <a:pt x="1742471" y="2226088"/>
                    <a:pt x="1813591" y="2154968"/>
                    <a:pt x="1813591" y="2067338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2415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24158"/>
                  </a:lnTo>
                  <a:cubicBezTo>
                    <a:pt x="1761521" y="2104168"/>
                    <a:pt x="1695481" y="2170208"/>
                    <a:pt x="1615471" y="2170208"/>
                  </a:cubicBezTo>
                  <a:lnTo>
                    <a:pt x="158750" y="2170208"/>
                  </a:lnTo>
                  <a:cubicBezTo>
                    <a:pt x="78740" y="2170208"/>
                    <a:pt x="12700" y="2105438"/>
                    <a:pt x="12700" y="2024158"/>
                  </a:cubicBezTo>
                  <a:close/>
                  <a:moveTo>
                    <a:pt x="1802161" y="2067338"/>
                  </a:moveTo>
                  <a:cubicBezTo>
                    <a:pt x="1802161" y="2147348"/>
                    <a:pt x="1734851" y="2213388"/>
                    <a:pt x="1654841" y="2213388"/>
                  </a:cubicBezTo>
                  <a:lnTo>
                    <a:pt x="199140" y="2213388"/>
                  </a:lnTo>
                  <a:cubicBezTo>
                    <a:pt x="157480" y="2213388"/>
                    <a:pt x="120650" y="2196878"/>
                    <a:pt x="93980" y="2168938"/>
                  </a:cubicBezTo>
                  <a:cubicBezTo>
                    <a:pt x="114300" y="2177828"/>
                    <a:pt x="135890" y="2182908"/>
                    <a:pt x="160020" y="2182908"/>
                  </a:cubicBezTo>
                  <a:lnTo>
                    <a:pt x="1616741" y="2182908"/>
                  </a:lnTo>
                  <a:cubicBezTo>
                    <a:pt x="1704371" y="2182908"/>
                    <a:pt x="1775491" y="2111788"/>
                    <a:pt x="1775491" y="2024158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6733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668404" cy="3182264"/>
            <a:chOff x="0" y="0"/>
            <a:chExt cx="6224539" cy="42430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224539" cy="4243018"/>
              <a:chOff x="0" y="0"/>
              <a:chExt cx="1753006" cy="119495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48866" cy="1075574"/>
              </a:xfrm>
              <a:custGeom>
                <a:avLst/>
                <a:gdLst/>
                <a:ahLst/>
                <a:cxnLst/>
                <a:rect r="r" b="b" t="t" l="l"/>
                <a:pathLst>
                  <a:path h="1075574" w="1648866">
                    <a:moveTo>
                      <a:pt x="1622196" y="886344"/>
                    </a:moveTo>
                    <a:cubicBezTo>
                      <a:pt x="1622196" y="973974"/>
                      <a:pt x="1545996" y="1045094"/>
                      <a:pt x="1464716" y="1045094"/>
                    </a:cubicBezTo>
                    <a:lnTo>
                      <a:pt x="66040" y="1045094"/>
                    </a:lnTo>
                    <a:cubicBezTo>
                      <a:pt x="43180" y="1045094"/>
                      <a:pt x="20320" y="1040014"/>
                      <a:pt x="0" y="1031124"/>
                    </a:cubicBezTo>
                    <a:cubicBezTo>
                      <a:pt x="26670" y="1059064"/>
                      <a:pt x="63500" y="1075574"/>
                      <a:pt x="104636" y="1075574"/>
                    </a:cubicBezTo>
                    <a:lnTo>
                      <a:pt x="1502816" y="1075574"/>
                    </a:lnTo>
                    <a:cubicBezTo>
                      <a:pt x="1582826" y="1075574"/>
                      <a:pt x="1648866" y="1009534"/>
                      <a:pt x="1648866" y="929524"/>
                    </a:cubicBezTo>
                    <a:lnTo>
                      <a:pt x="1648866" y="95250"/>
                    </a:lnTo>
                    <a:cubicBezTo>
                      <a:pt x="1648866" y="58420"/>
                      <a:pt x="1634896" y="25400"/>
                      <a:pt x="1613306" y="0"/>
                    </a:cubicBezTo>
                    <a:cubicBezTo>
                      <a:pt x="1619656" y="16510"/>
                      <a:pt x="1622196" y="34290"/>
                      <a:pt x="1622196" y="52070"/>
                    </a:cubicBezTo>
                    <a:lnTo>
                      <a:pt x="1622196" y="886344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688236" cy="1126374"/>
              </a:xfrm>
              <a:custGeom>
                <a:avLst/>
                <a:gdLst/>
                <a:ahLst/>
                <a:cxnLst/>
                <a:rect r="r" b="b" t="t" l="l"/>
                <a:pathLst>
                  <a:path h="1126374" w="1688236">
                    <a:moveTo>
                      <a:pt x="146050" y="1126374"/>
                    </a:moveTo>
                    <a:lnTo>
                      <a:pt x="1542186" y="1126374"/>
                    </a:lnTo>
                    <a:cubicBezTo>
                      <a:pt x="1622196" y="1126374"/>
                      <a:pt x="1688236" y="1060334"/>
                      <a:pt x="1688236" y="980324"/>
                    </a:cubicBezTo>
                    <a:lnTo>
                      <a:pt x="1688236" y="146050"/>
                    </a:lnTo>
                    <a:cubicBezTo>
                      <a:pt x="1688236" y="66040"/>
                      <a:pt x="1622196" y="0"/>
                      <a:pt x="154218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24"/>
                    </a:lnTo>
                    <a:cubicBezTo>
                      <a:pt x="0" y="1061604"/>
                      <a:pt x="66040" y="1126374"/>
                      <a:pt x="146050" y="112637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53006" cy="1194954"/>
              </a:xfrm>
              <a:custGeom>
                <a:avLst/>
                <a:gdLst/>
                <a:ahLst/>
                <a:cxnLst/>
                <a:rect r="r" b="b" t="t" l="l"/>
                <a:pathLst>
                  <a:path h="1194954" w="1753006">
                    <a:moveTo>
                      <a:pt x="1689506" y="74930"/>
                    </a:moveTo>
                    <a:cubicBezTo>
                      <a:pt x="1661566" y="30480"/>
                      <a:pt x="1612036" y="0"/>
                      <a:pt x="155488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24"/>
                    </a:lnTo>
                    <a:cubicBezTo>
                      <a:pt x="0" y="1045094"/>
                      <a:pt x="25400" y="1090814"/>
                      <a:pt x="63500" y="1120024"/>
                    </a:cubicBezTo>
                    <a:cubicBezTo>
                      <a:pt x="91440" y="1164474"/>
                      <a:pt x="140970" y="1194954"/>
                      <a:pt x="198694" y="1194954"/>
                    </a:cubicBezTo>
                    <a:lnTo>
                      <a:pt x="1594256" y="1194954"/>
                    </a:lnTo>
                    <a:cubicBezTo>
                      <a:pt x="1681886" y="1194954"/>
                      <a:pt x="1753006" y="1123834"/>
                      <a:pt x="1753006" y="1036204"/>
                    </a:cubicBezTo>
                    <a:lnTo>
                      <a:pt x="1753006" y="201930"/>
                    </a:lnTo>
                    <a:cubicBezTo>
                      <a:pt x="1753006" y="149860"/>
                      <a:pt x="1727606" y="104140"/>
                      <a:pt x="1689506" y="74930"/>
                    </a:cubicBezTo>
                    <a:close/>
                    <a:moveTo>
                      <a:pt x="12700" y="99302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54886" y="12700"/>
                    </a:lnTo>
                    <a:cubicBezTo>
                      <a:pt x="1634896" y="12700"/>
                      <a:pt x="1700936" y="78740"/>
                      <a:pt x="1700936" y="158750"/>
                    </a:cubicBezTo>
                    <a:lnTo>
                      <a:pt x="1700936" y="993024"/>
                    </a:lnTo>
                    <a:cubicBezTo>
                      <a:pt x="1700936" y="1073034"/>
                      <a:pt x="1634896" y="1139074"/>
                      <a:pt x="1554886" y="1139074"/>
                    </a:cubicBezTo>
                    <a:lnTo>
                      <a:pt x="158750" y="1139074"/>
                    </a:lnTo>
                    <a:cubicBezTo>
                      <a:pt x="78740" y="1139074"/>
                      <a:pt x="12700" y="1074304"/>
                      <a:pt x="12700" y="993024"/>
                    </a:cubicBezTo>
                    <a:close/>
                    <a:moveTo>
                      <a:pt x="1741576" y="1036204"/>
                    </a:moveTo>
                    <a:cubicBezTo>
                      <a:pt x="1741576" y="1116214"/>
                      <a:pt x="1674266" y="1182254"/>
                      <a:pt x="1594256" y="1182254"/>
                    </a:cubicBezTo>
                    <a:lnTo>
                      <a:pt x="198694" y="1182254"/>
                    </a:lnTo>
                    <a:cubicBezTo>
                      <a:pt x="157480" y="1182254"/>
                      <a:pt x="120650" y="1165744"/>
                      <a:pt x="93980" y="1137804"/>
                    </a:cubicBezTo>
                    <a:cubicBezTo>
                      <a:pt x="114300" y="1146694"/>
                      <a:pt x="135890" y="1151774"/>
                      <a:pt x="160020" y="1151774"/>
                    </a:cubicBezTo>
                    <a:lnTo>
                      <a:pt x="1556156" y="1151774"/>
                    </a:lnTo>
                    <a:cubicBezTo>
                      <a:pt x="1643786" y="1151774"/>
                      <a:pt x="1714906" y="1080654"/>
                      <a:pt x="1714906" y="993024"/>
                    </a:cubicBezTo>
                    <a:lnTo>
                      <a:pt x="1714906" y="158750"/>
                    </a:lnTo>
                    <a:cubicBezTo>
                      <a:pt x="1714906" y="140970"/>
                      <a:pt x="1711096" y="123190"/>
                      <a:pt x="1706016" y="106680"/>
                    </a:cubicBezTo>
                    <a:cubicBezTo>
                      <a:pt x="1727606" y="132080"/>
                      <a:pt x="1741576" y="165100"/>
                      <a:pt x="1741576" y="201930"/>
                    </a:cubicBezTo>
                    <a:lnTo>
                      <a:pt x="1741576" y="103620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013088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Produce clear writing appropriate to task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7211" y="112165"/>
              <a:ext cx="4750117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sentences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Revision Workshop (checklist)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nd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Draft: Open Letter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Monday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10-20-25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6492882"/>
            <a:chOff x="0" y="0"/>
            <a:chExt cx="1813591" cy="25764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457101"/>
            </a:xfrm>
            <a:custGeom>
              <a:avLst/>
              <a:gdLst/>
              <a:ahLst/>
              <a:cxnLst/>
              <a:rect r="r" b="b" t="t" l="l"/>
              <a:pathLst>
                <a:path h="2457101" w="1709451">
                  <a:moveTo>
                    <a:pt x="1682781" y="2267872"/>
                  </a:moveTo>
                  <a:cubicBezTo>
                    <a:pt x="1682781" y="2355501"/>
                    <a:pt x="1606581" y="2426622"/>
                    <a:pt x="1525301" y="2426622"/>
                  </a:cubicBezTo>
                  <a:lnTo>
                    <a:pt x="66040" y="2426622"/>
                  </a:lnTo>
                  <a:cubicBezTo>
                    <a:pt x="43180" y="2426622"/>
                    <a:pt x="20320" y="2421542"/>
                    <a:pt x="0" y="2412651"/>
                  </a:cubicBezTo>
                  <a:cubicBezTo>
                    <a:pt x="26670" y="2440592"/>
                    <a:pt x="63500" y="2457101"/>
                    <a:pt x="105022" y="2457101"/>
                  </a:cubicBezTo>
                  <a:lnTo>
                    <a:pt x="1563401" y="2457101"/>
                  </a:lnTo>
                  <a:cubicBezTo>
                    <a:pt x="1643411" y="2457101"/>
                    <a:pt x="1709451" y="2391062"/>
                    <a:pt x="1709451" y="2311051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2267872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507902"/>
            </a:xfrm>
            <a:custGeom>
              <a:avLst/>
              <a:gdLst/>
              <a:ahLst/>
              <a:cxnLst/>
              <a:rect r="r" b="b" t="t" l="l"/>
              <a:pathLst>
                <a:path h="2507902" w="1748821">
                  <a:moveTo>
                    <a:pt x="146050" y="2507902"/>
                  </a:moveTo>
                  <a:lnTo>
                    <a:pt x="1602771" y="2507902"/>
                  </a:lnTo>
                  <a:cubicBezTo>
                    <a:pt x="1682781" y="2507902"/>
                    <a:pt x="1748821" y="2441862"/>
                    <a:pt x="1748821" y="2361852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61852"/>
                  </a:lnTo>
                  <a:cubicBezTo>
                    <a:pt x="0" y="2443131"/>
                    <a:pt x="66040" y="2507902"/>
                    <a:pt x="146050" y="25079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576481"/>
            </a:xfrm>
            <a:custGeom>
              <a:avLst/>
              <a:gdLst/>
              <a:ahLst/>
              <a:cxnLst/>
              <a:rect r="r" b="b" t="t" l="l"/>
              <a:pathLst>
                <a:path h="2576481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374552"/>
                  </a:lnTo>
                  <a:cubicBezTo>
                    <a:pt x="0" y="2426621"/>
                    <a:pt x="25400" y="2472342"/>
                    <a:pt x="63500" y="2501552"/>
                  </a:cubicBezTo>
                  <a:cubicBezTo>
                    <a:pt x="91440" y="2546002"/>
                    <a:pt x="140970" y="2576481"/>
                    <a:pt x="199140" y="2576481"/>
                  </a:cubicBezTo>
                  <a:lnTo>
                    <a:pt x="1654841" y="2576481"/>
                  </a:lnTo>
                  <a:cubicBezTo>
                    <a:pt x="1742471" y="2576481"/>
                    <a:pt x="1813591" y="2505362"/>
                    <a:pt x="1813591" y="2417731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37455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374552"/>
                  </a:lnTo>
                  <a:cubicBezTo>
                    <a:pt x="1761521" y="2454562"/>
                    <a:pt x="1695481" y="2520602"/>
                    <a:pt x="1615471" y="2520602"/>
                  </a:cubicBezTo>
                  <a:lnTo>
                    <a:pt x="158750" y="2520602"/>
                  </a:lnTo>
                  <a:cubicBezTo>
                    <a:pt x="78740" y="2520602"/>
                    <a:pt x="12700" y="2455831"/>
                    <a:pt x="12700" y="2374552"/>
                  </a:cubicBezTo>
                  <a:close/>
                  <a:moveTo>
                    <a:pt x="1802161" y="2417731"/>
                  </a:moveTo>
                  <a:cubicBezTo>
                    <a:pt x="1802161" y="2497742"/>
                    <a:pt x="1734851" y="2563781"/>
                    <a:pt x="1654841" y="2563781"/>
                  </a:cubicBezTo>
                  <a:lnTo>
                    <a:pt x="199140" y="2563781"/>
                  </a:lnTo>
                  <a:cubicBezTo>
                    <a:pt x="157480" y="2563781"/>
                    <a:pt x="120650" y="2547271"/>
                    <a:pt x="93980" y="2519331"/>
                  </a:cubicBezTo>
                  <a:cubicBezTo>
                    <a:pt x="114300" y="2528221"/>
                    <a:pt x="135890" y="2533302"/>
                    <a:pt x="160020" y="2533302"/>
                  </a:cubicBezTo>
                  <a:lnTo>
                    <a:pt x="1616741" y="2533302"/>
                  </a:lnTo>
                  <a:cubicBezTo>
                    <a:pt x="1704371" y="2533302"/>
                    <a:pt x="1775491" y="2462181"/>
                    <a:pt x="1775491" y="2374551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41773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668404" cy="3182264"/>
            <a:chOff x="0" y="0"/>
            <a:chExt cx="6224539" cy="42430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224539" cy="4243018"/>
              <a:chOff x="0" y="0"/>
              <a:chExt cx="1753006" cy="119495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48866" cy="1075574"/>
              </a:xfrm>
              <a:custGeom>
                <a:avLst/>
                <a:gdLst/>
                <a:ahLst/>
                <a:cxnLst/>
                <a:rect r="r" b="b" t="t" l="l"/>
                <a:pathLst>
                  <a:path h="1075574" w="1648866">
                    <a:moveTo>
                      <a:pt x="1622196" y="886344"/>
                    </a:moveTo>
                    <a:cubicBezTo>
                      <a:pt x="1622196" y="973974"/>
                      <a:pt x="1545996" y="1045094"/>
                      <a:pt x="1464716" y="1045094"/>
                    </a:cubicBezTo>
                    <a:lnTo>
                      <a:pt x="66040" y="1045094"/>
                    </a:lnTo>
                    <a:cubicBezTo>
                      <a:pt x="43180" y="1045094"/>
                      <a:pt x="20320" y="1040014"/>
                      <a:pt x="0" y="1031124"/>
                    </a:cubicBezTo>
                    <a:cubicBezTo>
                      <a:pt x="26670" y="1059064"/>
                      <a:pt x="63500" y="1075574"/>
                      <a:pt x="104636" y="1075574"/>
                    </a:cubicBezTo>
                    <a:lnTo>
                      <a:pt x="1502816" y="1075574"/>
                    </a:lnTo>
                    <a:cubicBezTo>
                      <a:pt x="1582826" y="1075574"/>
                      <a:pt x="1648866" y="1009534"/>
                      <a:pt x="1648866" y="929524"/>
                    </a:cubicBezTo>
                    <a:lnTo>
                      <a:pt x="1648866" y="95250"/>
                    </a:lnTo>
                    <a:cubicBezTo>
                      <a:pt x="1648866" y="58420"/>
                      <a:pt x="1634896" y="25400"/>
                      <a:pt x="1613306" y="0"/>
                    </a:cubicBezTo>
                    <a:cubicBezTo>
                      <a:pt x="1619656" y="16510"/>
                      <a:pt x="1622196" y="34290"/>
                      <a:pt x="1622196" y="52070"/>
                    </a:cubicBezTo>
                    <a:lnTo>
                      <a:pt x="1622196" y="886344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688236" cy="1126374"/>
              </a:xfrm>
              <a:custGeom>
                <a:avLst/>
                <a:gdLst/>
                <a:ahLst/>
                <a:cxnLst/>
                <a:rect r="r" b="b" t="t" l="l"/>
                <a:pathLst>
                  <a:path h="1126374" w="1688236">
                    <a:moveTo>
                      <a:pt x="146050" y="1126374"/>
                    </a:moveTo>
                    <a:lnTo>
                      <a:pt x="1542186" y="1126374"/>
                    </a:lnTo>
                    <a:cubicBezTo>
                      <a:pt x="1622196" y="1126374"/>
                      <a:pt x="1688236" y="1060334"/>
                      <a:pt x="1688236" y="980324"/>
                    </a:cubicBezTo>
                    <a:lnTo>
                      <a:pt x="1688236" y="146050"/>
                    </a:lnTo>
                    <a:cubicBezTo>
                      <a:pt x="1688236" y="66040"/>
                      <a:pt x="1622196" y="0"/>
                      <a:pt x="154218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24"/>
                    </a:lnTo>
                    <a:cubicBezTo>
                      <a:pt x="0" y="1061604"/>
                      <a:pt x="66040" y="1126374"/>
                      <a:pt x="146050" y="112637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53006" cy="1194954"/>
              </a:xfrm>
              <a:custGeom>
                <a:avLst/>
                <a:gdLst/>
                <a:ahLst/>
                <a:cxnLst/>
                <a:rect r="r" b="b" t="t" l="l"/>
                <a:pathLst>
                  <a:path h="1194954" w="1753006">
                    <a:moveTo>
                      <a:pt x="1689506" y="74930"/>
                    </a:moveTo>
                    <a:cubicBezTo>
                      <a:pt x="1661566" y="30480"/>
                      <a:pt x="1612036" y="0"/>
                      <a:pt x="155488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24"/>
                    </a:lnTo>
                    <a:cubicBezTo>
                      <a:pt x="0" y="1045094"/>
                      <a:pt x="25400" y="1090814"/>
                      <a:pt x="63500" y="1120024"/>
                    </a:cubicBezTo>
                    <a:cubicBezTo>
                      <a:pt x="91440" y="1164474"/>
                      <a:pt x="140970" y="1194954"/>
                      <a:pt x="198694" y="1194954"/>
                    </a:cubicBezTo>
                    <a:lnTo>
                      <a:pt x="1594256" y="1194954"/>
                    </a:lnTo>
                    <a:cubicBezTo>
                      <a:pt x="1681886" y="1194954"/>
                      <a:pt x="1753006" y="1123834"/>
                      <a:pt x="1753006" y="1036204"/>
                    </a:cubicBezTo>
                    <a:lnTo>
                      <a:pt x="1753006" y="201930"/>
                    </a:lnTo>
                    <a:cubicBezTo>
                      <a:pt x="1753006" y="149860"/>
                      <a:pt x="1727606" y="104140"/>
                      <a:pt x="1689506" y="74930"/>
                    </a:cubicBezTo>
                    <a:close/>
                    <a:moveTo>
                      <a:pt x="12700" y="99302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54886" y="12700"/>
                    </a:lnTo>
                    <a:cubicBezTo>
                      <a:pt x="1634896" y="12700"/>
                      <a:pt x="1700936" y="78740"/>
                      <a:pt x="1700936" y="158750"/>
                    </a:cubicBezTo>
                    <a:lnTo>
                      <a:pt x="1700936" y="993024"/>
                    </a:lnTo>
                    <a:cubicBezTo>
                      <a:pt x="1700936" y="1073034"/>
                      <a:pt x="1634896" y="1139074"/>
                      <a:pt x="1554886" y="1139074"/>
                    </a:cubicBezTo>
                    <a:lnTo>
                      <a:pt x="158750" y="1139074"/>
                    </a:lnTo>
                    <a:cubicBezTo>
                      <a:pt x="78740" y="1139074"/>
                      <a:pt x="12700" y="1074304"/>
                      <a:pt x="12700" y="993024"/>
                    </a:cubicBezTo>
                    <a:close/>
                    <a:moveTo>
                      <a:pt x="1741576" y="1036204"/>
                    </a:moveTo>
                    <a:cubicBezTo>
                      <a:pt x="1741576" y="1116214"/>
                      <a:pt x="1674266" y="1182254"/>
                      <a:pt x="1594256" y="1182254"/>
                    </a:cubicBezTo>
                    <a:lnTo>
                      <a:pt x="198694" y="1182254"/>
                    </a:lnTo>
                    <a:cubicBezTo>
                      <a:pt x="157480" y="1182254"/>
                      <a:pt x="120650" y="1165744"/>
                      <a:pt x="93980" y="1137804"/>
                    </a:cubicBezTo>
                    <a:cubicBezTo>
                      <a:pt x="114300" y="1146694"/>
                      <a:pt x="135890" y="1151774"/>
                      <a:pt x="160020" y="1151774"/>
                    </a:cubicBezTo>
                    <a:lnTo>
                      <a:pt x="1556156" y="1151774"/>
                    </a:lnTo>
                    <a:cubicBezTo>
                      <a:pt x="1643786" y="1151774"/>
                      <a:pt x="1714906" y="1080654"/>
                      <a:pt x="1714906" y="993024"/>
                    </a:cubicBezTo>
                    <a:lnTo>
                      <a:pt x="1714906" y="158750"/>
                    </a:lnTo>
                    <a:cubicBezTo>
                      <a:pt x="1714906" y="140970"/>
                      <a:pt x="1711096" y="123190"/>
                      <a:pt x="1706016" y="106680"/>
                    </a:cubicBezTo>
                    <a:cubicBezTo>
                      <a:pt x="1727606" y="132080"/>
                      <a:pt x="1741576" y="165100"/>
                      <a:pt x="1741576" y="201930"/>
                    </a:cubicBezTo>
                    <a:lnTo>
                      <a:pt x="1741576" y="103620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013088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Produce clear writing appropriate to task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7211" y="112165"/>
              <a:ext cx="4750117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5595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synonyms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Revision Workshop (checklist)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TAG Peer Feedback activity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nd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Draft: Open Letter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Wednesday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10-22-25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5727605"/>
            <a:chOff x="0" y="0"/>
            <a:chExt cx="1813591" cy="22728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153427"/>
            </a:xfrm>
            <a:custGeom>
              <a:avLst/>
              <a:gdLst/>
              <a:ahLst/>
              <a:cxnLst/>
              <a:rect r="r" b="b" t="t" l="l"/>
              <a:pathLst>
                <a:path h="2153427" w="1709451">
                  <a:moveTo>
                    <a:pt x="1682781" y="1964197"/>
                  </a:moveTo>
                  <a:cubicBezTo>
                    <a:pt x="1682781" y="2051827"/>
                    <a:pt x="1606581" y="2122947"/>
                    <a:pt x="1525301" y="2122947"/>
                  </a:cubicBezTo>
                  <a:lnTo>
                    <a:pt x="66040" y="2122947"/>
                  </a:lnTo>
                  <a:cubicBezTo>
                    <a:pt x="43180" y="2122947"/>
                    <a:pt x="20320" y="2117867"/>
                    <a:pt x="0" y="2108977"/>
                  </a:cubicBezTo>
                  <a:cubicBezTo>
                    <a:pt x="26670" y="2136917"/>
                    <a:pt x="63500" y="2153427"/>
                    <a:pt x="105022" y="2153427"/>
                  </a:cubicBezTo>
                  <a:lnTo>
                    <a:pt x="1563401" y="2153427"/>
                  </a:lnTo>
                  <a:cubicBezTo>
                    <a:pt x="1643411" y="2153427"/>
                    <a:pt x="1709451" y="2087387"/>
                    <a:pt x="1709451" y="2007377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64197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204227"/>
            </a:xfrm>
            <a:custGeom>
              <a:avLst/>
              <a:gdLst/>
              <a:ahLst/>
              <a:cxnLst/>
              <a:rect r="r" b="b" t="t" l="l"/>
              <a:pathLst>
                <a:path h="2204227" w="1748821">
                  <a:moveTo>
                    <a:pt x="146050" y="2204227"/>
                  </a:moveTo>
                  <a:lnTo>
                    <a:pt x="1602771" y="2204227"/>
                  </a:lnTo>
                  <a:cubicBezTo>
                    <a:pt x="1682781" y="2204227"/>
                    <a:pt x="1748821" y="2138187"/>
                    <a:pt x="1748821" y="2058177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58177"/>
                  </a:lnTo>
                  <a:cubicBezTo>
                    <a:pt x="0" y="2139457"/>
                    <a:pt x="66040" y="2204227"/>
                    <a:pt x="146050" y="2204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72807"/>
            </a:xfrm>
            <a:custGeom>
              <a:avLst/>
              <a:gdLst/>
              <a:ahLst/>
              <a:cxnLst/>
              <a:rect r="r" b="b" t="t" l="l"/>
              <a:pathLst>
                <a:path h="2272807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70877"/>
                  </a:lnTo>
                  <a:cubicBezTo>
                    <a:pt x="0" y="2122947"/>
                    <a:pt x="25400" y="2168667"/>
                    <a:pt x="63500" y="2197877"/>
                  </a:cubicBezTo>
                  <a:cubicBezTo>
                    <a:pt x="91440" y="2242327"/>
                    <a:pt x="140970" y="2272807"/>
                    <a:pt x="199140" y="2272807"/>
                  </a:cubicBezTo>
                  <a:lnTo>
                    <a:pt x="1654841" y="2272807"/>
                  </a:lnTo>
                  <a:cubicBezTo>
                    <a:pt x="1742471" y="2272807"/>
                    <a:pt x="1813591" y="2201687"/>
                    <a:pt x="1813591" y="2114057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7087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70877"/>
                  </a:lnTo>
                  <a:cubicBezTo>
                    <a:pt x="1761521" y="2150887"/>
                    <a:pt x="1695481" y="2216927"/>
                    <a:pt x="1615471" y="2216927"/>
                  </a:cubicBezTo>
                  <a:lnTo>
                    <a:pt x="158750" y="2216927"/>
                  </a:lnTo>
                  <a:cubicBezTo>
                    <a:pt x="78740" y="2216927"/>
                    <a:pt x="12700" y="2152157"/>
                    <a:pt x="12700" y="2070877"/>
                  </a:cubicBezTo>
                  <a:close/>
                  <a:moveTo>
                    <a:pt x="1802161" y="2114057"/>
                  </a:moveTo>
                  <a:cubicBezTo>
                    <a:pt x="1802161" y="2194067"/>
                    <a:pt x="1734851" y="2260107"/>
                    <a:pt x="1654841" y="2260107"/>
                  </a:cubicBezTo>
                  <a:lnTo>
                    <a:pt x="199140" y="2260107"/>
                  </a:lnTo>
                  <a:cubicBezTo>
                    <a:pt x="157480" y="2260107"/>
                    <a:pt x="120650" y="2243597"/>
                    <a:pt x="93980" y="2215657"/>
                  </a:cubicBezTo>
                  <a:cubicBezTo>
                    <a:pt x="114300" y="2224547"/>
                    <a:pt x="135890" y="2229627"/>
                    <a:pt x="160020" y="2229627"/>
                  </a:cubicBezTo>
                  <a:lnTo>
                    <a:pt x="1616741" y="2229627"/>
                  </a:lnTo>
                  <a:cubicBezTo>
                    <a:pt x="1704371" y="2229627"/>
                    <a:pt x="1775491" y="2158507"/>
                    <a:pt x="1775491" y="2070877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11405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668404" cy="3182264"/>
            <a:chOff x="0" y="0"/>
            <a:chExt cx="6224539" cy="42430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224539" cy="4243018"/>
              <a:chOff x="0" y="0"/>
              <a:chExt cx="1753006" cy="119495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48866" cy="1075574"/>
              </a:xfrm>
              <a:custGeom>
                <a:avLst/>
                <a:gdLst/>
                <a:ahLst/>
                <a:cxnLst/>
                <a:rect r="r" b="b" t="t" l="l"/>
                <a:pathLst>
                  <a:path h="1075574" w="1648866">
                    <a:moveTo>
                      <a:pt x="1622196" y="886344"/>
                    </a:moveTo>
                    <a:cubicBezTo>
                      <a:pt x="1622196" y="973974"/>
                      <a:pt x="1545996" y="1045094"/>
                      <a:pt x="1464716" y="1045094"/>
                    </a:cubicBezTo>
                    <a:lnTo>
                      <a:pt x="66040" y="1045094"/>
                    </a:lnTo>
                    <a:cubicBezTo>
                      <a:pt x="43180" y="1045094"/>
                      <a:pt x="20320" y="1040014"/>
                      <a:pt x="0" y="1031124"/>
                    </a:cubicBezTo>
                    <a:cubicBezTo>
                      <a:pt x="26670" y="1059064"/>
                      <a:pt x="63500" y="1075574"/>
                      <a:pt x="104636" y="1075574"/>
                    </a:cubicBezTo>
                    <a:lnTo>
                      <a:pt x="1502816" y="1075574"/>
                    </a:lnTo>
                    <a:cubicBezTo>
                      <a:pt x="1582826" y="1075574"/>
                      <a:pt x="1648866" y="1009534"/>
                      <a:pt x="1648866" y="929524"/>
                    </a:cubicBezTo>
                    <a:lnTo>
                      <a:pt x="1648866" y="95250"/>
                    </a:lnTo>
                    <a:cubicBezTo>
                      <a:pt x="1648866" y="58420"/>
                      <a:pt x="1634896" y="25400"/>
                      <a:pt x="1613306" y="0"/>
                    </a:cubicBezTo>
                    <a:cubicBezTo>
                      <a:pt x="1619656" y="16510"/>
                      <a:pt x="1622196" y="34290"/>
                      <a:pt x="1622196" y="52070"/>
                    </a:cubicBezTo>
                    <a:lnTo>
                      <a:pt x="1622196" y="886344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688236" cy="1126374"/>
              </a:xfrm>
              <a:custGeom>
                <a:avLst/>
                <a:gdLst/>
                <a:ahLst/>
                <a:cxnLst/>
                <a:rect r="r" b="b" t="t" l="l"/>
                <a:pathLst>
                  <a:path h="1126374" w="1688236">
                    <a:moveTo>
                      <a:pt x="146050" y="1126374"/>
                    </a:moveTo>
                    <a:lnTo>
                      <a:pt x="1542186" y="1126374"/>
                    </a:lnTo>
                    <a:cubicBezTo>
                      <a:pt x="1622196" y="1126374"/>
                      <a:pt x="1688236" y="1060334"/>
                      <a:pt x="1688236" y="980324"/>
                    </a:cubicBezTo>
                    <a:lnTo>
                      <a:pt x="1688236" y="146050"/>
                    </a:lnTo>
                    <a:cubicBezTo>
                      <a:pt x="1688236" y="66040"/>
                      <a:pt x="1622196" y="0"/>
                      <a:pt x="154218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24"/>
                    </a:lnTo>
                    <a:cubicBezTo>
                      <a:pt x="0" y="1061604"/>
                      <a:pt x="66040" y="1126374"/>
                      <a:pt x="146050" y="112637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53006" cy="1194954"/>
              </a:xfrm>
              <a:custGeom>
                <a:avLst/>
                <a:gdLst/>
                <a:ahLst/>
                <a:cxnLst/>
                <a:rect r="r" b="b" t="t" l="l"/>
                <a:pathLst>
                  <a:path h="1194954" w="1753006">
                    <a:moveTo>
                      <a:pt x="1689506" y="74930"/>
                    </a:moveTo>
                    <a:cubicBezTo>
                      <a:pt x="1661566" y="30480"/>
                      <a:pt x="1612036" y="0"/>
                      <a:pt x="155488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24"/>
                    </a:lnTo>
                    <a:cubicBezTo>
                      <a:pt x="0" y="1045094"/>
                      <a:pt x="25400" y="1090814"/>
                      <a:pt x="63500" y="1120024"/>
                    </a:cubicBezTo>
                    <a:cubicBezTo>
                      <a:pt x="91440" y="1164474"/>
                      <a:pt x="140970" y="1194954"/>
                      <a:pt x="198694" y="1194954"/>
                    </a:cubicBezTo>
                    <a:lnTo>
                      <a:pt x="1594256" y="1194954"/>
                    </a:lnTo>
                    <a:cubicBezTo>
                      <a:pt x="1681886" y="1194954"/>
                      <a:pt x="1753006" y="1123834"/>
                      <a:pt x="1753006" y="1036204"/>
                    </a:cubicBezTo>
                    <a:lnTo>
                      <a:pt x="1753006" y="201930"/>
                    </a:lnTo>
                    <a:cubicBezTo>
                      <a:pt x="1753006" y="149860"/>
                      <a:pt x="1727606" y="104140"/>
                      <a:pt x="1689506" y="74930"/>
                    </a:cubicBezTo>
                    <a:close/>
                    <a:moveTo>
                      <a:pt x="12700" y="99302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54886" y="12700"/>
                    </a:lnTo>
                    <a:cubicBezTo>
                      <a:pt x="1634896" y="12700"/>
                      <a:pt x="1700936" y="78740"/>
                      <a:pt x="1700936" y="158750"/>
                    </a:cubicBezTo>
                    <a:lnTo>
                      <a:pt x="1700936" y="993024"/>
                    </a:lnTo>
                    <a:cubicBezTo>
                      <a:pt x="1700936" y="1073034"/>
                      <a:pt x="1634896" y="1139074"/>
                      <a:pt x="1554886" y="1139074"/>
                    </a:cubicBezTo>
                    <a:lnTo>
                      <a:pt x="158750" y="1139074"/>
                    </a:lnTo>
                    <a:cubicBezTo>
                      <a:pt x="78740" y="1139074"/>
                      <a:pt x="12700" y="1074304"/>
                      <a:pt x="12700" y="993024"/>
                    </a:cubicBezTo>
                    <a:close/>
                    <a:moveTo>
                      <a:pt x="1741576" y="1036204"/>
                    </a:moveTo>
                    <a:cubicBezTo>
                      <a:pt x="1741576" y="1116214"/>
                      <a:pt x="1674266" y="1182254"/>
                      <a:pt x="1594256" y="1182254"/>
                    </a:cubicBezTo>
                    <a:lnTo>
                      <a:pt x="198694" y="1182254"/>
                    </a:lnTo>
                    <a:cubicBezTo>
                      <a:pt x="157480" y="1182254"/>
                      <a:pt x="120650" y="1165744"/>
                      <a:pt x="93980" y="1137804"/>
                    </a:cubicBezTo>
                    <a:cubicBezTo>
                      <a:pt x="114300" y="1146694"/>
                      <a:pt x="135890" y="1151774"/>
                      <a:pt x="160020" y="1151774"/>
                    </a:cubicBezTo>
                    <a:lnTo>
                      <a:pt x="1556156" y="1151774"/>
                    </a:lnTo>
                    <a:cubicBezTo>
                      <a:pt x="1643786" y="1151774"/>
                      <a:pt x="1714906" y="1080654"/>
                      <a:pt x="1714906" y="993024"/>
                    </a:cubicBezTo>
                    <a:lnTo>
                      <a:pt x="1714906" y="158750"/>
                    </a:lnTo>
                    <a:cubicBezTo>
                      <a:pt x="1714906" y="140970"/>
                      <a:pt x="1711096" y="123190"/>
                      <a:pt x="1706016" y="106680"/>
                    </a:cubicBezTo>
                    <a:cubicBezTo>
                      <a:pt x="1727606" y="132080"/>
                      <a:pt x="1741576" y="165100"/>
                      <a:pt x="1741576" y="201930"/>
                    </a:cubicBezTo>
                    <a:lnTo>
                      <a:pt x="1741576" y="103620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013088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Produce clear writing appropriate to task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7211" y="112165"/>
              <a:ext cx="4750117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Antonyms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Revisions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nd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Draft: Open Letter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WeWillWrite game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10-23-25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796513" cy="3601364"/>
            <a:chOff x="0" y="0"/>
            <a:chExt cx="6395350" cy="48018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95350" cy="4801818"/>
              <a:chOff x="0" y="0"/>
              <a:chExt cx="1801111" cy="135232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96971" cy="1232948"/>
              </a:xfrm>
              <a:custGeom>
                <a:avLst/>
                <a:gdLst/>
                <a:ahLst/>
                <a:cxnLst/>
                <a:rect r="r" b="b" t="t" l="l"/>
                <a:pathLst>
                  <a:path h="1232948" w="1696971">
                    <a:moveTo>
                      <a:pt x="1670301" y="1043718"/>
                    </a:moveTo>
                    <a:cubicBezTo>
                      <a:pt x="1670301" y="1131348"/>
                      <a:pt x="1594101" y="1202468"/>
                      <a:pt x="1512821" y="1202468"/>
                    </a:cubicBezTo>
                    <a:lnTo>
                      <a:pt x="66040" y="1202468"/>
                    </a:lnTo>
                    <a:cubicBezTo>
                      <a:pt x="43180" y="1202468"/>
                      <a:pt x="20320" y="1197388"/>
                      <a:pt x="0" y="1188498"/>
                    </a:cubicBezTo>
                    <a:cubicBezTo>
                      <a:pt x="26670" y="1216438"/>
                      <a:pt x="63500" y="1232948"/>
                      <a:pt x="104943" y="1232948"/>
                    </a:cubicBezTo>
                    <a:lnTo>
                      <a:pt x="1550921" y="1232948"/>
                    </a:lnTo>
                    <a:cubicBezTo>
                      <a:pt x="1630931" y="1232948"/>
                      <a:pt x="1696971" y="1166908"/>
                      <a:pt x="1696971" y="1086898"/>
                    </a:cubicBezTo>
                    <a:lnTo>
                      <a:pt x="1696971" y="95250"/>
                    </a:lnTo>
                    <a:cubicBezTo>
                      <a:pt x="1696971" y="58420"/>
                      <a:pt x="1683001" y="25400"/>
                      <a:pt x="1661411" y="0"/>
                    </a:cubicBezTo>
                    <a:cubicBezTo>
                      <a:pt x="1667761" y="16510"/>
                      <a:pt x="1670301" y="34290"/>
                      <a:pt x="1670301" y="52070"/>
                    </a:cubicBezTo>
                    <a:lnTo>
                      <a:pt x="1670301" y="1043718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736341" cy="1283748"/>
              </a:xfrm>
              <a:custGeom>
                <a:avLst/>
                <a:gdLst/>
                <a:ahLst/>
                <a:cxnLst/>
                <a:rect r="r" b="b" t="t" l="l"/>
                <a:pathLst>
                  <a:path h="1283748" w="1736341">
                    <a:moveTo>
                      <a:pt x="146050" y="1283748"/>
                    </a:moveTo>
                    <a:lnTo>
                      <a:pt x="1590291" y="1283748"/>
                    </a:lnTo>
                    <a:cubicBezTo>
                      <a:pt x="1670301" y="1283748"/>
                      <a:pt x="1736341" y="1217708"/>
                      <a:pt x="1736341" y="1137698"/>
                    </a:cubicBezTo>
                    <a:lnTo>
                      <a:pt x="1736341" y="146050"/>
                    </a:lnTo>
                    <a:cubicBezTo>
                      <a:pt x="1736341" y="66040"/>
                      <a:pt x="1670301" y="0"/>
                      <a:pt x="1590291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98"/>
                    </a:lnTo>
                    <a:cubicBezTo>
                      <a:pt x="0" y="1218978"/>
                      <a:pt x="66040" y="1283748"/>
                      <a:pt x="146050" y="12837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01111" cy="1352328"/>
              </a:xfrm>
              <a:custGeom>
                <a:avLst/>
                <a:gdLst/>
                <a:ahLst/>
                <a:cxnLst/>
                <a:rect r="r" b="b" t="t" l="l"/>
                <a:pathLst>
                  <a:path h="1352328" w="1801111">
                    <a:moveTo>
                      <a:pt x="1737611" y="74930"/>
                    </a:moveTo>
                    <a:cubicBezTo>
                      <a:pt x="1709671" y="30480"/>
                      <a:pt x="1660141" y="0"/>
                      <a:pt x="1602991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98"/>
                    </a:lnTo>
                    <a:cubicBezTo>
                      <a:pt x="0" y="1202468"/>
                      <a:pt x="25400" y="1248188"/>
                      <a:pt x="63500" y="1277398"/>
                    </a:cubicBezTo>
                    <a:cubicBezTo>
                      <a:pt x="91440" y="1321848"/>
                      <a:pt x="140970" y="1352328"/>
                      <a:pt x="199048" y="1352328"/>
                    </a:cubicBezTo>
                    <a:lnTo>
                      <a:pt x="1642361" y="1352328"/>
                    </a:lnTo>
                    <a:cubicBezTo>
                      <a:pt x="1729991" y="1352328"/>
                      <a:pt x="1801111" y="1281208"/>
                      <a:pt x="1801111" y="1193578"/>
                    </a:cubicBezTo>
                    <a:lnTo>
                      <a:pt x="1801111" y="201930"/>
                    </a:lnTo>
                    <a:cubicBezTo>
                      <a:pt x="1801111" y="149860"/>
                      <a:pt x="1775711" y="104140"/>
                      <a:pt x="1737611" y="74930"/>
                    </a:cubicBezTo>
                    <a:close/>
                    <a:moveTo>
                      <a:pt x="12700" y="1150398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02991" y="12700"/>
                    </a:lnTo>
                    <a:cubicBezTo>
                      <a:pt x="1683001" y="12700"/>
                      <a:pt x="1749041" y="78740"/>
                      <a:pt x="1749041" y="158750"/>
                    </a:cubicBezTo>
                    <a:lnTo>
                      <a:pt x="1749041" y="1150398"/>
                    </a:lnTo>
                    <a:cubicBezTo>
                      <a:pt x="1749041" y="1230408"/>
                      <a:pt x="1683001" y="1296448"/>
                      <a:pt x="1602991" y="1296448"/>
                    </a:cubicBezTo>
                    <a:lnTo>
                      <a:pt x="158750" y="1296448"/>
                    </a:lnTo>
                    <a:cubicBezTo>
                      <a:pt x="78740" y="1296448"/>
                      <a:pt x="12700" y="1231678"/>
                      <a:pt x="12700" y="1150398"/>
                    </a:cubicBezTo>
                    <a:close/>
                    <a:moveTo>
                      <a:pt x="1789681" y="1193578"/>
                    </a:moveTo>
                    <a:cubicBezTo>
                      <a:pt x="1789681" y="1273588"/>
                      <a:pt x="1722371" y="1339628"/>
                      <a:pt x="1642361" y="1339628"/>
                    </a:cubicBezTo>
                    <a:lnTo>
                      <a:pt x="199048" y="1339628"/>
                    </a:lnTo>
                    <a:cubicBezTo>
                      <a:pt x="157480" y="1339628"/>
                      <a:pt x="120650" y="1323117"/>
                      <a:pt x="93980" y="1295178"/>
                    </a:cubicBezTo>
                    <a:cubicBezTo>
                      <a:pt x="114300" y="1304067"/>
                      <a:pt x="135890" y="1309148"/>
                      <a:pt x="160020" y="1309148"/>
                    </a:cubicBezTo>
                    <a:lnTo>
                      <a:pt x="1604261" y="1309148"/>
                    </a:lnTo>
                    <a:cubicBezTo>
                      <a:pt x="1691891" y="1309148"/>
                      <a:pt x="1763011" y="1238028"/>
                      <a:pt x="1763011" y="1150398"/>
                    </a:cubicBezTo>
                    <a:lnTo>
                      <a:pt x="1763011" y="158750"/>
                    </a:lnTo>
                    <a:cubicBezTo>
                      <a:pt x="1763011" y="140970"/>
                      <a:pt x="1759201" y="123190"/>
                      <a:pt x="1754121" y="106680"/>
                    </a:cubicBezTo>
                    <a:cubicBezTo>
                      <a:pt x="1775711" y="132080"/>
                      <a:pt x="1789681" y="165100"/>
                      <a:pt x="1789681" y="201930"/>
                    </a:cubicBezTo>
                    <a:lnTo>
                      <a:pt x="1789681" y="119357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17809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Collaborate with a peer to provide feedback.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57441" y="112165"/>
              <a:ext cx="4880468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82219" y="3864186"/>
            <a:ext cx="4796513" cy="2635326"/>
            <a:chOff x="0" y="0"/>
            <a:chExt cx="1918397" cy="10540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2710" y="106680"/>
              <a:ext cx="1814257" cy="934636"/>
            </a:xfrm>
            <a:custGeom>
              <a:avLst/>
              <a:gdLst/>
              <a:ahLst/>
              <a:cxnLst/>
              <a:rect r="r" b="b" t="t" l="l"/>
              <a:pathLst>
                <a:path h="934636" w="1814257">
                  <a:moveTo>
                    <a:pt x="1787587" y="745406"/>
                  </a:moveTo>
                  <a:cubicBezTo>
                    <a:pt x="1787587" y="833036"/>
                    <a:pt x="1711387" y="904156"/>
                    <a:pt x="1630107" y="904156"/>
                  </a:cubicBezTo>
                  <a:lnTo>
                    <a:pt x="66040" y="904156"/>
                  </a:lnTo>
                  <a:cubicBezTo>
                    <a:pt x="43180" y="904156"/>
                    <a:pt x="20320" y="899076"/>
                    <a:pt x="0" y="890186"/>
                  </a:cubicBezTo>
                  <a:cubicBezTo>
                    <a:pt x="26670" y="918126"/>
                    <a:pt x="63500" y="934636"/>
                    <a:pt x="105690" y="934636"/>
                  </a:cubicBezTo>
                  <a:lnTo>
                    <a:pt x="1668207" y="934636"/>
                  </a:lnTo>
                  <a:cubicBezTo>
                    <a:pt x="1748217" y="934636"/>
                    <a:pt x="1814257" y="868596"/>
                    <a:pt x="1814257" y="788586"/>
                  </a:cubicBezTo>
                  <a:lnTo>
                    <a:pt x="1814257" y="95250"/>
                  </a:lnTo>
                  <a:cubicBezTo>
                    <a:pt x="1814257" y="58420"/>
                    <a:pt x="1800287" y="25400"/>
                    <a:pt x="1778697" y="0"/>
                  </a:cubicBezTo>
                  <a:cubicBezTo>
                    <a:pt x="1785047" y="16510"/>
                    <a:pt x="1787587" y="34290"/>
                    <a:pt x="1787587" y="52070"/>
                  </a:cubicBezTo>
                  <a:lnTo>
                    <a:pt x="1787587" y="745406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1853627" cy="985436"/>
            </a:xfrm>
            <a:custGeom>
              <a:avLst/>
              <a:gdLst/>
              <a:ahLst/>
              <a:cxnLst/>
              <a:rect r="r" b="b" t="t" l="l"/>
              <a:pathLst>
                <a:path h="985436" w="1853627">
                  <a:moveTo>
                    <a:pt x="146050" y="985436"/>
                  </a:moveTo>
                  <a:lnTo>
                    <a:pt x="1707577" y="985436"/>
                  </a:lnTo>
                  <a:cubicBezTo>
                    <a:pt x="1787587" y="985436"/>
                    <a:pt x="1853627" y="919396"/>
                    <a:pt x="1853627" y="839386"/>
                  </a:cubicBezTo>
                  <a:lnTo>
                    <a:pt x="1853627" y="146050"/>
                  </a:lnTo>
                  <a:cubicBezTo>
                    <a:pt x="1853627" y="66040"/>
                    <a:pt x="1787587" y="0"/>
                    <a:pt x="170757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39386"/>
                  </a:lnTo>
                  <a:cubicBezTo>
                    <a:pt x="0" y="920666"/>
                    <a:pt x="66040" y="985436"/>
                    <a:pt x="146050" y="9854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18397" cy="1054016"/>
            </a:xfrm>
            <a:custGeom>
              <a:avLst/>
              <a:gdLst/>
              <a:ahLst/>
              <a:cxnLst/>
              <a:rect r="r" b="b" t="t" l="l"/>
              <a:pathLst>
                <a:path h="1054016" w="1918397">
                  <a:moveTo>
                    <a:pt x="1854897" y="74930"/>
                  </a:moveTo>
                  <a:cubicBezTo>
                    <a:pt x="1826957" y="30480"/>
                    <a:pt x="1777427" y="0"/>
                    <a:pt x="172027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852086"/>
                  </a:lnTo>
                  <a:cubicBezTo>
                    <a:pt x="0" y="904156"/>
                    <a:pt x="25400" y="949876"/>
                    <a:pt x="63500" y="979086"/>
                  </a:cubicBezTo>
                  <a:cubicBezTo>
                    <a:pt x="91440" y="1023536"/>
                    <a:pt x="140970" y="1054016"/>
                    <a:pt x="199912" y="1054016"/>
                  </a:cubicBezTo>
                  <a:lnTo>
                    <a:pt x="1759647" y="1054016"/>
                  </a:lnTo>
                  <a:cubicBezTo>
                    <a:pt x="1847277" y="1054016"/>
                    <a:pt x="1918397" y="982896"/>
                    <a:pt x="1918397" y="895266"/>
                  </a:cubicBezTo>
                  <a:lnTo>
                    <a:pt x="1918397" y="201930"/>
                  </a:lnTo>
                  <a:cubicBezTo>
                    <a:pt x="1918397" y="149860"/>
                    <a:pt x="1892997" y="104140"/>
                    <a:pt x="1854897" y="74930"/>
                  </a:cubicBezTo>
                  <a:close/>
                  <a:moveTo>
                    <a:pt x="12700" y="85208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20277" y="12700"/>
                  </a:lnTo>
                  <a:cubicBezTo>
                    <a:pt x="1800287" y="12700"/>
                    <a:pt x="1866327" y="78740"/>
                    <a:pt x="1866327" y="158750"/>
                  </a:cubicBezTo>
                  <a:lnTo>
                    <a:pt x="1866327" y="852086"/>
                  </a:lnTo>
                  <a:cubicBezTo>
                    <a:pt x="1866327" y="932096"/>
                    <a:pt x="1800287" y="998136"/>
                    <a:pt x="1720277" y="998136"/>
                  </a:cubicBezTo>
                  <a:lnTo>
                    <a:pt x="158750" y="998136"/>
                  </a:lnTo>
                  <a:cubicBezTo>
                    <a:pt x="78740" y="998136"/>
                    <a:pt x="12700" y="933366"/>
                    <a:pt x="12700" y="852086"/>
                  </a:cubicBezTo>
                  <a:close/>
                  <a:moveTo>
                    <a:pt x="1906967" y="895266"/>
                  </a:moveTo>
                  <a:cubicBezTo>
                    <a:pt x="1906967" y="975276"/>
                    <a:pt x="1839657" y="1041316"/>
                    <a:pt x="1759647" y="1041316"/>
                  </a:cubicBezTo>
                  <a:lnTo>
                    <a:pt x="199912" y="1041316"/>
                  </a:lnTo>
                  <a:cubicBezTo>
                    <a:pt x="157480" y="1041316"/>
                    <a:pt x="120650" y="1024806"/>
                    <a:pt x="93980" y="996866"/>
                  </a:cubicBezTo>
                  <a:cubicBezTo>
                    <a:pt x="114300" y="1005756"/>
                    <a:pt x="135890" y="1010836"/>
                    <a:pt x="160020" y="1010836"/>
                  </a:cubicBezTo>
                  <a:lnTo>
                    <a:pt x="1721547" y="1010836"/>
                  </a:lnTo>
                  <a:cubicBezTo>
                    <a:pt x="1809177" y="1010836"/>
                    <a:pt x="1880297" y="939716"/>
                    <a:pt x="1880297" y="852086"/>
                  </a:cubicBezTo>
                  <a:lnTo>
                    <a:pt x="1880297" y="158750"/>
                  </a:lnTo>
                  <a:cubicBezTo>
                    <a:pt x="1880297" y="140970"/>
                    <a:pt x="1876487" y="123190"/>
                    <a:pt x="1871407" y="106680"/>
                  </a:cubicBezTo>
                  <a:cubicBezTo>
                    <a:pt x="1892997" y="132080"/>
                    <a:pt x="1906967" y="165100"/>
                    <a:pt x="1906967" y="201930"/>
                  </a:cubicBezTo>
                  <a:lnTo>
                    <a:pt x="1906967" y="89526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898802" y="4163811"/>
            <a:ext cx="4163348" cy="1718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6"/>
              </a:lnSpc>
            </a:pPr>
            <a:r>
              <a:rPr lang="en-US" sz="23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“Education is the ability to listen to almost anything without losing your temper or your self-confidence.”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06694" y="3930749"/>
            <a:ext cx="4472038" cy="37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503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QUOTE OF THE WEEK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528762" y="5943306"/>
            <a:ext cx="4796513" cy="3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2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--Robert Frost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10651" y="1268288"/>
            <a:ext cx="4128912" cy="507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Vocab: Antonyms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Bridging the Generation Gap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Brainstorming </a:t>
            </a:r>
          </a:p>
          <a:p>
            <a:pPr algn="l" marL="586225" indent="-293113" lvl="1">
              <a:lnSpc>
                <a:spcPts val="4561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Pair-Share activity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Wednesday</a:t>
            </a:r>
          </a:p>
        </p:txBody>
      </p:sp>
      <p:sp>
        <p:nvSpPr>
          <p:cNvPr name="TextBox 27" id="27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10-2-25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5727605"/>
            <a:chOff x="0" y="0"/>
            <a:chExt cx="1813591" cy="22728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153427"/>
            </a:xfrm>
            <a:custGeom>
              <a:avLst/>
              <a:gdLst/>
              <a:ahLst/>
              <a:cxnLst/>
              <a:rect r="r" b="b" t="t" l="l"/>
              <a:pathLst>
                <a:path h="2153427" w="1709451">
                  <a:moveTo>
                    <a:pt x="1682781" y="1964197"/>
                  </a:moveTo>
                  <a:cubicBezTo>
                    <a:pt x="1682781" y="2051827"/>
                    <a:pt x="1606581" y="2122947"/>
                    <a:pt x="1525301" y="2122947"/>
                  </a:cubicBezTo>
                  <a:lnTo>
                    <a:pt x="66040" y="2122947"/>
                  </a:lnTo>
                  <a:cubicBezTo>
                    <a:pt x="43180" y="2122947"/>
                    <a:pt x="20320" y="2117867"/>
                    <a:pt x="0" y="2108977"/>
                  </a:cubicBezTo>
                  <a:cubicBezTo>
                    <a:pt x="26670" y="2136917"/>
                    <a:pt x="63500" y="2153427"/>
                    <a:pt x="105022" y="2153427"/>
                  </a:cubicBezTo>
                  <a:lnTo>
                    <a:pt x="1563401" y="2153427"/>
                  </a:lnTo>
                  <a:cubicBezTo>
                    <a:pt x="1643411" y="2153427"/>
                    <a:pt x="1709451" y="2087387"/>
                    <a:pt x="1709451" y="2007377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64197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204227"/>
            </a:xfrm>
            <a:custGeom>
              <a:avLst/>
              <a:gdLst/>
              <a:ahLst/>
              <a:cxnLst/>
              <a:rect r="r" b="b" t="t" l="l"/>
              <a:pathLst>
                <a:path h="2204227" w="1748821">
                  <a:moveTo>
                    <a:pt x="146050" y="2204227"/>
                  </a:moveTo>
                  <a:lnTo>
                    <a:pt x="1602771" y="2204227"/>
                  </a:lnTo>
                  <a:cubicBezTo>
                    <a:pt x="1682781" y="2204227"/>
                    <a:pt x="1748821" y="2138187"/>
                    <a:pt x="1748821" y="2058177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58177"/>
                  </a:lnTo>
                  <a:cubicBezTo>
                    <a:pt x="0" y="2139457"/>
                    <a:pt x="66040" y="2204227"/>
                    <a:pt x="146050" y="2204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72807"/>
            </a:xfrm>
            <a:custGeom>
              <a:avLst/>
              <a:gdLst/>
              <a:ahLst/>
              <a:cxnLst/>
              <a:rect r="r" b="b" t="t" l="l"/>
              <a:pathLst>
                <a:path h="2272807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70877"/>
                  </a:lnTo>
                  <a:cubicBezTo>
                    <a:pt x="0" y="2122947"/>
                    <a:pt x="25400" y="2168667"/>
                    <a:pt x="63500" y="2197877"/>
                  </a:cubicBezTo>
                  <a:cubicBezTo>
                    <a:pt x="91440" y="2242327"/>
                    <a:pt x="140970" y="2272807"/>
                    <a:pt x="199140" y="2272807"/>
                  </a:cubicBezTo>
                  <a:lnTo>
                    <a:pt x="1654841" y="2272807"/>
                  </a:lnTo>
                  <a:cubicBezTo>
                    <a:pt x="1742471" y="2272807"/>
                    <a:pt x="1813591" y="2201687"/>
                    <a:pt x="1813591" y="2114057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7087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70877"/>
                  </a:lnTo>
                  <a:cubicBezTo>
                    <a:pt x="1761521" y="2150887"/>
                    <a:pt x="1695481" y="2216927"/>
                    <a:pt x="1615471" y="2216927"/>
                  </a:cubicBezTo>
                  <a:lnTo>
                    <a:pt x="158750" y="2216927"/>
                  </a:lnTo>
                  <a:cubicBezTo>
                    <a:pt x="78740" y="2216927"/>
                    <a:pt x="12700" y="2152157"/>
                    <a:pt x="12700" y="2070877"/>
                  </a:cubicBezTo>
                  <a:close/>
                  <a:moveTo>
                    <a:pt x="1802161" y="2114057"/>
                  </a:moveTo>
                  <a:cubicBezTo>
                    <a:pt x="1802161" y="2194067"/>
                    <a:pt x="1734851" y="2260107"/>
                    <a:pt x="1654841" y="2260107"/>
                  </a:cubicBezTo>
                  <a:lnTo>
                    <a:pt x="199140" y="2260107"/>
                  </a:lnTo>
                  <a:cubicBezTo>
                    <a:pt x="157480" y="2260107"/>
                    <a:pt x="120650" y="2243597"/>
                    <a:pt x="93980" y="2215657"/>
                  </a:cubicBezTo>
                  <a:cubicBezTo>
                    <a:pt x="114300" y="2224547"/>
                    <a:pt x="135890" y="2229627"/>
                    <a:pt x="160020" y="2229627"/>
                  </a:cubicBezTo>
                  <a:lnTo>
                    <a:pt x="1616741" y="2229627"/>
                  </a:lnTo>
                  <a:cubicBezTo>
                    <a:pt x="1704371" y="2229627"/>
                    <a:pt x="1775491" y="2158507"/>
                    <a:pt x="1775491" y="2070877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11405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668404" cy="3182264"/>
            <a:chOff x="0" y="0"/>
            <a:chExt cx="6224539" cy="42430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224539" cy="4243018"/>
              <a:chOff x="0" y="0"/>
              <a:chExt cx="1753006" cy="119495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48866" cy="1075574"/>
              </a:xfrm>
              <a:custGeom>
                <a:avLst/>
                <a:gdLst/>
                <a:ahLst/>
                <a:cxnLst/>
                <a:rect r="r" b="b" t="t" l="l"/>
                <a:pathLst>
                  <a:path h="1075574" w="1648866">
                    <a:moveTo>
                      <a:pt x="1622196" y="886344"/>
                    </a:moveTo>
                    <a:cubicBezTo>
                      <a:pt x="1622196" y="973974"/>
                      <a:pt x="1545996" y="1045094"/>
                      <a:pt x="1464716" y="1045094"/>
                    </a:cubicBezTo>
                    <a:lnTo>
                      <a:pt x="66040" y="1045094"/>
                    </a:lnTo>
                    <a:cubicBezTo>
                      <a:pt x="43180" y="1045094"/>
                      <a:pt x="20320" y="1040014"/>
                      <a:pt x="0" y="1031124"/>
                    </a:cubicBezTo>
                    <a:cubicBezTo>
                      <a:pt x="26670" y="1059064"/>
                      <a:pt x="63500" y="1075574"/>
                      <a:pt x="104636" y="1075574"/>
                    </a:cubicBezTo>
                    <a:lnTo>
                      <a:pt x="1502816" y="1075574"/>
                    </a:lnTo>
                    <a:cubicBezTo>
                      <a:pt x="1582826" y="1075574"/>
                      <a:pt x="1648866" y="1009534"/>
                      <a:pt x="1648866" y="929524"/>
                    </a:cubicBezTo>
                    <a:lnTo>
                      <a:pt x="1648866" y="95250"/>
                    </a:lnTo>
                    <a:cubicBezTo>
                      <a:pt x="1648866" y="58420"/>
                      <a:pt x="1634896" y="25400"/>
                      <a:pt x="1613306" y="0"/>
                    </a:cubicBezTo>
                    <a:cubicBezTo>
                      <a:pt x="1619656" y="16510"/>
                      <a:pt x="1622196" y="34290"/>
                      <a:pt x="1622196" y="52070"/>
                    </a:cubicBezTo>
                    <a:lnTo>
                      <a:pt x="1622196" y="886344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688236" cy="1126374"/>
              </a:xfrm>
              <a:custGeom>
                <a:avLst/>
                <a:gdLst/>
                <a:ahLst/>
                <a:cxnLst/>
                <a:rect r="r" b="b" t="t" l="l"/>
                <a:pathLst>
                  <a:path h="1126374" w="1688236">
                    <a:moveTo>
                      <a:pt x="146050" y="1126374"/>
                    </a:moveTo>
                    <a:lnTo>
                      <a:pt x="1542186" y="1126374"/>
                    </a:lnTo>
                    <a:cubicBezTo>
                      <a:pt x="1622196" y="1126374"/>
                      <a:pt x="1688236" y="1060334"/>
                      <a:pt x="1688236" y="980324"/>
                    </a:cubicBezTo>
                    <a:lnTo>
                      <a:pt x="1688236" y="146050"/>
                    </a:lnTo>
                    <a:cubicBezTo>
                      <a:pt x="1688236" y="66040"/>
                      <a:pt x="1622196" y="0"/>
                      <a:pt x="154218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980324"/>
                    </a:lnTo>
                    <a:cubicBezTo>
                      <a:pt x="0" y="1061604"/>
                      <a:pt x="66040" y="1126374"/>
                      <a:pt x="146050" y="112637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53006" cy="1194954"/>
              </a:xfrm>
              <a:custGeom>
                <a:avLst/>
                <a:gdLst/>
                <a:ahLst/>
                <a:cxnLst/>
                <a:rect r="r" b="b" t="t" l="l"/>
                <a:pathLst>
                  <a:path h="1194954" w="1753006">
                    <a:moveTo>
                      <a:pt x="1689506" y="74930"/>
                    </a:moveTo>
                    <a:cubicBezTo>
                      <a:pt x="1661566" y="30480"/>
                      <a:pt x="1612036" y="0"/>
                      <a:pt x="155488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993024"/>
                    </a:lnTo>
                    <a:cubicBezTo>
                      <a:pt x="0" y="1045094"/>
                      <a:pt x="25400" y="1090814"/>
                      <a:pt x="63500" y="1120024"/>
                    </a:cubicBezTo>
                    <a:cubicBezTo>
                      <a:pt x="91440" y="1164474"/>
                      <a:pt x="140970" y="1194954"/>
                      <a:pt x="198694" y="1194954"/>
                    </a:cubicBezTo>
                    <a:lnTo>
                      <a:pt x="1594256" y="1194954"/>
                    </a:lnTo>
                    <a:cubicBezTo>
                      <a:pt x="1681886" y="1194954"/>
                      <a:pt x="1753006" y="1123834"/>
                      <a:pt x="1753006" y="1036204"/>
                    </a:cubicBezTo>
                    <a:lnTo>
                      <a:pt x="1753006" y="201930"/>
                    </a:lnTo>
                    <a:cubicBezTo>
                      <a:pt x="1753006" y="149860"/>
                      <a:pt x="1727606" y="104140"/>
                      <a:pt x="1689506" y="74930"/>
                    </a:cubicBezTo>
                    <a:close/>
                    <a:moveTo>
                      <a:pt x="12700" y="99302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54886" y="12700"/>
                    </a:lnTo>
                    <a:cubicBezTo>
                      <a:pt x="1634896" y="12700"/>
                      <a:pt x="1700936" y="78740"/>
                      <a:pt x="1700936" y="158750"/>
                    </a:cubicBezTo>
                    <a:lnTo>
                      <a:pt x="1700936" y="993024"/>
                    </a:lnTo>
                    <a:cubicBezTo>
                      <a:pt x="1700936" y="1073034"/>
                      <a:pt x="1634896" y="1139074"/>
                      <a:pt x="1554886" y="1139074"/>
                    </a:cubicBezTo>
                    <a:lnTo>
                      <a:pt x="158750" y="1139074"/>
                    </a:lnTo>
                    <a:cubicBezTo>
                      <a:pt x="78740" y="1139074"/>
                      <a:pt x="12700" y="1074304"/>
                      <a:pt x="12700" y="993024"/>
                    </a:cubicBezTo>
                    <a:close/>
                    <a:moveTo>
                      <a:pt x="1741576" y="1036204"/>
                    </a:moveTo>
                    <a:cubicBezTo>
                      <a:pt x="1741576" y="1116214"/>
                      <a:pt x="1674266" y="1182254"/>
                      <a:pt x="1594256" y="1182254"/>
                    </a:cubicBezTo>
                    <a:lnTo>
                      <a:pt x="198694" y="1182254"/>
                    </a:lnTo>
                    <a:cubicBezTo>
                      <a:pt x="157480" y="1182254"/>
                      <a:pt x="120650" y="1165744"/>
                      <a:pt x="93980" y="1137804"/>
                    </a:cubicBezTo>
                    <a:cubicBezTo>
                      <a:pt x="114300" y="1146694"/>
                      <a:pt x="135890" y="1151774"/>
                      <a:pt x="160020" y="1151774"/>
                    </a:cubicBezTo>
                    <a:lnTo>
                      <a:pt x="1556156" y="1151774"/>
                    </a:lnTo>
                    <a:cubicBezTo>
                      <a:pt x="1643786" y="1151774"/>
                      <a:pt x="1714906" y="1080654"/>
                      <a:pt x="1714906" y="993024"/>
                    </a:cubicBezTo>
                    <a:lnTo>
                      <a:pt x="1714906" y="158750"/>
                    </a:lnTo>
                    <a:cubicBezTo>
                      <a:pt x="1714906" y="140970"/>
                      <a:pt x="1711096" y="123190"/>
                      <a:pt x="1706016" y="106680"/>
                    </a:cubicBezTo>
                    <a:cubicBezTo>
                      <a:pt x="1727606" y="132080"/>
                      <a:pt x="1741576" y="165100"/>
                      <a:pt x="1741576" y="201930"/>
                    </a:cubicBezTo>
                    <a:lnTo>
                      <a:pt x="1741576" y="103620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013088" cy="2739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Develop and strengthen writing as needed by planning, revising,  &amp; editing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Produce clear writing appropriate to task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7211" y="112165"/>
              <a:ext cx="4750117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SMART Goals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Revisions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nd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Draft: Open Letter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WeWillWrite game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Friday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10-24-25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182277"/>
            <a:ext cx="4570354" cy="5727605"/>
            <a:chOff x="0" y="0"/>
            <a:chExt cx="1813591" cy="22728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153427"/>
            </a:xfrm>
            <a:custGeom>
              <a:avLst/>
              <a:gdLst/>
              <a:ahLst/>
              <a:cxnLst/>
              <a:rect r="r" b="b" t="t" l="l"/>
              <a:pathLst>
                <a:path h="2153427" w="1709451">
                  <a:moveTo>
                    <a:pt x="1682781" y="1964197"/>
                  </a:moveTo>
                  <a:cubicBezTo>
                    <a:pt x="1682781" y="2051827"/>
                    <a:pt x="1606581" y="2122947"/>
                    <a:pt x="1525301" y="2122947"/>
                  </a:cubicBezTo>
                  <a:lnTo>
                    <a:pt x="66040" y="2122947"/>
                  </a:lnTo>
                  <a:cubicBezTo>
                    <a:pt x="43180" y="2122947"/>
                    <a:pt x="20320" y="2117867"/>
                    <a:pt x="0" y="2108977"/>
                  </a:cubicBezTo>
                  <a:cubicBezTo>
                    <a:pt x="26670" y="2136917"/>
                    <a:pt x="63500" y="2153427"/>
                    <a:pt x="105022" y="2153427"/>
                  </a:cubicBezTo>
                  <a:lnTo>
                    <a:pt x="1563401" y="2153427"/>
                  </a:lnTo>
                  <a:cubicBezTo>
                    <a:pt x="1643411" y="2153427"/>
                    <a:pt x="1709451" y="2087387"/>
                    <a:pt x="1709451" y="2007377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64197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204227"/>
            </a:xfrm>
            <a:custGeom>
              <a:avLst/>
              <a:gdLst/>
              <a:ahLst/>
              <a:cxnLst/>
              <a:rect r="r" b="b" t="t" l="l"/>
              <a:pathLst>
                <a:path h="2204227" w="1748821">
                  <a:moveTo>
                    <a:pt x="146050" y="2204227"/>
                  </a:moveTo>
                  <a:lnTo>
                    <a:pt x="1602771" y="2204227"/>
                  </a:lnTo>
                  <a:cubicBezTo>
                    <a:pt x="1682781" y="2204227"/>
                    <a:pt x="1748821" y="2138187"/>
                    <a:pt x="1748821" y="2058177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58177"/>
                  </a:lnTo>
                  <a:cubicBezTo>
                    <a:pt x="0" y="2139457"/>
                    <a:pt x="66040" y="2204227"/>
                    <a:pt x="146050" y="2204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72807"/>
            </a:xfrm>
            <a:custGeom>
              <a:avLst/>
              <a:gdLst/>
              <a:ahLst/>
              <a:cxnLst/>
              <a:rect r="r" b="b" t="t" l="l"/>
              <a:pathLst>
                <a:path h="2272807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70877"/>
                  </a:lnTo>
                  <a:cubicBezTo>
                    <a:pt x="0" y="2122947"/>
                    <a:pt x="25400" y="2168667"/>
                    <a:pt x="63500" y="2197877"/>
                  </a:cubicBezTo>
                  <a:cubicBezTo>
                    <a:pt x="91440" y="2242327"/>
                    <a:pt x="140970" y="2272807"/>
                    <a:pt x="199140" y="2272807"/>
                  </a:cubicBezTo>
                  <a:lnTo>
                    <a:pt x="1654841" y="2272807"/>
                  </a:lnTo>
                  <a:cubicBezTo>
                    <a:pt x="1742471" y="2272807"/>
                    <a:pt x="1813591" y="2201687"/>
                    <a:pt x="1813591" y="2114057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7087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70877"/>
                  </a:lnTo>
                  <a:cubicBezTo>
                    <a:pt x="1761521" y="2150887"/>
                    <a:pt x="1695481" y="2216927"/>
                    <a:pt x="1615471" y="2216927"/>
                  </a:cubicBezTo>
                  <a:lnTo>
                    <a:pt x="158750" y="2216927"/>
                  </a:lnTo>
                  <a:cubicBezTo>
                    <a:pt x="78740" y="2216927"/>
                    <a:pt x="12700" y="2152157"/>
                    <a:pt x="12700" y="2070877"/>
                  </a:cubicBezTo>
                  <a:close/>
                  <a:moveTo>
                    <a:pt x="1802161" y="2114057"/>
                  </a:moveTo>
                  <a:cubicBezTo>
                    <a:pt x="1802161" y="2194067"/>
                    <a:pt x="1734851" y="2260107"/>
                    <a:pt x="1654841" y="2260107"/>
                  </a:cubicBezTo>
                  <a:lnTo>
                    <a:pt x="199140" y="2260107"/>
                  </a:lnTo>
                  <a:cubicBezTo>
                    <a:pt x="157480" y="2260107"/>
                    <a:pt x="120650" y="2243597"/>
                    <a:pt x="93980" y="2215657"/>
                  </a:cubicBezTo>
                  <a:cubicBezTo>
                    <a:pt x="114300" y="2224547"/>
                    <a:pt x="135890" y="2229627"/>
                    <a:pt x="160020" y="2229627"/>
                  </a:cubicBezTo>
                  <a:lnTo>
                    <a:pt x="1616741" y="2229627"/>
                  </a:lnTo>
                  <a:cubicBezTo>
                    <a:pt x="1704371" y="2229627"/>
                    <a:pt x="1775491" y="2158507"/>
                    <a:pt x="1775491" y="2070877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11405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83005"/>
            <a:ext cx="4668404" cy="2763164"/>
            <a:chOff x="0" y="0"/>
            <a:chExt cx="6224539" cy="368421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224539" cy="3684218"/>
              <a:chOff x="0" y="0"/>
              <a:chExt cx="1753006" cy="103758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648866" cy="918200"/>
              </a:xfrm>
              <a:custGeom>
                <a:avLst/>
                <a:gdLst/>
                <a:ahLst/>
                <a:cxnLst/>
                <a:rect r="r" b="b" t="t" l="l"/>
                <a:pathLst>
                  <a:path h="918200" w="1648866">
                    <a:moveTo>
                      <a:pt x="1622196" y="728970"/>
                    </a:moveTo>
                    <a:cubicBezTo>
                      <a:pt x="1622196" y="816600"/>
                      <a:pt x="1545996" y="887720"/>
                      <a:pt x="1464716" y="887720"/>
                    </a:cubicBezTo>
                    <a:lnTo>
                      <a:pt x="66040" y="887720"/>
                    </a:lnTo>
                    <a:cubicBezTo>
                      <a:pt x="43180" y="887720"/>
                      <a:pt x="20320" y="882640"/>
                      <a:pt x="0" y="873750"/>
                    </a:cubicBezTo>
                    <a:cubicBezTo>
                      <a:pt x="26670" y="901690"/>
                      <a:pt x="63500" y="918200"/>
                      <a:pt x="104636" y="918200"/>
                    </a:cubicBezTo>
                    <a:lnTo>
                      <a:pt x="1502816" y="918200"/>
                    </a:lnTo>
                    <a:cubicBezTo>
                      <a:pt x="1582826" y="918200"/>
                      <a:pt x="1648866" y="852160"/>
                      <a:pt x="1648866" y="772150"/>
                    </a:cubicBezTo>
                    <a:lnTo>
                      <a:pt x="1648866" y="95250"/>
                    </a:lnTo>
                    <a:cubicBezTo>
                      <a:pt x="1648866" y="58420"/>
                      <a:pt x="1634896" y="25400"/>
                      <a:pt x="1613306" y="0"/>
                    </a:cubicBezTo>
                    <a:cubicBezTo>
                      <a:pt x="1619656" y="16510"/>
                      <a:pt x="1622196" y="34290"/>
                      <a:pt x="1622196" y="52070"/>
                    </a:cubicBezTo>
                    <a:lnTo>
                      <a:pt x="1622196" y="728970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688236" cy="969000"/>
              </a:xfrm>
              <a:custGeom>
                <a:avLst/>
                <a:gdLst/>
                <a:ahLst/>
                <a:cxnLst/>
                <a:rect r="r" b="b" t="t" l="l"/>
                <a:pathLst>
                  <a:path h="969000" w="1688236">
                    <a:moveTo>
                      <a:pt x="146050" y="969000"/>
                    </a:moveTo>
                    <a:lnTo>
                      <a:pt x="1542186" y="969000"/>
                    </a:lnTo>
                    <a:cubicBezTo>
                      <a:pt x="1622196" y="969000"/>
                      <a:pt x="1688236" y="902960"/>
                      <a:pt x="1688236" y="822950"/>
                    </a:cubicBezTo>
                    <a:lnTo>
                      <a:pt x="1688236" y="146050"/>
                    </a:lnTo>
                    <a:cubicBezTo>
                      <a:pt x="1688236" y="66040"/>
                      <a:pt x="1622196" y="0"/>
                      <a:pt x="154218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822950"/>
                    </a:lnTo>
                    <a:cubicBezTo>
                      <a:pt x="0" y="904230"/>
                      <a:pt x="66040" y="969000"/>
                      <a:pt x="146050" y="9690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753006" cy="1037580"/>
              </a:xfrm>
              <a:custGeom>
                <a:avLst/>
                <a:gdLst/>
                <a:ahLst/>
                <a:cxnLst/>
                <a:rect r="r" b="b" t="t" l="l"/>
                <a:pathLst>
                  <a:path h="1037580" w="1753006">
                    <a:moveTo>
                      <a:pt x="1689506" y="74930"/>
                    </a:moveTo>
                    <a:cubicBezTo>
                      <a:pt x="1661566" y="30480"/>
                      <a:pt x="1612036" y="0"/>
                      <a:pt x="155488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835650"/>
                    </a:lnTo>
                    <a:cubicBezTo>
                      <a:pt x="0" y="887720"/>
                      <a:pt x="25400" y="933440"/>
                      <a:pt x="63500" y="962650"/>
                    </a:cubicBezTo>
                    <a:cubicBezTo>
                      <a:pt x="91440" y="1007100"/>
                      <a:pt x="140970" y="1037580"/>
                      <a:pt x="198694" y="1037580"/>
                    </a:cubicBezTo>
                    <a:lnTo>
                      <a:pt x="1594256" y="1037580"/>
                    </a:lnTo>
                    <a:cubicBezTo>
                      <a:pt x="1681886" y="1037580"/>
                      <a:pt x="1753006" y="966460"/>
                      <a:pt x="1753006" y="878830"/>
                    </a:cubicBezTo>
                    <a:lnTo>
                      <a:pt x="1753006" y="201930"/>
                    </a:lnTo>
                    <a:cubicBezTo>
                      <a:pt x="1753006" y="149860"/>
                      <a:pt x="1727606" y="104140"/>
                      <a:pt x="1689506" y="74930"/>
                    </a:cubicBezTo>
                    <a:close/>
                    <a:moveTo>
                      <a:pt x="12700" y="83565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54886" y="12700"/>
                    </a:lnTo>
                    <a:cubicBezTo>
                      <a:pt x="1634896" y="12700"/>
                      <a:pt x="1700936" y="78740"/>
                      <a:pt x="1700936" y="158750"/>
                    </a:cubicBezTo>
                    <a:lnTo>
                      <a:pt x="1700936" y="835650"/>
                    </a:lnTo>
                    <a:cubicBezTo>
                      <a:pt x="1700936" y="915660"/>
                      <a:pt x="1634896" y="981700"/>
                      <a:pt x="1554886" y="981700"/>
                    </a:cubicBezTo>
                    <a:lnTo>
                      <a:pt x="158750" y="981700"/>
                    </a:lnTo>
                    <a:cubicBezTo>
                      <a:pt x="78740" y="981700"/>
                      <a:pt x="12700" y="916930"/>
                      <a:pt x="12700" y="835650"/>
                    </a:cubicBezTo>
                    <a:close/>
                    <a:moveTo>
                      <a:pt x="1741576" y="878830"/>
                    </a:moveTo>
                    <a:cubicBezTo>
                      <a:pt x="1741576" y="958840"/>
                      <a:pt x="1674266" y="1024880"/>
                      <a:pt x="1594256" y="1024880"/>
                    </a:cubicBezTo>
                    <a:lnTo>
                      <a:pt x="198694" y="1024880"/>
                    </a:lnTo>
                    <a:cubicBezTo>
                      <a:pt x="157480" y="1024880"/>
                      <a:pt x="120650" y="1008370"/>
                      <a:pt x="93980" y="980430"/>
                    </a:cubicBezTo>
                    <a:cubicBezTo>
                      <a:pt x="114300" y="989320"/>
                      <a:pt x="135890" y="994400"/>
                      <a:pt x="160020" y="994400"/>
                    </a:cubicBezTo>
                    <a:lnTo>
                      <a:pt x="1556156" y="994400"/>
                    </a:lnTo>
                    <a:cubicBezTo>
                      <a:pt x="1643786" y="994400"/>
                      <a:pt x="1714906" y="923280"/>
                      <a:pt x="1714906" y="835650"/>
                    </a:cubicBezTo>
                    <a:lnTo>
                      <a:pt x="1714906" y="158750"/>
                    </a:lnTo>
                    <a:cubicBezTo>
                      <a:pt x="1714906" y="140970"/>
                      <a:pt x="1711096" y="123190"/>
                      <a:pt x="1706016" y="106680"/>
                    </a:cubicBezTo>
                    <a:cubicBezTo>
                      <a:pt x="1727606" y="132080"/>
                      <a:pt x="1741576" y="165100"/>
                      <a:pt x="1741576" y="201930"/>
                    </a:cubicBezTo>
                    <a:lnTo>
                      <a:pt x="1741576" y="8788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90"/>
              <a:ext cx="6013088" cy="218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 &amp; apply textual evidence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Summarize central ideas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Produce clear writing appropriate to task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7211" y="112165"/>
              <a:ext cx="4750117" cy="52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9133" y="3715731"/>
            <a:ext cx="5267712" cy="2393342"/>
            <a:chOff x="0" y="0"/>
            <a:chExt cx="7023617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6147723" cy="3191123"/>
              <a:chOff x="0" y="0"/>
              <a:chExt cx="1885716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781576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781576">
                    <a:moveTo>
                      <a:pt x="1754906" y="670216"/>
                    </a:moveTo>
                    <a:cubicBezTo>
                      <a:pt x="1754906" y="757846"/>
                      <a:pt x="1678706" y="828966"/>
                      <a:pt x="1597425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5482" y="859446"/>
                    </a:cubicBezTo>
                    <a:lnTo>
                      <a:pt x="1635525" y="859446"/>
                    </a:lnTo>
                    <a:cubicBezTo>
                      <a:pt x="1715535" y="859446"/>
                      <a:pt x="1781576" y="793406"/>
                      <a:pt x="1781576" y="713396"/>
                    </a:cubicBezTo>
                    <a:lnTo>
                      <a:pt x="1781576" y="95250"/>
                    </a:lnTo>
                    <a:cubicBezTo>
                      <a:pt x="1781576" y="58420"/>
                      <a:pt x="1767606" y="25400"/>
                      <a:pt x="1746016" y="0"/>
                    </a:cubicBezTo>
                    <a:cubicBezTo>
                      <a:pt x="1752366" y="16510"/>
                      <a:pt x="1754906" y="34290"/>
                      <a:pt x="1754906" y="52070"/>
                    </a:cubicBezTo>
                    <a:lnTo>
                      <a:pt x="1754906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820946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820946">
                    <a:moveTo>
                      <a:pt x="146050" y="910246"/>
                    </a:moveTo>
                    <a:lnTo>
                      <a:pt x="1674896" y="910246"/>
                    </a:lnTo>
                    <a:cubicBezTo>
                      <a:pt x="1754906" y="910246"/>
                      <a:pt x="1820946" y="844206"/>
                      <a:pt x="1820946" y="764196"/>
                    </a:cubicBezTo>
                    <a:lnTo>
                      <a:pt x="1820946" y="146050"/>
                    </a:lnTo>
                    <a:cubicBezTo>
                      <a:pt x="1820946" y="66040"/>
                      <a:pt x="1754906" y="0"/>
                      <a:pt x="1674896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85716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885716">
                    <a:moveTo>
                      <a:pt x="1822216" y="74930"/>
                    </a:moveTo>
                    <a:cubicBezTo>
                      <a:pt x="1794276" y="30480"/>
                      <a:pt x="1744746" y="0"/>
                      <a:pt x="1687596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9672" y="978826"/>
                    </a:cubicBezTo>
                    <a:lnTo>
                      <a:pt x="1726966" y="978826"/>
                    </a:lnTo>
                    <a:cubicBezTo>
                      <a:pt x="1814596" y="978826"/>
                      <a:pt x="1885716" y="907706"/>
                      <a:pt x="1885716" y="820076"/>
                    </a:cubicBezTo>
                    <a:lnTo>
                      <a:pt x="1885716" y="201930"/>
                    </a:lnTo>
                    <a:cubicBezTo>
                      <a:pt x="1885716" y="149860"/>
                      <a:pt x="1860316" y="104140"/>
                      <a:pt x="1822216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687596" y="12700"/>
                    </a:lnTo>
                    <a:cubicBezTo>
                      <a:pt x="1767606" y="12700"/>
                      <a:pt x="1833646" y="78740"/>
                      <a:pt x="1833646" y="158750"/>
                    </a:cubicBezTo>
                    <a:lnTo>
                      <a:pt x="1833646" y="776896"/>
                    </a:lnTo>
                    <a:cubicBezTo>
                      <a:pt x="1833646" y="856906"/>
                      <a:pt x="1767606" y="922946"/>
                      <a:pt x="1687596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874286" y="820076"/>
                    </a:moveTo>
                    <a:cubicBezTo>
                      <a:pt x="1874286" y="900086"/>
                      <a:pt x="1806976" y="966126"/>
                      <a:pt x="1726966" y="966126"/>
                    </a:cubicBezTo>
                    <a:lnTo>
                      <a:pt x="199672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688866" y="935646"/>
                    </a:lnTo>
                    <a:cubicBezTo>
                      <a:pt x="1776496" y="935646"/>
                      <a:pt x="1847616" y="864526"/>
                      <a:pt x="1847616" y="776896"/>
                    </a:cubicBezTo>
                    <a:lnTo>
                      <a:pt x="1847616" y="158750"/>
                    </a:lnTo>
                    <a:cubicBezTo>
                      <a:pt x="1847616" y="140970"/>
                      <a:pt x="1843806" y="123190"/>
                      <a:pt x="1838726" y="106680"/>
                    </a:cubicBezTo>
                    <a:cubicBezTo>
                      <a:pt x="1860316" y="132080"/>
                      <a:pt x="1874286" y="165100"/>
                      <a:pt x="1874286" y="201930"/>
                    </a:cubicBezTo>
                    <a:lnTo>
                      <a:pt x="1874286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415881" y="692662"/>
              <a:ext cx="5336191" cy="223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“The greatest mistake you can make in life is to be continually fearing you will make one.”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15881" y="202638"/>
              <a:ext cx="5731841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75894" y="2599446"/>
              <a:ext cx="6147723" cy="397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7"/>
                </a:lnSpc>
                <a:spcBef>
                  <a:spcPct val="0"/>
                </a:spcBef>
              </a:pPr>
              <a:r>
                <a:rPr lang="en-US" sz="17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--Elbert Hubbard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94201" y="864266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 list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Jigsaw Articles &amp; Annotation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Iron Chef Slides &amp; Presentation</a:t>
            </a:r>
          </a:p>
          <a:p>
            <a:pPr algn="l">
              <a:lnSpc>
                <a:spcPts val="5023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856163" y="321105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Friday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10-24-25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4973153"/>
            <a:chOff x="0" y="0"/>
            <a:chExt cx="1813591" cy="19734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1854048"/>
            </a:xfrm>
            <a:custGeom>
              <a:avLst/>
              <a:gdLst/>
              <a:ahLst/>
              <a:cxnLst/>
              <a:rect r="r" b="b" t="t" l="l"/>
              <a:pathLst>
                <a:path h="1854048" w="1709451">
                  <a:moveTo>
                    <a:pt x="1682781" y="1664818"/>
                  </a:moveTo>
                  <a:cubicBezTo>
                    <a:pt x="1682781" y="1752448"/>
                    <a:pt x="1606581" y="1823568"/>
                    <a:pt x="1525301" y="1823568"/>
                  </a:cubicBezTo>
                  <a:lnTo>
                    <a:pt x="66040" y="1823568"/>
                  </a:lnTo>
                  <a:cubicBezTo>
                    <a:pt x="43180" y="1823568"/>
                    <a:pt x="20320" y="1818488"/>
                    <a:pt x="0" y="1809598"/>
                  </a:cubicBezTo>
                  <a:cubicBezTo>
                    <a:pt x="26670" y="1837538"/>
                    <a:pt x="63500" y="1854048"/>
                    <a:pt x="105022" y="1854048"/>
                  </a:cubicBezTo>
                  <a:lnTo>
                    <a:pt x="1563401" y="1854048"/>
                  </a:lnTo>
                  <a:cubicBezTo>
                    <a:pt x="1643411" y="1854048"/>
                    <a:pt x="1709451" y="1788008"/>
                    <a:pt x="1709451" y="1707998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664818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1904848"/>
            </a:xfrm>
            <a:custGeom>
              <a:avLst/>
              <a:gdLst/>
              <a:ahLst/>
              <a:cxnLst/>
              <a:rect r="r" b="b" t="t" l="l"/>
              <a:pathLst>
                <a:path h="1904848" w="1748821">
                  <a:moveTo>
                    <a:pt x="146050" y="1904848"/>
                  </a:moveTo>
                  <a:lnTo>
                    <a:pt x="1602771" y="1904848"/>
                  </a:lnTo>
                  <a:cubicBezTo>
                    <a:pt x="1682781" y="1904848"/>
                    <a:pt x="1748821" y="1838808"/>
                    <a:pt x="1748821" y="1758798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58798"/>
                  </a:lnTo>
                  <a:cubicBezTo>
                    <a:pt x="0" y="1840078"/>
                    <a:pt x="66040" y="1904848"/>
                    <a:pt x="146050" y="19048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1973428"/>
            </a:xfrm>
            <a:custGeom>
              <a:avLst/>
              <a:gdLst/>
              <a:ahLst/>
              <a:cxnLst/>
              <a:rect r="r" b="b" t="t" l="l"/>
              <a:pathLst>
                <a:path h="1973428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71498"/>
                  </a:lnTo>
                  <a:cubicBezTo>
                    <a:pt x="0" y="1823568"/>
                    <a:pt x="25400" y="1869288"/>
                    <a:pt x="63500" y="1898498"/>
                  </a:cubicBezTo>
                  <a:cubicBezTo>
                    <a:pt x="91440" y="1942948"/>
                    <a:pt x="140970" y="1973428"/>
                    <a:pt x="199140" y="1973428"/>
                  </a:cubicBezTo>
                  <a:lnTo>
                    <a:pt x="1654841" y="1973428"/>
                  </a:lnTo>
                  <a:cubicBezTo>
                    <a:pt x="1742471" y="1973428"/>
                    <a:pt x="1813591" y="1902308"/>
                    <a:pt x="1813591" y="1814678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177149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1771498"/>
                  </a:lnTo>
                  <a:cubicBezTo>
                    <a:pt x="1761521" y="1851508"/>
                    <a:pt x="1695481" y="1917548"/>
                    <a:pt x="1615471" y="1917548"/>
                  </a:cubicBezTo>
                  <a:lnTo>
                    <a:pt x="158750" y="1917548"/>
                  </a:lnTo>
                  <a:cubicBezTo>
                    <a:pt x="78740" y="1917548"/>
                    <a:pt x="12700" y="1852778"/>
                    <a:pt x="12700" y="1771498"/>
                  </a:cubicBezTo>
                  <a:close/>
                  <a:moveTo>
                    <a:pt x="1802161" y="1814678"/>
                  </a:moveTo>
                  <a:cubicBezTo>
                    <a:pt x="1802161" y="1894688"/>
                    <a:pt x="1734851" y="1960728"/>
                    <a:pt x="1654841" y="1960728"/>
                  </a:cubicBezTo>
                  <a:lnTo>
                    <a:pt x="199140" y="1960728"/>
                  </a:lnTo>
                  <a:cubicBezTo>
                    <a:pt x="157480" y="1960728"/>
                    <a:pt x="120650" y="1944218"/>
                    <a:pt x="93980" y="1916278"/>
                  </a:cubicBezTo>
                  <a:cubicBezTo>
                    <a:pt x="114300" y="1925168"/>
                    <a:pt x="135890" y="1930248"/>
                    <a:pt x="160020" y="1930248"/>
                  </a:cubicBezTo>
                  <a:lnTo>
                    <a:pt x="1616741" y="1930248"/>
                  </a:lnTo>
                  <a:cubicBezTo>
                    <a:pt x="1704371" y="1930248"/>
                    <a:pt x="1775491" y="1859128"/>
                    <a:pt x="1775491" y="1771498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181467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512630"/>
            <a:chOff x="0" y="0"/>
            <a:chExt cx="5577176" cy="468350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683506"/>
              <a:chOff x="0" y="0"/>
              <a:chExt cx="1570690" cy="131900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199628"/>
              </a:xfrm>
              <a:custGeom>
                <a:avLst/>
                <a:gdLst/>
                <a:ahLst/>
                <a:cxnLst/>
                <a:rect r="r" b="b" t="t" l="l"/>
                <a:pathLst>
                  <a:path h="1199628" w="1466550">
                    <a:moveTo>
                      <a:pt x="1439880" y="1010398"/>
                    </a:moveTo>
                    <a:cubicBezTo>
                      <a:pt x="1439880" y="1098028"/>
                      <a:pt x="1363680" y="1169148"/>
                      <a:pt x="1282400" y="1169148"/>
                    </a:cubicBezTo>
                    <a:lnTo>
                      <a:pt x="66040" y="1169148"/>
                    </a:lnTo>
                    <a:cubicBezTo>
                      <a:pt x="43180" y="1169148"/>
                      <a:pt x="20320" y="1164068"/>
                      <a:pt x="0" y="1155178"/>
                    </a:cubicBezTo>
                    <a:cubicBezTo>
                      <a:pt x="26670" y="1183118"/>
                      <a:pt x="63500" y="1199628"/>
                      <a:pt x="103474" y="1199628"/>
                    </a:cubicBezTo>
                    <a:lnTo>
                      <a:pt x="1320500" y="1199628"/>
                    </a:lnTo>
                    <a:cubicBezTo>
                      <a:pt x="1400510" y="1199628"/>
                      <a:pt x="1466550" y="1133588"/>
                      <a:pt x="1466550" y="1053578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10398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50428"/>
              </a:xfrm>
              <a:custGeom>
                <a:avLst/>
                <a:gdLst/>
                <a:ahLst/>
                <a:cxnLst/>
                <a:rect r="r" b="b" t="t" l="l"/>
                <a:pathLst>
                  <a:path h="1250428" w="1505920">
                    <a:moveTo>
                      <a:pt x="146050" y="1250428"/>
                    </a:moveTo>
                    <a:lnTo>
                      <a:pt x="1359870" y="1250428"/>
                    </a:lnTo>
                    <a:cubicBezTo>
                      <a:pt x="1439880" y="1250428"/>
                      <a:pt x="1505920" y="1184388"/>
                      <a:pt x="1505920" y="1104378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04378"/>
                    </a:lnTo>
                    <a:cubicBezTo>
                      <a:pt x="0" y="1185658"/>
                      <a:pt x="66040" y="1250428"/>
                      <a:pt x="146050" y="125042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19008"/>
              </a:xfrm>
              <a:custGeom>
                <a:avLst/>
                <a:gdLst/>
                <a:ahLst/>
                <a:cxnLst/>
                <a:rect r="r" b="b" t="t" l="l"/>
                <a:pathLst>
                  <a:path h="1319008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17078"/>
                    </a:lnTo>
                    <a:cubicBezTo>
                      <a:pt x="0" y="1169148"/>
                      <a:pt x="25400" y="1214868"/>
                      <a:pt x="63500" y="1244078"/>
                    </a:cubicBezTo>
                    <a:cubicBezTo>
                      <a:pt x="91440" y="1288528"/>
                      <a:pt x="140970" y="1319008"/>
                      <a:pt x="197350" y="1319008"/>
                    </a:cubicBezTo>
                    <a:lnTo>
                      <a:pt x="1411940" y="1319008"/>
                    </a:lnTo>
                    <a:cubicBezTo>
                      <a:pt x="1499570" y="1319008"/>
                      <a:pt x="1570690" y="1247888"/>
                      <a:pt x="1570690" y="1160258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17078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17078"/>
                    </a:lnTo>
                    <a:cubicBezTo>
                      <a:pt x="1518620" y="1197088"/>
                      <a:pt x="1452580" y="1263128"/>
                      <a:pt x="1372570" y="1263128"/>
                    </a:cubicBezTo>
                    <a:lnTo>
                      <a:pt x="158750" y="1263128"/>
                    </a:lnTo>
                    <a:cubicBezTo>
                      <a:pt x="78740" y="1263128"/>
                      <a:pt x="12700" y="1198358"/>
                      <a:pt x="12700" y="1117078"/>
                    </a:cubicBezTo>
                    <a:close/>
                    <a:moveTo>
                      <a:pt x="1559260" y="1160258"/>
                    </a:moveTo>
                    <a:cubicBezTo>
                      <a:pt x="1559260" y="1240268"/>
                      <a:pt x="1491950" y="1306308"/>
                      <a:pt x="1411940" y="1306308"/>
                    </a:cubicBezTo>
                    <a:lnTo>
                      <a:pt x="197350" y="1306308"/>
                    </a:lnTo>
                    <a:cubicBezTo>
                      <a:pt x="157480" y="1306308"/>
                      <a:pt x="120650" y="1289798"/>
                      <a:pt x="93980" y="1261858"/>
                    </a:cubicBezTo>
                    <a:cubicBezTo>
                      <a:pt x="114300" y="1270748"/>
                      <a:pt x="135890" y="1275828"/>
                      <a:pt x="160020" y="1275828"/>
                    </a:cubicBezTo>
                    <a:lnTo>
                      <a:pt x="1373840" y="1275828"/>
                    </a:lnTo>
                    <a:cubicBezTo>
                      <a:pt x="1461470" y="1275828"/>
                      <a:pt x="1532590" y="1204708"/>
                      <a:pt x="1532590" y="1117078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6025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35056"/>
              <a:ext cx="5387717" cy="3170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202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202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>
                <a:lnSpc>
                  <a:spcPts val="3305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256026" cy="2652279"/>
            <a:chOff x="0" y="0"/>
            <a:chExt cx="5674702" cy="353637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674702" cy="3536372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83882" y="774815"/>
              <a:ext cx="4925612" cy="5681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89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83882" y="224561"/>
              <a:ext cx="5290820" cy="548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b="true" sz="2713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10651" y="1220663"/>
            <a:ext cx="4128912" cy="370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SMART Goal Check-in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Outline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Rough Draft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Friday</a:t>
            </a:r>
          </a:p>
        </p:txBody>
      </p:sp>
      <p:sp>
        <p:nvSpPr>
          <p:cNvPr name="TextBox 27" id="27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10-3-25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928235" y="4567628"/>
            <a:ext cx="4163348" cy="1718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6"/>
              </a:lnSpc>
            </a:pPr>
            <a:r>
              <a:rPr lang="en-US" sz="23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“Education is the ability to listen to almost anything without losing your temper or your self-confidence.”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425744" y="6219707"/>
            <a:ext cx="4796513" cy="30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2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--Robert Frost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New vocab list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Outline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Rough Draft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Antonym/Synonym Pixel Art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Monday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10-6-25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910042"/>
            <a:chOff x="0" y="0"/>
            <a:chExt cx="1813591" cy="23452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225821"/>
            </a:xfrm>
            <a:custGeom>
              <a:avLst/>
              <a:gdLst/>
              <a:ahLst/>
              <a:cxnLst/>
              <a:rect r="r" b="b" t="t" l="l"/>
              <a:pathLst>
                <a:path h="2225821" w="1709451">
                  <a:moveTo>
                    <a:pt x="1682781" y="2036591"/>
                  </a:moveTo>
                  <a:cubicBezTo>
                    <a:pt x="1682781" y="2124221"/>
                    <a:pt x="1606581" y="2195341"/>
                    <a:pt x="1525301" y="2195341"/>
                  </a:cubicBezTo>
                  <a:lnTo>
                    <a:pt x="66040" y="2195341"/>
                  </a:lnTo>
                  <a:cubicBezTo>
                    <a:pt x="43180" y="2195341"/>
                    <a:pt x="20320" y="2190261"/>
                    <a:pt x="0" y="2181371"/>
                  </a:cubicBezTo>
                  <a:cubicBezTo>
                    <a:pt x="26670" y="2209311"/>
                    <a:pt x="63500" y="2225821"/>
                    <a:pt x="105022" y="2225821"/>
                  </a:cubicBezTo>
                  <a:lnTo>
                    <a:pt x="1563401" y="2225821"/>
                  </a:lnTo>
                  <a:cubicBezTo>
                    <a:pt x="1643411" y="2225821"/>
                    <a:pt x="1709451" y="2159781"/>
                    <a:pt x="1709451" y="2079771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2036591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276621"/>
            </a:xfrm>
            <a:custGeom>
              <a:avLst/>
              <a:gdLst/>
              <a:ahLst/>
              <a:cxnLst/>
              <a:rect r="r" b="b" t="t" l="l"/>
              <a:pathLst>
                <a:path h="2276621" w="1748821">
                  <a:moveTo>
                    <a:pt x="146050" y="2276621"/>
                  </a:moveTo>
                  <a:lnTo>
                    <a:pt x="1602771" y="2276621"/>
                  </a:lnTo>
                  <a:cubicBezTo>
                    <a:pt x="1682781" y="2276621"/>
                    <a:pt x="1748821" y="2210581"/>
                    <a:pt x="1748821" y="2130571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30571"/>
                  </a:lnTo>
                  <a:cubicBezTo>
                    <a:pt x="0" y="2211851"/>
                    <a:pt x="66040" y="2276621"/>
                    <a:pt x="146050" y="22766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345201"/>
            </a:xfrm>
            <a:custGeom>
              <a:avLst/>
              <a:gdLst/>
              <a:ahLst/>
              <a:cxnLst/>
              <a:rect r="r" b="b" t="t" l="l"/>
              <a:pathLst>
                <a:path h="2345201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143271"/>
                  </a:lnTo>
                  <a:cubicBezTo>
                    <a:pt x="0" y="2195341"/>
                    <a:pt x="25400" y="2241061"/>
                    <a:pt x="63500" y="2270271"/>
                  </a:cubicBezTo>
                  <a:cubicBezTo>
                    <a:pt x="91440" y="2314721"/>
                    <a:pt x="140970" y="2345201"/>
                    <a:pt x="199140" y="2345201"/>
                  </a:cubicBezTo>
                  <a:lnTo>
                    <a:pt x="1654841" y="2345201"/>
                  </a:lnTo>
                  <a:cubicBezTo>
                    <a:pt x="1742471" y="2345201"/>
                    <a:pt x="1813591" y="2274081"/>
                    <a:pt x="1813591" y="2186451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14327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143271"/>
                  </a:lnTo>
                  <a:cubicBezTo>
                    <a:pt x="1761521" y="2223281"/>
                    <a:pt x="1695481" y="2289321"/>
                    <a:pt x="1615471" y="2289321"/>
                  </a:cubicBezTo>
                  <a:lnTo>
                    <a:pt x="158750" y="2289321"/>
                  </a:lnTo>
                  <a:cubicBezTo>
                    <a:pt x="78740" y="2289321"/>
                    <a:pt x="12700" y="2224551"/>
                    <a:pt x="12700" y="2143271"/>
                  </a:cubicBezTo>
                  <a:close/>
                  <a:moveTo>
                    <a:pt x="1802161" y="2186451"/>
                  </a:moveTo>
                  <a:cubicBezTo>
                    <a:pt x="1802161" y="2266461"/>
                    <a:pt x="1734851" y="2332501"/>
                    <a:pt x="1654841" y="2332501"/>
                  </a:cubicBezTo>
                  <a:lnTo>
                    <a:pt x="199140" y="2332501"/>
                  </a:lnTo>
                  <a:cubicBezTo>
                    <a:pt x="157480" y="2332501"/>
                    <a:pt x="120650" y="2315991"/>
                    <a:pt x="93980" y="2288051"/>
                  </a:cubicBezTo>
                  <a:cubicBezTo>
                    <a:pt x="114300" y="2296941"/>
                    <a:pt x="135890" y="2302021"/>
                    <a:pt x="160020" y="2302021"/>
                  </a:cubicBezTo>
                  <a:lnTo>
                    <a:pt x="1616741" y="2302021"/>
                  </a:lnTo>
                  <a:cubicBezTo>
                    <a:pt x="1704371" y="2302021"/>
                    <a:pt x="1775491" y="2230901"/>
                    <a:pt x="1775491" y="2143271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18645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96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Outline (due today!)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Open Letter Rough Draft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Report Card Letter annotation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Tuesday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10-7-25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Revise writing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3667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Report Card Letter Questions 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Rough Draft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Wednesday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10-8-25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101018"/>
            <a:chOff x="0" y="0"/>
            <a:chExt cx="1813591" cy="20241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1904788"/>
            </a:xfrm>
            <a:custGeom>
              <a:avLst/>
              <a:gdLst/>
              <a:ahLst/>
              <a:cxnLst/>
              <a:rect r="r" b="b" t="t" l="l"/>
              <a:pathLst>
                <a:path h="1904788" w="1709451">
                  <a:moveTo>
                    <a:pt x="1682781" y="1715558"/>
                  </a:moveTo>
                  <a:cubicBezTo>
                    <a:pt x="1682781" y="1803188"/>
                    <a:pt x="1606581" y="1874308"/>
                    <a:pt x="1525301" y="1874308"/>
                  </a:cubicBezTo>
                  <a:lnTo>
                    <a:pt x="66040" y="1874308"/>
                  </a:lnTo>
                  <a:cubicBezTo>
                    <a:pt x="43180" y="1874308"/>
                    <a:pt x="20320" y="1869228"/>
                    <a:pt x="0" y="1860338"/>
                  </a:cubicBezTo>
                  <a:cubicBezTo>
                    <a:pt x="26670" y="1888278"/>
                    <a:pt x="63500" y="1904788"/>
                    <a:pt x="105022" y="1904788"/>
                  </a:cubicBezTo>
                  <a:lnTo>
                    <a:pt x="1563401" y="1904788"/>
                  </a:lnTo>
                  <a:cubicBezTo>
                    <a:pt x="1643411" y="1904788"/>
                    <a:pt x="1709451" y="1838748"/>
                    <a:pt x="1709451" y="1758738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715558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1955588"/>
            </a:xfrm>
            <a:custGeom>
              <a:avLst/>
              <a:gdLst/>
              <a:ahLst/>
              <a:cxnLst/>
              <a:rect r="r" b="b" t="t" l="l"/>
              <a:pathLst>
                <a:path h="1955588" w="1748821">
                  <a:moveTo>
                    <a:pt x="146050" y="1955588"/>
                  </a:moveTo>
                  <a:lnTo>
                    <a:pt x="1602771" y="1955588"/>
                  </a:lnTo>
                  <a:cubicBezTo>
                    <a:pt x="1682781" y="1955588"/>
                    <a:pt x="1748821" y="1889548"/>
                    <a:pt x="1748821" y="1809538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09538"/>
                  </a:lnTo>
                  <a:cubicBezTo>
                    <a:pt x="0" y="1890818"/>
                    <a:pt x="66040" y="1955588"/>
                    <a:pt x="146050" y="19555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024168"/>
            </a:xfrm>
            <a:custGeom>
              <a:avLst/>
              <a:gdLst/>
              <a:ahLst/>
              <a:cxnLst/>
              <a:rect r="r" b="b" t="t" l="l"/>
              <a:pathLst>
                <a:path h="2024168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22238"/>
                  </a:lnTo>
                  <a:cubicBezTo>
                    <a:pt x="0" y="1874307"/>
                    <a:pt x="25400" y="1920028"/>
                    <a:pt x="63500" y="1949238"/>
                  </a:cubicBezTo>
                  <a:cubicBezTo>
                    <a:pt x="91440" y="1993688"/>
                    <a:pt x="140970" y="2024168"/>
                    <a:pt x="199140" y="2024168"/>
                  </a:cubicBezTo>
                  <a:lnTo>
                    <a:pt x="1654841" y="2024168"/>
                  </a:lnTo>
                  <a:cubicBezTo>
                    <a:pt x="1742471" y="2024168"/>
                    <a:pt x="1813591" y="1953048"/>
                    <a:pt x="1813591" y="1865418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182223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1822238"/>
                  </a:lnTo>
                  <a:cubicBezTo>
                    <a:pt x="1761521" y="1902248"/>
                    <a:pt x="1695481" y="1968288"/>
                    <a:pt x="1615471" y="1968288"/>
                  </a:cubicBezTo>
                  <a:lnTo>
                    <a:pt x="158750" y="1968288"/>
                  </a:lnTo>
                  <a:cubicBezTo>
                    <a:pt x="78740" y="1968288"/>
                    <a:pt x="12700" y="1903518"/>
                    <a:pt x="12700" y="1822238"/>
                  </a:cubicBezTo>
                  <a:close/>
                  <a:moveTo>
                    <a:pt x="1802161" y="1865418"/>
                  </a:moveTo>
                  <a:cubicBezTo>
                    <a:pt x="1802161" y="1945428"/>
                    <a:pt x="1734851" y="2011468"/>
                    <a:pt x="1654841" y="2011468"/>
                  </a:cubicBezTo>
                  <a:lnTo>
                    <a:pt x="199140" y="2011468"/>
                  </a:lnTo>
                  <a:cubicBezTo>
                    <a:pt x="157480" y="2011468"/>
                    <a:pt x="120650" y="1994957"/>
                    <a:pt x="93980" y="1967018"/>
                  </a:cubicBezTo>
                  <a:cubicBezTo>
                    <a:pt x="114300" y="1975907"/>
                    <a:pt x="135890" y="1980988"/>
                    <a:pt x="160020" y="1980988"/>
                  </a:cubicBezTo>
                  <a:lnTo>
                    <a:pt x="1616741" y="1980988"/>
                  </a:lnTo>
                  <a:cubicBezTo>
                    <a:pt x="1704371" y="1980988"/>
                    <a:pt x="1775491" y="1909868"/>
                    <a:pt x="1775491" y="1822237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186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2763120"/>
            <a:chOff x="0" y="0"/>
            <a:chExt cx="5577176" cy="36841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3684159"/>
              <a:chOff x="0" y="0"/>
              <a:chExt cx="1570690" cy="10375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918183"/>
              </a:xfrm>
              <a:custGeom>
                <a:avLst/>
                <a:gdLst/>
                <a:ahLst/>
                <a:cxnLst/>
                <a:rect r="r" b="b" t="t" l="l"/>
                <a:pathLst>
                  <a:path h="918183" w="1466550">
                    <a:moveTo>
                      <a:pt x="1439880" y="728953"/>
                    </a:moveTo>
                    <a:cubicBezTo>
                      <a:pt x="1439880" y="816583"/>
                      <a:pt x="1363680" y="887703"/>
                      <a:pt x="1282400" y="887703"/>
                    </a:cubicBezTo>
                    <a:lnTo>
                      <a:pt x="66040" y="887703"/>
                    </a:lnTo>
                    <a:cubicBezTo>
                      <a:pt x="43180" y="887703"/>
                      <a:pt x="20320" y="882623"/>
                      <a:pt x="0" y="873733"/>
                    </a:cubicBezTo>
                    <a:cubicBezTo>
                      <a:pt x="26670" y="901673"/>
                      <a:pt x="63500" y="918183"/>
                      <a:pt x="103474" y="918183"/>
                    </a:cubicBezTo>
                    <a:lnTo>
                      <a:pt x="1320500" y="918183"/>
                    </a:lnTo>
                    <a:cubicBezTo>
                      <a:pt x="1400510" y="918183"/>
                      <a:pt x="1466550" y="852143"/>
                      <a:pt x="1466550" y="772133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728953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968983"/>
              </a:xfrm>
              <a:custGeom>
                <a:avLst/>
                <a:gdLst/>
                <a:ahLst/>
                <a:cxnLst/>
                <a:rect r="r" b="b" t="t" l="l"/>
                <a:pathLst>
                  <a:path h="968983" w="1505920">
                    <a:moveTo>
                      <a:pt x="146050" y="968983"/>
                    </a:moveTo>
                    <a:lnTo>
                      <a:pt x="1359870" y="968983"/>
                    </a:lnTo>
                    <a:cubicBezTo>
                      <a:pt x="1439880" y="968983"/>
                      <a:pt x="1505920" y="902943"/>
                      <a:pt x="1505920" y="822933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822933"/>
                    </a:lnTo>
                    <a:cubicBezTo>
                      <a:pt x="0" y="904213"/>
                      <a:pt x="66040" y="968983"/>
                      <a:pt x="146050" y="9689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037563"/>
              </a:xfrm>
              <a:custGeom>
                <a:avLst/>
                <a:gdLst/>
                <a:ahLst/>
                <a:cxnLst/>
                <a:rect r="r" b="b" t="t" l="l"/>
                <a:pathLst>
                  <a:path h="1037563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835633"/>
                    </a:lnTo>
                    <a:cubicBezTo>
                      <a:pt x="0" y="887703"/>
                      <a:pt x="25400" y="933423"/>
                      <a:pt x="63500" y="962633"/>
                    </a:cubicBezTo>
                    <a:cubicBezTo>
                      <a:pt x="91440" y="1007083"/>
                      <a:pt x="140970" y="1037563"/>
                      <a:pt x="197350" y="1037563"/>
                    </a:cubicBezTo>
                    <a:lnTo>
                      <a:pt x="1411940" y="1037563"/>
                    </a:lnTo>
                    <a:cubicBezTo>
                      <a:pt x="1499570" y="1037563"/>
                      <a:pt x="1570690" y="966443"/>
                      <a:pt x="1570690" y="878813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835633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835633"/>
                    </a:lnTo>
                    <a:cubicBezTo>
                      <a:pt x="1518620" y="915643"/>
                      <a:pt x="1452580" y="981683"/>
                      <a:pt x="1372570" y="981683"/>
                    </a:cubicBezTo>
                    <a:lnTo>
                      <a:pt x="158750" y="981683"/>
                    </a:lnTo>
                    <a:cubicBezTo>
                      <a:pt x="78740" y="981683"/>
                      <a:pt x="12700" y="916913"/>
                      <a:pt x="12700" y="835633"/>
                    </a:cubicBezTo>
                    <a:close/>
                    <a:moveTo>
                      <a:pt x="1559260" y="878813"/>
                    </a:moveTo>
                    <a:cubicBezTo>
                      <a:pt x="1559260" y="958823"/>
                      <a:pt x="1491950" y="1024863"/>
                      <a:pt x="1411940" y="1024863"/>
                    </a:cubicBezTo>
                    <a:lnTo>
                      <a:pt x="197350" y="1024863"/>
                    </a:lnTo>
                    <a:cubicBezTo>
                      <a:pt x="157480" y="1024863"/>
                      <a:pt x="120650" y="1008353"/>
                      <a:pt x="93980" y="980413"/>
                    </a:cubicBezTo>
                    <a:cubicBezTo>
                      <a:pt x="114300" y="989303"/>
                      <a:pt x="135890" y="994383"/>
                      <a:pt x="160020" y="994383"/>
                    </a:cubicBezTo>
                    <a:lnTo>
                      <a:pt x="1373840" y="994383"/>
                    </a:lnTo>
                    <a:cubicBezTo>
                      <a:pt x="1461470" y="994383"/>
                      <a:pt x="1532590" y="923263"/>
                      <a:pt x="1532590" y="835633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7881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218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Create a detailed narrative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370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Vocab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T.S. Open Letter Annotation &amp; Questions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Rough Draft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10-9-25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6322518"/>
            <a:chOff x="0" y="0"/>
            <a:chExt cx="1813591" cy="25088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389498"/>
            </a:xfrm>
            <a:custGeom>
              <a:avLst/>
              <a:gdLst/>
              <a:ahLst/>
              <a:cxnLst/>
              <a:rect r="r" b="b" t="t" l="l"/>
              <a:pathLst>
                <a:path h="2389498" w="1709451">
                  <a:moveTo>
                    <a:pt x="1682781" y="2200269"/>
                  </a:moveTo>
                  <a:cubicBezTo>
                    <a:pt x="1682781" y="2287898"/>
                    <a:pt x="1606581" y="2359019"/>
                    <a:pt x="1525301" y="2359019"/>
                  </a:cubicBezTo>
                  <a:lnTo>
                    <a:pt x="66040" y="2359019"/>
                  </a:lnTo>
                  <a:cubicBezTo>
                    <a:pt x="43180" y="2359019"/>
                    <a:pt x="20320" y="2353939"/>
                    <a:pt x="0" y="2345048"/>
                  </a:cubicBezTo>
                  <a:cubicBezTo>
                    <a:pt x="26670" y="2372989"/>
                    <a:pt x="63500" y="2389498"/>
                    <a:pt x="105022" y="2389498"/>
                  </a:cubicBezTo>
                  <a:lnTo>
                    <a:pt x="1563401" y="2389498"/>
                  </a:lnTo>
                  <a:cubicBezTo>
                    <a:pt x="1643411" y="2389498"/>
                    <a:pt x="1709451" y="2323458"/>
                    <a:pt x="1709451" y="2243448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2200269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440299"/>
            </a:xfrm>
            <a:custGeom>
              <a:avLst/>
              <a:gdLst/>
              <a:ahLst/>
              <a:cxnLst/>
              <a:rect r="r" b="b" t="t" l="l"/>
              <a:pathLst>
                <a:path h="2440299" w="1748821">
                  <a:moveTo>
                    <a:pt x="146050" y="2440299"/>
                  </a:moveTo>
                  <a:lnTo>
                    <a:pt x="1602771" y="2440299"/>
                  </a:lnTo>
                  <a:cubicBezTo>
                    <a:pt x="1682781" y="2440299"/>
                    <a:pt x="1748821" y="2374259"/>
                    <a:pt x="1748821" y="2294249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294249"/>
                  </a:lnTo>
                  <a:cubicBezTo>
                    <a:pt x="0" y="2375528"/>
                    <a:pt x="66040" y="2440299"/>
                    <a:pt x="146050" y="24402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508878"/>
            </a:xfrm>
            <a:custGeom>
              <a:avLst/>
              <a:gdLst/>
              <a:ahLst/>
              <a:cxnLst/>
              <a:rect r="r" b="b" t="t" l="l"/>
              <a:pathLst>
                <a:path h="2508878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306949"/>
                  </a:lnTo>
                  <a:cubicBezTo>
                    <a:pt x="0" y="2359018"/>
                    <a:pt x="25400" y="2404738"/>
                    <a:pt x="63500" y="2433949"/>
                  </a:cubicBezTo>
                  <a:cubicBezTo>
                    <a:pt x="91440" y="2478399"/>
                    <a:pt x="140970" y="2508878"/>
                    <a:pt x="199140" y="2508878"/>
                  </a:cubicBezTo>
                  <a:lnTo>
                    <a:pt x="1654841" y="2508878"/>
                  </a:lnTo>
                  <a:cubicBezTo>
                    <a:pt x="1742471" y="2508878"/>
                    <a:pt x="1813591" y="2437759"/>
                    <a:pt x="1813591" y="2350128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30694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306949"/>
                  </a:lnTo>
                  <a:cubicBezTo>
                    <a:pt x="1761521" y="2386959"/>
                    <a:pt x="1695481" y="2452999"/>
                    <a:pt x="1615471" y="2452999"/>
                  </a:cubicBezTo>
                  <a:lnTo>
                    <a:pt x="158750" y="2452999"/>
                  </a:lnTo>
                  <a:cubicBezTo>
                    <a:pt x="78740" y="2452999"/>
                    <a:pt x="12700" y="2388228"/>
                    <a:pt x="12700" y="2306949"/>
                  </a:cubicBezTo>
                  <a:close/>
                  <a:moveTo>
                    <a:pt x="1802161" y="2350128"/>
                  </a:moveTo>
                  <a:cubicBezTo>
                    <a:pt x="1802161" y="2430138"/>
                    <a:pt x="1734851" y="2496178"/>
                    <a:pt x="1654841" y="2496178"/>
                  </a:cubicBezTo>
                  <a:lnTo>
                    <a:pt x="199140" y="2496178"/>
                  </a:lnTo>
                  <a:cubicBezTo>
                    <a:pt x="157480" y="2496178"/>
                    <a:pt x="120650" y="2479668"/>
                    <a:pt x="93980" y="2451728"/>
                  </a:cubicBezTo>
                  <a:cubicBezTo>
                    <a:pt x="114300" y="2460618"/>
                    <a:pt x="135890" y="2465699"/>
                    <a:pt x="160020" y="2465699"/>
                  </a:cubicBezTo>
                  <a:lnTo>
                    <a:pt x="1616741" y="2465699"/>
                  </a:lnTo>
                  <a:cubicBezTo>
                    <a:pt x="1704371" y="2465699"/>
                    <a:pt x="1775491" y="2394578"/>
                    <a:pt x="1775491" y="2306948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35012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2763120"/>
            <a:chOff x="0" y="0"/>
            <a:chExt cx="5577176" cy="36841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3684159"/>
              <a:chOff x="0" y="0"/>
              <a:chExt cx="1570690" cy="10375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918183"/>
              </a:xfrm>
              <a:custGeom>
                <a:avLst/>
                <a:gdLst/>
                <a:ahLst/>
                <a:cxnLst/>
                <a:rect r="r" b="b" t="t" l="l"/>
                <a:pathLst>
                  <a:path h="918183" w="1466550">
                    <a:moveTo>
                      <a:pt x="1439880" y="728953"/>
                    </a:moveTo>
                    <a:cubicBezTo>
                      <a:pt x="1439880" y="816583"/>
                      <a:pt x="1363680" y="887703"/>
                      <a:pt x="1282400" y="887703"/>
                    </a:cubicBezTo>
                    <a:lnTo>
                      <a:pt x="66040" y="887703"/>
                    </a:lnTo>
                    <a:cubicBezTo>
                      <a:pt x="43180" y="887703"/>
                      <a:pt x="20320" y="882623"/>
                      <a:pt x="0" y="873733"/>
                    </a:cubicBezTo>
                    <a:cubicBezTo>
                      <a:pt x="26670" y="901673"/>
                      <a:pt x="63500" y="918183"/>
                      <a:pt x="103474" y="918183"/>
                    </a:cubicBezTo>
                    <a:lnTo>
                      <a:pt x="1320500" y="918183"/>
                    </a:lnTo>
                    <a:cubicBezTo>
                      <a:pt x="1400510" y="918183"/>
                      <a:pt x="1466550" y="852143"/>
                      <a:pt x="1466550" y="772133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728953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968983"/>
              </a:xfrm>
              <a:custGeom>
                <a:avLst/>
                <a:gdLst/>
                <a:ahLst/>
                <a:cxnLst/>
                <a:rect r="r" b="b" t="t" l="l"/>
                <a:pathLst>
                  <a:path h="968983" w="1505920">
                    <a:moveTo>
                      <a:pt x="146050" y="968983"/>
                    </a:moveTo>
                    <a:lnTo>
                      <a:pt x="1359870" y="968983"/>
                    </a:lnTo>
                    <a:cubicBezTo>
                      <a:pt x="1439880" y="968983"/>
                      <a:pt x="1505920" y="902943"/>
                      <a:pt x="1505920" y="822933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822933"/>
                    </a:lnTo>
                    <a:cubicBezTo>
                      <a:pt x="0" y="904213"/>
                      <a:pt x="66040" y="968983"/>
                      <a:pt x="146050" y="9689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037563"/>
              </a:xfrm>
              <a:custGeom>
                <a:avLst/>
                <a:gdLst/>
                <a:ahLst/>
                <a:cxnLst/>
                <a:rect r="r" b="b" t="t" l="l"/>
                <a:pathLst>
                  <a:path h="1037563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835633"/>
                    </a:lnTo>
                    <a:cubicBezTo>
                      <a:pt x="0" y="887703"/>
                      <a:pt x="25400" y="933423"/>
                      <a:pt x="63500" y="962633"/>
                    </a:cubicBezTo>
                    <a:cubicBezTo>
                      <a:pt x="91440" y="1007083"/>
                      <a:pt x="140970" y="1037563"/>
                      <a:pt x="197350" y="1037563"/>
                    </a:cubicBezTo>
                    <a:lnTo>
                      <a:pt x="1411940" y="1037563"/>
                    </a:lnTo>
                    <a:cubicBezTo>
                      <a:pt x="1499570" y="1037563"/>
                      <a:pt x="1570690" y="966443"/>
                      <a:pt x="1570690" y="878813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835633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835633"/>
                    </a:lnTo>
                    <a:cubicBezTo>
                      <a:pt x="1518620" y="915643"/>
                      <a:pt x="1452580" y="981683"/>
                      <a:pt x="1372570" y="981683"/>
                    </a:cubicBezTo>
                    <a:lnTo>
                      <a:pt x="158750" y="981683"/>
                    </a:lnTo>
                    <a:cubicBezTo>
                      <a:pt x="78740" y="981683"/>
                      <a:pt x="12700" y="916913"/>
                      <a:pt x="12700" y="835633"/>
                    </a:cubicBezTo>
                    <a:close/>
                    <a:moveTo>
                      <a:pt x="1559260" y="878813"/>
                    </a:moveTo>
                    <a:cubicBezTo>
                      <a:pt x="1559260" y="958823"/>
                      <a:pt x="1491950" y="1024863"/>
                      <a:pt x="1411940" y="1024863"/>
                    </a:cubicBezTo>
                    <a:lnTo>
                      <a:pt x="197350" y="1024863"/>
                    </a:lnTo>
                    <a:cubicBezTo>
                      <a:pt x="157480" y="1024863"/>
                      <a:pt x="120650" y="1008353"/>
                      <a:pt x="93980" y="980413"/>
                    </a:cubicBezTo>
                    <a:cubicBezTo>
                      <a:pt x="114300" y="989303"/>
                      <a:pt x="135890" y="994383"/>
                      <a:pt x="160020" y="994383"/>
                    </a:cubicBezTo>
                    <a:lnTo>
                      <a:pt x="1373840" y="994383"/>
                    </a:lnTo>
                    <a:cubicBezTo>
                      <a:pt x="1461470" y="994383"/>
                      <a:pt x="1532590" y="923263"/>
                      <a:pt x="1532590" y="835633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7881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218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Create a detailed Narrative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532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Bellwork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 i="true" u="sng">
                <a:solidFill>
                  <a:srgbClr val="303437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Witches Among Them 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reading assignment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Scholastic SCOPE story prompt</a:t>
            </a:r>
          </a:p>
          <a:p>
            <a:pPr algn="l" marL="956556" indent="-318852" lvl="2">
              <a:lnSpc>
                <a:spcPts val="4098"/>
              </a:lnSpc>
              <a:buFont typeface="Arial"/>
              <a:buChar char="⚬"/>
            </a:pPr>
            <a:r>
              <a:rPr lang="en-US" b="true" sz="2215">
                <a:solidFill>
                  <a:srgbClr val="FB5A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Entering the contest is optional!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Friday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10-10-25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2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988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97220">
            <a:off x="1180309" y="1307473"/>
            <a:ext cx="1365234" cy="1479928"/>
          </a:xfrm>
          <a:custGeom>
            <a:avLst/>
            <a:gdLst/>
            <a:ahLst/>
            <a:cxnLst/>
            <a:rect r="r" b="b" t="t" l="l"/>
            <a:pathLst>
              <a:path h="1479928" w="1365234">
                <a:moveTo>
                  <a:pt x="0" y="0"/>
                </a:moveTo>
                <a:lnTo>
                  <a:pt x="1365234" y="0"/>
                </a:lnTo>
                <a:lnTo>
                  <a:pt x="1365234" y="1479928"/>
                </a:lnTo>
                <a:lnTo>
                  <a:pt x="0" y="147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73480" y="535482"/>
            <a:ext cx="4570354" cy="5591261"/>
            <a:chOff x="0" y="0"/>
            <a:chExt cx="1813591" cy="22187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709451" cy="2099324"/>
            </a:xfrm>
            <a:custGeom>
              <a:avLst/>
              <a:gdLst/>
              <a:ahLst/>
              <a:cxnLst/>
              <a:rect r="r" b="b" t="t" l="l"/>
              <a:pathLst>
                <a:path h="2099324" w="1709451">
                  <a:moveTo>
                    <a:pt x="1682781" y="1910094"/>
                  </a:moveTo>
                  <a:cubicBezTo>
                    <a:pt x="1682781" y="1997724"/>
                    <a:pt x="1606581" y="2068844"/>
                    <a:pt x="1525301" y="2068844"/>
                  </a:cubicBezTo>
                  <a:lnTo>
                    <a:pt x="66040" y="2068844"/>
                  </a:lnTo>
                  <a:cubicBezTo>
                    <a:pt x="43180" y="2068844"/>
                    <a:pt x="20320" y="2063764"/>
                    <a:pt x="0" y="2054874"/>
                  </a:cubicBezTo>
                  <a:cubicBezTo>
                    <a:pt x="26670" y="2082814"/>
                    <a:pt x="63500" y="2099324"/>
                    <a:pt x="105022" y="2099324"/>
                  </a:cubicBezTo>
                  <a:lnTo>
                    <a:pt x="1563401" y="2099324"/>
                  </a:lnTo>
                  <a:cubicBezTo>
                    <a:pt x="1643411" y="2099324"/>
                    <a:pt x="1709451" y="2033284"/>
                    <a:pt x="1709451" y="1953274"/>
                  </a:cubicBezTo>
                  <a:lnTo>
                    <a:pt x="1709451" y="95250"/>
                  </a:lnTo>
                  <a:cubicBezTo>
                    <a:pt x="1709451" y="58420"/>
                    <a:pt x="1695481" y="25400"/>
                    <a:pt x="1673891" y="0"/>
                  </a:cubicBezTo>
                  <a:cubicBezTo>
                    <a:pt x="1680241" y="16510"/>
                    <a:pt x="1682781" y="34290"/>
                    <a:pt x="1682781" y="52070"/>
                  </a:cubicBezTo>
                  <a:lnTo>
                    <a:pt x="1682781" y="1910094"/>
                  </a:lnTo>
                  <a:close/>
                </a:path>
              </a:pathLst>
            </a:custGeom>
            <a:solidFill>
              <a:srgbClr val="FCB21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748821" cy="2150124"/>
            </a:xfrm>
            <a:custGeom>
              <a:avLst/>
              <a:gdLst/>
              <a:ahLst/>
              <a:cxnLst/>
              <a:rect r="r" b="b" t="t" l="l"/>
              <a:pathLst>
                <a:path h="2150124" w="1748821">
                  <a:moveTo>
                    <a:pt x="146050" y="2150124"/>
                  </a:moveTo>
                  <a:lnTo>
                    <a:pt x="1602771" y="2150124"/>
                  </a:lnTo>
                  <a:cubicBezTo>
                    <a:pt x="1682781" y="2150124"/>
                    <a:pt x="1748821" y="2084084"/>
                    <a:pt x="1748821" y="2004074"/>
                  </a:cubicBezTo>
                  <a:lnTo>
                    <a:pt x="1748821" y="146050"/>
                  </a:lnTo>
                  <a:cubicBezTo>
                    <a:pt x="1748821" y="66040"/>
                    <a:pt x="1682781" y="0"/>
                    <a:pt x="160277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04074"/>
                  </a:lnTo>
                  <a:cubicBezTo>
                    <a:pt x="0" y="2085354"/>
                    <a:pt x="66040" y="2150124"/>
                    <a:pt x="146050" y="21501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3591" cy="2218704"/>
            </a:xfrm>
            <a:custGeom>
              <a:avLst/>
              <a:gdLst/>
              <a:ahLst/>
              <a:cxnLst/>
              <a:rect r="r" b="b" t="t" l="l"/>
              <a:pathLst>
                <a:path h="2218704" w="1813591">
                  <a:moveTo>
                    <a:pt x="1750091" y="74930"/>
                  </a:moveTo>
                  <a:cubicBezTo>
                    <a:pt x="1722151" y="30480"/>
                    <a:pt x="1672621" y="0"/>
                    <a:pt x="161547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6774"/>
                  </a:lnTo>
                  <a:cubicBezTo>
                    <a:pt x="0" y="2068844"/>
                    <a:pt x="25400" y="2114564"/>
                    <a:pt x="63500" y="2143774"/>
                  </a:cubicBezTo>
                  <a:cubicBezTo>
                    <a:pt x="91440" y="2188224"/>
                    <a:pt x="140970" y="2218704"/>
                    <a:pt x="199140" y="2218704"/>
                  </a:cubicBezTo>
                  <a:lnTo>
                    <a:pt x="1654841" y="2218704"/>
                  </a:lnTo>
                  <a:cubicBezTo>
                    <a:pt x="1742471" y="2218704"/>
                    <a:pt x="1813591" y="2147584"/>
                    <a:pt x="1813591" y="2059954"/>
                  </a:cubicBezTo>
                  <a:lnTo>
                    <a:pt x="1813591" y="201930"/>
                  </a:lnTo>
                  <a:cubicBezTo>
                    <a:pt x="1813591" y="149860"/>
                    <a:pt x="1788191" y="104140"/>
                    <a:pt x="1750091" y="74930"/>
                  </a:cubicBezTo>
                  <a:close/>
                  <a:moveTo>
                    <a:pt x="12700" y="201677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15471" y="12700"/>
                  </a:lnTo>
                  <a:cubicBezTo>
                    <a:pt x="1695481" y="12700"/>
                    <a:pt x="1761521" y="78740"/>
                    <a:pt x="1761521" y="158750"/>
                  </a:cubicBezTo>
                  <a:lnTo>
                    <a:pt x="1761521" y="2016774"/>
                  </a:lnTo>
                  <a:cubicBezTo>
                    <a:pt x="1761521" y="2096784"/>
                    <a:pt x="1695481" y="2162824"/>
                    <a:pt x="1615471" y="2162824"/>
                  </a:cubicBezTo>
                  <a:lnTo>
                    <a:pt x="158750" y="2162824"/>
                  </a:lnTo>
                  <a:cubicBezTo>
                    <a:pt x="78740" y="2162824"/>
                    <a:pt x="12700" y="2098054"/>
                    <a:pt x="12700" y="2016774"/>
                  </a:cubicBezTo>
                  <a:close/>
                  <a:moveTo>
                    <a:pt x="1802161" y="2059954"/>
                  </a:moveTo>
                  <a:cubicBezTo>
                    <a:pt x="1802161" y="2139964"/>
                    <a:pt x="1734851" y="2206004"/>
                    <a:pt x="1654841" y="2206004"/>
                  </a:cubicBezTo>
                  <a:lnTo>
                    <a:pt x="199140" y="2206004"/>
                  </a:lnTo>
                  <a:cubicBezTo>
                    <a:pt x="157480" y="2206004"/>
                    <a:pt x="120650" y="2189493"/>
                    <a:pt x="93980" y="2161554"/>
                  </a:cubicBezTo>
                  <a:cubicBezTo>
                    <a:pt x="114300" y="2170443"/>
                    <a:pt x="135890" y="2175524"/>
                    <a:pt x="160020" y="2175524"/>
                  </a:cubicBezTo>
                  <a:lnTo>
                    <a:pt x="1616741" y="2175524"/>
                  </a:lnTo>
                  <a:cubicBezTo>
                    <a:pt x="1704371" y="2175524"/>
                    <a:pt x="1775491" y="2104404"/>
                    <a:pt x="1775491" y="2016774"/>
                  </a:cubicBezTo>
                  <a:lnTo>
                    <a:pt x="1775491" y="158750"/>
                  </a:lnTo>
                  <a:cubicBezTo>
                    <a:pt x="1775491" y="140970"/>
                    <a:pt x="1771681" y="123190"/>
                    <a:pt x="1766601" y="106680"/>
                  </a:cubicBezTo>
                  <a:cubicBezTo>
                    <a:pt x="1788191" y="132080"/>
                    <a:pt x="1802161" y="165100"/>
                    <a:pt x="1802161" y="201930"/>
                  </a:cubicBezTo>
                  <a:lnTo>
                    <a:pt x="1802161" y="20599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217897" y="0"/>
            <a:ext cx="7217897" cy="7217897"/>
          </a:xfrm>
          <a:custGeom>
            <a:avLst/>
            <a:gdLst/>
            <a:ahLst/>
            <a:cxnLst/>
            <a:rect r="r" b="b" t="t" l="l"/>
            <a:pathLst>
              <a:path h="7217897" w="7217897">
                <a:moveTo>
                  <a:pt x="0" y="0"/>
                </a:moveTo>
                <a:lnTo>
                  <a:pt x="7217897" y="0"/>
                </a:lnTo>
                <a:lnTo>
                  <a:pt x="7217897" y="7217897"/>
                </a:lnTo>
                <a:lnTo>
                  <a:pt x="0" y="721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82219" y="247800"/>
            <a:ext cx="4182882" cy="3601320"/>
            <a:chOff x="0" y="0"/>
            <a:chExt cx="5577176" cy="480175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5577176" cy="4801759"/>
              <a:chOff x="0" y="0"/>
              <a:chExt cx="1570690" cy="13523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92710" y="106680"/>
                <a:ext cx="1466550" cy="1232931"/>
              </a:xfrm>
              <a:custGeom>
                <a:avLst/>
                <a:gdLst/>
                <a:ahLst/>
                <a:cxnLst/>
                <a:rect r="r" b="b" t="t" l="l"/>
                <a:pathLst>
                  <a:path h="1232931" w="1466550">
                    <a:moveTo>
                      <a:pt x="1439880" y="1043701"/>
                    </a:moveTo>
                    <a:cubicBezTo>
                      <a:pt x="1439880" y="1131331"/>
                      <a:pt x="1363680" y="1202451"/>
                      <a:pt x="1282400" y="1202451"/>
                    </a:cubicBezTo>
                    <a:lnTo>
                      <a:pt x="66040" y="1202451"/>
                    </a:lnTo>
                    <a:cubicBezTo>
                      <a:pt x="43180" y="1202451"/>
                      <a:pt x="20320" y="1197371"/>
                      <a:pt x="0" y="1188481"/>
                    </a:cubicBezTo>
                    <a:cubicBezTo>
                      <a:pt x="26670" y="1216421"/>
                      <a:pt x="63500" y="1232931"/>
                      <a:pt x="103474" y="1232931"/>
                    </a:cubicBezTo>
                    <a:lnTo>
                      <a:pt x="1320500" y="1232931"/>
                    </a:lnTo>
                    <a:cubicBezTo>
                      <a:pt x="1400510" y="1232931"/>
                      <a:pt x="1466550" y="1166891"/>
                      <a:pt x="1466550" y="1086881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1043701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2700" y="12700"/>
                <a:ext cx="1505920" cy="1283731"/>
              </a:xfrm>
              <a:custGeom>
                <a:avLst/>
                <a:gdLst/>
                <a:ahLst/>
                <a:cxnLst/>
                <a:rect r="r" b="b" t="t" l="l"/>
                <a:pathLst>
                  <a:path h="1283731" w="1505920">
                    <a:moveTo>
                      <a:pt x="146050" y="1283731"/>
                    </a:moveTo>
                    <a:lnTo>
                      <a:pt x="1359870" y="1283731"/>
                    </a:lnTo>
                    <a:cubicBezTo>
                      <a:pt x="1439880" y="1283731"/>
                      <a:pt x="1505920" y="1217691"/>
                      <a:pt x="1505920" y="1137681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137681"/>
                    </a:lnTo>
                    <a:cubicBezTo>
                      <a:pt x="0" y="1218961"/>
                      <a:pt x="66040" y="1283731"/>
                      <a:pt x="146050" y="128373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70690" cy="1352311"/>
              </a:xfrm>
              <a:custGeom>
                <a:avLst/>
                <a:gdLst/>
                <a:ahLst/>
                <a:cxnLst/>
                <a:rect r="r" b="b" t="t" l="l"/>
                <a:pathLst>
                  <a:path h="1352311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150381"/>
                    </a:lnTo>
                    <a:cubicBezTo>
                      <a:pt x="0" y="1202451"/>
                      <a:pt x="25400" y="1248171"/>
                      <a:pt x="63500" y="1277381"/>
                    </a:cubicBezTo>
                    <a:cubicBezTo>
                      <a:pt x="91440" y="1321831"/>
                      <a:pt x="140970" y="1352311"/>
                      <a:pt x="197350" y="1352311"/>
                    </a:cubicBezTo>
                    <a:lnTo>
                      <a:pt x="1411940" y="1352311"/>
                    </a:lnTo>
                    <a:cubicBezTo>
                      <a:pt x="1499570" y="1352311"/>
                      <a:pt x="1570690" y="1281191"/>
                      <a:pt x="1570690" y="1193561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1150381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1150381"/>
                    </a:lnTo>
                    <a:cubicBezTo>
                      <a:pt x="1518620" y="1230391"/>
                      <a:pt x="1452580" y="1296431"/>
                      <a:pt x="1372570" y="1296431"/>
                    </a:cubicBezTo>
                    <a:lnTo>
                      <a:pt x="158750" y="1296431"/>
                    </a:lnTo>
                    <a:cubicBezTo>
                      <a:pt x="78740" y="1296431"/>
                      <a:pt x="12700" y="1231661"/>
                      <a:pt x="12700" y="1150381"/>
                    </a:cubicBezTo>
                    <a:close/>
                    <a:moveTo>
                      <a:pt x="1559260" y="1193561"/>
                    </a:moveTo>
                    <a:cubicBezTo>
                      <a:pt x="1559260" y="1273571"/>
                      <a:pt x="1491950" y="1339611"/>
                      <a:pt x="1411940" y="1339611"/>
                    </a:cubicBezTo>
                    <a:lnTo>
                      <a:pt x="197350" y="1339611"/>
                    </a:lnTo>
                    <a:cubicBezTo>
                      <a:pt x="157480" y="1339611"/>
                      <a:pt x="120650" y="1323101"/>
                      <a:pt x="93980" y="1295161"/>
                    </a:cubicBezTo>
                    <a:cubicBezTo>
                      <a:pt x="114300" y="1304051"/>
                      <a:pt x="135890" y="1309131"/>
                      <a:pt x="160020" y="1309131"/>
                    </a:cubicBezTo>
                    <a:lnTo>
                      <a:pt x="1373840" y="1309131"/>
                    </a:lnTo>
                    <a:cubicBezTo>
                      <a:pt x="1461470" y="1309131"/>
                      <a:pt x="1532590" y="1238011"/>
                      <a:pt x="1532590" y="1150381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11935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725531"/>
              <a:ext cx="5387717" cy="3298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Find, analyze, and apply textual evidence to support inferences 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  <a:r>
                <a:rPr lang="en-US" sz="2066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Communicate ideas using academic language.</a:t>
              </a:r>
            </a:p>
            <a:p>
              <a:pPr algn="l" marL="446094" indent="-223047" lvl="1">
                <a:lnSpc>
                  <a:spcPts val="3305"/>
                </a:lnSpc>
                <a:buFont typeface="Arial"/>
                <a:buChar char="•"/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60540" y="112165"/>
              <a:ext cx="4256097" cy="529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LEARNING GOALS</a:t>
              </a:r>
              <a:r>
                <a:rPr lang="en-US" b="true" sz="2666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03105" y="4052182"/>
            <a:ext cx="4387695" cy="2393342"/>
            <a:chOff x="0" y="0"/>
            <a:chExt cx="5850260" cy="319112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5120692" cy="3191123"/>
              <a:chOff x="0" y="0"/>
              <a:chExt cx="1570690" cy="97882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92710" y="106680"/>
                <a:ext cx="1466550" cy="859446"/>
              </a:xfrm>
              <a:custGeom>
                <a:avLst/>
                <a:gdLst/>
                <a:ahLst/>
                <a:cxnLst/>
                <a:rect r="r" b="b" t="t" l="l"/>
                <a:pathLst>
                  <a:path h="859446" w="1466550">
                    <a:moveTo>
                      <a:pt x="1439880" y="670216"/>
                    </a:moveTo>
                    <a:cubicBezTo>
                      <a:pt x="1439880" y="757846"/>
                      <a:pt x="1363680" y="828966"/>
                      <a:pt x="1282400" y="828966"/>
                    </a:cubicBezTo>
                    <a:lnTo>
                      <a:pt x="66040" y="828966"/>
                    </a:lnTo>
                    <a:cubicBezTo>
                      <a:pt x="43180" y="828966"/>
                      <a:pt x="20320" y="823886"/>
                      <a:pt x="0" y="814996"/>
                    </a:cubicBezTo>
                    <a:cubicBezTo>
                      <a:pt x="26670" y="842936"/>
                      <a:pt x="63500" y="859446"/>
                      <a:pt x="103474" y="859446"/>
                    </a:cubicBezTo>
                    <a:lnTo>
                      <a:pt x="1320500" y="859446"/>
                    </a:lnTo>
                    <a:cubicBezTo>
                      <a:pt x="1400510" y="859446"/>
                      <a:pt x="1466550" y="793406"/>
                      <a:pt x="1466550" y="713396"/>
                    </a:cubicBezTo>
                    <a:lnTo>
                      <a:pt x="1466550" y="95250"/>
                    </a:lnTo>
                    <a:cubicBezTo>
                      <a:pt x="1466550" y="58420"/>
                      <a:pt x="1452580" y="25400"/>
                      <a:pt x="1430990" y="0"/>
                    </a:cubicBezTo>
                    <a:cubicBezTo>
                      <a:pt x="1437340" y="16510"/>
                      <a:pt x="1439880" y="34290"/>
                      <a:pt x="1439880" y="52070"/>
                    </a:cubicBezTo>
                    <a:lnTo>
                      <a:pt x="1439880" y="670216"/>
                    </a:lnTo>
                    <a:close/>
                  </a:path>
                </a:pathLst>
              </a:custGeom>
              <a:solidFill>
                <a:srgbClr val="FCB21E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12700" y="12700"/>
                <a:ext cx="1505920" cy="910246"/>
              </a:xfrm>
              <a:custGeom>
                <a:avLst/>
                <a:gdLst/>
                <a:ahLst/>
                <a:cxnLst/>
                <a:rect r="r" b="b" t="t" l="l"/>
                <a:pathLst>
                  <a:path h="910246" w="1505920">
                    <a:moveTo>
                      <a:pt x="146050" y="910246"/>
                    </a:moveTo>
                    <a:lnTo>
                      <a:pt x="1359870" y="910246"/>
                    </a:lnTo>
                    <a:cubicBezTo>
                      <a:pt x="1439880" y="910246"/>
                      <a:pt x="1505920" y="844206"/>
                      <a:pt x="1505920" y="764196"/>
                    </a:cubicBezTo>
                    <a:lnTo>
                      <a:pt x="1505920" y="146050"/>
                    </a:lnTo>
                    <a:cubicBezTo>
                      <a:pt x="1505920" y="66040"/>
                      <a:pt x="1439880" y="0"/>
                      <a:pt x="135987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764196"/>
                    </a:lnTo>
                    <a:cubicBezTo>
                      <a:pt x="0" y="845476"/>
                      <a:pt x="66040" y="910246"/>
                      <a:pt x="146050" y="9102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0690" cy="978826"/>
              </a:xfrm>
              <a:custGeom>
                <a:avLst/>
                <a:gdLst/>
                <a:ahLst/>
                <a:cxnLst/>
                <a:rect r="r" b="b" t="t" l="l"/>
                <a:pathLst>
                  <a:path h="978826" w="1570690">
                    <a:moveTo>
                      <a:pt x="1507190" y="74930"/>
                    </a:moveTo>
                    <a:cubicBezTo>
                      <a:pt x="1479250" y="30480"/>
                      <a:pt x="1429720" y="0"/>
                      <a:pt x="137257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776896"/>
                    </a:lnTo>
                    <a:cubicBezTo>
                      <a:pt x="0" y="828966"/>
                      <a:pt x="25400" y="874686"/>
                      <a:pt x="63500" y="903896"/>
                    </a:cubicBezTo>
                    <a:cubicBezTo>
                      <a:pt x="91440" y="948346"/>
                      <a:pt x="140970" y="978826"/>
                      <a:pt x="197350" y="978826"/>
                    </a:cubicBezTo>
                    <a:lnTo>
                      <a:pt x="1411940" y="978826"/>
                    </a:lnTo>
                    <a:cubicBezTo>
                      <a:pt x="1499570" y="978826"/>
                      <a:pt x="1570690" y="907706"/>
                      <a:pt x="1570690" y="820076"/>
                    </a:cubicBezTo>
                    <a:lnTo>
                      <a:pt x="1570690" y="201930"/>
                    </a:lnTo>
                    <a:cubicBezTo>
                      <a:pt x="1570690" y="149860"/>
                      <a:pt x="1545290" y="104140"/>
                      <a:pt x="1507190" y="74930"/>
                    </a:cubicBezTo>
                    <a:close/>
                    <a:moveTo>
                      <a:pt x="12700" y="776896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372570" y="12700"/>
                    </a:lnTo>
                    <a:cubicBezTo>
                      <a:pt x="1452580" y="12700"/>
                      <a:pt x="1518620" y="78740"/>
                      <a:pt x="1518620" y="158750"/>
                    </a:cubicBezTo>
                    <a:lnTo>
                      <a:pt x="1518620" y="776896"/>
                    </a:lnTo>
                    <a:cubicBezTo>
                      <a:pt x="1518620" y="856906"/>
                      <a:pt x="1452580" y="922946"/>
                      <a:pt x="1372570" y="922946"/>
                    </a:cubicBezTo>
                    <a:lnTo>
                      <a:pt x="158750" y="922946"/>
                    </a:lnTo>
                    <a:cubicBezTo>
                      <a:pt x="78740" y="922946"/>
                      <a:pt x="12700" y="858176"/>
                      <a:pt x="12700" y="776896"/>
                    </a:cubicBezTo>
                    <a:close/>
                    <a:moveTo>
                      <a:pt x="1559260" y="820076"/>
                    </a:moveTo>
                    <a:cubicBezTo>
                      <a:pt x="1559260" y="900086"/>
                      <a:pt x="1491950" y="966126"/>
                      <a:pt x="1411940" y="966126"/>
                    </a:cubicBezTo>
                    <a:lnTo>
                      <a:pt x="197350" y="966126"/>
                    </a:lnTo>
                    <a:cubicBezTo>
                      <a:pt x="157480" y="966126"/>
                      <a:pt x="120650" y="949616"/>
                      <a:pt x="93980" y="921676"/>
                    </a:cubicBezTo>
                    <a:cubicBezTo>
                      <a:pt x="114300" y="930566"/>
                      <a:pt x="135890" y="935646"/>
                      <a:pt x="160020" y="935646"/>
                    </a:cubicBezTo>
                    <a:lnTo>
                      <a:pt x="1373840" y="935646"/>
                    </a:lnTo>
                    <a:cubicBezTo>
                      <a:pt x="1461470" y="935646"/>
                      <a:pt x="1532590" y="864526"/>
                      <a:pt x="1532590" y="776896"/>
                    </a:cubicBezTo>
                    <a:lnTo>
                      <a:pt x="1532590" y="158750"/>
                    </a:lnTo>
                    <a:cubicBezTo>
                      <a:pt x="1532590" y="140970"/>
                      <a:pt x="1528780" y="123190"/>
                      <a:pt x="1523700" y="106680"/>
                    </a:cubicBezTo>
                    <a:cubicBezTo>
                      <a:pt x="1545290" y="132080"/>
                      <a:pt x="1559260" y="165100"/>
                      <a:pt x="1559260" y="201930"/>
                    </a:cubicBezTo>
                    <a:lnTo>
                      <a:pt x="1559260" y="82007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46405" y="692662"/>
              <a:ext cx="4444734" cy="16619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19"/>
                </a:lnSpc>
              </a:pPr>
              <a:r>
                <a:rPr lang="en-US" sz="2264">
                  <a:solidFill>
                    <a:srgbClr val="303437"/>
                  </a:solidFill>
                  <a:latin typeface="Open Sauce"/>
                  <a:ea typeface="Open Sauce"/>
                  <a:cs typeface="Open Sauce"/>
                  <a:sym typeface="Open Sauce"/>
                </a:rPr>
                <a:t>“Reading is a passport to countless adventures.” 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46405" y="202638"/>
              <a:ext cx="4774287" cy="49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15"/>
                </a:lnSpc>
              </a:pPr>
              <a:r>
                <a:rPr lang="en-US" b="true" sz="2448">
                  <a:solidFill>
                    <a:srgbClr val="303437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QUOTE OF THE WEEK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29568" y="2599446"/>
              <a:ext cx="5120692" cy="361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7"/>
                </a:lnSpc>
                <a:spcBef>
                  <a:spcPct val="0"/>
                </a:spcBef>
              </a:pPr>
              <a:r>
                <a:rPr lang="en-US" sz="152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--Mary Pope Osborne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9669587" y="1382588"/>
            <a:ext cx="2602461" cy="3449045"/>
          </a:xfrm>
          <a:custGeom>
            <a:avLst/>
            <a:gdLst/>
            <a:ahLst/>
            <a:cxnLst/>
            <a:rect r="r" b="b" t="t" l="l"/>
            <a:pathLst>
              <a:path h="3449045" w="2602461">
                <a:moveTo>
                  <a:pt x="0" y="0"/>
                </a:moveTo>
                <a:lnTo>
                  <a:pt x="2602461" y="0"/>
                </a:lnTo>
                <a:lnTo>
                  <a:pt x="2602461" y="3449045"/>
                </a:lnTo>
                <a:lnTo>
                  <a:pt x="0" y="344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10651" y="1220663"/>
            <a:ext cx="4128912" cy="429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Poetry annotations and questions (pg 340-343)</a:t>
            </a:r>
          </a:p>
          <a:p>
            <a:pPr algn="l" marL="586225" indent="-293113" lvl="1">
              <a:lnSpc>
                <a:spcPts val="5023"/>
              </a:lnSpc>
              <a:buFont typeface="Arial"/>
              <a:buChar char="•"/>
            </a:pPr>
            <a:r>
              <a:rPr lang="en-US" sz="2715" i="true">
                <a:solidFill>
                  <a:srgbClr val="303437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Learning Rewires the Brain</a:t>
            </a:r>
            <a:r>
              <a:rPr lang="en-US" sz="2715">
                <a:solidFill>
                  <a:srgbClr val="303437"/>
                </a:solidFill>
                <a:latin typeface="Open Sauce"/>
                <a:ea typeface="Open Sauce"/>
                <a:cs typeface="Open Sauce"/>
                <a:sym typeface="Open Sauce"/>
              </a:rPr>
              <a:t> question corrections</a:t>
            </a:r>
          </a:p>
          <a:p>
            <a:pPr algn="l">
              <a:lnSpc>
                <a:spcPts val="4344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839713" y="772446"/>
            <a:ext cx="4437887" cy="54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b="true" sz="3866">
                <a:solidFill>
                  <a:srgbClr val="303437"/>
                </a:solidFill>
                <a:latin typeface="Raleway Bold"/>
                <a:ea typeface="Raleway Bold"/>
                <a:cs typeface="Raleway Bold"/>
                <a:sym typeface="Raleway Bold"/>
              </a:rPr>
              <a:t>TODAY'S AGENDA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12385" y="2694194"/>
            <a:ext cx="2316864" cy="35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b="true" sz="2370" spc="5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Thursday</a:t>
            </a:r>
          </a:p>
        </p:txBody>
      </p:sp>
      <p:sp>
        <p:nvSpPr>
          <p:cNvPr name="TextBox 28" id="28"/>
          <p:cNvSpPr txBox="true"/>
          <p:nvPr/>
        </p:nvSpPr>
        <p:spPr>
          <a:xfrm rot="-248931">
            <a:off x="10516131" y="1696221"/>
            <a:ext cx="1607950" cy="44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  <a:spcBef>
                <a:spcPct val="0"/>
              </a:spcBef>
            </a:pPr>
            <a:r>
              <a:rPr lang="en-US" b="true" sz="1996" spc="49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DATE: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5101" y="3706206"/>
            <a:ext cx="2316864" cy="43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870" spc="7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10-10-25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DAGhogfpoyw</dc:identifier>
  <dcterms:modified xsi:type="dcterms:W3CDTF">2011-08-01T06:04:30Z</dcterms:modified>
  <cp:revision>1</cp:revision>
  <dc:title>October Daily Agenda</dc:title>
</cp:coreProperties>
</file>