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97" r:id="rId7"/>
    <p:sldId id="298" r:id="rId8"/>
    <p:sldId id="299" r:id="rId9"/>
    <p:sldId id="30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B1D1BB-3A69-407A-98F8-D347E7FED13D}" v="7" dt="2021-03-18T22:23:52.7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0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A3B29-2E41-48D1-AECD-4F08E88AA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0AD56-B845-40CE-8CD4-62A20904D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DE97E-7EE3-44C6-85C8-B83420628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522B9-4188-4B27-A9B8-C02F112B7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072C0-0A46-4AA3-99A8-2CC4FAD2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4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F8A24-7E13-4BE9-9B29-BBA9E123D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C630E-CFCD-443A-B460-6167D8904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D3C27-0CBC-42A1-BFA5-B0AF42499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DF020-44F4-4067-BE3D-485DAF5D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6FF9B-BA05-44C7-A2FB-BA3A4E64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1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B19B65-E1E3-4B10-8DD5-505C4BD24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A8F37B-50B2-4774-8F77-E755D3965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B8DCA-3169-4E1C-9C87-56994309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98B9B-EB46-4957-9248-88F12B843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0A3CA-C35B-409D-9D29-249680F10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94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481C-876E-4043-91BC-745877C72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6E83A-7CF0-4B0C-9EF5-393390343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18D4B-FF3D-4881-ABD5-248DE0EAE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375E6-7DDE-4B35-B600-E1DCF2D3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78BA7-C3E3-4141-87BD-8042133D3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1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D1862-2116-4134-9B3C-4EED3F554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D373D-6FD0-49BC-A4D7-C97FD2254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8DAEB-9E26-498B-AC3B-772E1D5A2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409EB-BB76-4417-B6BE-051B0349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EE0F6-BB4F-4B20-A9CB-C4F7BB251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61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829AC-672B-410E-B3AE-3E1798698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71DCB-D6A9-4858-883B-4530C2CE1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5DA09-AAFD-4703-BD2B-63A51A8BE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977EA-6067-4C90-BB5D-0DC30ED00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12769-1D78-45A0-AF84-835C8879E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BF69-1E22-4838-AFCD-7F4129C2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50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FE80E-305F-4AFA-AB0D-50EBBC783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582D4-96F9-4313-BF18-26AA3368E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3023A-9E26-41F4-88AB-3D5A76EB1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9B434-367C-4097-8C96-8DB751FD49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8FD50D-C167-48F8-9B28-7A2C59A4A2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A349A7-8068-4E4B-83B9-33A9D706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12641B-A46A-434B-B4B9-632129A1F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1DEF05-02A4-457B-9E3D-821A8CA3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7F34E-F5B1-4FAD-AC32-E8AA8E09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5998B2-506C-4A99-B1AA-4519FD772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088530-8A31-4877-9A2A-9B7D0AF42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5C43A-367D-4008-977D-6A16B6C3B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4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66F2EF-3BA8-4C9D-A402-A42537152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8ABC-AA69-44D6-90A2-1A42DF725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4EAAE-1864-48EC-884B-393E8D85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6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F49CF-E8CE-4D9D-939A-A21CE3E20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BD80C-C42B-4616-92B5-3AB1D846E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8FB32D-F807-4E55-957C-2B359EF91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05467-47B0-4223-A99F-B6E1E590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01A9E-04BC-41AD-869E-F5EBAE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F22F4E-39D6-434C-AEF0-F8AE7B18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4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2F79E-F12A-45CC-A6B6-59358811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1C34C-4C5B-4ED0-B96F-0CCA385F9B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236AB-B09D-4CDA-A4EC-1D74D3383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824B3-D616-4A68-8CB1-F095AB6F8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39F4ED-143F-4F56-8B8A-B6664E323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D839F-5A37-4DE2-89DE-FBC8958E4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05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C7FBD7-B6B4-46B7-9E88-693E3354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7E501-BCC5-4BFC-AE9F-E7469483F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544D5-FC14-4C7D-ADD2-B5D9CDDBDD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5A250-076C-4107-9309-52036C99FDE3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D58F4-D63B-4DAF-9AA2-F1934CF96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80C81-F912-482C-8C05-F0C4F2F3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DF244-089C-4063-BAB4-0E11C1859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29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E08771-C9E8-48C6-988E-540713A4A4AF}"/>
              </a:ext>
            </a:extLst>
          </p:cNvPr>
          <p:cNvSpPr txBox="1"/>
          <p:nvPr/>
        </p:nvSpPr>
        <p:spPr>
          <a:xfrm>
            <a:off x="111760" y="5760719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Tw Cen MT" panose="020B0602020104020603" pitchFamily="34" charset="0"/>
              </a:rPr>
              <a:t>March 2021</a:t>
            </a: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1E509F19-8B6C-4F05-B32E-35BF4AE3C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302" y="322146"/>
            <a:ext cx="6335395" cy="49585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F38F132-5022-4261-A3ED-BF146BBF1904}"/>
              </a:ext>
            </a:extLst>
          </p:cNvPr>
          <p:cNvSpPr txBox="1"/>
          <p:nvPr/>
        </p:nvSpPr>
        <p:spPr>
          <a:xfrm>
            <a:off x="0" y="4831822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365585"/>
                </a:solidFill>
                <a:latin typeface="Tw Cen MT Condensed Extra Bold" panose="020B0803020202020204" pitchFamily="34" charset="0"/>
              </a:rPr>
              <a:t>ANNOUNCEMENTS</a:t>
            </a:r>
          </a:p>
        </p:txBody>
      </p:sp>
    </p:spTree>
    <p:extLst>
      <p:ext uri="{BB962C8B-B14F-4D97-AF65-F5344CB8AC3E}">
        <p14:creationId xmlns:p14="http://schemas.microsoft.com/office/powerpoint/2010/main" val="138529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0FA754-BEF8-4907-A9AC-9151133E97FE}"/>
              </a:ext>
            </a:extLst>
          </p:cNvPr>
          <p:cNvSpPr txBox="1"/>
          <p:nvPr/>
        </p:nvSpPr>
        <p:spPr>
          <a:xfrm>
            <a:off x="0" y="203199"/>
            <a:ext cx="11785600" cy="923330"/>
          </a:xfrm>
          <a:prstGeom prst="rect">
            <a:avLst/>
          </a:prstGeom>
          <a:solidFill>
            <a:srgbClr val="365585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>
                <a:solidFill>
                  <a:schemeClr val="bg1"/>
                </a:solidFill>
                <a:latin typeface="Tw Cen MT" panose="020B0602020104020603" pitchFamily="34" charset="0"/>
              </a:rPr>
              <a:t>Supplemental Virtual Programs</a:t>
            </a:r>
          </a:p>
        </p:txBody>
      </p:sp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A31512C-0E95-4111-AA93-4F96C3FED2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4" t="2963" r="4440" b="2963"/>
          <a:stretch/>
        </p:blipFill>
        <p:spPr>
          <a:xfrm>
            <a:off x="205482" y="1647545"/>
            <a:ext cx="5713929" cy="4434755"/>
          </a:xfrm>
          <a:prstGeom prst="rect">
            <a:avLst/>
          </a:prstGeom>
        </p:spPr>
      </p:pic>
      <p:pic>
        <p:nvPicPr>
          <p:cNvPr id="10" name="Picture 9" descr="Table&#10;&#10;Description automatically generated">
            <a:extLst>
              <a:ext uri="{FF2B5EF4-FFF2-40B4-BE49-F238E27FC236}">
                <a16:creationId xmlns:a16="http://schemas.microsoft.com/office/drawing/2014/main" id="{4018920C-9AB5-4FB2-9DA7-E4132A49144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7" t="2264" r="3992" b="2550"/>
          <a:stretch/>
        </p:blipFill>
        <p:spPr>
          <a:xfrm>
            <a:off x="6169572" y="1647545"/>
            <a:ext cx="5713929" cy="443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12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0FA754-BEF8-4907-A9AC-9151133E97FE}"/>
              </a:ext>
            </a:extLst>
          </p:cNvPr>
          <p:cNvSpPr txBox="1"/>
          <p:nvPr/>
        </p:nvSpPr>
        <p:spPr>
          <a:xfrm>
            <a:off x="0" y="203199"/>
            <a:ext cx="11785600" cy="923330"/>
          </a:xfrm>
          <a:prstGeom prst="rect">
            <a:avLst/>
          </a:prstGeom>
          <a:solidFill>
            <a:srgbClr val="365585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>
                <a:solidFill>
                  <a:schemeClr val="bg1"/>
                </a:solidFill>
                <a:latin typeface="Tw Cen MT" panose="020B0602020104020603" pitchFamily="34" charset="0"/>
              </a:rPr>
              <a:t>State Assessments Update</a:t>
            </a:r>
          </a:p>
        </p:txBody>
      </p:sp>
      <p:pic>
        <p:nvPicPr>
          <p:cNvPr id="3" name="Picture 2" descr="A picture containing text, sign, container&#10;&#10;Description automatically generated">
            <a:extLst>
              <a:ext uri="{FF2B5EF4-FFF2-40B4-BE49-F238E27FC236}">
                <a16:creationId xmlns:a16="http://schemas.microsoft.com/office/drawing/2014/main" id="{8754F322-60DE-4FD3-9EA1-E51240E631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9" y="1360847"/>
            <a:ext cx="2922391" cy="2737820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496AFE5F-0AB9-4475-BD1C-229D5588E7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9" y="4098667"/>
            <a:ext cx="3188306" cy="2495381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DEE496A-3442-4CFA-BF1E-91F8DBC196D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0" t="3848" r="2959" b="5918"/>
          <a:stretch/>
        </p:blipFill>
        <p:spPr>
          <a:xfrm>
            <a:off x="4325310" y="1500027"/>
            <a:ext cx="6832424" cy="495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243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27BC9C69-AC60-4DD2-A6BA-7245F89CE3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9" t="3848" r="2397" b="2963"/>
          <a:stretch/>
        </p:blipFill>
        <p:spPr>
          <a:xfrm>
            <a:off x="4325310" y="1445803"/>
            <a:ext cx="6832424" cy="51328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0FA754-BEF8-4907-A9AC-9151133E97FE}"/>
              </a:ext>
            </a:extLst>
          </p:cNvPr>
          <p:cNvSpPr txBox="1"/>
          <p:nvPr/>
        </p:nvSpPr>
        <p:spPr>
          <a:xfrm>
            <a:off x="0" y="203199"/>
            <a:ext cx="11785600" cy="923330"/>
          </a:xfrm>
          <a:prstGeom prst="rect">
            <a:avLst/>
          </a:prstGeom>
          <a:solidFill>
            <a:srgbClr val="365585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>
                <a:solidFill>
                  <a:schemeClr val="bg1"/>
                </a:solidFill>
                <a:latin typeface="Tw Cen MT" panose="020B0602020104020603" pitchFamily="34" charset="0"/>
              </a:rPr>
              <a:t>State Assessments Update</a:t>
            </a:r>
          </a:p>
        </p:txBody>
      </p:sp>
      <p:pic>
        <p:nvPicPr>
          <p:cNvPr id="3" name="Picture 2" descr="A picture containing text, sign, container&#10;&#10;Description automatically generated">
            <a:extLst>
              <a:ext uri="{FF2B5EF4-FFF2-40B4-BE49-F238E27FC236}">
                <a16:creationId xmlns:a16="http://schemas.microsoft.com/office/drawing/2014/main" id="{8754F322-60DE-4FD3-9EA1-E51240E631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9" y="1360847"/>
            <a:ext cx="2922391" cy="2737820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496AFE5F-0AB9-4475-BD1C-229D5588E7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9" y="4098667"/>
            <a:ext cx="3188306" cy="249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010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1332A7A4-0F98-41B2-BB33-C5C3B37FAA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0" t="2963" r="2284" b="2963"/>
          <a:stretch/>
        </p:blipFill>
        <p:spPr>
          <a:xfrm>
            <a:off x="4325310" y="1454464"/>
            <a:ext cx="6832423" cy="50475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0FA754-BEF8-4907-A9AC-9151133E97FE}"/>
              </a:ext>
            </a:extLst>
          </p:cNvPr>
          <p:cNvSpPr txBox="1"/>
          <p:nvPr/>
        </p:nvSpPr>
        <p:spPr>
          <a:xfrm>
            <a:off x="0" y="203199"/>
            <a:ext cx="11785600" cy="923330"/>
          </a:xfrm>
          <a:prstGeom prst="rect">
            <a:avLst/>
          </a:prstGeom>
          <a:solidFill>
            <a:srgbClr val="365585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>
                <a:solidFill>
                  <a:schemeClr val="bg1"/>
                </a:solidFill>
                <a:latin typeface="Tw Cen MT" panose="020B0602020104020603" pitchFamily="34" charset="0"/>
              </a:rPr>
              <a:t>State Assessments Update</a:t>
            </a:r>
          </a:p>
        </p:txBody>
      </p:sp>
      <p:pic>
        <p:nvPicPr>
          <p:cNvPr id="3" name="Picture 2" descr="A picture containing text, sign, container&#10;&#10;Description automatically generated">
            <a:extLst>
              <a:ext uri="{FF2B5EF4-FFF2-40B4-BE49-F238E27FC236}">
                <a16:creationId xmlns:a16="http://schemas.microsoft.com/office/drawing/2014/main" id="{8754F322-60DE-4FD3-9EA1-E51240E631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9" y="1360847"/>
            <a:ext cx="2922391" cy="2737820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496AFE5F-0AB9-4475-BD1C-229D5588E7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9" y="4098667"/>
            <a:ext cx="3188306" cy="249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15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E08771-C9E8-48C6-988E-540713A4A4AF}"/>
              </a:ext>
            </a:extLst>
          </p:cNvPr>
          <p:cNvSpPr txBox="1"/>
          <p:nvPr/>
        </p:nvSpPr>
        <p:spPr>
          <a:xfrm>
            <a:off x="111760" y="5760719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Tw Cen MT" panose="020B0602020104020603" pitchFamily="34" charset="0"/>
              </a:rPr>
              <a:t>March 2021</a:t>
            </a: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1E509F19-8B6C-4F05-B32E-35BF4AE3C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302" y="322146"/>
            <a:ext cx="6335395" cy="49585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F38F132-5022-4261-A3ED-BF146BBF1904}"/>
              </a:ext>
            </a:extLst>
          </p:cNvPr>
          <p:cNvSpPr txBox="1"/>
          <p:nvPr/>
        </p:nvSpPr>
        <p:spPr>
          <a:xfrm>
            <a:off x="0" y="4831822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365585"/>
                </a:solidFill>
                <a:latin typeface="Tw Cen MT Condensed Extra Bold" panose="020B0803020202020204" pitchFamily="34" charset="0"/>
              </a:rPr>
              <a:t>ANNOUNCEMENTS</a:t>
            </a:r>
          </a:p>
        </p:txBody>
      </p:sp>
    </p:spTree>
    <p:extLst>
      <p:ext uri="{BB962C8B-B14F-4D97-AF65-F5344CB8AC3E}">
        <p14:creationId xmlns:p14="http://schemas.microsoft.com/office/powerpoint/2010/main" val="342530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556E4E745EEA45B90855EC43570DDD" ma:contentTypeVersion="13" ma:contentTypeDescription="Create a new document." ma:contentTypeScope="" ma:versionID="b551d20627c9817880da31422e23f7ce">
  <xsd:schema xmlns:xsd="http://www.w3.org/2001/XMLSchema" xmlns:xs="http://www.w3.org/2001/XMLSchema" xmlns:p="http://schemas.microsoft.com/office/2006/metadata/properties" xmlns:ns3="9dcadb02-6322-4139-bb44-b2c20202a446" xmlns:ns4="32d7d0ef-a60d-419d-95e5-e6b26cf7463c" targetNamespace="http://schemas.microsoft.com/office/2006/metadata/properties" ma:root="true" ma:fieldsID="2a3c33d904cf8c32f32e9d030cead054" ns3:_="" ns4:_="">
    <xsd:import namespace="9dcadb02-6322-4139-bb44-b2c20202a446"/>
    <xsd:import namespace="32d7d0ef-a60d-419d-95e5-e6b26cf7463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adb02-6322-4139-bb44-b2c20202a44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d7d0ef-a60d-419d-95e5-e6b26cf746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BF9497-1A45-4BE5-8FAE-7A51FA3A80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D62958-D8E0-4D4E-B11E-976EEDE20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cadb02-6322-4139-bb44-b2c20202a446"/>
    <ds:schemaRef ds:uri="32d7d0ef-a60d-419d-95e5-e6b26cf74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FB67C4-9F0D-411D-B4F5-FAE56905598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18</Words>
  <Application>Microsoft Macintosh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Tw Cen MT</vt:lpstr>
      <vt:lpstr>Tw Cen MT Condensed Extra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Sedelmaier, Mike</dc:creator>
  <cp:lastModifiedBy>Hugelmeyer, Olga</cp:lastModifiedBy>
  <cp:revision>10</cp:revision>
  <dcterms:created xsi:type="dcterms:W3CDTF">2020-09-17T18:46:13Z</dcterms:created>
  <dcterms:modified xsi:type="dcterms:W3CDTF">2021-03-18T22:28:47Z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0x010100F3556E4E745EEA45B90855EC43570DDD</vt:lpwstr>
  </property>
</Properties>
</file>