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9" r:id="rId7"/>
    <p:sldId id="284" r:id="rId8"/>
    <p:sldId id="285" r:id="rId9"/>
    <p:sldId id="286" r:id="rId10"/>
    <p:sldId id="287" r:id="rId11"/>
    <p:sldId id="289" r:id="rId12"/>
    <p:sldId id="260" r:id="rId13"/>
    <p:sldId id="291" r:id="rId14"/>
    <p:sldId id="292" r:id="rId15"/>
    <p:sldId id="261"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5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9237B-46CA-4DE9-85EA-EBACAC3E0608}" v="33" dt="2020-09-17T22:07:51.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delmaier, Mike" userId="2f5310c7-40a0-4562-8142-48cc896a4c43" providerId="ADAL" clId="{B259237B-46CA-4DE9-85EA-EBACAC3E0608}"/>
    <pc:docChg chg="undo redo custSel addSld delSld modSld sldOrd">
      <pc:chgData name="Sedelmaier, Mike" userId="2f5310c7-40a0-4562-8142-48cc896a4c43" providerId="ADAL" clId="{B259237B-46CA-4DE9-85EA-EBACAC3E0608}" dt="2020-09-17T22:08:35.026" v="1727" actId="947"/>
      <pc:docMkLst>
        <pc:docMk/>
      </pc:docMkLst>
      <pc:sldChg chg="modSp mod">
        <pc:chgData name="Sedelmaier, Mike" userId="2f5310c7-40a0-4562-8142-48cc896a4c43" providerId="ADAL" clId="{B259237B-46CA-4DE9-85EA-EBACAC3E0608}" dt="2020-09-17T19:53:26.346" v="1" actId="113"/>
        <pc:sldMkLst>
          <pc:docMk/>
          <pc:sldMk cId="3838612720" sldId="257"/>
        </pc:sldMkLst>
        <pc:spChg chg="mod">
          <ac:chgData name="Sedelmaier, Mike" userId="2f5310c7-40a0-4562-8142-48cc896a4c43" providerId="ADAL" clId="{B259237B-46CA-4DE9-85EA-EBACAC3E0608}" dt="2020-09-17T19:53:26.346" v="1" actId="113"/>
          <ac:spMkLst>
            <pc:docMk/>
            <pc:sldMk cId="3838612720" sldId="257"/>
            <ac:spMk id="10" creationId="{27FCDE94-430A-4B5B-AEFD-2A58A6D96FEC}"/>
          </ac:spMkLst>
        </pc:spChg>
      </pc:sldChg>
      <pc:sldChg chg="del">
        <pc:chgData name="Sedelmaier, Mike" userId="2f5310c7-40a0-4562-8142-48cc896a4c43" providerId="ADAL" clId="{B259237B-46CA-4DE9-85EA-EBACAC3E0608}" dt="2020-09-17T21:07:37.107" v="849" actId="47"/>
        <pc:sldMkLst>
          <pc:docMk/>
          <pc:sldMk cId="1745097161" sldId="258"/>
        </pc:sldMkLst>
      </pc:sldChg>
      <pc:sldChg chg="addSp delSp modSp del mod">
        <pc:chgData name="Sedelmaier, Mike" userId="2f5310c7-40a0-4562-8142-48cc896a4c43" providerId="ADAL" clId="{B259237B-46CA-4DE9-85EA-EBACAC3E0608}" dt="2020-09-17T20:53:46.224" v="554" actId="47"/>
        <pc:sldMkLst>
          <pc:docMk/>
          <pc:sldMk cId="1044983170" sldId="259"/>
        </pc:sldMkLst>
        <pc:spChg chg="add mod ord">
          <ac:chgData name="Sedelmaier, Mike" userId="2f5310c7-40a0-4562-8142-48cc896a4c43" providerId="ADAL" clId="{B259237B-46CA-4DE9-85EA-EBACAC3E0608}" dt="2020-09-17T20:17:34.520" v="71" actId="1076"/>
          <ac:spMkLst>
            <pc:docMk/>
            <pc:sldMk cId="1044983170" sldId="259"/>
            <ac:spMk id="5" creationId="{8E49D3D7-3E48-4313-8D2A-82DCC70B9319}"/>
          </ac:spMkLst>
        </pc:spChg>
        <pc:spChg chg="add mod">
          <ac:chgData name="Sedelmaier, Mike" userId="2f5310c7-40a0-4562-8142-48cc896a4c43" providerId="ADAL" clId="{B259237B-46CA-4DE9-85EA-EBACAC3E0608}" dt="2020-09-17T20:45:34.211" v="471" actId="1076"/>
          <ac:spMkLst>
            <pc:docMk/>
            <pc:sldMk cId="1044983170" sldId="259"/>
            <ac:spMk id="7" creationId="{E563A85C-9537-4FAD-9803-4E0417E48E72}"/>
          </ac:spMkLst>
        </pc:spChg>
        <pc:spChg chg="add del mod">
          <ac:chgData name="Sedelmaier, Mike" userId="2f5310c7-40a0-4562-8142-48cc896a4c43" providerId="ADAL" clId="{B259237B-46CA-4DE9-85EA-EBACAC3E0608}" dt="2020-09-17T20:53:38.124" v="553" actId="478"/>
          <ac:spMkLst>
            <pc:docMk/>
            <pc:sldMk cId="1044983170" sldId="259"/>
            <ac:spMk id="9" creationId="{56541852-69D2-45C1-A4E0-53F497247367}"/>
          </ac:spMkLst>
        </pc:spChg>
        <pc:spChg chg="add del mod">
          <ac:chgData name="Sedelmaier, Mike" userId="2f5310c7-40a0-4562-8142-48cc896a4c43" providerId="ADAL" clId="{B259237B-46CA-4DE9-85EA-EBACAC3E0608}" dt="2020-09-17T20:53:36.294" v="551" actId="478"/>
          <ac:spMkLst>
            <pc:docMk/>
            <pc:sldMk cId="1044983170" sldId="259"/>
            <ac:spMk id="11" creationId="{BCE20ADA-563D-419B-BF47-885A7B85F2DE}"/>
          </ac:spMkLst>
        </pc:spChg>
        <pc:spChg chg="add del mod">
          <ac:chgData name="Sedelmaier, Mike" userId="2f5310c7-40a0-4562-8142-48cc896a4c43" providerId="ADAL" clId="{B259237B-46CA-4DE9-85EA-EBACAC3E0608}" dt="2020-09-17T20:53:37.232" v="552" actId="478"/>
          <ac:spMkLst>
            <pc:docMk/>
            <pc:sldMk cId="1044983170" sldId="259"/>
            <ac:spMk id="13" creationId="{A345EC07-1611-40B5-B4FB-6333B1C56428}"/>
          </ac:spMkLst>
        </pc:spChg>
        <pc:graphicFrameChg chg="add mod modGraphic">
          <ac:chgData name="Sedelmaier, Mike" userId="2f5310c7-40a0-4562-8142-48cc896a4c43" providerId="ADAL" clId="{B259237B-46CA-4DE9-85EA-EBACAC3E0608}" dt="2020-09-17T20:50:44.971" v="518" actId="20577"/>
          <ac:graphicFrameMkLst>
            <pc:docMk/>
            <pc:sldMk cId="1044983170" sldId="259"/>
            <ac:graphicFrameMk id="8" creationId="{07BB9901-EDCA-4210-B399-9A7E311137BE}"/>
          </ac:graphicFrameMkLst>
        </pc:graphicFrameChg>
        <pc:picChg chg="add mod modCrop">
          <ac:chgData name="Sedelmaier, Mike" userId="2f5310c7-40a0-4562-8142-48cc896a4c43" providerId="ADAL" clId="{B259237B-46CA-4DE9-85EA-EBACAC3E0608}" dt="2020-09-17T20:45:20.601" v="470" actId="14100"/>
          <ac:picMkLst>
            <pc:docMk/>
            <pc:sldMk cId="1044983170" sldId="259"/>
            <ac:picMk id="3" creationId="{F1375CDE-C6A9-4B21-A884-BC34B487FDD6}"/>
          </ac:picMkLst>
        </pc:picChg>
      </pc:sldChg>
      <pc:sldChg chg="addSp modSp mod">
        <pc:chgData name="Sedelmaier, Mike" userId="2f5310c7-40a0-4562-8142-48cc896a4c43" providerId="ADAL" clId="{B259237B-46CA-4DE9-85EA-EBACAC3E0608}" dt="2020-09-17T22:07:53.560" v="1726" actId="20577"/>
        <pc:sldMkLst>
          <pc:docMk/>
          <pc:sldMk cId="2298897270" sldId="260"/>
        </pc:sldMkLst>
        <pc:spChg chg="add mod">
          <ac:chgData name="Sedelmaier, Mike" userId="2f5310c7-40a0-4562-8142-48cc896a4c43" providerId="ADAL" clId="{B259237B-46CA-4DE9-85EA-EBACAC3E0608}" dt="2020-09-17T21:01:00.964" v="652" actId="1076"/>
          <ac:spMkLst>
            <pc:docMk/>
            <pc:sldMk cId="2298897270" sldId="260"/>
            <ac:spMk id="3" creationId="{5C27BAD1-8C62-47D7-8CB9-0DDB0891458B}"/>
          </ac:spMkLst>
        </pc:spChg>
        <pc:spChg chg="add mod">
          <ac:chgData name="Sedelmaier, Mike" userId="2f5310c7-40a0-4562-8142-48cc896a4c43" providerId="ADAL" clId="{B259237B-46CA-4DE9-85EA-EBACAC3E0608}" dt="2020-09-17T21:11:36.506" v="1039" actId="1035"/>
          <ac:spMkLst>
            <pc:docMk/>
            <pc:sldMk cId="2298897270" sldId="260"/>
            <ac:spMk id="7" creationId="{B10B620B-811E-4906-BDBC-989109E81454}"/>
          </ac:spMkLst>
        </pc:spChg>
        <pc:spChg chg="add mod">
          <ac:chgData name="Sedelmaier, Mike" userId="2f5310c7-40a0-4562-8142-48cc896a4c43" providerId="ADAL" clId="{B259237B-46CA-4DE9-85EA-EBACAC3E0608}" dt="2020-09-17T22:07:53.560" v="1726" actId="20577"/>
          <ac:spMkLst>
            <pc:docMk/>
            <pc:sldMk cId="2298897270" sldId="260"/>
            <ac:spMk id="9" creationId="{0FB63E94-E2C1-4C18-B991-697E950F8147}"/>
          </ac:spMkLst>
        </pc:spChg>
        <pc:picChg chg="add mod modCrop">
          <ac:chgData name="Sedelmaier, Mike" userId="2f5310c7-40a0-4562-8142-48cc896a4c43" providerId="ADAL" clId="{B259237B-46CA-4DE9-85EA-EBACAC3E0608}" dt="2020-09-17T21:01:09.384" v="653" actId="732"/>
          <ac:picMkLst>
            <pc:docMk/>
            <pc:sldMk cId="2298897270" sldId="260"/>
            <ac:picMk id="5" creationId="{894412D9-D06D-4CA5-897B-91697E9D24C3}"/>
          </ac:picMkLst>
        </pc:picChg>
      </pc:sldChg>
      <pc:sldChg chg="addSp modSp mod">
        <pc:chgData name="Sedelmaier, Mike" userId="2f5310c7-40a0-4562-8142-48cc896a4c43" providerId="ADAL" clId="{B259237B-46CA-4DE9-85EA-EBACAC3E0608}" dt="2020-09-17T21:29:53.907" v="1348" actId="113"/>
        <pc:sldMkLst>
          <pc:docMk/>
          <pc:sldMk cId="3264256845" sldId="261"/>
        </pc:sldMkLst>
        <pc:spChg chg="add mod">
          <ac:chgData name="Sedelmaier, Mike" userId="2f5310c7-40a0-4562-8142-48cc896a4c43" providerId="ADAL" clId="{B259237B-46CA-4DE9-85EA-EBACAC3E0608}" dt="2020-09-17T21:26:55.246" v="1186" actId="255"/>
          <ac:spMkLst>
            <pc:docMk/>
            <pc:sldMk cId="3264256845" sldId="261"/>
            <ac:spMk id="3" creationId="{C7123ED9-FA33-4C13-B548-61BC95B0AD48}"/>
          </ac:spMkLst>
        </pc:spChg>
        <pc:spChg chg="add mod">
          <ac:chgData name="Sedelmaier, Mike" userId="2f5310c7-40a0-4562-8142-48cc896a4c43" providerId="ADAL" clId="{B259237B-46CA-4DE9-85EA-EBACAC3E0608}" dt="2020-09-17T21:27:04.109" v="1203" actId="20577"/>
          <ac:spMkLst>
            <pc:docMk/>
            <pc:sldMk cId="3264256845" sldId="261"/>
            <ac:spMk id="7" creationId="{06505B2E-441D-4DC9-BE83-82D64C8E2C59}"/>
          </ac:spMkLst>
        </pc:spChg>
        <pc:spChg chg="add mod">
          <ac:chgData name="Sedelmaier, Mike" userId="2f5310c7-40a0-4562-8142-48cc896a4c43" providerId="ADAL" clId="{B259237B-46CA-4DE9-85EA-EBACAC3E0608}" dt="2020-09-17T21:29:53.907" v="1348" actId="113"/>
          <ac:spMkLst>
            <pc:docMk/>
            <pc:sldMk cId="3264256845" sldId="261"/>
            <ac:spMk id="9" creationId="{6AF28FB7-6630-4B41-9E7A-0D96D36D5D35}"/>
          </ac:spMkLst>
        </pc:spChg>
        <pc:picChg chg="add mod">
          <ac:chgData name="Sedelmaier, Mike" userId="2f5310c7-40a0-4562-8142-48cc896a4c43" providerId="ADAL" clId="{B259237B-46CA-4DE9-85EA-EBACAC3E0608}" dt="2020-09-17T21:26:45.378" v="1184" actId="14100"/>
          <ac:picMkLst>
            <pc:docMk/>
            <pc:sldMk cId="3264256845" sldId="261"/>
            <ac:picMk id="5" creationId="{76DB4281-892F-4923-A1AC-B3207744444E}"/>
          </ac:picMkLst>
        </pc:picChg>
      </pc:sldChg>
      <pc:sldChg chg="del">
        <pc:chgData name="Sedelmaier, Mike" userId="2f5310c7-40a0-4562-8142-48cc896a4c43" providerId="ADAL" clId="{B259237B-46CA-4DE9-85EA-EBACAC3E0608}" dt="2020-09-17T21:33:06.676" v="1380" actId="47"/>
        <pc:sldMkLst>
          <pc:docMk/>
          <pc:sldMk cId="4002004025" sldId="262"/>
        </pc:sldMkLst>
      </pc:sldChg>
      <pc:sldChg chg="del">
        <pc:chgData name="Sedelmaier, Mike" userId="2f5310c7-40a0-4562-8142-48cc896a4c43" providerId="ADAL" clId="{B259237B-46CA-4DE9-85EA-EBACAC3E0608}" dt="2020-09-17T21:33:06.676" v="1380" actId="47"/>
        <pc:sldMkLst>
          <pc:docMk/>
          <pc:sldMk cId="1325520365" sldId="263"/>
        </pc:sldMkLst>
      </pc:sldChg>
      <pc:sldChg chg="del">
        <pc:chgData name="Sedelmaier, Mike" userId="2f5310c7-40a0-4562-8142-48cc896a4c43" providerId="ADAL" clId="{B259237B-46CA-4DE9-85EA-EBACAC3E0608}" dt="2020-09-17T21:33:06.676" v="1380" actId="47"/>
        <pc:sldMkLst>
          <pc:docMk/>
          <pc:sldMk cId="4041496867" sldId="264"/>
        </pc:sldMkLst>
      </pc:sldChg>
      <pc:sldChg chg="del">
        <pc:chgData name="Sedelmaier, Mike" userId="2f5310c7-40a0-4562-8142-48cc896a4c43" providerId="ADAL" clId="{B259237B-46CA-4DE9-85EA-EBACAC3E0608}" dt="2020-09-17T21:33:06.676" v="1380" actId="47"/>
        <pc:sldMkLst>
          <pc:docMk/>
          <pc:sldMk cId="2788446516" sldId="265"/>
        </pc:sldMkLst>
      </pc:sldChg>
      <pc:sldChg chg="del">
        <pc:chgData name="Sedelmaier, Mike" userId="2f5310c7-40a0-4562-8142-48cc896a4c43" providerId="ADAL" clId="{B259237B-46CA-4DE9-85EA-EBACAC3E0608}" dt="2020-09-17T21:33:06.676" v="1380" actId="47"/>
        <pc:sldMkLst>
          <pc:docMk/>
          <pc:sldMk cId="3264606603" sldId="266"/>
        </pc:sldMkLst>
      </pc:sldChg>
      <pc:sldChg chg="del">
        <pc:chgData name="Sedelmaier, Mike" userId="2f5310c7-40a0-4562-8142-48cc896a4c43" providerId="ADAL" clId="{B259237B-46CA-4DE9-85EA-EBACAC3E0608}" dt="2020-09-17T21:33:06.676" v="1380" actId="47"/>
        <pc:sldMkLst>
          <pc:docMk/>
          <pc:sldMk cId="2231846063" sldId="267"/>
        </pc:sldMkLst>
      </pc:sldChg>
      <pc:sldChg chg="del">
        <pc:chgData name="Sedelmaier, Mike" userId="2f5310c7-40a0-4562-8142-48cc896a4c43" providerId="ADAL" clId="{B259237B-46CA-4DE9-85EA-EBACAC3E0608}" dt="2020-09-17T21:07:38.029" v="850" actId="47"/>
        <pc:sldMkLst>
          <pc:docMk/>
          <pc:sldMk cId="3505832174" sldId="268"/>
        </pc:sldMkLst>
      </pc:sldChg>
      <pc:sldChg chg="addSp modSp mod">
        <pc:chgData name="Sedelmaier, Mike" userId="2f5310c7-40a0-4562-8142-48cc896a4c43" providerId="ADAL" clId="{B259237B-46CA-4DE9-85EA-EBACAC3E0608}" dt="2020-09-17T20:33:05.573" v="246" actId="1076"/>
        <pc:sldMkLst>
          <pc:docMk/>
          <pc:sldMk cId="4030007493" sldId="269"/>
        </pc:sldMkLst>
        <pc:spChg chg="mod">
          <ac:chgData name="Sedelmaier, Mike" userId="2f5310c7-40a0-4562-8142-48cc896a4c43" providerId="ADAL" clId="{B259237B-46CA-4DE9-85EA-EBACAC3E0608}" dt="2020-09-17T20:32:29.052" v="240" actId="1076"/>
          <ac:spMkLst>
            <pc:docMk/>
            <pc:sldMk cId="4030007493" sldId="269"/>
            <ac:spMk id="2" creationId="{E6EE89DA-F197-4098-9F9C-7F18E0A11D58}"/>
          </ac:spMkLst>
        </pc:spChg>
        <pc:spChg chg="mod">
          <ac:chgData name="Sedelmaier, Mike" userId="2f5310c7-40a0-4562-8142-48cc896a4c43" providerId="ADAL" clId="{B259237B-46CA-4DE9-85EA-EBACAC3E0608}" dt="2020-09-17T20:32:23.441" v="239" actId="20577"/>
          <ac:spMkLst>
            <pc:docMk/>
            <pc:sldMk cId="4030007493" sldId="269"/>
            <ac:spMk id="3" creationId="{3CE3AEDB-6E52-408F-8390-BE613B650577}"/>
          </ac:spMkLst>
        </pc:spChg>
        <pc:spChg chg="add mod">
          <ac:chgData name="Sedelmaier, Mike" userId="2f5310c7-40a0-4562-8142-48cc896a4c43" providerId="ADAL" clId="{B259237B-46CA-4DE9-85EA-EBACAC3E0608}" dt="2020-09-17T20:31:41.654" v="199"/>
          <ac:spMkLst>
            <pc:docMk/>
            <pc:sldMk cId="4030007493" sldId="269"/>
            <ac:spMk id="5" creationId="{DC071636-9DFB-4732-A6A2-5AD6BF7DC1CE}"/>
          </ac:spMkLst>
        </pc:spChg>
        <pc:spChg chg="add mod">
          <ac:chgData name="Sedelmaier, Mike" userId="2f5310c7-40a0-4562-8142-48cc896a4c43" providerId="ADAL" clId="{B259237B-46CA-4DE9-85EA-EBACAC3E0608}" dt="2020-09-17T20:32:18.513" v="237" actId="20577"/>
          <ac:spMkLst>
            <pc:docMk/>
            <pc:sldMk cId="4030007493" sldId="269"/>
            <ac:spMk id="9" creationId="{C20E9510-265E-4F37-BA6C-61DE2EBA545F}"/>
          </ac:spMkLst>
        </pc:spChg>
        <pc:picChg chg="add mod">
          <ac:chgData name="Sedelmaier, Mike" userId="2f5310c7-40a0-4562-8142-48cc896a4c43" providerId="ADAL" clId="{B259237B-46CA-4DE9-85EA-EBACAC3E0608}" dt="2020-09-17T20:33:05.573" v="246" actId="1076"/>
          <ac:picMkLst>
            <pc:docMk/>
            <pc:sldMk cId="4030007493" sldId="269"/>
            <ac:picMk id="11" creationId="{1ECF0224-A724-4F3D-BC56-89B5F1D8F2E3}"/>
          </ac:picMkLst>
        </pc:picChg>
      </pc:sldChg>
      <pc:sldChg chg="modSp del mod">
        <pc:chgData name="Sedelmaier, Mike" userId="2f5310c7-40a0-4562-8142-48cc896a4c43" providerId="ADAL" clId="{B259237B-46CA-4DE9-85EA-EBACAC3E0608}" dt="2020-09-17T20:33:13.080" v="247" actId="47"/>
        <pc:sldMkLst>
          <pc:docMk/>
          <pc:sldMk cId="1758570836" sldId="270"/>
        </pc:sldMkLst>
        <pc:spChg chg="mod">
          <ac:chgData name="Sedelmaier, Mike" userId="2f5310c7-40a0-4562-8142-48cc896a4c43" providerId="ADAL" clId="{B259237B-46CA-4DE9-85EA-EBACAC3E0608}" dt="2020-09-17T19:53:41.586" v="3" actId="113"/>
          <ac:spMkLst>
            <pc:docMk/>
            <pc:sldMk cId="1758570836" sldId="270"/>
            <ac:spMk id="3" creationId="{484F3C61-7375-4432-9646-CF4AF88332B0}"/>
          </ac:spMkLst>
        </pc:spChg>
      </pc:sldChg>
      <pc:sldChg chg="delSp modSp del mod">
        <pc:chgData name="Sedelmaier, Mike" userId="2f5310c7-40a0-4562-8142-48cc896a4c43" providerId="ADAL" clId="{B259237B-46CA-4DE9-85EA-EBACAC3E0608}" dt="2020-09-17T20:34:14.349" v="260" actId="47"/>
        <pc:sldMkLst>
          <pc:docMk/>
          <pc:sldMk cId="3146734670" sldId="273"/>
        </pc:sldMkLst>
        <pc:spChg chg="del mod">
          <ac:chgData name="Sedelmaier, Mike" userId="2f5310c7-40a0-4562-8142-48cc896a4c43" providerId="ADAL" clId="{B259237B-46CA-4DE9-85EA-EBACAC3E0608}" dt="2020-09-17T20:33:34.557" v="253"/>
          <ac:spMkLst>
            <pc:docMk/>
            <pc:sldMk cId="3146734670" sldId="273"/>
            <ac:spMk id="3" creationId="{3CE3AEDB-6E52-408F-8390-BE613B650577}"/>
          </ac:spMkLst>
        </pc:spChg>
      </pc:sldChg>
      <pc:sldChg chg="delSp modSp del mod">
        <pc:chgData name="Sedelmaier, Mike" userId="2f5310c7-40a0-4562-8142-48cc896a4c43" providerId="ADAL" clId="{B259237B-46CA-4DE9-85EA-EBACAC3E0608}" dt="2020-09-17T20:34:15.505" v="261" actId="47"/>
        <pc:sldMkLst>
          <pc:docMk/>
          <pc:sldMk cId="1486310627" sldId="274"/>
        </pc:sldMkLst>
        <pc:spChg chg="del mod">
          <ac:chgData name="Sedelmaier, Mike" userId="2f5310c7-40a0-4562-8142-48cc896a4c43" providerId="ADAL" clId="{B259237B-46CA-4DE9-85EA-EBACAC3E0608}" dt="2020-09-17T20:33:57.136" v="258"/>
          <ac:spMkLst>
            <pc:docMk/>
            <pc:sldMk cId="1486310627" sldId="274"/>
            <ac:spMk id="3" creationId="{484F3C61-7375-4432-9646-CF4AF88332B0}"/>
          </ac:spMkLst>
        </pc:spChg>
      </pc:sldChg>
      <pc:sldChg chg="delSp modSp del mod">
        <pc:chgData name="Sedelmaier, Mike" userId="2f5310c7-40a0-4562-8142-48cc896a4c43" providerId="ADAL" clId="{B259237B-46CA-4DE9-85EA-EBACAC3E0608}" dt="2020-09-17T20:36:12.977" v="278" actId="47"/>
        <pc:sldMkLst>
          <pc:docMk/>
          <pc:sldMk cId="1696294834" sldId="275"/>
        </pc:sldMkLst>
        <pc:spChg chg="del mod">
          <ac:chgData name="Sedelmaier, Mike" userId="2f5310c7-40a0-4562-8142-48cc896a4c43" providerId="ADAL" clId="{B259237B-46CA-4DE9-85EA-EBACAC3E0608}" dt="2020-09-17T20:34:22.980" v="264"/>
          <ac:spMkLst>
            <pc:docMk/>
            <pc:sldMk cId="1696294834" sldId="275"/>
            <ac:spMk id="3" creationId="{3CE3AEDB-6E52-408F-8390-BE613B650577}"/>
          </ac:spMkLst>
        </pc:spChg>
      </pc:sldChg>
      <pc:sldChg chg="delSp modSp del mod">
        <pc:chgData name="Sedelmaier, Mike" userId="2f5310c7-40a0-4562-8142-48cc896a4c43" providerId="ADAL" clId="{B259237B-46CA-4DE9-85EA-EBACAC3E0608}" dt="2020-09-17T20:36:13.893" v="279" actId="47"/>
        <pc:sldMkLst>
          <pc:docMk/>
          <pc:sldMk cId="723613483" sldId="276"/>
        </pc:sldMkLst>
        <pc:spChg chg="del mod">
          <ac:chgData name="Sedelmaier, Mike" userId="2f5310c7-40a0-4562-8142-48cc896a4c43" providerId="ADAL" clId="{B259237B-46CA-4DE9-85EA-EBACAC3E0608}" dt="2020-09-17T20:35:43.171" v="273"/>
          <ac:spMkLst>
            <pc:docMk/>
            <pc:sldMk cId="723613483" sldId="276"/>
            <ac:spMk id="3" creationId="{484F3C61-7375-4432-9646-CF4AF88332B0}"/>
          </ac:spMkLst>
        </pc:spChg>
      </pc:sldChg>
      <pc:sldChg chg="delSp modSp del mod">
        <pc:chgData name="Sedelmaier, Mike" userId="2f5310c7-40a0-4562-8142-48cc896a4c43" providerId="ADAL" clId="{B259237B-46CA-4DE9-85EA-EBACAC3E0608}" dt="2020-09-17T20:37:06.112" v="290" actId="47"/>
        <pc:sldMkLst>
          <pc:docMk/>
          <pc:sldMk cId="1325560295" sldId="277"/>
        </pc:sldMkLst>
        <pc:spChg chg="del mod">
          <ac:chgData name="Sedelmaier, Mike" userId="2f5310c7-40a0-4562-8142-48cc896a4c43" providerId="ADAL" clId="{B259237B-46CA-4DE9-85EA-EBACAC3E0608}" dt="2020-09-17T20:36:46.842" v="285"/>
          <ac:spMkLst>
            <pc:docMk/>
            <pc:sldMk cId="1325560295" sldId="277"/>
            <ac:spMk id="3" creationId="{3CE3AEDB-6E52-408F-8390-BE613B650577}"/>
          </ac:spMkLst>
        </pc:spChg>
      </pc:sldChg>
      <pc:sldChg chg="delSp modSp del mod">
        <pc:chgData name="Sedelmaier, Mike" userId="2f5310c7-40a0-4562-8142-48cc896a4c43" providerId="ADAL" clId="{B259237B-46CA-4DE9-85EA-EBACAC3E0608}" dt="2020-09-17T20:37:08.088" v="291" actId="47"/>
        <pc:sldMkLst>
          <pc:docMk/>
          <pc:sldMk cId="2269823161" sldId="278"/>
        </pc:sldMkLst>
        <pc:spChg chg="del mod">
          <ac:chgData name="Sedelmaier, Mike" userId="2f5310c7-40a0-4562-8142-48cc896a4c43" providerId="ADAL" clId="{B259237B-46CA-4DE9-85EA-EBACAC3E0608}" dt="2020-09-17T20:36:53.869" v="288"/>
          <ac:spMkLst>
            <pc:docMk/>
            <pc:sldMk cId="2269823161" sldId="278"/>
            <ac:spMk id="3" creationId="{484F3C61-7375-4432-9646-CF4AF88332B0}"/>
          </ac:spMkLst>
        </pc:spChg>
      </pc:sldChg>
      <pc:sldChg chg="modSp del mod">
        <pc:chgData name="Sedelmaier, Mike" userId="2f5310c7-40a0-4562-8142-48cc896a4c43" providerId="ADAL" clId="{B259237B-46CA-4DE9-85EA-EBACAC3E0608}" dt="2020-09-17T20:38:52.409" v="295" actId="47"/>
        <pc:sldMkLst>
          <pc:docMk/>
          <pc:sldMk cId="591939722" sldId="279"/>
        </pc:sldMkLst>
        <pc:spChg chg="mod">
          <ac:chgData name="Sedelmaier, Mike" userId="2f5310c7-40a0-4562-8142-48cc896a4c43" providerId="ADAL" clId="{B259237B-46CA-4DE9-85EA-EBACAC3E0608}" dt="2020-09-17T19:54:27.271" v="13" actId="113"/>
          <ac:spMkLst>
            <pc:docMk/>
            <pc:sldMk cId="591939722" sldId="279"/>
            <ac:spMk id="3" creationId="{3CE3AEDB-6E52-408F-8390-BE613B650577}"/>
          </ac:spMkLst>
        </pc:spChg>
      </pc:sldChg>
      <pc:sldChg chg="modSp del mod">
        <pc:chgData name="Sedelmaier, Mike" userId="2f5310c7-40a0-4562-8142-48cc896a4c43" providerId="ADAL" clId="{B259237B-46CA-4DE9-85EA-EBACAC3E0608}" dt="2020-09-17T20:38:55.027" v="296" actId="47"/>
        <pc:sldMkLst>
          <pc:docMk/>
          <pc:sldMk cId="1624152239" sldId="280"/>
        </pc:sldMkLst>
        <pc:spChg chg="mod">
          <ac:chgData name="Sedelmaier, Mike" userId="2f5310c7-40a0-4562-8142-48cc896a4c43" providerId="ADAL" clId="{B259237B-46CA-4DE9-85EA-EBACAC3E0608}" dt="2020-09-17T19:54:30.096" v="14" actId="113"/>
          <ac:spMkLst>
            <pc:docMk/>
            <pc:sldMk cId="1624152239" sldId="280"/>
            <ac:spMk id="3" creationId="{484F3C61-7375-4432-9646-CF4AF88332B0}"/>
          </ac:spMkLst>
        </pc:spChg>
      </pc:sldChg>
      <pc:sldChg chg="addSp delSp modSp del mod">
        <pc:chgData name="Sedelmaier, Mike" userId="2f5310c7-40a0-4562-8142-48cc896a4c43" providerId="ADAL" clId="{B259237B-46CA-4DE9-85EA-EBACAC3E0608}" dt="2020-09-17T20:41:07.401" v="331" actId="47"/>
        <pc:sldMkLst>
          <pc:docMk/>
          <pc:sldMk cId="1648809754" sldId="281"/>
        </pc:sldMkLst>
        <pc:spChg chg="mod">
          <ac:chgData name="Sedelmaier, Mike" userId="2f5310c7-40a0-4562-8142-48cc896a4c43" providerId="ADAL" clId="{B259237B-46CA-4DE9-85EA-EBACAC3E0608}" dt="2020-09-17T19:55:49.440" v="31" actId="1076"/>
          <ac:spMkLst>
            <pc:docMk/>
            <pc:sldMk cId="1648809754" sldId="281"/>
            <ac:spMk id="2" creationId="{0C1187AC-BA9C-4223-BFB0-4F151978CBFA}"/>
          </ac:spMkLst>
        </pc:spChg>
        <pc:spChg chg="mod">
          <ac:chgData name="Sedelmaier, Mike" userId="2f5310c7-40a0-4562-8142-48cc896a4c43" providerId="ADAL" clId="{B259237B-46CA-4DE9-85EA-EBACAC3E0608}" dt="2020-09-17T19:55:21.770" v="23" actId="1076"/>
          <ac:spMkLst>
            <pc:docMk/>
            <pc:sldMk cId="1648809754" sldId="281"/>
            <ac:spMk id="3" creationId="{484F3C61-7375-4432-9646-CF4AF88332B0}"/>
          </ac:spMkLst>
        </pc:spChg>
        <pc:picChg chg="add">
          <ac:chgData name="Sedelmaier, Mike" userId="2f5310c7-40a0-4562-8142-48cc896a4c43" providerId="ADAL" clId="{B259237B-46CA-4DE9-85EA-EBACAC3E0608}" dt="2020-09-17T19:56:03.605" v="33" actId="22"/>
          <ac:picMkLst>
            <pc:docMk/>
            <pc:sldMk cId="1648809754" sldId="281"/>
            <ac:picMk id="5" creationId="{966CB134-5CC2-4F92-A2A4-DDDC11B885EA}"/>
          </ac:picMkLst>
        </pc:picChg>
        <pc:picChg chg="del mod">
          <ac:chgData name="Sedelmaier, Mike" userId="2f5310c7-40a0-4562-8142-48cc896a4c43" providerId="ADAL" clId="{B259237B-46CA-4DE9-85EA-EBACAC3E0608}" dt="2020-09-17T19:55:52.029" v="32" actId="478"/>
          <ac:picMkLst>
            <pc:docMk/>
            <pc:sldMk cId="1648809754" sldId="281"/>
            <ac:picMk id="10" creationId="{86A75516-19B8-43ED-A8C7-BB78E2840AF7}"/>
          </ac:picMkLst>
        </pc:picChg>
      </pc:sldChg>
      <pc:sldChg chg="addSp delSp modSp del mod">
        <pc:chgData name="Sedelmaier, Mike" userId="2f5310c7-40a0-4562-8142-48cc896a4c43" providerId="ADAL" clId="{B259237B-46CA-4DE9-85EA-EBACAC3E0608}" dt="2020-09-17T20:41:03.693" v="330" actId="47"/>
        <pc:sldMkLst>
          <pc:docMk/>
          <pc:sldMk cId="2596139055" sldId="282"/>
        </pc:sldMkLst>
        <pc:spChg chg="mod">
          <ac:chgData name="Sedelmaier, Mike" userId="2f5310c7-40a0-4562-8142-48cc896a4c43" providerId="ADAL" clId="{B259237B-46CA-4DE9-85EA-EBACAC3E0608}" dt="2020-09-17T19:56:09.875" v="35" actId="20577"/>
          <ac:spMkLst>
            <pc:docMk/>
            <pc:sldMk cId="2596139055" sldId="282"/>
            <ac:spMk id="2" creationId="{0C1187AC-BA9C-4223-BFB0-4F151978CBFA}"/>
          </ac:spMkLst>
        </pc:spChg>
        <pc:spChg chg="del mod">
          <ac:chgData name="Sedelmaier, Mike" userId="2f5310c7-40a0-4562-8142-48cc896a4c43" providerId="ADAL" clId="{B259237B-46CA-4DE9-85EA-EBACAC3E0608}" dt="2020-09-17T20:40:16.178" v="321"/>
          <ac:spMkLst>
            <pc:docMk/>
            <pc:sldMk cId="2596139055" sldId="282"/>
            <ac:spMk id="3" creationId="{484F3C61-7375-4432-9646-CF4AF88332B0}"/>
          </ac:spMkLst>
        </pc:spChg>
        <pc:picChg chg="add">
          <ac:chgData name="Sedelmaier, Mike" userId="2f5310c7-40a0-4562-8142-48cc896a4c43" providerId="ADAL" clId="{B259237B-46CA-4DE9-85EA-EBACAC3E0608}" dt="2020-09-17T19:56:14.633" v="37" actId="22"/>
          <ac:picMkLst>
            <pc:docMk/>
            <pc:sldMk cId="2596139055" sldId="282"/>
            <ac:picMk id="5" creationId="{19B34445-AF94-4ED3-9130-96C277FB6095}"/>
          </ac:picMkLst>
        </pc:picChg>
        <pc:picChg chg="del mod">
          <ac:chgData name="Sedelmaier, Mike" userId="2f5310c7-40a0-4562-8142-48cc896a4c43" providerId="ADAL" clId="{B259237B-46CA-4DE9-85EA-EBACAC3E0608}" dt="2020-09-17T19:56:12.665" v="36" actId="478"/>
          <ac:picMkLst>
            <pc:docMk/>
            <pc:sldMk cId="2596139055" sldId="282"/>
            <ac:picMk id="10" creationId="{86A75516-19B8-43ED-A8C7-BB78E2840AF7}"/>
          </ac:picMkLst>
        </pc:picChg>
      </pc:sldChg>
      <pc:sldChg chg="delSp modSp add del mod">
        <pc:chgData name="Sedelmaier, Mike" userId="2f5310c7-40a0-4562-8142-48cc896a4c43" providerId="ADAL" clId="{B259237B-46CA-4DE9-85EA-EBACAC3E0608}" dt="2020-09-17T20:46:37.483" v="481" actId="47"/>
        <pc:sldMkLst>
          <pc:docMk/>
          <pc:sldMk cId="1560659021" sldId="283"/>
        </pc:sldMkLst>
        <pc:spChg chg="del">
          <ac:chgData name="Sedelmaier, Mike" userId="2f5310c7-40a0-4562-8142-48cc896a4c43" providerId="ADAL" clId="{B259237B-46CA-4DE9-85EA-EBACAC3E0608}" dt="2020-09-17T20:45:08.629" v="468" actId="478"/>
          <ac:spMkLst>
            <pc:docMk/>
            <pc:sldMk cId="1560659021" sldId="283"/>
            <ac:spMk id="7" creationId="{E563A85C-9537-4FAD-9803-4E0417E48E72}"/>
          </ac:spMkLst>
        </pc:spChg>
        <pc:spChg chg="del">
          <ac:chgData name="Sedelmaier, Mike" userId="2f5310c7-40a0-4562-8142-48cc896a4c43" providerId="ADAL" clId="{B259237B-46CA-4DE9-85EA-EBACAC3E0608}" dt="2020-09-17T20:43:40.174" v="407" actId="478"/>
          <ac:spMkLst>
            <pc:docMk/>
            <pc:sldMk cId="1560659021" sldId="283"/>
            <ac:spMk id="9" creationId="{56541852-69D2-45C1-A4E0-53F497247367}"/>
          </ac:spMkLst>
        </pc:spChg>
        <pc:spChg chg="del">
          <ac:chgData name="Sedelmaier, Mike" userId="2f5310c7-40a0-4562-8142-48cc896a4c43" providerId="ADAL" clId="{B259237B-46CA-4DE9-85EA-EBACAC3E0608}" dt="2020-09-17T20:43:37.667" v="405" actId="478"/>
          <ac:spMkLst>
            <pc:docMk/>
            <pc:sldMk cId="1560659021" sldId="283"/>
            <ac:spMk id="11" creationId="{BCE20ADA-563D-419B-BF47-885A7B85F2DE}"/>
          </ac:spMkLst>
        </pc:spChg>
        <pc:spChg chg="del">
          <ac:chgData name="Sedelmaier, Mike" userId="2f5310c7-40a0-4562-8142-48cc896a4c43" providerId="ADAL" clId="{B259237B-46CA-4DE9-85EA-EBACAC3E0608}" dt="2020-09-17T20:43:39.109" v="406" actId="478"/>
          <ac:spMkLst>
            <pc:docMk/>
            <pc:sldMk cId="1560659021" sldId="283"/>
            <ac:spMk id="13" creationId="{A345EC07-1611-40B5-B4FB-6333B1C56428}"/>
          </ac:spMkLst>
        </pc:spChg>
        <pc:graphicFrameChg chg="mod modGraphic">
          <ac:chgData name="Sedelmaier, Mike" userId="2f5310c7-40a0-4562-8142-48cc896a4c43" providerId="ADAL" clId="{B259237B-46CA-4DE9-85EA-EBACAC3E0608}" dt="2020-09-17T20:46:04.944" v="476" actId="21"/>
          <ac:graphicFrameMkLst>
            <pc:docMk/>
            <pc:sldMk cId="1560659021" sldId="283"/>
            <ac:graphicFrameMk id="8" creationId="{07BB9901-EDCA-4210-B399-9A7E311137BE}"/>
          </ac:graphicFrameMkLst>
        </pc:graphicFrameChg>
      </pc:sldChg>
      <pc:sldChg chg="modSp add mod">
        <pc:chgData name="Sedelmaier, Mike" userId="2f5310c7-40a0-4562-8142-48cc896a4c43" providerId="ADAL" clId="{B259237B-46CA-4DE9-85EA-EBACAC3E0608}" dt="2020-09-17T20:34:07.715" v="259"/>
        <pc:sldMkLst>
          <pc:docMk/>
          <pc:sldMk cId="1426507920" sldId="284"/>
        </pc:sldMkLst>
        <pc:spChg chg="mod">
          <ac:chgData name="Sedelmaier, Mike" userId="2f5310c7-40a0-4562-8142-48cc896a4c43" providerId="ADAL" clId="{B259237B-46CA-4DE9-85EA-EBACAC3E0608}" dt="2020-09-17T20:33:47.653" v="255"/>
          <ac:spMkLst>
            <pc:docMk/>
            <pc:sldMk cId="1426507920" sldId="284"/>
            <ac:spMk id="3" creationId="{3CE3AEDB-6E52-408F-8390-BE613B650577}"/>
          </ac:spMkLst>
        </pc:spChg>
        <pc:spChg chg="mod">
          <ac:chgData name="Sedelmaier, Mike" userId="2f5310c7-40a0-4562-8142-48cc896a4c43" providerId="ADAL" clId="{B259237B-46CA-4DE9-85EA-EBACAC3E0608}" dt="2020-09-17T20:34:07.715" v="259"/>
          <ac:spMkLst>
            <pc:docMk/>
            <pc:sldMk cId="1426507920" sldId="284"/>
            <ac:spMk id="9" creationId="{C20E9510-265E-4F37-BA6C-61DE2EBA545F}"/>
          </ac:spMkLst>
        </pc:spChg>
      </pc:sldChg>
      <pc:sldChg chg="modSp add mod">
        <pc:chgData name="Sedelmaier, Mike" userId="2f5310c7-40a0-4562-8142-48cc896a4c43" providerId="ADAL" clId="{B259237B-46CA-4DE9-85EA-EBACAC3E0608}" dt="2020-09-17T20:36:04.029" v="277" actId="20577"/>
        <pc:sldMkLst>
          <pc:docMk/>
          <pc:sldMk cId="3562659965" sldId="285"/>
        </pc:sldMkLst>
        <pc:spChg chg="mod">
          <ac:chgData name="Sedelmaier, Mike" userId="2f5310c7-40a0-4562-8142-48cc896a4c43" providerId="ADAL" clId="{B259237B-46CA-4DE9-85EA-EBACAC3E0608}" dt="2020-09-17T20:34:52.233" v="270" actId="947"/>
          <ac:spMkLst>
            <pc:docMk/>
            <pc:sldMk cId="3562659965" sldId="285"/>
            <ac:spMk id="3" creationId="{3CE3AEDB-6E52-408F-8390-BE613B650577}"/>
          </ac:spMkLst>
        </pc:spChg>
        <pc:spChg chg="mod">
          <ac:chgData name="Sedelmaier, Mike" userId="2f5310c7-40a0-4562-8142-48cc896a4c43" providerId="ADAL" clId="{B259237B-46CA-4DE9-85EA-EBACAC3E0608}" dt="2020-09-17T20:36:04.029" v="277" actId="20577"/>
          <ac:spMkLst>
            <pc:docMk/>
            <pc:sldMk cId="3562659965" sldId="285"/>
            <ac:spMk id="9" creationId="{C20E9510-265E-4F37-BA6C-61DE2EBA545F}"/>
          </ac:spMkLst>
        </pc:spChg>
      </pc:sldChg>
      <pc:sldChg chg="modSp add mod">
        <pc:chgData name="Sedelmaier, Mike" userId="2f5310c7-40a0-4562-8142-48cc896a4c43" providerId="ADAL" clId="{B259237B-46CA-4DE9-85EA-EBACAC3E0608}" dt="2020-09-17T20:36:59.317" v="289"/>
        <pc:sldMkLst>
          <pc:docMk/>
          <pc:sldMk cId="1777930660" sldId="286"/>
        </pc:sldMkLst>
        <pc:spChg chg="mod">
          <ac:chgData name="Sedelmaier, Mike" userId="2f5310c7-40a0-4562-8142-48cc896a4c43" providerId="ADAL" clId="{B259237B-46CA-4DE9-85EA-EBACAC3E0608}" dt="2020-09-17T20:36:37.564" v="282" actId="20577"/>
          <ac:spMkLst>
            <pc:docMk/>
            <pc:sldMk cId="1777930660" sldId="286"/>
            <ac:spMk id="3" creationId="{3CE3AEDB-6E52-408F-8390-BE613B650577}"/>
          </ac:spMkLst>
        </pc:spChg>
        <pc:spChg chg="mod">
          <ac:chgData name="Sedelmaier, Mike" userId="2f5310c7-40a0-4562-8142-48cc896a4c43" providerId="ADAL" clId="{B259237B-46CA-4DE9-85EA-EBACAC3E0608}" dt="2020-09-17T20:36:59.317" v="289"/>
          <ac:spMkLst>
            <pc:docMk/>
            <pc:sldMk cId="1777930660" sldId="286"/>
            <ac:spMk id="9" creationId="{C20E9510-265E-4F37-BA6C-61DE2EBA545F}"/>
          </ac:spMkLst>
        </pc:spChg>
      </pc:sldChg>
      <pc:sldChg chg="add del ord">
        <pc:chgData name="Sedelmaier, Mike" userId="2f5310c7-40a0-4562-8142-48cc896a4c43" providerId="ADAL" clId="{B259237B-46CA-4DE9-85EA-EBACAC3E0608}" dt="2020-09-17T20:39:00.121" v="297" actId="47"/>
        <pc:sldMkLst>
          <pc:docMk/>
          <pc:sldMk cId="1611172158" sldId="287"/>
        </pc:sldMkLst>
      </pc:sldChg>
      <pc:sldChg chg="delSp modSp add mod">
        <pc:chgData name="Sedelmaier, Mike" userId="2f5310c7-40a0-4562-8142-48cc896a4c43" providerId="ADAL" clId="{B259237B-46CA-4DE9-85EA-EBACAC3E0608}" dt="2020-09-17T20:40:56.326" v="329" actId="20577"/>
        <pc:sldMkLst>
          <pc:docMk/>
          <pc:sldMk cId="3288791836" sldId="287"/>
        </pc:sldMkLst>
        <pc:spChg chg="del">
          <ac:chgData name="Sedelmaier, Mike" userId="2f5310c7-40a0-4562-8142-48cc896a4c43" providerId="ADAL" clId="{B259237B-46CA-4DE9-85EA-EBACAC3E0608}" dt="2020-09-17T20:39:27.469" v="300" actId="478"/>
          <ac:spMkLst>
            <pc:docMk/>
            <pc:sldMk cId="3288791836" sldId="287"/>
            <ac:spMk id="2" creationId="{E6EE89DA-F197-4098-9F9C-7F18E0A11D58}"/>
          </ac:spMkLst>
        </pc:spChg>
        <pc:spChg chg="del">
          <ac:chgData name="Sedelmaier, Mike" userId="2f5310c7-40a0-4562-8142-48cc896a4c43" providerId="ADAL" clId="{B259237B-46CA-4DE9-85EA-EBACAC3E0608}" dt="2020-09-17T20:39:28.851" v="301" actId="478"/>
          <ac:spMkLst>
            <pc:docMk/>
            <pc:sldMk cId="3288791836" sldId="287"/>
            <ac:spMk id="3" creationId="{3CE3AEDB-6E52-408F-8390-BE613B650577}"/>
          </ac:spMkLst>
        </pc:spChg>
        <pc:spChg chg="mod">
          <ac:chgData name="Sedelmaier, Mike" userId="2f5310c7-40a0-4562-8142-48cc896a4c43" providerId="ADAL" clId="{B259237B-46CA-4DE9-85EA-EBACAC3E0608}" dt="2020-09-17T20:40:56.326" v="329" actId="20577"/>
          <ac:spMkLst>
            <pc:docMk/>
            <pc:sldMk cId="3288791836" sldId="287"/>
            <ac:spMk id="5" creationId="{DC071636-9DFB-4732-A6A2-5AD6BF7DC1CE}"/>
          </ac:spMkLst>
        </pc:spChg>
        <pc:spChg chg="mod">
          <ac:chgData name="Sedelmaier, Mike" userId="2f5310c7-40a0-4562-8142-48cc896a4c43" providerId="ADAL" clId="{B259237B-46CA-4DE9-85EA-EBACAC3E0608}" dt="2020-09-17T20:40:46.798" v="327" actId="255"/>
          <ac:spMkLst>
            <pc:docMk/>
            <pc:sldMk cId="3288791836" sldId="287"/>
            <ac:spMk id="9" creationId="{C20E9510-265E-4F37-BA6C-61DE2EBA545F}"/>
          </ac:spMkLst>
        </pc:spChg>
        <pc:picChg chg="mod">
          <ac:chgData name="Sedelmaier, Mike" userId="2f5310c7-40a0-4562-8142-48cc896a4c43" providerId="ADAL" clId="{B259237B-46CA-4DE9-85EA-EBACAC3E0608}" dt="2020-09-17T20:40:54.180" v="328" actId="1076"/>
          <ac:picMkLst>
            <pc:docMk/>
            <pc:sldMk cId="3288791836" sldId="287"/>
            <ac:picMk id="11" creationId="{1ECF0224-A724-4F3D-BC56-89B5F1D8F2E3}"/>
          </ac:picMkLst>
        </pc:picChg>
      </pc:sldChg>
      <pc:sldChg chg="delSp modSp add del mod modShow">
        <pc:chgData name="Sedelmaier, Mike" userId="2f5310c7-40a0-4562-8142-48cc896a4c43" providerId="ADAL" clId="{B259237B-46CA-4DE9-85EA-EBACAC3E0608}" dt="2020-09-17T21:48:22.826" v="1382" actId="2696"/>
        <pc:sldMkLst>
          <pc:docMk/>
          <pc:sldMk cId="4176549988" sldId="288"/>
        </pc:sldMkLst>
        <pc:spChg chg="del">
          <ac:chgData name="Sedelmaier, Mike" userId="2f5310c7-40a0-4562-8142-48cc896a4c43" providerId="ADAL" clId="{B259237B-46CA-4DE9-85EA-EBACAC3E0608}" dt="2020-09-17T20:46:33.793" v="480" actId="478"/>
          <ac:spMkLst>
            <pc:docMk/>
            <pc:sldMk cId="4176549988" sldId="288"/>
            <ac:spMk id="9" creationId="{56541852-69D2-45C1-A4E0-53F497247367}"/>
          </ac:spMkLst>
        </pc:spChg>
        <pc:spChg chg="del mod">
          <ac:chgData name="Sedelmaier, Mike" userId="2f5310c7-40a0-4562-8142-48cc896a4c43" providerId="ADAL" clId="{B259237B-46CA-4DE9-85EA-EBACAC3E0608}" dt="2020-09-17T20:46:33.793" v="480" actId="478"/>
          <ac:spMkLst>
            <pc:docMk/>
            <pc:sldMk cId="4176549988" sldId="288"/>
            <ac:spMk id="11" creationId="{BCE20ADA-563D-419B-BF47-885A7B85F2DE}"/>
          </ac:spMkLst>
        </pc:spChg>
        <pc:spChg chg="del">
          <ac:chgData name="Sedelmaier, Mike" userId="2f5310c7-40a0-4562-8142-48cc896a4c43" providerId="ADAL" clId="{B259237B-46CA-4DE9-85EA-EBACAC3E0608}" dt="2020-09-17T20:46:33.793" v="480" actId="478"/>
          <ac:spMkLst>
            <pc:docMk/>
            <pc:sldMk cId="4176549988" sldId="288"/>
            <ac:spMk id="13" creationId="{A345EC07-1611-40B5-B4FB-6333B1C56428}"/>
          </ac:spMkLst>
        </pc:spChg>
        <pc:graphicFrameChg chg="mod modGraphic">
          <ac:chgData name="Sedelmaier, Mike" userId="2f5310c7-40a0-4562-8142-48cc896a4c43" providerId="ADAL" clId="{B259237B-46CA-4DE9-85EA-EBACAC3E0608}" dt="2020-09-17T20:56:47.880" v="629" actId="20577"/>
          <ac:graphicFrameMkLst>
            <pc:docMk/>
            <pc:sldMk cId="4176549988" sldId="288"/>
            <ac:graphicFrameMk id="8" creationId="{07BB9901-EDCA-4210-B399-9A7E311137BE}"/>
          </ac:graphicFrameMkLst>
        </pc:graphicFrameChg>
      </pc:sldChg>
      <pc:sldChg chg="modSp add mod">
        <pc:chgData name="Sedelmaier, Mike" userId="2f5310c7-40a0-4562-8142-48cc896a4c43" providerId="ADAL" clId="{B259237B-46CA-4DE9-85EA-EBACAC3E0608}" dt="2020-09-17T21:19:53.815" v="1163" actId="1076"/>
        <pc:sldMkLst>
          <pc:docMk/>
          <pc:sldMk cId="2568054967" sldId="289"/>
        </pc:sldMkLst>
        <pc:graphicFrameChg chg="mod modGraphic">
          <ac:chgData name="Sedelmaier, Mike" userId="2f5310c7-40a0-4562-8142-48cc896a4c43" providerId="ADAL" clId="{B259237B-46CA-4DE9-85EA-EBACAC3E0608}" dt="2020-09-17T21:19:53.815" v="1163" actId="1076"/>
          <ac:graphicFrameMkLst>
            <pc:docMk/>
            <pc:sldMk cId="2568054967" sldId="289"/>
            <ac:graphicFrameMk id="8" creationId="{07BB9901-EDCA-4210-B399-9A7E311137BE}"/>
          </ac:graphicFrameMkLst>
        </pc:graphicFrameChg>
      </pc:sldChg>
      <pc:sldChg chg="addSp delSp modSp add mod">
        <pc:chgData name="Sedelmaier, Mike" userId="2f5310c7-40a0-4562-8142-48cc896a4c43" providerId="ADAL" clId="{B259237B-46CA-4DE9-85EA-EBACAC3E0608}" dt="2020-09-17T21:33:00.161" v="1379" actId="1076"/>
        <pc:sldMkLst>
          <pc:docMk/>
          <pc:sldMk cId="206154522" sldId="290"/>
        </pc:sldMkLst>
        <pc:spChg chg="add mod">
          <ac:chgData name="Sedelmaier, Mike" userId="2f5310c7-40a0-4562-8142-48cc896a4c43" providerId="ADAL" clId="{B259237B-46CA-4DE9-85EA-EBACAC3E0608}" dt="2020-09-17T21:33:00.161" v="1379" actId="1076"/>
          <ac:spMkLst>
            <pc:docMk/>
            <pc:sldMk cId="206154522" sldId="290"/>
            <ac:spMk id="6" creationId="{DB67EC0A-D815-4603-BBA8-67FB090AC75F}"/>
          </ac:spMkLst>
        </pc:spChg>
        <pc:spChg chg="del mod">
          <ac:chgData name="Sedelmaier, Mike" userId="2f5310c7-40a0-4562-8142-48cc896a4c43" providerId="ADAL" clId="{B259237B-46CA-4DE9-85EA-EBACAC3E0608}" dt="2020-09-17T21:30:25.893" v="1353" actId="478"/>
          <ac:spMkLst>
            <pc:docMk/>
            <pc:sldMk cId="206154522" sldId="290"/>
            <ac:spMk id="7" creationId="{06505B2E-441D-4DC9-BE83-82D64C8E2C59}"/>
          </ac:spMkLst>
        </pc:spChg>
        <pc:picChg chg="add mod">
          <ac:chgData name="Sedelmaier, Mike" userId="2f5310c7-40a0-4562-8142-48cc896a4c43" providerId="ADAL" clId="{B259237B-46CA-4DE9-85EA-EBACAC3E0608}" dt="2020-09-17T21:32:48.270" v="1378" actId="1076"/>
          <ac:picMkLst>
            <pc:docMk/>
            <pc:sldMk cId="206154522" sldId="290"/>
            <ac:picMk id="4" creationId="{F265C016-3733-44A3-8D55-CA1FE2D67B1D}"/>
          </ac:picMkLst>
        </pc:picChg>
      </pc:sldChg>
      <pc:sldChg chg="add del">
        <pc:chgData name="Sedelmaier, Mike" userId="2f5310c7-40a0-4562-8142-48cc896a4c43" providerId="ADAL" clId="{B259237B-46CA-4DE9-85EA-EBACAC3E0608}" dt="2020-09-17T21:24:11.553" v="1168" actId="47"/>
        <pc:sldMkLst>
          <pc:docMk/>
          <pc:sldMk cId="3488895557" sldId="290"/>
        </pc:sldMkLst>
      </pc:sldChg>
      <pc:sldChg chg="modSp add mod">
        <pc:chgData name="Sedelmaier, Mike" userId="2f5310c7-40a0-4562-8142-48cc896a4c43" providerId="ADAL" clId="{B259237B-46CA-4DE9-85EA-EBACAC3E0608}" dt="2020-09-17T21:57:24.922" v="1445" actId="404"/>
        <pc:sldMkLst>
          <pc:docMk/>
          <pc:sldMk cId="524939885" sldId="291"/>
        </pc:sldMkLst>
        <pc:spChg chg="mod">
          <ac:chgData name="Sedelmaier, Mike" userId="2f5310c7-40a0-4562-8142-48cc896a4c43" providerId="ADAL" clId="{B259237B-46CA-4DE9-85EA-EBACAC3E0608}" dt="2020-09-17T21:57:24.922" v="1445" actId="404"/>
          <ac:spMkLst>
            <pc:docMk/>
            <pc:sldMk cId="524939885" sldId="291"/>
            <ac:spMk id="9" creationId="{0FB63E94-E2C1-4C18-B991-697E950F8147}"/>
          </ac:spMkLst>
        </pc:spChg>
      </pc:sldChg>
      <pc:sldChg chg="modSp add mod">
        <pc:chgData name="Sedelmaier, Mike" userId="2f5310c7-40a0-4562-8142-48cc896a4c43" providerId="ADAL" clId="{B259237B-46CA-4DE9-85EA-EBACAC3E0608}" dt="2020-09-17T22:08:35.026" v="1727" actId="947"/>
        <pc:sldMkLst>
          <pc:docMk/>
          <pc:sldMk cId="4263960378" sldId="292"/>
        </pc:sldMkLst>
        <pc:spChg chg="mod">
          <ac:chgData name="Sedelmaier, Mike" userId="2f5310c7-40a0-4562-8142-48cc896a4c43" providerId="ADAL" clId="{B259237B-46CA-4DE9-85EA-EBACAC3E0608}" dt="2020-09-17T22:08:35.026" v="1727" actId="947"/>
          <ac:spMkLst>
            <pc:docMk/>
            <pc:sldMk cId="4263960378" sldId="292"/>
            <ac:spMk id="9" creationId="{0FB63E94-E2C1-4C18-B991-697E950F814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3B29-2E41-48D1-AECD-4F08E88AA3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0AD56-B845-40CE-8CD4-62A20904D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3DE97E-7EE3-44C6-85C8-B83420628152}"/>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5" name="Footer Placeholder 4">
            <a:extLst>
              <a:ext uri="{FF2B5EF4-FFF2-40B4-BE49-F238E27FC236}">
                <a16:creationId xmlns:a16="http://schemas.microsoft.com/office/drawing/2014/main" id="{617522B9-4188-4B27-A9B8-C02F112B7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072C0-0A46-4AA3-99A8-2CC4FAD2D41F}"/>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86074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8A24-7E13-4BE9-9B29-BBA9E123D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5C630E-CFCD-443A-B460-6167D8904E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D3C27-0CBC-42A1-BFA5-B0AF424997BD}"/>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5" name="Footer Placeholder 4">
            <a:extLst>
              <a:ext uri="{FF2B5EF4-FFF2-40B4-BE49-F238E27FC236}">
                <a16:creationId xmlns:a16="http://schemas.microsoft.com/office/drawing/2014/main" id="{9D7DF020-44F4-4067-BE3D-485DAF5D8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6FF9B-BA05-44C7-A2FB-BA3A4E64F1C9}"/>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6426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B19B65-E1E3-4B10-8DD5-505C4BD248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8F37B-50B2-4774-8F77-E755D39655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B8DCA-3169-4E1C-9C87-569943098D0C}"/>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5" name="Footer Placeholder 4">
            <a:extLst>
              <a:ext uri="{FF2B5EF4-FFF2-40B4-BE49-F238E27FC236}">
                <a16:creationId xmlns:a16="http://schemas.microsoft.com/office/drawing/2014/main" id="{FCA98B9B-EB46-4957-9248-88F12B843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0A3CA-C35B-409D-9D29-249680F10DD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75859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481C-876E-4043-91BC-745877C72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6E83A-7CF0-4B0C-9EF5-3933903438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18D4B-FF3D-4881-ABD5-248DE0EAE783}"/>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5" name="Footer Placeholder 4">
            <a:extLst>
              <a:ext uri="{FF2B5EF4-FFF2-40B4-BE49-F238E27FC236}">
                <a16:creationId xmlns:a16="http://schemas.microsoft.com/office/drawing/2014/main" id="{FB3375E6-7DDE-4B35-B600-E1DCF2D38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78BA7-C3E3-4141-87BD-8042133D3EBD}"/>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407771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1862-2116-4134-9B3C-4EED3F554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D373D-6FD0-49BC-A4D7-C97FD2254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8DAEB-9E26-498B-AC3B-772E1D5A23C1}"/>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5" name="Footer Placeholder 4">
            <a:extLst>
              <a:ext uri="{FF2B5EF4-FFF2-40B4-BE49-F238E27FC236}">
                <a16:creationId xmlns:a16="http://schemas.microsoft.com/office/drawing/2014/main" id="{6B6409EB-BB76-4417-B6BE-051B03498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EE0F6-BB4F-4B20-A9CB-C4F7BB251D7C}"/>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69696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29AC-672B-410E-B3AE-3E1798698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71DCB-D6A9-4858-883B-4530C2CE1A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75DA09-AAFD-4703-BD2B-63A51A8BE2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6977EA-6067-4C90-BB5D-0DC30ED001AC}"/>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6" name="Footer Placeholder 5">
            <a:extLst>
              <a:ext uri="{FF2B5EF4-FFF2-40B4-BE49-F238E27FC236}">
                <a16:creationId xmlns:a16="http://schemas.microsoft.com/office/drawing/2014/main" id="{61A12769-1D78-45A0-AF84-835C8879E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BF69-1E22-4838-AFCD-7F4129C20E48}"/>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360150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E80E-305F-4AFA-AB0D-50EBBC783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582D4-96F9-4313-BF18-26AA3368E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3023A-9E26-41F4-88AB-3D5A76EB16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99B434-367C-4097-8C96-8DB751FD4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8FD50D-C167-48F8-9B28-7A2C59A4A2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349A7-8068-4E4B-83B9-33A9D7067F69}"/>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8" name="Footer Placeholder 7">
            <a:extLst>
              <a:ext uri="{FF2B5EF4-FFF2-40B4-BE49-F238E27FC236}">
                <a16:creationId xmlns:a16="http://schemas.microsoft.com/office/drawing/2014/main" id="{4612641B-A46A-434B-B4B9-632129A1F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DEF05-02A4-457B-9E3D-821A8CA3A30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906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F34E-F5B1-4FAD-AC32-E8AA8E095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998B2-506C-4A99-B1AA-4519FD7728D1}"/>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4" name="Footer Placeholder 3">
            <a:extLst>
              <a:ext uri="{FF2B5EF4-FFF2-40B4-BE49-F238E27FC236}">
                <a16:creationId xmlns:a16="http://schemas.microsoft.com/office/drawing/2014/main" id="{59088530-8A31-4877-9A2A-9B7D0AF424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E5C43A-367D-4008-977D-6A16B6C3B8F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09264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6F2EF-3BA8-4C9D-A402-A425371525CA}"/>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3" name="Footer Placeholder 2">
            <a:extLst>
              <a:ext uri="{FF2B5EF4-FFF2-40B4-BE49-F238E27FC236}">
                <a16:creationId xmlns:a16="http://schemas.microsoft.com/office/drawing/2014/main" id="{7F7F8ABC-AA69-44D6-90A2-1A42DF7258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34EAAE-1864-48EC-884B-393E8D85DB22}"/>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08146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49CF-E8CE-4D9D-939A-A21CE3E20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EBD80C-C42B-4616-92B5-3AB1D846E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8FB32D-F807-4E55-957C-2B359EF91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05467-47B0-4223-A99F-B6E1E5907354}"/>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6" name="Footer Placeholder 5">
            <a:extLst>
              <a:ext uri="{FF2B5EF4-FFF2-40B4-BE49-F238E27FC236}">
                <a16:creationId xmlns:a16="http://schemas.microsoft.com/office/drawing/2014/main" id="{B2B01A9E-04BC-41AD-869E-F5EBAE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22F4E-39D6-434C-AEF0-F8AE7B180D7A}"/>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02754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F79E-F12A-45CC-A6B6-593588117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61C34C-4C5B-4ED0-B96F-0CCA385F9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D236AB-B09D-4CDA-A4EC-1D74D3383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824B3-D616-4A68-8CB1-F095AB6F811C}"/>
              </a:ext>
            </a:extLst>
          </p:cNvPr>
          <p:cNvSpPr>
            <a:spLocks noGrp="1"/>
          </p:cNvSpPr>
          <p:nvPr>
            <p:ph type="dt" sz="half" idx="10"/>
          </p:nvPr>
        </p:nvSpPr>
        <p:spPr/>
        <p:txBody>
          <a:bodyPr/>
          <a:lstStyle/>
          <a:p>
            <a:fld id="{7975A250-076C-4107-9309-52036C99FDE3}" type="datetimeFigureOut">
              <a:rPr lang="en-US" smtClean="0"/>
              <a:t>9/17/2020</a:t>
            </a:fld>
            <a:endParaRPr lang="en-US"/>
          </a:p>
        </p:txBody>
      </p:sp>
      <p:sp>
        <p:nvSpPr>
          <p:cNvPr id="6" name="Footer Placeholder 5">
            <a:extLst>
              <a:ext uri="{FF2B5EF4-FFF2-40B4-BE49-F238E27FC236}">
                <a16:creationId xmlns:a16="http://schemas.microsoft.com/office/drawing/2014/main" id="{6739F4ED-143F-4F56-8B8A-B6664E323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D839F-5A37-4DE2-89DE-FBC8958E4A17}"/>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28090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FBD7-B6B4-46B7-9E88-693E33546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57E501-BCC5-4BFC-AE9F-E7469483F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544D5-FC14-4C7D-ADD2-B5D9CDDBD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5A250-076C-4107-9309-52036C99FDE3}" type="datetimeFigureOut">
              <a:rPr lang="en-US" smtClean="0"/>
              <a:t>9/17/2020</a:t>
            </a:fld>
            <a:endParaRPr lang="en-US"/>
          </a:p>
        </p:txBody>
      </p:sp>
      <p:sp>
        <p:nvSpPr>
          <p:cNvPr id="5" name="Footer Placeholder 4">
            <a:extLst>
              <a:ext uri="{FF2B5EF4-FFF2-40B4-BE49-F238E27FC236}">
                <a16:creationId xmlns:a16="http://schemas.microsoft.com/office/drawing/2014/main" id="{07DD58F4-D63B-4DAF-9AA2-F1934CF96A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80C81-F912-482C-8C05-F0C4F2F3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DF244-089C-4063-BAB4-0E11C1859938}" type="slidenum">
              <a:rPr lang="en-US" smtClean="0"/>
              <a:t>‹#›</a:t>
            </a:fld>
            <a:endParaRPr lang="en-US"/>
          </a:p>
        </p:txBody>
      </p:sp>
    </p:spTree>
    <p:extLst>
      <p:ext uri="{BB962C8B-B14F-4D97-AF65-F5344CB8AC3E}">
        <p14:creationId xmlns:p14="http://schemas.microsoft.com/office/powerpoint/2010/main" val="317052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sign&#10;&#10;Description automatically generated">
            <a:extLst>
              <a:ext uri="{FF2B5EF4-FFF2-40B4-BE49-F238E27FC236}">
                <a16:creationId xmlns:a16="http://schemas.microsoft.com/office/drawing/2014/main" id="{BED0DF14-FDC4-4E64-A38D-577524742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780"/>
            <a:ext cx="12192000" cy="4463142"/>
          </a:xfrm>
          <a:prstGeom prst="rect">
            <a:avLst/>
          </a:prstGeom>
        </p:spPr>
      </p:pic>
      <p:sp>
        <p:nvSpPr>
          <p:cNvPr id="6" name="TextBox 5">
            <a:extLst>
              <a:ext uri="{FF2B5EF4-FFF2-40B4-BE49-F238E27FC236}">
                <a16:creationId xmlns:a16="http://schemas.microsoft.com/office/drawing/2014/main" id="{1BE08771-C9E8-48C6-988E-540713A4A4AF}"/>
              </a:ext>
            </a:extLst>
          </p:cNvPr>
          <p:cNvSpPr txBox="1"/>
          <p:nvPr/>
        </p:nvSpPr>
        <p:spPr>
          <a:xfrm>
            <a:off x="0" y="4876799"/>
            <a:ext cx="12192000" cy="923330"/>
          </a:xfrm>
          <a:prstGeom prst="rect">
            <a:avLst/>
          </a:prstGeom>
          <a:noFill/>
        </p:spPr>
        <p:txBody>
          <a:bodyPr wrap="square" rtlCol="0">
            <a:spAutoFit/>
          </a:bodyPr>
          <a:lstStyle/>
          <a:p>
            <a:pPr algn="ctr"/>
            <a:r>
              <a:rPr lang="en-US" sz="5400" b="1" dirty="0">
                <a:latin typeface="Tw Cen MT" panose="020B0602020104020603" pitchFamily="34" charset="0"/>
              </a:rPr>
              <a:t>September 2020</a:t>
            </a:r>
          </a:p>
        </p:txBody>
      </p:sp>
    </p:spTree>
    <p:extLst>
      <p:ext uri="{BB962C8B-B14F-4D97-AF65-F5344CB8AC3E}">
        <p14:creationId xmlns:p14="http://schemas.microsoft.com/office/powerpoint/2010/main" val="138529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27BAD1-8C62-47D7-8CB9-0DDB0891458B}"/>
              </a:ext>
            </a:extLst>
          </p:cNvPr>
          <p:cNvSpPr txBox="1"/>
          <p:nvPr/>
        </p:nvSpPr>
        <p:spPr>
          <a:xfrm>
            <a:off x="0" y="708686"/>
            <a:ext cx="11785600" cy="923330"/>
          </a:xfrm>
          <a:prstGeom prst="rect">
            <a:avLst/>
          </a:prstGeom>
          <a:solidFill>
            <a:srgbClr val="00B050"/>
          </a:solidFill>
        </p:spPr>
        <p:txBody>
          <a:bodyPr wrap="square" rtlCol="0">
            <a:spAutoFit/>
          </a:bodyPr>
          <a:lstStyle/>
          <a:p>
            <a:pPr algn="r"/>
            <a:r>
              <a:rPr lang="en-US" sz="5400" b="1" dirty="0">
                <a:solidFill>
                  <a:schemeClr val="bg1"/>
                </a:solidFill>
                <a:latin typeface="Tw Cen MT" panose="020B0602020104020603" pitchFamily="34" charset="0"/>
              </a:rPr>
              <a:t>Technology</a:t>
            </a:r>
          </a:p>
        </p:txBody>
      </p:sp>
      <p:pic>
        <p:nvPicPr>
          <p:cNvPr id="5" name="Picture 4">
            <a:extLst>
              <a:ext uri="{FF2B5EF4-FFF2-40B4-BE49-F238E27FC236}">
                <a16:creationId xmlns:a16="http://schemas.microsoft.com/office/drawing/2014/main" id="{894412D9-D06D-4CA5-897B-91697E9D24C3}"/>
              </a:ext>
            </a:extLst>
          </p:cNvPr>
          <p:cNvPicPr>
            <a:picLocks noChangeAspect="1"/>
          </p:cNvPicPr>
          <p:nvPr/>
        </p:nvPicPr>
        <p:blipFill rotWithShape="1">
          <a:blip r:embed="rId2">
            <a:extLst>
              <a:ext uri="{28A0092B-C50C-407E-A947-70E740481C1C}">
                <a14:useLocalDpi xmlns:a14="http://schemas.microsoft.com/office/drawing/2010/main" val="0"/>
              </a:ext>
            </a:extLst>
          </a:blip>
          <a:srcRect t="52187"/>
          <a:stretch/>
        </p:blipFill>
        <p:spPr>
          <a:xfrm flipH="1">
            <a:off x="0" y="0"/>
            <a:ext cx="4952144" cy="1632016"/>
          </a:xfrm>
          <a:prstGeom prst="rect">
            <a:avLst/>
          </a:prstGeom>
        </p:spPr>
      </p:pic>
      <p:sp>
        <p:nvSpPr>
          <p:cNvPr id="7" name="TextBox 6">
            <a:extLst>
              <a:ext uri="{FF2B5EF4-FFF2-40B4-BE49-F238E27FC236}">
                <a16:creationId xmlns:a16="http://schemas.microsoft.com/office/drawing/2014/main" id="{B10B620B-811E-4906-BDBC-989109E81454}"/>
              </a:ext>
            </a:extLst>
          </p:cNvPr>
          <p:cNvSpPr txBox="1"/>
          <p:nvPr/>
        </p:nvSpPr>
        <p:spPr>
          <a:xfrm>
            <a:off x="0" y="1685997"/>
            <a:ext cx="12192000" cy="646331"/>
          </a:xfrm>
          <a:prstGeom prst="rect">
            <a:avLst/>
          </a:prstGeom>
          <a:noFill/>
        </p:spPr>
        <p:txBody>
          <a:bodyPr wrap="square" rtlCol="0">
            <a:spAutoFit/>
          </a:bodyPr>
          <a:lstStyle/>
          <a:p>
            <a:pPr algn="ctr"/>
            <a:r>
              <a:rPr lang="en-US" sz="3600" b="1" u="sng" dirty="0">
                <a:latin typeface="Tw Cen MT" panose="020B0602020104020603" pitchFamily="34" charset="0"/>
              </a:rPr>
              <a:t>Addressing Challenges</a:t>
            </a:r>
          </a:p>
        </p:txBody>
      </p:sp>
      <p:sp>
        <p:nvSpPr>
          <p:cNvPr id="9" name="TextBox 8">
            <a:extLst>
              <a:ext uri="{FF2B5EF4-FFF2-40B4-BE49-F238E27FC236}">
                <a16:creationId xmlns:a16="http://schemas.microsoft.com/office/drawing/2014/main" id="{0FB63E94-E2C1-4C18-B991-697E950F8147}"/>
              </a:ext>
            </a:extLst>
          </p:cNvPr>
          <p:cNvSpPr txBox="1"/>
          <p:nvPr/>
        </p:nvSpPr>
        <p:spPr>
          <a:xfrm>
            <a:off x="318346" y="2234321"/>
            <a:ext cx="11555307" cy="3600986"/>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Tw Cen MT" panose="020B0602020104020603" pitchFamily="34" charset="0"/>
              </a:rPr>
              <a:t>Help Desk Support</a:t>
            </a:r>
          </a:p>
          <a:p>
            <a:pPr marL="914400" lvl="1" indent="-457200">
              <a:buFont typeface="Courier New" panose="02070309020205020404" pitchFamily="49" charset="0"/>
              <a:buChar char="o"/>
            </a:pPr>
            <a:r>
              <a:rPr lang="en-US" sz="2800" dirty="0">
                <a:latin typeface="Tw Cen MT" panose="020B0602020104020603" pitchFamily="34" charset="0"/>
              </a:rPr>
              <a:t>Currently the help desk has 20 phone lines. Once at capacity, there is a busy tone.</a:t>
            </a:r>
          </a:p>
          <a:p>
            <a:pPr marL="457200" indent="-457200">
              <a:buFont typeface="Arial" panose="020B0604020202020204" pitchFamily="34" charset="0"/>
              <a:buChar char="•"/>
            </a:pPr>
            <a:r>
              <a:rPr lang="en-US" sz="2800" b="1" dirty="0">
                <a:latin typeface="Tw Cen MT" panose="020B0602020104020603" pitchFamily="34" charset="0"/>
              </a:rPr>
              <a:t>Device Repair</a:t>
            </a:r>
            <a:r>
              <a:rPr lang="en-US" sz="2800" dirty="0">
                <a:latin typeface="Tw Cen MT" panose="020B0602020104020603" pitchFamily="34" charset="0"/>
              </a:rPr>
              <a:t>	</a:t>
            </a:r>
          </a:p>
          <a:p>
            <a:pPr marL="914400" lvl="1" indent="-457200">
              <a:buFont typeface="Courier New" panose="02070309020205020404" pitchFamily="49" charset="0"/>
              <a:buChar char="o"/>
            </a:pPr>
            <a:r>
              <a:rPr lang="en-US" sz="2800" dirty="0">
                <a:latin typeface="Tw Cen MT" panose="020B0602020104020603" pitchFamily="34" charset="0"/>
              </a:rPr>
              <a:t>All device repairs are taking place at the IT Hardware department located at Gold Administration 600 Pearl Street (Welcome Center – HS). Parents can drop off their device and receive a working laptop immediately with technical assistance</a:t>
            </a:r>
            <a:r>
              <a:rPr lang="en-US" sz="3200" dirty="0">
                <a:latin typeface="Tw Cen MT" panose="020B0602020104020603" pitchFamily="34" charset="0"/>
              </a:rPr>
              <a:t>.</a:t>
            </a:r>
          </a:p>
        </p:txBody>
      </p:sp>
    </p:spTree>
    <p:extLst>
      <p:ext uri="{BB962C8B-B14F-4D97-AF65-F5344CB8AC3E}">
        <p14:creationId xmlns:p14="http://schemas.microsoft.com/office/powerpoint/2010/main" val="52493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27BAD1-8C62-47D7-8CB9-0DDB0891458B}"/>
              </a:ext>
            </a:extLst>
          </p:cNvPr>
          <p:cNvSpPr txBox="1"/>
          <p:nvPr/>
        </p:nvSpPr>
        <p:spPr>
          <a:xfrm>
            <a:off x="0" y="708686"/>
            <a:ext cx="11785600" cy="923330"/>
          </a:xfrm>
          <a:prstGeom prst="rect">
            <a:avLst/>
          </a:prstGeom>
          <a:solidFill>
            <a:srgbClr val="00B050"/>
          </a:solidFill>
        </p:spPr>
        <p:txBody>
          <a:bodyPr wrap="square" rtlCol="0">
            <a:spAutoFit/>
          </a:bodyPr>
          <a:lstStyle/>
          <a:p>
            <a:pPr algn="r"/>
            <a:r>
              <a:rPr lang="en-US" sz="5400" b="1" dirty="0">
                <a:solidFill>
                  <a:schemeClr val="bg1"/>
                </a:solidFill>
                <a:latin typeface="Tw Cen MT" panose="020B0602020104020603" pitchFamily="34" charset="0"/>
              </a:rPr>
              <a:t>Technology</a:t>
            </a:r>
          </a:p>
        </p:txBody>
      </p:sp>
      <p:pic>
        <p:nvPicPr>
          <p:cNvPr id="5" name="Picture 4">
            <a:extLst>
              <a:ext uri="{FF2B5EF4-FFF2-40B4-BE49-F238E27FC236}">
                <a16:creationId xmlns:a16="http://schemas.microsoft.com/office/drawing/2014/main" id="{894412D9-D06D-4CA5-897B-91697E9D24C3}"/>
              </a:ext>
            </a:extLst>
          </p:cNvPr>
          <p:cNvPicPr>
            <a:picLocks noChangeAspect="1"/>
          </p:cNvPicPr>
          <p:nvPr/>
        </p:nvPicPr>
        <p:blipFill rotWithShape="1">
          <a:blip r:embed="rId2">
            <a:extLst>
              <a:ext uri="{28A0092B-C50C-407E-A947-70E740481C1C}">
                <a14:useLocalDpi xmlns:a14="http://schemas.microsoft.com/office/drawing/2010/main" val="0"/>
              </a:ext>
            </a:extLst>
          </a:blip>
          <a:srcRect t="52187"/>
          <a:stretch/>
        </p:blipFill>
        <p:spPr>
          <a:xfrm flipH="1">
            <a:off x="0" y="0"/>
            <a:ext cx="4952144" cy="1632016"/>
          </a:xfrm>
          <a:prstGeom prst="rect">
            <a:avLst/>
          </a:prstGeom>
        </p:spPr>
      </p:pic>
      <p:sp>
        <p:nvSpPr>
          <p:cNvPr id="7" name="TextBox 6">
            <a:extLst>
              <a:ext uri="{FF2B5EF4-FFF2-40B4-BE49-F238E27FC236}">
                <a16:creationId xmlns:a16="http://schemas.microsoft.com/office/drawing/2014/main" id="{B10B620B-811E-4906-BDBC-989109E81454}"/>
              </a:ext>
            </a:extLst>
          </p:cNvPr>
          <p:cNvSpPr txBox="1"/>
          <p:nvPr/>
        </p:nvSpPr>
        <p:spPr>
          <a:xfrm>
            <a:off x="0" y="1685997"/>
            <a:ext cx="12192000" cy="646331"/>
          </a:xfrm>
          <a:prstGeom prst="rect">
            <a:avLst/>
          </a:prstGeom>
          <a:noFill/>
        </p:spPr>
        <p:txBody>
          <a:bodyPr wrap="square" rtlCol="0">
            <a:spAutoFit/>
          </a:bodyPr>
          <a:lstStyle/>
          <a:p>
            <a:pPr algn="ctr"/>
            <a:r>
              <a:rPr lang="en-US" sz="3600" b="1" u="sng" dirty="0">
                <a:latin typeface="Tw Cen MT" panose="020B0602020104020603" pitchFamily="34" charset="0"/>
              </a:rPr>
              <a:t>Addressing Challenges</a:t>
            </a:r>
          </a:p>
        </p:txBody>
      </p:sp>
      <p:sp>
        <p:nvSpPr>
          <p:cNvPr id="9" name="TextBox 8">
            <a:extLst>
              <a:ext uri="{FF2B5EF4-FFF2-40B4-BE49-F238E27FC236}">
                <a16:creationId xmlns:a16="http://schemas.microsoft.com/office/drawing/2014/main" id="{0FB63E94-E2C1-4C18-B991-697E950F8147}"/>
              </a:ext>
            </a:extLst>
          </p:cNvPr>
          <p:cNvSpPr txBox="1"/>
          <p:nvPr/>
        </p:nvSpPr>
        <p:spPr>
          <a:xfrm>
            <a:off x="318346" y="2234321"/>
            <a:ext cx="11555307" cy="3539430"/>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Tw Cen MT" panose="020B0602020104020603" pitchFamily="34" charset="0"/>
              </a:rPr>
              <a:t>Parent Virtual Academy- Microsoft Teams in Classroom</a:t>
            </a:r>
          </a:p>
          <a:p>
            <a:pPr marL="914400" lvl="1" indent="-457200">
              <a:buFont typeface="Courier New" panose="02070309020205020404" pitchFamily="49" charset="0"/>
              <a:buChar char="o"/>
            </a:pPr>
            <a:r>
              <a:rPr lang="en-US" sz="2800" spc="-10" dirty="0">
                <a:latin typeface="Tw Cen MT" panose="020B0602020104020603" pitchFamily="34" charset="0"/>
              </a:rPr>
              <a:t>Elizabeth Public Schools launched its Parent Virtual Academy to provide families with valuable training and information to support their child’s learning during remote instruction and beyond. Workshops will take place daily Monday through Friday from 6:00-7:00 p.m. through September 30.</a:t>
            </a:r>
          </a:p>
          <a:p>
            <a:pPr marL="457200" indent="-457200">
              <a:buFont typeface="Arial" panose="020B0604020202020204" pitchFamily="34" charset="0"/>
              <a:buChar char="•"/>
            </a:pPr>
            <a:r>
              <a:rPr lang="en-US" sz="2800" b="1" dirty="0">
                <a:latin typeface="Tw Cen MT" panose="020B0602020104020603" pitchFamily="34" charset="0"/>
              </a:rPr>
              <a:t>Weekly Team Member Training</a:t>
            </a:r>
          </a:p>
          <a:p>
            <a:pPr marL="914400" lvl="1" indent="-457200">
              <a:buFont typeface="Courier New" panose="02070309020205020404" pitchFamily="49" charset="0"/>
              <a:buChar char="o"/>
            </a:pPr>
            <a:r>
              <a:rPr lang="en-US" sz="2800" dirty="0">
                <a:latin typeface="Tw Cen MT" panose="020B0602020104020603" pitchFamily="34" charset="0"/>
              </a:rPr>
              <a:t>Pre-K- Preschool Team Training</a:t>
            </a:r>
          </a:p>
          <a:p>
            <a:pPr marL="914400" lvl="1" indent="-457200">
              <a:buFont typeface="Courier New" panose="02070309020205020404" pitchFamily="49" charset="0"/>
              <a:buChar char="o"/>
            </a:pPr>
            <a:r>
              <a:rPr lang="en-US" sz="2800" dirty="0">
                <a:latin typeface="Tw Cen MT" panose="020B0602020104020603" pitchFamily="34" charset="0"/>
              </a:rPr>
              <a:t>K-8- Virtual Support Training</a:t>
            </a:r>
          </a:p>
        </p:txBody>
      </p:sp>
    </p:spTree>
    <p:extLst>
      <p:ext uri="{BB962C8B-B14F-4D97-AF65-F5344CB8AC3E}">
        <p14:creationId xmlns:p14="http://schemas.microsoft.com/office/powerpoint/2010/main" val="426396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123ED9-FA33-4C13-B548-61BC95B0AD48}"/>
              </a:ext>
            </a:extLst>
          </p:cNvPr>
          <p:cNvSpPr txBox="1"/>
          <p:nvPr/>
        </p:nvSpPr>
        <p:spPr>
          <a:xfrm>
            <a:off x="406400" y="233679"/>
            <a:ext cx="11785600" cy="738664"/>
          </a:xfrm>
          <a:prstGeom prst="rect">
            <a:avLst/>
          </a:prstGeom>
          <a:solidFill>
            <a:schemeClr val="accent1">
              <a:lumMod val="50000"/>
            </a:schemeClr>
          </a:solidFill>
        </p:spPr>
        <p:txBody>
          <a:bodyPr wrap="square" rtlCol="0">
            <a:spAutoFit/>
          </a:bodyPr>
          <a:lstStyle/>
          <a:p>
            <a:r>
              <a:rPr lang="en-US" sz="4200" b="1" dirty="0">
                <a:solidFill>
                  <a:schemeClr val="bg1"/>
                </a:solidFill>
                <a:latin typeface="Tw Cen MT" panose="020B0602020104020603" pitchFamily="34" charset="0"/>
              </a:rPr>
              <a:t>Grab and Go Breakfast/ Lunch Program</a:t>
            </a:r>
          </a:p>
        </p:txBody>
      </p:sp>
      <p:pic>
        <p:nvPicPr>
          <p:cNvPr id="5" name="Picture 4">
            <a:extLst>
              <a:ext uri="{FF2B5EF4-FFF2-40B4-BE49-F238E27FC236}">
                <a16:creationId xmlns:a16="http://schemas.microsoft.com/office/drawing/2014/main" id="{76DB4281-892F-4923-A1AC-B320774444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23440" y="0"/>
            <a:ext cx="2830318" cy="2428240"/>
          </a:xfrm>
          <a:prstGeom prst="rect">
            <a:avLst/>
          </a:prstGeom>
        </p:spPr>
      </p:pic>
      <p:sp>
        <p:nvSpPr>
          <p:cNvPr id="7" name="TextBox 6">
            <a:extLst>
              <a:ext uri="{FF2B5EF4-FFF2-40B4-BE49-F238E27FC236}">
                <a16:creationId xmlns:a16="http://schemas.microsoft.com/office/drawing/2014/main" id="{06505B2E-441D-4DC9-BE83-82D64C8E2C59}"/>
              </a:ext>
            </a:extLst>
          </p:cNvPr>
          <p:cNvSpPr txBox="1"/>
          <p:nvPr/>
        </p:nvSpPr>
        <p:spPr>
          <a:xfrm>
            <a:off x="-1" y="1591439"/>
            <a:ext cx="12192000" cy="646331"/>
          </a:xfrm>
          <a:prstGeom prst="rect">
            <a:avLst/>
          </a:prstGeom>
          <a:noFill/>
        </p:spPr>
        <p:txBody>
          <a:bodyPr wrap="square" rtlCol="0">
            <a:spAutoFit/>
          </a:bodyPr>
          <a:lstStyle/>
          <a:p>
            <a:pPr algn="ctr"/>
            <a:r>
              <a:rPr lang="en-US" sz="3600" b="1" u="sng" dirty="0">
                <a:latin typeface="Tw Cen MT" panose="020B0602020104020603" pitchFamily="34" charset="0"/>
              </a:rPr>
              <a:t>Meal Distribution</a:t>
            </a:r>
          </a:p>
        </p:txBody>
      </p:sp>
      <p:sp>
        <p:nvSpPr>
          <p:cNvPr id="9" name="TextBox 8">
            <a:extLst>
              <a:ext uri="{FF2B5EF4-FFF2-40B4-BE49-F238E27FC236}">
                <a16:creationId xmlns:a16="http://schemas.microsoft.com/office/drawing/2014/main" id="{6AF28FB7-6630-4B41-9E7A-0D96D36D5D35}"/>
              </a:ext>
            </a:extLst>
          </p:cNvPr>
          <p:cNvSpPr txBox="1"/>
          <p:nvPr/>
        </p:nvSpPr>
        <p:spPr>
          <a:xfrm>
            <a:off x="599440" y="2471643"/>
            <a:ext cx="10982960" cy="3477875"/>
          </a:xfrm>
          <a:prstGeom prst="rect">
            <a:avLst/>
          </a:prstGeom>
          <a:noFill/>
        </p:spPr>
        <p:txBody>
          <a:bodyPr wrap="square" rtlCol="0">
            <a:spAutoFit/>
          </a:bodyPr>
          <a:lstStyle/>
          <a:p>
            <a:r>
              <a:rPr lang="en-US" sz="4400" b="1" u="sng" dirty="0">
                <a:latin typeface="Tw Cen MT" panose="020B0602020104020603" pitchFamily="34" charset="0"/>
              </a:rPr>
              <a:t>Monday, September 14</a:t>
            </a:r>
          </a:p>
          <a:p>
            <a:r>
              <a:rPr lang="en-US" sz="4400" b="1" dirty="0">
                <a:latin typeface="Tw Cen MT" panose="020B0602020104020603" pitchFamily="34" charset="0"/>
              </a:rPr>
              <a:t>9,000</a:t>
            </a:r>
            <a:r>
              <a:rPr lang="en-US" sz="4400" dirty="0">
                <a:latin typeface="Tw Cen MT" panose="020B0602020104020603" pitchFamily="34" charset="0"/>
              </a:rPr>
              <a:t> families picked up meals</a:t>
            </a:r>
          </a:p>
          <a:p>
            <a:endParaRPr lang="en-US" sz="4400" u="sng" dirty="0">
              <a:latin typeface="Tw Cen MT" panose="020B0602020104020603" pitchFamily="34" charset="0"/>
            </a:endParaRPr>
          </a:p>
          <a:p>
            <a:r>
              <a:rPr lang="en-US" sz="4400" b="1" u="sng" dirty="0">
                <a:latin typeface="Tw Cen MT" panose="020B0602020104020603" pitchFamily="34" charset="0"/>
              </a:rPr>
              <a:t>Wednesday, September 16</a:t>
            </a:r>
          </a:p>
          <a:p>
            <a:r>
              <a:rPr lang="en-US" sz="4400" b="1" dirty="0">
                <a:latin typeface="Tw Cen MT" panose="020B0602020104020603" pitchFamily="34" charset="0"/>
              </a:rPr>
              <a:t>16,375</a:t>
            </a:r>
            <a:r>
              <a:rPr lang="en-US" sz="4400" dirty="0">
                <a:latin typeface="Tw Cen MT" panose="020B0602020104020603" pitchFamily="34" charset="0"/>
              </a:rPr>
              <a:t> families picked up meals</a:t>
            </a:r>
          </a:p>
        </p:txBody>
      </p:sp>
    </p:spTree>
    <p:extLst>
      <p:ext uri="{BB962C8B-B14F-4D97-AF65-F5344CB8AC3E}">
        <p14:creationId xmlns:p14="http://schemas.microsoft.com/office/powerpoint/2010/main" val="326425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123ED9-FA33-4C13-B548-61BC95B0AD48}"/>
              </a:ext>
            </a:extLst>
          </p:cNvPr>
          <p:cNvSpPr txBox="1"/>
          <p:nvPr/>
        </p:nvSpPr>
        <p:spPr>
          <a:xfrm>
            <a:off x="406400" y="233679"/>
            <a:ext cx="11785600" cy="738664"/>
          </a:xfrm>
          <a:prstGeom prst="rect">
            <a:avLst/>
          </a:prstGeom>
          <a:solidFill>
            <a:schemeClr val="accent1">
              <a:lumMod val="50000"/>
            </a:schemeClr>
          </a:solidFill>
        </p:spPr>
        <p:txBody>
          <a:bodyPr wrap="square" rtlCol="0">
            <a:spAutoFit/>
          </a:bodyPr>
          <a:lstStyle/>
          <a:p>
            <a:r>
              <a:rPr lang="en-US" sz="4200" b="1" dirty="0">
                <a:solidFill>
                  <a:schemeClr val="bg1"/>
                </a:solidFill>
                <a:latin typeface="Tw Cen MT" panose="020B0602020104020603" pitchFamily="34" charset="0"/>
              </a:rPr>
              <a:t>Grab and Go Breakfast/ Lunch Program</a:t>
            </a:r>
          </a:p>
        </p:txBody>
      </p:sp>
      <p:pic>
        <p:nvPicPr>
          <p:cNvPr id="5" name="Picture 4">
            <a:extLst>
              <a:ext uri="{FF2B5EF4-FFF2-40B4-BE49-F238E27FC236}">
                <a16:creationId xmlns:a16="http://schemas.microsoft.com/office/drawing/2014/main" id="{76DB4281-892F-4923-A1AC-B320774444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23440" y="0"/>
            <a:ext cx="2830318" cy="2428240"/>
          </a:xfrm>
          <a:prstGeom prst="rect">
            <a:avLst/>
          </a:prstGeom>
        </p:spPr>
      </p:pic>
      <p:pic>
        <p:nvPicPr>
          <p:cNvPr id="4" name="Picture 3">
            <a:extLst>
              <a:ext uri="{FF2B5EF4-FFF2-40B4-BE49-F238E27FC236}">
                <a16:creationId xmlns:a16="http://schemas.microsoft.com/office/drawing/2014/main" id="{F265C016-3733-44A3-8D55-CA1FE2D67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1057754"/>
            <a:ext cx="4300353" cy="5566567"/>
          </a:xfrm>
          <a:prstGeom prst="rect">
            <a:avLst/>
          </a:prstGeom>
        </p:spPr>
      </p:pic>
      <p:sp>
        <p:nvSpPr>
          <p:cNvPr id="6" name="TextBox 5">
            <a:extLst>
              <a:ext uri="{FF2B5EF4-FFF2-40B4-BE49-F238E27FC236}">
                <a16:creationId xmlns:a16="http://schemas.microsoft.com/office/drawing/2014/main" id="{DB67EC0A-D815-4603-BBA8-67FB090AC75F}"/>
              </a:ext>
            </a:extLst>
          </p:cNvPr>
          <p:cNvSpPr txBox="1"/>
          <p:nvPr/>
        </p:nvSpPr>
        <p:spPr>
          <a:xfrm>
            <a:off x="4818513" y="2654003"/>
            <a:ext cx="7373487" cy="3970318"/>
          </a:xfrm>
          <a:prstGeom prst="rect">
            <a:avLst/>
          </a:prstGeom>
          <a:noFill/>
        </p:spPr>
        <p:txBody>
          <a:bodyPr wrap="square" rtlCol="0">
            <a:spAutoFit/>
          </a:bodyPr>
          <a:lstStyle/>
          <a:p>
            <a:pPr marL="0" marR="0">
              <a:spcBef>
                <a:spcPts val="0"/>
              </a:spcBef>
              <a:spcAft>
                <a:spcPts val="0"/>
              </a:spcAft>
            </a:pPr>
            <a:r>
              <a:rPr lang="en-US" b="1" spc="-100" dirty="0">
                <a:solidFill>
                  <a:srgbClr val="000000"/>
                </a:solidFill>
                <a:effectLst/>
                <a:latin typeface="Calibri" panose="020F0502020204030204" pitchFamily="34" charset="0"/>
                <a:ea typeface="Calibri" panose="020F0502020204030204" pitchFamily="34" charset="0"/>
              </a:rPr>
              <a:t>Monday, September 21, 2020 - Grab &amp; Go will include 2 Breakfast and 2 Lunches:</a:t>
            </a:r>
            <a:endParaRPr lang="en-US" spc="-100" dirty="0">
              <a:solidFill>
                <a:srgbClr val="000000"/>
              </a:solidFill>
              <a:effectLst/>
              <a:latin typeface="Arial" panose="020B0604020202020204" pitchFamily="34" charset="0"/>
              <a:ea typeface="Calibri" panose="020F0502020204030204" pitchFamily="34" charset="0"/>
            </a:endParaRPr>
          </a:p>
          <a:p>
            <a:pPr marL="0" marR="0" indent="45720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 Lunch for Monday, September 21, 2020 </a:t>
            </a:r>
            <a:endParaRPr lang="en-US" dirty="0">
              <a:solidFill>
                <a:srgbClr val="000000"/>
              </a:solidFill>
              <a:effectLst/>
              <a:latin typeface="Arial" panose="020B0604020202020204" pitchFamily="34" charset="0"/>
              <a:ea typeface="Calibri" panose="020F0502020204030204" pitchFamily="34" charset="0"/>
            </a:endParaRPr>
          </a:p>
          <a:p>
            <a:pPr marL="457200" marR="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 Breakfast &amp; Lunch for Tuesday, September 22, 2020</a:t>
            </a:r>
            <a:endParaRPr lang="en-US" dirty="0">
              <a:solidFill>
                <a:srgbClr val="000000"/>
              </a:solidFill>
              <a:effectLst/>
              <a:latin typeface="Arial" panose="020B0604020202020204" pitchFamily="34" charset="0"/>
              <a:ea typeface="Calibri" panose="020F0502020204030204" pitchFamily="34" charset="0"/>
            </a:endParaRPr>
          </a:p>
          <a:p>
            <a:pPr marL="457200" marR="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 Breakfast for Wednesday, September 23, 2020</a:t>
            </a:r>
            <a:endParaRPr lang="en-US" dirty="0">
              <a:solidFill>
                <a:srgbClr val="000000"/>
              </a:solidFill>
              <a:effectLst/>
              <a:latin typeface="Arial" panose="020B0604020202020204" pitchFamily="34" charset="0"/>
              <a:ea typeface="Calibri" panose="020F0502020204030204" pitchFamily="34" charset="0"/>
            </a:endParaRPr>
          </a:p>
          <a:p>
            <a:pPr marL="457200" marR="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 </a:t>
            </a:r>
            <a:endParaRPr lang="en-US"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b="1" spc="-100" dirty="0">
                <a:solidFill>
                  <a:srgbClr val="000000"/>
                </a:solidFill>
                <a:effectLst/>
                <a:latin typeface="Calibri" panose="020F0502020204030204" pitchFamily="34" charset="0"/>
                <a:ea typeface="Calibri" panose="020F0502020204030204" pitchFamily="34" charset="0"/>
              </a:rPr>
              <a:t>Wednesday, September 23, 2020 – Grab &amp; Go will include 2 Breakfast and 2 Lunches:</a:t>
            </a:r>
            <a:endParaRPr lang="en-US" spc="-100" dirty="0">
              <a:solidFill>
                <a:srgbClr val="000000"/>
              </a:solidFill>
              <a:effectLst/>
              <a:latin typeface="Arial" panose="020B0604020202020204" pitchFamily="34" charset="0"/>
              <a:ea typeface="Calibri" panose="020F0502020204030204" pitchFamily="34" charset="0"/>
            </a:endParaRPr>
          </a:p>
          <a:p>
            <a:pPr marL="0" marR="0" indent="45720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 Lunch for Wednesday, September 23, 2020 </a:t>
            </a:r>
            <a:endParaRPr lang="en-US" dirty="0">
              <a:solidFill>
                <a:srgbClr val="000000"/>
              </a:solidFill>
              <a:effectLst/>
              <a:latin typeface="Arial" panose="020B0604020202020204" pitchFamily="34" charset="0"/>
              <a:ea typeface="Calibri" panose="020F0502020204030204" pitchFamily="34" charset="0"/>
            </a:endParaRPr>
          </a:p>
          <a:p>
            <a:pPr marL="0" marR="0" indent="45720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 Breakfast &amp; Lunch for Thursday, September 24, 2020</a:t>
            </a:r>
            <a:endParaRPr lang="en-US" dirty="0">
              <a:solidFill>
                <a:srgbClr val="000000"/>
              </a:solidFill>
              <a:effectLst/>
              <a:latin typeface="Arial" panose="020B0604020202020204" pitchFamily="34" charset="0"/>
              <a:ea typeface="Calibri" panose="020F0502020204030204" pitchFamily="34" charset="0"/>
            </a:endParaRPr>
          </a:p>
          <a:p>
            <a:pPr marL="0" marR="0" indent="45720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 Breakfast for Friday, September 25, 2020</a:t>
            </a:r>
            <a:endParaRPr lang="en-US"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 </a:t>
            </a:r>
            <a:endParaRPr lang="en-US"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b="1" spc="-100" dirty="0">
                <a:solidFill>
                  <a:srgbClr val="000000"/>
                </a:solidFill>
                <a:effectLst/>
                <a:latin typeface="Calibri" panose="020F0502020204030204" pitchFamily="34" charset="0"/>
                <a:ea typeface="Calibri" panose="020F0502020204030204" pitchFamily="34" charset="0"/>
              </a:rPr>
              <a:t>Friday, September 25, 2020 – Grab &amp; Go will include 2 Breakfast and 2 Lunches:</a:t>
            </a:r>
            <a:endParaRPr lang="en-US" spc="-1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b="1" dirty="0">
                <a:solidFill>
                  <a:srgbClr val="000000"/>
                </a:solidFill>
                <a:effectLst/>
                <a:latin typeface="Calibri" panose="020F0502020204030204" pitchFamily="34" charset="0"/>
                <a:ea typeface="Calibri" panose="020F0502020204030204" pitchFamily="34" charset="0"/>
              </a:rPr>
              <a:t>            • </a:t>
            </a:r>
            <a:r>
              <a:rPr lang="en-US" dirty="0">
                <a:solidFill>
                  <a:srgbClr val="000000"/>
                </a:solidFill>
                <a:effectLst/>
                <a:latin typeface="Calibri" panose="020F0502020204030204" pitchFamily="34" charset="0"/>
                <a:ea typeface="Calibri" panose="020F0502020204030204" pitchFamily="34" charset="0"/>
              </a:rPr>
              <a:t>Lunch for Friday, September 25, 2020</a:t>
            </a:r>
            <a:endParaRPr lang="en-US" dirty="0">
              <a:solidFill>
                <a:srgbClr val="000000"/>
              </a:solidFill>
              <a:effectLst/>
              <a:latin typeface="Arial" panose="020B0604020202020204" pitchFamily="34" charset="0"/>
              <a:ea typeface="Calibri" panose="020F0502020204030204" pitchFamily="34" charset="0"/>
            </a:endParaRPr>
          </a:p>
          <a:p>
            <a:pPr marL="0" marR="0" indent="45720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 Breakfast &amp; Lunch for Tuesday, September 29, 2020</a:t>
            </a:r>
            <a:endParaRPr lang="en-US" dirty="0">
              <a:solidFill>
                <a:srgbClr val="000000"/>
              </a:solidFill>
              <a:effectLst/>
              <a:latin typeface="Arial" panose="020B0604020202020204" pitchFamily="34" charset="0"/>
              <a:ea typeface="Calibri" panose="020F0502020204030204" pitchFamily="34" charset="0"/>
            </a:endParaRPr>
          </a:p>
          <a:p>
            <a:pPr marL="0" marR="0" indent="45720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 Breakfast for Wednesday, September 30, 2020</a:t>
            </a:r>
            <a:endParaRPr lang="en-US"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0615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FF0000"/>
          </a:solidFill>
        </p:spPr>
        <p:txBody>
          <a:bodyPr wrap="square" rtlCol="0">
            <a:spAutoFit/>
          </a:bodyPr>
          <a:lstStyle/>
          <a:p>
            <a:pPr algn="r"/>
            <a:r>
              <a:rPr lang="en-US" sz="5400" b="1" dirty="0">
                <a:solidFill>
                  <a:schemeClr val="bg1"/>
                </a:solidFill>
                <a:latin typeface="Tw Cen MT" panose="020B0602020104020603" pitchFamily="34" charset="0"/>
              </a:rPr>
              <a:t>COVID-19 Protocols</a:t>
            </a:r>
          </a:p>
        </p:txBody>
      </p:sp>
      <p:pic>
        <p:nvPicPr>
          <p:cNvPr id="6" name="Picture 5" descr="A close up of a cake&#10;&#10;Description automatically generated">
            <a:extLst>
              <a:ext uri="{FF2B5EF4-FFF2-40B4-BE49-F238E27FC236}">
                <a16:creationId xmlns:a16="http://schemas.microsoft.com/office/drawing/2014/main" id="{A200EEF1-3CC7-443A-BE92-4478004E935B}"/>
              </a:ext>
            </a:extLst>
          </p:cNvPr>
          <p:cNvPicPr>
            <a:picLocks noChangeAspect="1"/>
          </p:cNvPicPr>
          <p:nvPr/>
        </p:nvPicPr>
        <p:blipFill rotWithShape="1">
          <a:blip r:embed="rId2">
            <a:extLst>
              <a:ext uri="{28A0092B-C50C-407E-A947-70E740481C1C}">
                <a14:useLocalDpi xmlns:a14="http://schemas.microsoft.com/office/drawing/2010/main" val="0"/>
              </a:ext>
            </a:extLst>
          </a:blip>
          <a:srcRect l="29782" t="25717"/>
          <a:stretch/>
        </p:blipFill>
        <p:spPr>
          <a:xfrm>
            <a:off x="0" y="1"/>
            <a:ext cx="4430849" cy="3058510"/>
          </a:xfrm>
          <a:prstGeom prst="rect">
            <a:avLst/>
          </a:prstGeom>
        </p:spPr>
      </p:pic>
      <p:sp>
        <p:nvSpPr>
          <p:cNvPr id="10" name="TextBox 9">
            <a:extLst>
              <a:ext uri="{FF2B5EF4-FFF2-40B4-BE49-F238E27FC236}">
                <a16:creationId xmlns:a16="http://schemas.microsoft.com/office/drawing/2014/main" id="{27FCDE94-430A-4B5B-AEFD-2A58A6D96FEC}"/>
              </a:ext>
            </a:extLst>
          </p:cNvPr>
          <p:cNvSpPr txBox="1"/>
          <p:nvPr/>
        </p:nvSpPr>
        <p:spPr>
          <a:xfrm>
            <a:off x="0" y="2471643"/>
            <a:ext cx="12192000" cy="3416320"/>
          </a:xfrm>
          <a:prstGeom prst="rect">
            <a:avLst/>
          </a:prstGeom>
          <a:noFill/>
        </p:spPr>
        <p:txBody>
          <a:bodyPr wrap="square" rtlCol="0">
            <a:spAutoFit/>
          </a:bodyPr>
          <a:lstStyle/>
          <a:p>
            <a:pPr algn="ctr"/>
            <a:r>
              <a:rPr lang="en-US" sz="5400" dirty="0">
                <a:latin typeface="Tw Cen MT" panose="020B0602020104020603" pitchFamily="34" charset="0"/>
              </a:rPr>
              <a:t>Elizabeth Public Schools</a:t>
            </a:r>
          </a:p>
          <a:p>
            <a:pPr algn="ctr"/>
            <a:r>
              <a:rPr lang="en-US" sz="5400" dirty="0">
                <a:latin typeface="Tw Cen MT" panose="020B0602020104020603" pitchFamily="34" charset="0"/>
              </a:rPr>
              <a:t>has </a:t>
            </a:r>
            <a:r>
              <a:rPr lang="en-US" sz="5400" b="1" u="sng" dirty="0">
                <a:latin typeface="Tw Cen MT" panose="020B0602020104020603" pitchFamily="34" charset="0"/>
              </a:rPr>
              <a:t>exceeded requirements</a:t>
            </a:r>
            <a:br>
              <a:rPr lang="en-US" sz="5400" u="sng" dirty="0">
                <a:latin typeface="Tw Cen MT" panose="020B0602020104020603" pitchFamily="34" charset="0"/>
              </a:rPr>
            </a:br>
            <a:r>
              <a:rPr lang="en-US" sz="5400" dirty="0">
                <a:latin typeface="Tw Cen MT" panose="020B0602020104020603" pitchFamily="34" charset="0"/>
              </a:rPr>
              <a:t>of NJ Dept. of Education and</a:t>
            </a:r>
            <a:br>
              <a:rPr lang="en-US" sz="5400" dirty="0">
                <a:latin typeface="Tw Cen MT" panose="020B0602020104020603" pitchFamily="34" charset="0"/>
              </a:rPr>
            </a:br>
            <a:r>
              <a:rPr lang="en-US" sz="5400" dirty="0">
                <a:latin typeface="Tw Cen MT" panose="020B0602020104020603" pitchFamily="34" charset="0"/>
              </a:rPr>
              <a:t>NJ Department of Health</a:t>
            </a:r>
            <a:endParaRPr lang="en-US" sz="5400" u="sng" dirty="0">
              <a:latin typeface="Tw Cen MT" panose="020B0602020104020603" pitchFamily="34" charset="0"/>
            </a:endParaRPr>
          </a:p>
        </p:txBody>
      </p:sp>
    </p:spTree>
    <p:extLst>
      <p:ext uri="{BB962C8B-B14F-4D97-AF65-F5344CB8AC3E}">
        <p14:creationId xmlns:p14="http://schemas.microsoft.com/office/powerpoint/2010/main" val="383861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FF0000"/>
          </a:solidFill>
        </p:spPr>
        <p:txBody>
          <a:bodyPr wrap="square" rtlCol="0">
            <a:spAutoFit/>
          </a:bodyPr>
          <a:lstStyle/>
          <a:p>
            <a:pPr algn="r"/>
            <a:r>
              <a:rPr lang="en-US" sz="5400" b="1" dirty="0">
                <a:solidFill>
                  <a:schemeClr val="bg1"/>
                </a:solidFill>
                <a:latin typeface="Tw Cen MT" panose="020B0602020104020603" pitchFamily="34" charset="0"/>
              </a:rPr>
              <a:t>COVID-19 Protocols</a:t>
            </a:r>
          </a:p>
        </p:txBody>
      </p:sp>
      <p:pic>
        <p:nvPicPr>
          <p:cNvPr id="6" name="Picture 5" descr="A close up of a cake&#10;&#10;Description automatically generated">
            <a:extLst>
              <a:ext uri="{FF2B5EF4-FFF2-40B4-BE49-F238E27FC236}">
                <a16:creationId xmlns:a16="http://schemas.microsoft.com/office/drawing/2014/main" id="{A200EEF1-3CC7-443A-BE92-4478004E935B}"/>
              </a:ext>
            </a:extLst>
          </p:cNvPr>
          <p:cNvPicPr>
            <a:picLocks noChangeAspect="1"/>
          </p:cNvPicPr>
          <p:nvPr/>
        </p:nvPicPr>
        <p:blipFill rotWithShape="1">
          <a:blip r:embed="rId2">
            <a:extLst>
              <a:ext uri="{28A0092B-C50C-407E-A947-70E740481C1C}">
                <a14:useLocalDpi xmlns:a14="http://schemas.microsoft.com/office/drawing/2010/main" val="0"/>
              </a:ext>
            </a:extLst>
          </a:blip>
          <a:srcRect l="29782" t="25717"/>
          <a:stretch/>
        </p:blipFill>
        <p:spPr>
          <a:xfrm>
            <a:off x="0" y="1"/>
            <a:ext cx="4430849" cy="3058510"/>
          </a:xfrm>
          <a:prstGeom prst="rect">
            <a:avLst/>
          </a:prstGeom>
        </p:spPr>
      </p:pic>
      <p:sp>
        <p:nvSpPr>
          <p:cNvPr id="2" name="TextBox 1">
            <a:extLst>
              <a:ext uri="{FF2B5EF4-FFF2-40B4-BE49-F238E27FC236}">
                <a16:creationId xmlns:a16="http://schemas.microsoft.com/office/drawing/2014/main" id="{E6EE89DA-F197-4098-9F9C-7F18E0A11D58}"/>
              </a:ext>
            </a:extLst>
          </p:cNvPr>
          <p:cNvSpPr txBox="1"/>
          <p:nvPr/>
        </p:nvSpPr>
        <p:spPr>
          <a:xfrm>
            <a:off x="243546" y="3429000"/>
            <a:ext cx="5598160" cy="646331"/>
          </a:xfrm>
          <a:prstGeom prst="rect">
            <a:avLst/>
          </a:prstGeom>
          <a:noFill/>
        </p:spPr>
        <p:txBody>
          <a:bodyPr wrap="square" rtlCol="0">
            <a:spAutoFit/>
          </a:bodyPr>
          <a:lstStyle/>
          <a:p>
            <a:pPr algn="ctr"/>
            <a:r>
              <a:rPr lang="en-US" sz="3600" b="1" u="sng" dirty="0">
                <a:latin typeface="Tw Cen MT" panose="020B0602020104020603" pitchFamily="34" charset="0"/>
              </a:rPr>
              <a:t>NJDOE/NJDOH Guidelines</a:t>
            </a:r>
          </a:p>
        </p:txBody>
      </p:sp>
      <p:sp>
        <p:nvSpPr>
          <p:cNvPr id="3" name="TextBox 2">
            <a:extLst>
              <a:ext uri="{FF2B5EF4-FFF2-40B4-BE49-F238E27FC236}">
                <a16:creationId xmlns:a16="http://schemas.microsoft.com/office/drawing/2014/main" id="{3CE3AEDB-6E52-408F-8390-BE613B650577}"/>
              </a:ext>
            </a:extLst>
          </p:cNvPr>
          <p:cNvSpPr txBox="1"/>
          <p:nvPr/>
        </p:nvSpPr>
        <p:spPr>
          <a:xfrm>
            <a:off x="309880" y="4358424"/>
            <a:ext cx="5465492" cy="1077218"/>
          </a:xfrm>
          <a:prstGeom prst="rect">
            <a:avLst/>
          </a:prstGeom>
          <a:noFill/>
        </p:spPr>
        <p:txBody>
          <a:bodyPr wrap="square" rtlCol="0">
            <a:spAutoFit/>
          </a:bodyPr>
          <a:lstStyle/>
          <a:p>
            <a:pPr algn="ctr"/>
            <a:r>
              <a:rPr lang="en-US" sz="3200" dirty="0">
                <a:latin typeface="Tw Cen MT" panose="020B0602020104020603" pitchFamily="34" charset="0"/>
              </a:rPr>
              <a:t>Custodian sanitizes</a:t>
            </a:r>
          </a:p>
          <a:p>
            <a:pPr algn="ctr"/>
            <a:r>
              <a:rPr lang="en-US" sz="3200" dirty="0">
                <a:latin typeface="Tw Cen MT" panose="020B0602020104020603" pitchFamily="34" charset="0"/>
              </a:rPr>
              <a:t>after 24 hours</a:t>
            </a:r>
          </a:p>
        </p:txBody>
      </p:sp>
      <p:sp>
        <p:nvSpPr>
          <p:cNvPr id="5" name="TextBox 4">
            <a:extLst>
              <a:ext uri="{FF2B5EF4-FFF2-40B4-BE49-F238E27FC236}">
                <a16:creationId xmlns:a16="http://schemas.microsoft.com/office/drawing/2014/main" id="{DC071636-9DFB-4732-A6A2-5AD6BF7DC1CE}"/>
              </a:ext>
            </a:extLst>
          </p:cNvPr>
          <p:cNvSpPr txBox="1"/>
          <p:nvPr/>
        </p:nvSpPr>
        <p:spPr>
          <a:xfrm>
            <a:off x="5854700" y="3429000"/>
            <a:ext cx="6461760" cy="646331"/>
          </a:xfrm>
          <a:prstGeom prst="rect">
            <a:avLst/>
          </a:prstGeom>
          <a:noFill/>
        </p:spPr>
        <p:txBody>
          <a:bodyPr wrap="square" rtlCol="0">
            <a:spAutoFit/>
          </a:bodyPr>
          <a:lstStyle/>
          <a:p>
            <a:pPr algn="ctr"/>
            <a:r>
              <a:rPr lang="en-US" sz="3600" b="1" u="sng" dirty="0">
                <a:latin typeface="Tw Cen MT" panose="020B0602020104020603" pitchFamily="34" charset="0"/>
              </a:rPr>
              <a:t>EPS Protocol</a:t>
            </a:r>
          </a:p>
        </p:txBody>
      </p:sp>
      <p:sp>
        <p:nvSpPr>
          <p:cNvPr id="9" name="TextBox 8">
            <a:extLst>
              <a:ext uri="{FF2B5EF4-FFF2-40B4-BE49-F238E27FC236}">
                <a16:creationId xmlns:a16="http://schemas.microsoft.com/office/drawing/2014/main" id="{C20E9510-265E-4F37-BA6C-61DE2EBA545F}"/>
              </a:ext>
            </a:extLst>
          </p:cNvPr>
          <p:cNvSpPr txBox="1"/>
          <p:nvPr/>
        </p:nvSpPr>
        <p:spPr>
          <a:xfrm>
            <a:off x="6192520" y="4358424"/>
            <a:ext cx="5786120" cy="1077218"/>
          </a:xfrm>
          <a:prstGeom prst="rect">
            <a:avLst/>
          </a:prstGeom>
          <a:noFill/>
        </p:spPr>
        <p:txBody>
          <a:bodyPr wrap="square" rtlCol="0">
            <a:spAutoFit/>
          </a:bodyPr>
          <a:lstStyle/>
          <a:p>
            <a:pPr algn="ctr"/>
            <a:r>
              <a:rPr lang="en-US" sz="3200" dirty="0">
                <a:latin typeface="Tw Cen MT" panose="020B0602020104020603" pitchFamily="34" charset="0"/>
              </a:rPr>
              <a:t>EPS contracted sanitizing company </a:t>
            </a:r>
            <a:r>
              <a:rPr lang="en-US" sz="3200" dirty="0" err="1">
                <a:latin typeface="Tw Cen MT" panose="020B0602020104020603" pitchFamily="34" charset="0"/>
              </a:rPr>
              <a:t>ServPro</a:t>
            </a:r>
            <a:r>
              <a:rPr lang="en-US" sz="3200" dirty="0">
                <a:latin typeface="Tw Cen MT" panose="020B0602020104020603" pitchFamily="34" charset="0"/>
              </a:rPr>
              <a:t> to clean entire building</a:t>
            </a:r>
          </a:p>
        </p:txBody>
      </p:sp>
      <p:pic>
        <p:nvPicPr>
          <p:cNvPr id="11" name="Graphic 10" descr="Checkmark">
            <a:extLst>
              <a:ext uri="{FF2B5EF4-FFF2-40B4-BE49-F238E27FC236}">
                <a16:creationId xmlns:a16="http://schemas.microsoft.com/office/drawing/2014/main" id="{1ECF0224-A724-4F3D-BC56-89B5F1D8F2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9915" y="1773306"/>
            <a:ext cx="1891330" cy="1891330"/>
          </a:xfrm>
          <a:prstGeom prst="rect">
            <a:avLst/>
          </a:prstGeom>
        </p:spPr>
      </p:pic>
    </p:spTree>
    <p:extLst>
      <p:ext uri="{BB962C8B-B14F-4D97-AF65-F5344CB8AC3E}">
        <p14:creationId xmlns:p14="http://schemas.microsoft.com/office/powerpoint/2010/main" val="403000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FF0000"/>
          </a:solidFill>
        </p:spPr>
        <p:txBody>
          <a:bodyPr wrap="square" rtlCol="0">
            <a:spAutoFit/>
          </a:bodyPr>
          <a:lstStyle/>
          <a:p>
            <a:pPr algn="r"/>
            <a:r>
              <a:rPr lang="en-US" sz="5400" b="1" dirty="0">
                <a:solidFill>
                  <a:schemeClr val="bg1"/>
                </a:solidFill>
                <a:latin typeface="Tw Cen MT" panose="020B0602020104020603" pitchFamily="34" charset="0"/>
              </a:rPr>
              <a:t>COVID-19 Protocols</a:t>
            </a:r>
          </a:p>
        </p:txBody>
      </p:sp>
      <p:pic>
        <p:nvPicPr>
          <p:cNvPr id="6" name="Picture 5" descr="A close up of a cake&#10;&#10;Description automatically generated">
            <a:extLst>
              <a:ext uri="{FF2B5EF4-FFF2-40B4-BE49-F238E27FC236}">
                <a16:creationId xmlns:a16="http://schemas.microsoft.com/office/drawing/2014/main" id="{A200EEF1-3CC7-443A-BE92-4478004E935B}"/>
              </a:ext>
            </a:extLst>
          </p:cNvPr>
          <p:cNvPicPr>
            <a:picLocks noChangeAspect="1"/>
          </p:cNvPicPr>
          <p:nvPr/>
        </p:nvPicPr>
        <p:blipFill rotWithShape="1">
          <a:blip r:embed="rId2">
            <a:extLst>
              <a:ext uri="{28A0092B-C50C-407E-A947-70E740481C1C}">
                <a14:useLocalDpi xmlns:a14="http://schemas.microsoft.com/office/drawing/2010/main" val="0"/>
              </a:ext>
            </a:extLst>
          </a:blip>
          <a:srcRect l="29782" t="25717"/>
          <a:stretch/>
        </p:blipFill>
        <p:spPr>
          <a:xfrm>
            <a:off x="0" y="1"/>
            <a:ext cx="4430849" cy="3058510"/>
          </a:xfrm>
          <a:prstGeom prst="rect">
            <a:avLst/>
          </a:prstGeom>
        </p:spPr>
      </p:pic>
      <p:sp>
        <p:nvSpPr>
          <p:cNvPr id="2" name="TextBox 1">
            <a:extLst>
              <a:ext uri="{FF2B5EF4-FFF2-40B4-BE49-F238E27FC236}">
                <a16:creationId xmlns:a16="http://schemas.microsoft.com/office/drawing/2014/main" id="{E6EE89DA-F197-4098-9F9C-7F18E0A11D58}"/>
              </a:ext>
            </a:extLst>
          </p:cNvPr>
          <p:cNvSpPr txBox="1"/>
          <p:nvPr/>
        </p:nvSpPr>
        <p:spPr>
          <a:xfrm>
            <a:off x="243546" y="3429000"/>
            <a:ext cx="5598160" cy="646331"/>
          </a:xfrm>
          <a:prstGeom prst="rect">
            <a:avLst/>
          </a:prstGeom>
          <a:noFill/>
        </p:spPr>
        <p:txBody>
          <a:bodyPr wrap="square" rtlCol="0">
            <a:spAutoFit/>
          </a:bodyPr>
          <a:lstStyle/>
          <a:p>
            <a:pPr algn="ctr"/>
            <a:r>
              <a:rPr lang="en-US" sz="3600" b="1" u="sng" dirty="0">
                <a:latin typeface="Tw Cen MT" panose="020B0602020104020603" pitchFamily="34" charset="0"/>
              </a:rPr>
              <a:t>NJDOE/NJDOH Guidelines</a:t>
            </a:r>
          </a:p>
        </p:txBody>
      </p:sp>
      <p:sp>
        <p:nvSpPr>
          <p:cNvPr id="3" name="TextBox 2">
            <a:extLst>
              <a:ext uri="{FF2B5EF4-FFF2-40B4-BE49-F238E27FC236}">
                <a16:creationId xmlns:a16="http://schemas.microsoft.com/office/drawing/2014/main" id="{3CE3AEDB-6E52-408F-8390-BE613B650577}"/>
              </a:ext>
            </a:extLst>
          </p:cNvPr>
          <p:cNvSpPr txBox="1"/>
          <p:nvPr/>
        </p:nvSpPr>
        <p:spPr>
          <a:xfrm>
            <a:off x="309880" y="4358424"/>
            <a:ext cx="5465492" cy="584775"/>
          </a:xfrm>
          <a:prstGeom prst="rect">
            <a:avLst/>
          </a:prstGeom>
          <a:noFill/>
        </p:spPr>
        <p:txBody>
          <a:bodyPr wrap="square" rtlCol="0">
            <a:spAutoFit/>
          </a:bodyPr>
          <a:lstStyle/>
          <a:p>
            <a:pPr algn="ctr"/>
            <a:r>
              <a:rPr lang="en-US" sz="3200" dirty="0">
                <a:latin typeface="Tw Cen MT" panose="020B0602020104020603" pitchFamily="34" charset="0"/>
              </a:rPr>
              <a:t>Sanitizing classroom</a:t>
            </a:r>
          </a:p>
        </p:txBody>
      </p:sp>
      <p:sp>
        <p:nvSpPr>
          <p:cNvPr id="5" name="TextBox 4">
            <a:extLst>
              <a:ext uri="{FF2B5EF4-FFF2-40B4-BE49-F238E27FC236}">
                <a16:creationId xmlns:a16="http://schemas.microsoft.com/office/drawing/2014/main" id="{DC071636-9DFB-4732-A6A2-5AD6BF7DC1CE}"/>
              </a:ext>
            </a:extLst>
          </p:cNvPr>
          <p:cNvSpPr txBox="1"/>
          <p:nvPr/>
        </p:nvSpPr>
        <p:spPr>
          <a:xfrm>
            <a:off x="5854700" y="3429000"/>
            <a:ext cx="6461760" cy="646331"/>
          </a:xfrm>
          <a:prstGeom prst="rect">
            <a:avLst/>
          </a:prstGeom>
          <a:noFill/>
        </p:spPr>
        <p:txBody>
          <a:bodyPr wrap="square" rtlCol="0">
            <a:spAutoFit/>
          </a:bodyPr>
          <a:lstStyle/>
          <a:p>
            <a:pPr algn="ctr"/>
            <a:r>
              <a:rPr lang="en-US" sz="3600" b="1" u="sng" dirty="0">
                <a:latin typeface="Tw Cen MT" panose="020B0602020104020603" pitchFamily="34" charset="0"/>
              </a:rPr>
              <a:t>EPS Protocol</a:t>
            </a:r>
          </a:p>
        </p:txBody>
      </p:sp>
      <p:sp>
        <p:nvSpPr>
          <p:cNvPr id="9" name="TextBox 8">
            <a:extLst>
              <a:ext uri="{FF2B5EF4-FFF2-40B4-BE49-F238E27FC236}">
                <a16:creationId xmlns:a16="http://schemas.microsoft.com/office/drawing/2014/main" id="{C20E9510-265E-4F37-BA6C-61DE2EBA545F}"/>
              </a:ext>
            </a:extLst>
          </p:cNvPr>
          <p:cNvSpPr txBox="1"/>
          <p:nvPr/>
        </p:nvSpPr>
        <p:spPr>
          <a:xfrm>
            <a:off x="6192520" y="4358424"/>
            <a:ext cx="5786120" cy="584775"/>
          </a:xfrm>
          <a:prstGeom prst="rect">
            <a:avLst/>
          </a:prstGeom>
          <a:noFill/>
        </p:spPr>
        <p:txBody>
          <a:bodyPr wrap="square" rtlCol="0">
            <a:spAutoFit/>
          </a:bodyPr>
          <a:lstStyle/>
          <a:p>
            <a:pPr algn="ctr"/>
            <a:r>
              <a:rPr lang="en-US" sz="3200" dirty="0">
                <a:latin typeface="Tw Cen MT" panose="020B0602020104020603" pitchFamily="34" charset="0"/>
              </a:rPr>
              <a:t>Sanitizing entire building</a:t>
            </a:r>
          </a:p>
        </p:txBody>
      </p:sp>
      <p:pic>
        <p:nvPicPr>
          <p:cNvPr id="11" name="Graphic 10" descr="Checkmark">
            <a:extLst>
              <a:ext uri="{FF2B5EF4-FFF2-40B4-BE49-F238E27FC236}">
                <a16:creationId xmlns:a16="http://schemas.microsoft.com/office/drawing/2014/main" id="{1ECF0224-A724-4F3D-BC56-89B5F1D8F2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9915" y="1773306"/>
            <a:ext cx="1891330" cy="1891330"/>
          </a:xfrm>
          <a:prstGeom prst="rect">
            <a:avLst/>
          </a:prstGeom>
        </p:spPr>
      </p:pic>
    </p:spTree>
    <p:extLst>
      <p:ext uri="{BB962C8B-B14F-4D97-AF65-F5344CB8AC3E}">
        <p14:creationId xmlns:p14="http://schemas.microsoft.com/office/powerpoint/2010/main" val="142650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FF0000"/>
          </a:solidFill>
        </p:spPr>
        <p:txBody>
          <a:bodyPr wrap="square" rtlCol="0">
            <a:spAutoFit/>
          </a:bodyPr>
          <a:lstStyle/>
          <a:p>
            <a:pPr algn="r"/>
            <a:r>
              <a:rPr lang="en-US" sz="5400" b="1" dirty="0">
                <a:solidFill>
                  <a:schemeClr val="bg1"/>
                </a:solidFill>
                <a:latin typeface="Tw Cen MT" panose="020B0602020104020603" pitchFamily="34" charset="0"/>
              </a:rPr>
              <a:t>COVID-19 Protocols</a:t>
            </a:r>
          </a:p>
        </p:txBody>
      </p:sp>
      <p:pic>
        <p:nvPicPr>
          <p:cNvPr id="6" name="Picture 5" descr="A close up of a cake&#10;&#10;Description automatically generated">
            <a:extLst>
              <a:ext uri="{FF2B5EF4-FFF2-40B4-BE49-F238E27FC236}">
                <a16:creationId xmlns:a16="http://schemas.microsoft.com/office/drawing/2014/main" id="{A200EEF1-3CC7-443A-BE92-4478004E935B}"/>
              </a:ext>
            </a:extLst>
          </p:cNvPr>
          <p:cNvPicPr>
            <a:picLocks noChangeAspect="1"/>
          </p:cNvPicPr>
          <p:nvPr/>
        </p:nvPicPr>
        <p:blipFill rotWithShape="1">
          <a:blip r:embed="rId2">
            <a:extLst>
              <a:ext uri="{28A0092B-C50C-407E-A947-70E740481C1C}">
                <a14:useLocalDpi xmlns:a14="http://schemas.microsoft.com/office/drawing/2010/main" val="0"/>
              </a:ext>
            </a:extLst>
          </a:blip>
          <a:srcRect l="29782" t="25717"/>
          <a:stretch/>
        </p:blipFill>
        <p:spPr>
          <a:xfrm>
            <a:off x="0" y="1"/>
            <a:ext cx="4430849" cy="3058510"/>
          </a:xfrm>
          <a:prstGeom prst="rect">
            <a:avLst/>
          </a:prstGeom>
        </p:spPr>
      </p:pic>
      <p:sp>
        <p:nvSpPr>
          <p:cNvPr id="2" name="TextBox 1">
            <a:extLst>
              <a:ext uri="{FF2B5EF4-FFF2-40B4-BE49-F238E27FC236}">
                <a16:creationId xmlns:a16="http://schemas.microsoft.com/office/drawing/2014/main" id="{E6EE89DA-F197-4098-9F9C-7F18E0A11D58}"/>
              </a:ext>
            </a:extLst>
          </p:cNvPr>
          <p:cNvSpPr txBox="1"/>
          <p:nvPr/>
        </p:nvSpPr>
        <p:spPr>
          <a:xfrm>
            <a:off x="243546" y="3429000"/>
            <a:ext cx="5598160" cy="646331"/>
          </a:xfrm>
          <a:prstGeom prst="rect">
            <a:avLst/>
          </a:prstGeom>
          <a:noFill/>
        </p:spPr>
        <p:txBody>
          <a:bodyPr wrap="square" rtlCol="0">
            <a:spAutoFit/>
          </a:bodyPr>
          <a:lstStyle/>
          <a:p>
            <a:pPr algn="ctr"/>
            <a:r>
              <a:rPr lang="en-US" sz="3600" b="1" u="sng" dirty="0">
                <a:latin typeface="Tw Cen MT" panose="020B0602020104020603" pitchFamily="34" charset="0"/>
              </a:rPr>
              <a:t>NJDOE/NJDOH Guidelines</a:t>
            </a:r>
          </a:p>
        </p:txBody>
      </p:sp>
      <p:sp>
        <p:nvSpPr>
          <p:cNvPr id="3" name="TextBox 2">
            <a:extLst>
              <a:ext uri="{FF2B5EF4-FFF2-40B4-BE49-F238E27FC236}">
                <a16:creationId xmlns:a16="http://schemas.microsoft.com/office/drawing/2014/main" id="{3CE3AEDB-6E52-408F-8390-BE613B650577}"/>
              </a:ext>
            </a:extLst>
          </p:cNvPr>
          <p:cNvSpPr txBox="1"/>
          <p:nvPr/>
        </p:nvSpPr>
        <p:spPr>
          <a:xfrm>
            <a:off x="309880" y="4358424"/>
            <a:ext cx="5465492" cy="1569660"/>
          </a:xfrm>
          <a:prstGeom prst="rect">
            <a:avLst/>
          </a:prstGeom>
          <a:noFill/>
        </p:spPr>
        <p:txBody>
          <a:bodyPr wrap="square" rtlCol="0">
            <a:spAutoFit/>
          </a:bodyPr>
          <a:lstStyle/>
          <a:p>
            <a:pPr algn="ctr"/>
            <a:r>
              <a:rPr lang="en-US" sz="3200" dirty="0">
                <a:latin typeface="Tw Cen MT" panose="020B0602020104020603" pitchFamily="34" charset="0"/>
              </a:rPr>
              <a:t>Student/Staff Member Tests Positive for COVID-19-</a:t>
            </a:r>
            <a:br>
              <a:rPr lang="en-US" sz="3200" dirty="0">
                <a:latin typeface="Tw Cen MT" panose="020B0602020104020603" pitchFamily="34" charset="0"/>
              </a:rPr>
            </a:br>
            <a:r>
              <a:rPr lang="en-US" sz="3200" spc="-40" dirty="0">
                <a:latin typeface="Tw Cen MT" panose="020B0602020104020603" pitchFamily="34" charset="0"/>
              </a:rPr>
              <a:t>Shut down classroom for 24 hours</a:t>
            </a:r>
          </a:p>
        </p:txBody>
      </p:sp>
      <p:sp>
        <p:nvSpPr>
          <p:cNvPr id="5" name="TextBox 4">
            <a:extLst>
              <a:ext uri="{FF2B5EF4-FFF2-40B4-BE49-F238E27FC236}">
                <a16:creationId xmlns:a16="http://schemas.microsoft.com/office/drawing/2014/main" id="{DC071636-9DFB-4732-A6A2-5AD6BF7DC1CE}"/>
              </a:ext>
            </a:extLst>
          </p:cNvPr>
          <p:cNvSpPr txBox="1"/>
          <p:nvPr/>
        </p:nvSpPr>
        <p:spPr>
          <a:xfrm>
            <a:off x="5854700" y="3429000"/>
            <a:ext cx="6461760" cy="646331"/>
          </a:xfrm>
          <a:prstGeom prst="rect">
            <a:avLst/>
          </a:prstGeom>
          <a:noFill/>
        </p:spPr>
        <p:txBody>
          <a:bodyPr wrap="square" rtlCol="0">
            <a:spAutoFit/>
          </a:bodyPr>
          <a:lstStyle/>
          <a:p>
            <a:pPr algn="ctr"/>
            <a:r>
              <a:rPr lang="en-US" sz="3600" b="1" u="sng" dirty="0">
                <a:latin typeface="Tw Cen MT" panose="020B0602020104020603" pitchFamily="34" charset="0"/>
              </a:rPr>
              <a:t>EPS Protocol</a:t>
            </a:r>
          </a:p>
        </p:txBody>
      </p:sp>
      <p:sp>
        <p:nvSpPr>
          <p:cNvPr id="9" name="TextBox 8">
            <a:extLst>
              <a:ext uri="{FF2B5EF4-FFF2-40B4-BE49-F238E27FC236}">
                <a16:creationId xmlns:a16="http://schemas.microsoft.com/office/drawing/2014/main" id="{C20E9510-265E-4F37-BA6C-61DE2EBA545F}"/>
              </a:ext>
            </a:extLst>
          </p:cNvPr>
          <p:cNvSpPr txBox="1"/>
          <p:nvPr/>
        </p:nvSpPr>
        <p:spPr>
          <a:xfrm>
            <a:off x="6192520" y="4358424"/>
            <a:ext cx="5786120" cy="1569660"/>
          </a:xfrm>
          <a:prstGeom prst="rect">
            <a:avLst/>
          </a:prstGeom>
          <a:noFill/>
        </p:spPr>
        <p:txBody>
          <a:bodyPr wrap="square" rtlCol="0">
            <a:spAutoFit/>
          </a:bodyPr>
          <a:lstStyle/>
          <a:p>
            <a:pPr algn="ctr"/>
            <a:r>
              <a:rPr lang="en-US" sz="3200" dirty="0">
                <a:latin typeface="Tw Cen MT" panose="020B0602020104020603" pitchFamily="34" charset="0"/>
              </a:rPr>
              <a:t>Student/Staff Member Tests Positive for COVID-19-</a:t>
            </a:r>
          </a:p>
          <a:p>
            <a:pPr algn="ctr"/>
            <a:r>
              <a:rPr lang="en-US" sz="3200" dirty="0">
                <a:latin typeface="Tw Cen MT" panose="020B0602020104020603" pitchFamily="34" charset="0"/>
              </a:rPr>
              <a:t>Shut down school for 48 hours</a:t>
            </a:r>
          </a:p>
        </p:txBody>
      </p:sp>
      <p:pic>
        <p:nvPicPr>
          <p:cNvPr id="11" name="Graphic 10" descr="Checkmark">
            <a:extLst>
              <a:ext uri="{FF2B5EF4-FFF2-40B4-BE49-F238E27FC236}">
                <a16:creationId xmlns:a16="http://schemas.microsoft.com/office/drawing/2014/main" id="{1ECF0224-A724-4F3D-BC56-89B5F1D8F2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9915" y="1773306"/>
            <a:ext cx="1891330" cy="1891330"/>
          </a:xfrm>
          <a:prstGeom prst="rect">
            <a:avLst/>
          </a:prstGeom>
        </p:spPr>
      </p:pic>
    </p:spTree>
    <p:extLst>
      <p:ext uri="{BB962C8B-B14F-4D97-AF65-F5344CB8AC3E}">
        <p14:creationId xmlns:p14="http://schemas.microsoft.com/office/powerpoint/2010/main" val="356265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FF0000"/>
          </a:solidFill>
        </p:spPr>
        <p:txBody>
          <a:bodyPr wrap="square" rtlCol="0">
            <a:spAutoFit/>
          </a:bodyPr>
          <a:lstStyle/>
          <a:p>
            <a:pPr algn="r"/>
            <a:r>
              <a:rPr lang="en-US" sz="5400" b="1" dirty="0">
                <a:solidFill>
                  <a:schemeClr val="bg1"/>
                </a:solidFill>
                <a:latin typeface="Tw Cen MT" panose="020B0602020104020603" pitchFamily="34" charset="0"/>
              </a:rPr>
              <a:t>COVID-19 Protocols</a:t>
            </a:r>
          </a:p>
        </p:txBody>
      </p:sp>
      <p:pic>
        <p:nvPicPr>
          <p:cNvPr id="6" name="Picture 5" descr="A close up of a cake&#10;&#10;Description automatically generated">
            <a:extLst>
              <a:ext uri="{FF2B5EF4-FFF2-40B4-BE49-F238E27FC236}">
                <a16:creationId xmlns:a16="http://schemas.microsoft.com/office/drawing/2014/main" id="{A200EEF1-3CC7-443A-BE92-4478004E935B}"/>
              </a:ext>
            </a:extLst>
          </p:cNvPr>
          <p:cNvPicPr>
            <a:picLocks noChangeAspect="1"/>
          </p:cNvPicPr>
          <p:nvPr/>
        </p:nvPicPr>
        <p:blipFill rotWithShape="1">
          <a:blip r:embed="rId2">
            <a:extLst>
              <a:ext uri="{28A0092B-C50C-407E-A947-70E740481C1C}">
                <a14:useLocalDpi xmlns:a14="http://schemas.microsoft.com/office/drawing/2010/main" val="0"/>
              </a:ext>
            </a:extLst>
          </a:blip>
          <a:srcRect l="29782" t="25717"/>
          <a:stretch/>
        </p:blipFill>
        <p:spPr>
          <a:xfrm>
            <a:off x="0" y="1"/>
            <a:ext cx="4430849" cy="3058510"/>
          </a:xfrm>
          <a:prstGeom prst="rect">
            <a:avLst/>
          </a:prstGeom>
        </p:spPr>
      </p:pic>
      <p:sp>
        <p:nvSpPr>
          <p:cNvPr id="2" name="TextBox 1">
            <a:extLst>
              <a:ext uri="{FF2B5EF4-FFF2-40B4-BE49-F238E27FC236}">
                <a16:creationId xmlns:a16="http://schemas.microsoft.com/office/drawing/2014/main" id="{E6EE89DA-F197-4098-9F9C-7F18E0A11D58}"/>
              </a:ext>
            </a:extLst>
          </p:cNvPr>
          <p:cNvSpPr txBox="1"/>
          <p:nvPr/>
        </p:nvSpPr>
        <p:spPr>
          <a:xfrm>
            <a:off x="243546" y="3429000"/>
            <a:ext cx="5598160" cy="646331"/>
          </a:xfrm>
          <a:prstGeom prst="rect">
            <a:avLst/>
          </a:prstGeom>
          <a:noFill/>
        </p:spPr>
        <p:txBody>
          <a:bodyPr wrap="square" rtlCol="0">
            <a:spAutoFit/>
          </a:bodyPr>
          <a:lstStyle/>
          <a:p>
            <a:pPr algn="ctr"/>
            <a:r>
              <a:rPr lang="en-US" sz="3600" b="1" u="sng" dirty="0">
                <a:latin typeface="Tw Cen MT" panose="020B0602020104020603" pitchFamily="34" charset="0"/>
              </a:rPr>
              <a:t>NJDOE/NJDOH Guidelines</a:t>
            </a:r>
          </a:p>
        </p:txBody>
      </p:sp>
      <p:sp>
        <p:nvSpPr>
          <p:cNvPr id="3" name="TextBox 2">
            <a:extLst>
              <a:ext uri="{FF2B5EF4-FFF2-40B4-BE49-F238E27FC236}">
                <a16:creationId xmlns:a16="http://schemas.microsoft.com/office/drawing/2014/main" id="{3CE3AEDB-6E52-408F-8390-BE613B650577}"/>
              </a:ext>
            </a:extLst>
          </p:cNvPr>
          <p:cNvSpPr txBox="1"/>
          <p:nvPr/>
        </p:nvSpPr>
        <p:spPr>
          <a:xfrm>
            <a:off x="309880" y="4358424"/>
            <a:ext cx="5465492" cy="1569660"/>
          </a:xfrm>
          <a:prstGeom prst="rect">
            <a:avLst/>
          </a:prstGeom>
          <a:noFill/>
        </p:spPr>
        <p:txBody>
          <a:bodyPr wrap="square" rtlCol="0">
            <a:spAutoFit/>
          </a:bodyPr>
          <a:lstStyle/>
          <a:p>
            <a:pPr algn="ctr"/>
            <a:r>
              <a:rPr lang="en-US" sz="3200" dirty="0">
                <a:latin typeface="Tw Cen MT" panose="020B0602020104020603" pitchFamily="34" charset="0"/>
              </a:rPr>
              <a:t>COVID-19 Contact Tracing-</a:t>
            </a:r>
            <a:br>
              <a:rPr lang="en-US" sz="3200" dirty="0">
                <a:latin typeface="Tw Cen MT" panose="020B0602020104020603" pitchFamily="34" charset="0"/>
              </a:rPr>
            </a:br>
            <a:r>
              <a:rPr lang="en-US" sz="3200" dirty="0">
                <a:latin typeface="Tw Cen MT" panose="020B0602020104020603" pitchFamily="34" charset="0"/>
              </a:rPr>
              <a:t>identify and inform</a:t>
            </a:r>
          </a:p>
          <a:p>
            <a:pPr algn="ctr"/>
            <a:r>
              <a:rPr lang="en-US" sz="3200" dirty="0">
                <a:latin typeface="Tw Cen MT" panose="020B0602020104020603" pitchFamily="34" charset="0"/>
              </a:rPr>
              <a:t>primary contacts</a:t>
            </a:r>
          </a:p>
        </p:txBody>
      </p:sp>
      <p:sp>
        <p:nvSpPr>
          <p:cNvPr id="5" name="TextBox 4">
            <a:extLst>
              <a:ext uri="{FF2B5EF4-FFF2-40B4-BE49-F238E27FC236}">
                <a16:creationId xmlns:a16="http://schemas.microsoft.com/office/drawing/2014/main" id="{DC071636-9DFB-4732-A6A2-5AD6BF7DC1CE}"/>
              </a:ext>
            </a:extLst>
          </p:cNvPr>
          <p:cNvSpPr txBox="1"/>
          <p:nvPr/>
        </p:nvSpPr>
        <p:spPr>
          <a:xfrm>
            <a:off x="5854700" y="3429000"/>
            <a:ext cx="6461760" cy="646331"/>
          </a:xfrm>
          <a:prstGeom prst="rect">
            <a:avLst/>
          </a:prstGeom>
          <a:noFill/>
        </p:spPr>
        <p:txBody>
          <a:bodyPr wrap="square" rtlCol="0">
            <a:spAutoFit/>
          </a:bodyPr>
          <a:lstStyle/>
          <a:p>
            <a:pPr algn="ctr"/>
            <a:r>
              <a:rPr lang="en-US" sz="3600" b="1" u="sng" dirty="0">
                <a:latin typeface="Tw Cen MT" panose="020B0602020104020603" pitchFamily="34" charset="0"/>
              </a:rPr>
              <a:t>EPS Protocol</a:t>
            </a:r>
          </a:p>
        </p:txBody>
      </p:sp>
      <p:sp>
        <p:nvSpPr>
          <p:cNvPr id="9" name="TextBox 8">
            <a:extLst>
              <a:ext uri="{FF2B5EF4-FFF2-40B4-BE49-F238E27FC236}">
                <a16:creationId xmlns:a16="http://schemas.microsoft.com/office/drawing/2014/main" id="{C20E9510-265E-4F37-BA6C-61DE2EBA545F}"/>
              </a:ext>
            </a:extLst>
          </p:cNvPr>
          <p:cNvSpPr txBox="1"/>
          <p:nvPr/>
        </p:nvSpPr>
        <p:spPr>
          <a:xfrm>
            <a:off x="6192520" y="4358424"/>
            <a:ext cx="5786120" cy="2062103"/>
          </a:xfrm>
          <a:prstGeom prst="rect">
            <a:avLst/>
          </a:prstGeom>
          <a:noFill/>
        </p:spPr>
        <p:txBody>
          <a:bodyPr wrap="square" rtlCol="0">
            <a:spAutoFit/>
          </a:bodyPr>
          <a:lstStyle/>
          <a:p>
            <a:pPr algn="ctr"/>
            <a:r>
              <a:rPr lang="en-US" sz="3200" dirty="0">
                <a:latin typeface="Tw Cen MT" panose="020B0602020104020603" pitchFamily="34" charset="0"/>
              </a:rPr>
              <a:t>COVID-19 Contact Tracing-</a:t>
            </a:r>
            <a:br>
              <a:rPr lang="en-US" sz="3200" dirty="0">
                <a:latin typeface="Tw Cen MT" panose="020B0602020104020603" pitchFamily="34" charset="0"/>
              </a:rPr>
            </a:br>
            <a:r>
              <a:rPr lang="en-US" sz="3200" dirty="0">
                <a:latin typeface="Tw Cen MT" panose="020B0602020104020603" pitchFamily="34" charset="0"/>
              </a:rPr>
              <a:t>Informing all team members in building and supporting whether or not to be tested</a:t>
            </a:r>
          </a:p>
        </p:txBody>
      </p:sp>
      <p:pic>
        <p:nvPicPr>
          <p:cNvPr id="11" name="Graphic 10" descr="Checkmark">
            <a:extLst>
              <a:ext uri="{FF2B5EF4-FFF2-40B4-BE49-F238E27FC236}">
                <a16:creationId xmlns:a16="http://schemas.microsoft.com/office/drawing/2014/main" id="{1ECF0224-A724-4F3D-BC56-89B5F1D8F2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9915" y="1773306"/>
            <a:ext cx="1891330" cy="1891330"/>
          </a:xfrm>
          <a:prstGeom prst="rect">
            <a:avLst/>
          </a:prstGeom>
        </p:spPr>
      </p:pic>
    </p:spTree>
    <p:extLst>
      <p:ext uri="{BB962C8B-B14F-4D97-AF65-F5344CB8AC3E}">
        <p14:creationId xmlns:p14="http://schemas.microsoft.com/office/powerpoint/2010/main" val="177793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0FA754-BEF8-4907-A9AC-9151133E97FE}"/>
              </a:ext>
            </a:extLst>
          </p:cNvPr>
          <p:cNvSpPr txBox="1"/>
          <p:nvPr/>
        </p:nvSpPr>
        <p:spPr>
          <a:xfrm>
            <a:off x="0" y="203199"/>
            <a:ext cx="11785600" cy="923330"/>
          </a:xfrm>
          <a:prstGeom prst="rect">
            <a:avLst/>
          </a:prstGeom>
          <a:solidFill>
            <a:srgbClr val="FF0000"/>
          </a:solidFill>
        </p:spPr>
        <p:txBody>
          <a:bodyPr wrap="square" rtlCol="0">
            <a:spAutoFit/>
          </a:bodyPr>
          <a:lstStyle/>
          <a:p>
            <a:pPr algn="r"/>
            <a:r>
              <a:rPr lang="en-US" sz="5400" b="1" dirty="0">
                <a:solidFill>
                  <a:schemeClr val="bg1"/>
                </a:solidFill>
                <a:latin typeface="Tw Cen MT" panose="020B0602020104020603" pitchFamily="34" charset="0"/>
              </a:rPr>
              <a:t>COVID-19 Protocols</a:t>
            </a:r>
          </a:p>
        </p:txBody>
      </p:sp>
      <p:pic>
        <p:nvPicPr>
          <p:cNvPr id="6" name="Picture 5" descr="A close up of a cake&#10;&#10;Description automatically generated">
            <a:extLst>
              <a:ext uri="{FF2B5EF4-FFF2-40B4-BE49-F238E27FC236}">
                <a16:creationId xmlns:a16="http://schemas.microsoft.com/office/drawing/2014/main" id="{A200EEF1-3CC7-443A-BE92-4478004E935B}"/>
              </a:ext>
            </a:extLst>
          </p:cNvPr>
          <p:cNvPicPr>
            <a:picLocks noChangeAspect="1"/>
          </p:cNvPicPr>
          <p:nvPr/>
        </p:nvPicPr>
        <p:blipFill rotWithShape="1">
          <a:blip r:embed="rId2">
            <a:extLst>
              <a:ext uri="{28A0092B-C50C-407E-A947-70E740481C1C}">
                <a14:useLocalDpi xmlns:a14="http://schemas.microsoft.com/office/drawing/2010/main" val="0"/>
              </a:ext>
            </a:extLst>
          </a:blip>
          <a:srcRect l="29782" t="25717"/>
          <a:stretch/>
        </p:blipFill>
        <p:spPr>
          <a:xfrm>
            <a:off x="0" y="1"/>
            <a:ext cx="4430849" cy="3058510"/>
          </a:xfrm>
          <a:prstGeom prst="rect">
            <a:avLst/>
          </a:prstGeom>
        </p:spPr>
      </p:pic>
      <p:sp>
        <p:nvSpPr>
          <p:cNvPr id="5" name="TextBox 4">
            <a:extLst>
              <a:ext uri="{FF2B5EF4-FFF2-40B4-BE49-F238E27FC236}">
                <a16:creationId xmlns:a16="http://schemas.microsoft.com/office/drawing/2014/main" id="{DC071636-9DFB-4732-A6A2-5AD6BF7DC1CE}"/>
              </a:ext>
            </a:extLst>
          </p:cNvPr>
          <p:cNvSpPr txBox="1"/>
          <p:nvPr/>
        </p:nvSpPr>
        <p:spPr>
          <a:xfrm>
            <a:off x="0" y="3017860"/>
            <a:ext cx="12316460" cy="646331"/>
          </a:xfrm>
          <a:prstGeom prst="rect">
            <a:avLst/>
          </a:prstGeom>
          <a:noFill/>
        </p:spPr>
        <p:txBody>
          <a:bodyPr wrap="square" rtlCol="0">
            <a:spAutoFit/>
          </a:bodyPr>
          <a:lstStyle/>
          <a:p>
            <a:pPr algn="ctr"/>
            <a:r>
              <a:rPr lang="en-US" sz="3600" b="1" u="sng" dirty="0">
                <a:latin typeface="Tw Cen MT" panose="020B0602020104020603" pitchFamily="34" charset="0"/>
              </a:rPr>
              <a:t>Additional EPS Protocols</a:t>
            </a:r>
          </a:p>
        </p:txBody>
      </p:sp>
      <p:sp>
        <p:nvSpPr>
          <p:cNvPr id="9" name="TextBox 8">
            <a:extLst>
              <a:ext uri="{FF2B5EF4-FFF2-40B4-BE49-F238E27FC236}">
                <a16:creationId xmlns:a16="http://schemas.microsoft.com/office/drawing/2014/main" id="{C20E9510-265E-4F37-BA6C-61DE2EBA545F}"/>
              </a:ext>
            </a:extLst>
          </p:cNvPr>
          <p:cNvSpPr txBox="1"/>
          <p:nvPr/>
        </p:nvSpPr>
        <p:spPr>
          <a:xfrm>
            <a:off x="423333" y="3981841"/>
            <a:ext cx="11555307" cy="2708434"/>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w Cen MT" panose="020B0602020104020603" pitchFamily="34" charset="0"/>
              </a:rPr>
              <a:t>Zoom meeting with all staff from the building along with Elizabeth health officer and EPS Director of Plant and Property</a:t>
            </a:r>
          </a:p>
          <a:p>
            <a:pPr marL="457200" indent="-457200">
              <a:buFont typeface="Arial" panose="020B0604020202020204" pitchFamily="34" charset="0"/>
              <a:buChar char="•"/>
            </a:pPr>
            <a:endParaRPr lang="en-US" sz="1000" dirty="0">
              <a:latin typeface="Tw Cen MT" panose="020B0602020104020603" pitchFamily="34" charset="0"/>
            </a:endParaRPr>
          </a:p>
          <a:p>
            <a:pPr marL="457200" indent="-457200">
              <a:buFont typeface="Arial" panose="020B0604020202020204" pitchFamily="34" charset="0"/>
              <a:buChar char="•"/>
            </a:pPr>
            <a:r>
              <a:rPr lang="en-US" sz="3200" dirty="0">
                <a:latin typeface="Tw Cen MT" panose="020B0602020104020603" pitchFamily="34" charset="0"/>
              </a:rPr>
              <a:t>Shut down and sanitize entire building for safety even for suspected cases</a:t>
            </a:r>
          </a:p>
          <a:p>
            <a:pPr algn="ctr"/>
            <a:endParaRPr lang="en-US" sz="3200" dirty="0">
              <a:latin typeface="Tw Cen MT" panose="020B0602020104020603" pitchFamily="34" charset="0"/>
            </a:endParaRPr>
          </a:p>
        </p:txBody>
      </p:sp>
      <p:pic>
        <p:nvPicPr>
          <p:cNvPr id="11" name="Graphic 10" descr="Checkmark">
            <a:extLst>
              <a:ext uri="{FF2B5EF4-FFF2-40B4-BE49-F238E27FC236}">
                <a16:creationId xmlns:a16="http://schemas.microsoft.com/office/drawing/2014/main" id="{1ECF0224-A724-4F3D-BC56-89B5F1D8F2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8048" y="2090511"/>
            <a:ext cx="1891330" cy="1891330"/>
          </a:xfrm>
          <a:prstGeom prst="rect">
            <a:avLst/>
          </a:prstGeom>
        </p:spPr>
      </p:pic>
    </p:spTree>
    <p:extLst>
      <p:ext uri="{BB962C8B-B14F-4D97-AF65-F5344CB8AC3E}">
        <p14:creationId xmlns:p14="http://schemas.microsoft.com/office/powerpoint/2010/main" val="328879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49D3D7-3E48-4313-8D2A-82DCC70B9319}"/>
              </a:ext>
            </a:extLst>
          </p:cNvPr>
          <p:cNvSpPr txBox="1"/>
          <p:nvPr/>
        </p:nvSpPr>
        <p:spPr>
          <a:xfrm>
            <a:off x="406400" y="233679"/>
            <a:ext cx="11785600" cy="923330"/>
          </a:xfrm>
          <a:prstGeom prst="rect">
            <a:avLst/>
          </a:prstGeom>
          <a:solidFill>
            <a:schemeClr val="accent1">
              <a:lumMod val="50000"/>
            </a:schemeClr>
          </a:solidFill>
        </p:spPr>
        <p:txBody>
          <a:bodyPr wrap="square" rtlCol="0">
            <a:spAutoFit/>
          </a:bodyPr>
          <a:lstStyle/>
          <a:p>
            <a:r>
              <a:rPr lang="en-US" sz="5400" b="1" dirty="0">
                <a:solidFill>
                  <a:schemeClr val="bg1"/>
                </a:solidFill>
                <a:latin typeface="Tw Cen MT" panose="020B0602020104020603" pitchFamily="34" charset="0"/>
              </a:rPr>
              <a:t>Attendance</a:t>
            </a:r>
          </a:p>
        </p:txBody>
      </p:sp>
      <p:pic>
        <p:nvPicPr>
          <p:cNvPr id="3" name="Picture 2" descr="A screenshot of a cell phone&#10;&#10;Description automatically generated">
            <a:extLst>
              <a:ext uri="{FF2B5EF4-FFF2-40B4-BE49-F238E27FC236}">
                <a16:creationId xmlns:a16="http://schemas.microsoft.com/office/drawing/2014/main" id="{F1375CDE-C6A9-4B21-A884-BC34B487FDD6}"/>
              </a:ext>
            </a:extLst>
          </p:cNvPr>
          <p:cNvPicPr>
            <a:picLocks noChangeAspect="1"/>
          </p:cNvPicPr>
          <p:nvPr/>
        </p:nvPicPr>
        <p:blipFill rotWithShape="1">
          <a:blip r:embed="rId2">
            <a:extLst>
              <a:ext uri="{28A0092B-C50C-407E-A947-70E740481C1C}">
                <a14:useLocalDpi xmlns:a14="http://schemas.microsoft.com/office/drawing/2010/main" val="0"/>
              </a:ext>
            </a:extLst>
          </a:blip>
          <a:srcRect l="22016" r="22315" b="7905"/>
          <a:stretch/>
        </p:blipFill>
        <p:spPr>
          <a:xfrm>
            <a:off x="9675994" y="0"/>
            <a:ext cx="2516005" cy="2092960"/>
          </a:xfrm>
          <a:prstGeom prst="rect">
            <a:avLst/>
          </a:prstGeom>
        </p:spPr>
      </p:pic>
      <p:sp>
        <p:nvSpPr>
          <p:cNvPr id="7" name="TextBox 6">
            <a:extLst>
              <a:ext uri="{FF2B5EF4-FFF2-40B4-BE49-F238E27FC236}">
                <a16:creationId xmlns:a16="http://schemas.microsoft.com/office/drawing/2014/main" id="{E563A85C-9537-4FAD-9803-4E0417E48E72}"/>
              </a:ext>
            </a:extLst>
          </p:cNvPr>
          <p:cNvSpPr txBox="1"/>
          <p:nvPr/>
        </p:nvSpPr>
        <p:spPr>
          <a:xfrm>
            <a:off x="0" y="1631295"/>
            <a:ext cx="12192000" cy="923330"/>
          </a:xfrm>
          <a:prstGeom prst="rect">
            <a:avLst/>
          </a:prstGeom>
          <a:noFill/>
        </p:spPr>
        <p:txBody>
          <a:bodyPr wrap="square" rtlCol="0">
            <a:spAutoFit/>
          </a:bodyPr>
          <a:lstStyle/>
          <a:p>
            <a:pPr algn="ctr"/>
            <a:r>
              <a:rPr lang="en-US" sz="5400" b="1" u="sng" dirty="0">
                <a:latin typeface="Tw Cen MT" panose="020B0602020104020603" pitchFamily="34" charset="0"/>
              </a:rPr>
              <a:t>EPS Attendance</a:t>
            </a:r>
          </a:p>
        </p:txBody>
      </p:sp>
      <p:graphicFrame>
        <p:nvGraphicFramePr>
          <p:cNvPr id="8" name="Table 8">
            <a:extLst>
              <a:ext uri="{FF2B5EF4-FFF2-40B4-BE49-F238E27FC236}">
                <a16:creationId xmlns:a16="http://schemas.microsoft.com/office/drawing/2014/main" id="{07BB9901-EDCA-4210-B399-9A7E311137BE}"/>
              </a:ext>
            </a:extLst>
          </p:cNvPr>
          <p:cNvGraphicFramePr>
            <a:graphicFrameLocks noGrp="1"/>
          </p:cNvGraphicFramePr>
          <p:nvPr>
            <p:extLst>
              <p:ext uri="{D42A27DB-BD31-4B8C-83A1-F6EECF244321}">
                <p14:modId xmlns:p14="http://schemas.microsoft.com/office/powerpoint/2010/main" val="3649554291"/>
              </p:ext>
            </p:extLst>
          </p:nvPr>
        </p:nvGraphicFramePr>
        <p:xfrm>
          <a:off x="462280" y="2918336"/>
          <a:ext cx="11267440" cy="3299582"/>
        </p:xfrm>
        <a:graphic>
          <a:graphicData uri="http://schemas.openxmlformats.org/drawingml/2006/table">
            <a:tbl>
              <a:tblPr firstRow="1" bandRow="1">
                <a:tableStyleId>{5C22544A-7EE6-4342-B048-85BDC9FD1C3A}</a:tableStyleId>
              </a:tblPr>
              <a:tblGrid>
                <a:gridCol w="2253488">
                  <a:extLst>
                    <a:ext uri="{9D8B030D-6E8A-4147-A177-3AD203B41FA5}">
                      <a16:colId xmlns:a16="http://schemas.microsoft.com/office/drawing/2014/main" val="2456066475"/>
                    </a:ext>
                  </a:extLst>
                </a:gridCol>
                <a:gridCol w="2253488">
                  <a:extLst>
                    <a:ext uri="{9D8B030D-6E8A-4147-A177-3AD203B41FA5}">
                      <a16:colId xmlns:a16="http://schemas.microsoft.com/office/drawing/2014/main" val="1298594052"/>
                    </a:ext>
                  </a:extLst>
                </a:gridCol>
                <a:gridCol w="2253488">
                  <a:extLst>
                    <a:ext uri="{9D8B030D-6E8A-4147-A177-3AD203B41FA5}">
                      <a16:colId xmlns:a16="http://schemas.microsoft.com/office/drawing/2014/main" val="4246405395"/>
                    </a:ext>
                  </a:extLst>
                </a:gridCol>
                <a:gridCol w="2253488">
                  <a:extLst>
                    <a:ext uri="{9D8B030D-6E8A-4147-A177-3AD203B41FA5}">
                      <a16:colId xmlns:a16="http://schemas.microsoft.com/office/drawing/2014/main" val="4232746118"/>
                    </a:ext>
                  </a:extLst>
                </a:gridCol>
                <a:gridCol w="2253488">
                  <a:extLst>
                    <a:ext uri="{9D8B030D-6E8A-4147-A177-3AD203B41FA5}">
                      <a16:colId xmlns:a16="http://schemas.microsoft.com/office/drawing/2014/main" val="2744599489"/>
                    </a:ext>
                  </a:extLst>
                </a:gridCol>
              </a:tblGrid>
              <a:tr h="1219334">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40" normalizeH="0" baseline="0" noProof="0" dirty="0">
                          <a:ln>
                            <a:noFill/>
                          </a:ln>
                          <a:solidFill>
                            <a:prstClr val="white"/>
                          </a:solidFill>
                          <a:effectLst/>
                          <a:uLnTx/>
                          <a:uFillTx/>
                          <a:latin typeface="+mn-lt"/>
                          <a:ea typeface="+mn-ea"/>
                          <a:cs typeface="+mn-cs"/>
                        </a:rPr>
                        <a:t>First Week of School - 2020-2021</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40" normalizeH="0" baseline="0" noProof="0" dirty="0">
                        <a:ln>
                          <a:noFill/>
                        </a:ln>
                        <a:solidFill>
                          <a:prstClr val="white"/>
                        </a:solidFill>
                        <a:effectLst/>
                        <a:uLnTx/>
                        <a:uFillTx/>
                        <a:latin typeface="+mn-lt"/>
                        <a:ea typeface="+mn-ea"/>
                        <a:cs typeface="+mn-cs"/>
                      </a:endParaRPr>
                    </a:p>
                  </a:txBody>
                  <a:tcPr anchor="ctr"/>
                </a:tc>
                <a:extLst>
                  <a:ext uri="{0D108BD9-81ED-4DB2-BD59-A6C34878D82A}">
                    <a16:rowId xmlns:a16="http://schemas.microsoft.com/office/drawing/2014/main" val="2625203765"/>
                  </a:ext>
                </a:extLst>
              </a:tr>
              <a:tr h="1040124">
                <a:tc>
                  <a:txBody>
                    <a:bodyPr/>
                    <a:lstStyle/>
                    <a:p>
                      <a:pPr algn="ctr"/>
                      <a:r>
                        <a:rPr lang="en-US" sz="2800" b="1" dirty="0"/>
                        <a:t>9/11</a:t>
                      </a:r>
                    </a:p>
                  </a:txBody>
                  <a:tcPr anchor="ctr"/>
                </a:tc>
                <a:tc>
                  <a:txBody>
                    <a:bodyPr/>
                    <a:lstStyle/>
                    <a:p>
                      <a:pPr algn="ctr"/>
                      <a:r>
                        <a:rPr lang="en-US" sz="2800" b="1" dirty="0"/>
                        <a:t>9/14</a:t>
                      </a:r>
                    </a:p>
                  </a:txBody>
                  <a:tcPr anchor="ctr"/>
                </a:tc>
                <a:tc>
                  <a:txBody>
                    <a:bodyPr/>
                    <a:lstStyle/>
                    <a:p>
                      <a:pPr algn="ctr"/>
                      <a:r>
                        <a:rPr lang="en-US" sz="2800" b="1" dirty="0"/>
                        <a:t>9/15</a:t>
                      </a:r>
                    </a:p>
                  </a:txBody>
                  <a:tcPr anchor="ctr"/>
                </a:tc>
                <a:tc>
                  <a:txBody>
                    <a:bodyPr/>
                    <a:lstStyle/>
                    <a:p>
                      <a:pPr algn="ctr"/>
                      <a:r>
                        <a:rPr lang="en-US" sz="2800" b="1" dirty="0"/>
                        <a:t>9/16</a:t>
                      </a:r>
                    </a:p>
                  </a:txBody>
                  <a:tcPr anchor="ctr"/>
                </a:tc>
                <a:tc>
                  <a:txBody>
                    <a:bodyPr/>
                    <a:lstStyle/>
                    <a:p>
                      <a:pPr algn="ctr"/>
                      <a:r>
                        <a:rPr lang="en-US" sz="2800" b="1" dirty="0"/>
                        <a:t>9/17</a:t>
                      </a:r>
                    </a:p>
                  </a:txBody>
                  <a:tcPr anchor="ctr"/>
                </a:tc>
                <a:extLst>
                  <a:ext uri="{0D108BD9-81ED-4DB2-BD59-A6C34878D82A}">
                    <a16:rowId xmlns:a16="http://schemas.microsoft.com/office/drawing/2014/main" val="273695100"/>
                  </a:ext>
                </a:extLst>
              </a:tr>
              <a:tr h="1040124">
                <a:tc>
                  <a:txBody>
                    <a:bodyPr/>
                    <a:lstStyle/>
                    <a:p>
                      <a:pPr algn="ctr"/>
                      <a:r>
                        <a:rPr lang="en-US" sz="2800" dirty="0"/>
                        <a:t>92.10%</a:t>
                      </a:r>
                    </a:p>
                  </a:txBody>
                  <a:tcPr anchor="ctr"/>
                </a:tc>
                <a:tc>
                  <a:txBody>
                    <a:bodyPr/>
                    <a:lstStyle/>
                    <a:p>
                      <a:pPr algn="ctr"/>
                      <a:r>
                        <a:rPr lang="en-US" sz="2800" dirty="0"/>
                        <a:t>91.60%</a:t>
                      </a:r>
                    </a:p>
                  </a:txBody>
                  <a:tcPr anchor="ctr"/>
                </a:tc>
                <a:tc>
                  <a:txBody>
                    <a:bodyPr/>
                    <a:lstStyle/>
                    <a:p>
                      <a:pPr algn="ctr"/>
                      <a:r>
                        <a:rPr lang="en-US" sz="2800" dirty="0"/>
                        <a:t>92.15%</a:t>
                      </a:r>
                    </a:p>
                  </a:txBody>
                  <a:tcPr anchor="ctr"/>
                </a:tc>
                <a:tc>
                  <a:txBody>
                    <a:bodyPr/>
                    <a:lstStyle/>
                    <a:p>
                      <a:pPr algn="ctr"/>
                      <a:r>
                        <a:rPr lang="en-US" sz="2800" dirty="0"/>
                        <a:t>93.17%</a:t>
                      </a:r>
                    </a:p>
                  </a:txBody>
                  <a:tcPr anchor="ctr"/>
                </a:tc>
                <a:tc>
                  <a:txBody>
                    <a:bodyPr/>
                    <a:lstStyle/>
                    <a:p>
                      <a:pPr algn="ctr"/>
                      <a:r>
                        <a:rPr lang="en-US" sz="2800" dirty="0"/>
                        <a:t>93.60%</a:t>
                      </a:r>
                    </a:p>
                  </a:txBody>
                  <a:tcPr anchor="ctr"/>
                </a:tc>
                <a:extLst>
                  <a:ext uri="{0D108BD9-81ED-4DB2-BD59-A6C34878D82A}">
                    <a16:rowId xmlns:a16="http://schemas.microsoft.com/office/drawing/2014/main" val="4197632296"/>
                  </a:ext>
                </a:extLst>
              </a:tr>
            </a:tbl>
          </a:graphicData>
        </a:graphic>
      </p:graphicFrame>
    </p:spTree>
    <p:extLst>
      <p:ext uri="{BB962C8B-B14F-4D97-AF65-F5344CB8AC3E}">
        <p14:creationId xmlns:p14="http://schemas.microsoft.com/office/powerpoint/2010/main" val="256805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27BAD1-8C62-47D7-8CB9-0DDB0891458B}"/>
              </a:ext>
            </a:extLst>
          </p:cNvPr>
          <p:cNvSpPr txBox="1"/>
          <p:nvPr/>
        </p:nvSpPr>
        <p:spPr>
          <a:xfrm>
            <a:off x="0" y="708686"/>
            <a:ext cx="11785600" cy="923330"/>
          </a:xfrm>
          <a:prstGeom prst="rect">
            <a:avLst/>
          </a:prstGeom>
          <a:solidFill>
            <a:srgbClr val="00B050"/>
          </a:solidFill>
        </p:spPr>
        <p:txBody>
          <a:bodyPr wrap="square" rtlCol="0">
            <a:spAutoFit/>
          </a:bodyPr>
          <a:lstStyle/>
          <a:p>
            <a:pPr algn="r"/>
            <a:r>
              <a:rPr lang="en-US" sz="5400" b="1" dirty="0">
                <a:solidFill>
                  <a:schemeClr val="bg1"/>
                </a:solidFill>
                <a:latin typeface="Tw Cen MT" panose="020B0602020104020603" pitchFamily="34" charset="0"/>
              </a:rPr>
              <a:t>Technology</a:t>
            </a:r>
          </a:p>
        </p:txBody>
      </p:sp>
      <p:pic>
        <p:nvPicPr>
          <p:cNvPr id="5" name="Picture 4">
            <a:extLst>
              <a:ext uri="{FF2B5EF4-FFF2-40B4-BE49-F238E27FC236}">
                <a16:creationId xmlns:a16="http://schemas.microsoft.com/office/drawing/2014/main" id="{894412D9-D06D-4CA5-897B-91697E9D24C3}"/>
              </a:ext>
            </a:extLst>
          </p:cNvPr>
          <p:cNvPicPr>
            <a:picLocks noChangeAspect="1"/>
          </p:cNvPicPr>
          <p:nvPr/>
        </p:nvPicPr>
        <p:blipFill rotWithShape="1">
          <a:blip r:embed="rId2">
            <a:extLst>
              <a:ext uri="{28A0092B-C50C-407E-A947-70E740481C1C}">
                <a14:useLocalDpi xmlns:a14="http://schemas.microsoft.com/office/drawing/2010/main" val="0"/>
              </a:ext>
            </a:extLst>
          </a:blip>
          <a:srcRect t="52187"/>
          <a:stretch/>
        </p:blipFill>
        <p:spPr>
          <a:xfrm flipH="1">
            <a:off x="0" y="0"/>
            <a:ext cx="4952144" cy="1632016"/>
          </a:xfrm>
          <a:prstGeom prst="rect">
            <a:avLst/>
          </a:prstGeom>
        </p:spPr>
      </p:pic>
      <p:sp>
        <p:nvSpPr>
          <p:cNvPr id="7" name="TextBox 6">
            <a:extLst>
              <a:ext uri="{FF2B5EF4-FFF2-40B4-BE49-F238E27FC236}">
                <a16:creationId xmlns:a16="http://schemas.microsoft.com/office/drawing/2014/main" id="{B10B620B-811E-4906-BDBC-989109E81454}"/>
              </a:ext>
            </a:extLst>
          </p:cNvPr>
          <p:cNvSpPr txBox="1"/>
          <p:nvPr/>
        </p:nvSpPr>
        <p:spPr>
          <a:xfrm>
            <a:off x="0" y="1685997"/>
            <a:ext cx="12192000" cy="646331"/>
          </a:xfrm>
          <a:prstGeom prst="rect">
            <a:avLst/>
          </a:prstGeom>
          <a:noFill/>
        </p:spPr>
        <p:txBody>
          <a:bodyPr wrap="square" rtlCol="0">
            <a:spAutoFit/>
          </a:bodyPr>
          <a:lstStyle/>
          <a:p>
            <a:pPr algn="ctr"/>
            <a:r>
              <a:rPr lang="en-US" sz="3600" b="1" u="sng" dirty="0">
                <a:latin typeface="Tw Cen MT" panose="020B0602020104020603" pitchFamily="34" charset="0"/>
              </a:rPr>
              <a:t>Addressing Challenges</a:t>
            </a:r>
          </a:p>
        </p:txBody>
      </p:sp>
      <p:sp>
        <p:nvSpPr>
          <p:cNvPr id="9" name="TextBox 8">
            <a:extLst>
              <a:ext uri="{FF2B5EF4-FFF2-40B4-BE49-F238E27FC236}">
                <a16:creationId xmlns:a16="http://schemas.microsoft.com/office/drawing/2014/main" id="{0FB63E94-E2C1-4C18-B991-697E950F8147}"/>
              </a:ext>
            </a:extLst>
          </p:cNvPr>
          <p:cNvSpPr txBox="1"/>
          <p:nvPr/>
        </p:nvSpPr>
        <p:spPr>
          <a:xfrm>
            <a:off x="318346" y="2234321"/>
            <a:ext cx="11555307" cy="4493538"/>
          </a:xfrm>
          <a:prstGeom prst="rect">
            <a:avLst/>
          </a:prstGeom>
          <a:noFill/>
        </p:spPr>
        <p:txBody>
          <a:bodyPr wrap="square" rtlCol="0">
            <a:spAutoFit/>
          </a:bodyPr>
          <a:lstStyle/>
          <a:p>
            <a:pPr marL="457200" indent="-457200">
              <a:buFont typeface="Arial" panose="020B0604020202020204" pitchFamily="34" charset="0"/>
              <a:buChar char="•"/>
            </a:pPr>
            <a:r>
              <a:rPr lang="en-US" sz="2600" b="1" dirty="0">
                <a:latin typeface="Tw Cen MT" panose="020B0602020104020603" pitchFamily="34" charset="0"/>
              </a:rPr>
              <a:t>School based personnel receiving training on how to change password to help address issues with password changes  </a:t>
            </a:r>
          </a:p>
          <a:p>
            <a:pPr marL="914400"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There will be a two-step process for which personnel will be trained on how to install the proper software. A second training will then be scheduled to instruct on how to change passwords.</a:t>
            </a:r>
            <a:endParaRPr lang="en-US" sz="2600" b="1" dirty="0">
              <a:latin typeface="Tw Cen MT" panose="020B0602020104020603" pitchFamily="34" charset="0"/>
            </a:endParaRPr>
          </a:p>
          <a:p>
            <a:pPr marL="457200" indent="-457200">
              <a:buFont typeface="Arial" panose="020B0604020202020204" pitchFamily="34" charset="0"/>
              <a:buChar char="•"/>
              <a:defRPr/>
            </a:pPr>
            <a:r>
              <a:rPr lang="en-US" sz="2600" b="1" dirty="0">
                <a:latin typeface="Tw Cen MT" panose="020B0602020104020603" pitchFamily="34" charset="0"/>
              </a:rPr>
              <a:t>Laptops (K-12) and iPads (PK) for New Entrants &amp; New Teachers </a:t>
            </a:r>
          </a:p>
          <a:p>
            <a:pPr marL="914400" lvl="1" indent="-457200">
              <a:buFont typeface="Courier New" panose="02070309020205020404" pitchFamily="49" charset="0"/>
              <a:buChar char="o"/>
              <a:defRPr/>
            </a:pPr>
            <a:r>
              <a:rPr lang="en-US" sz="2600" dirty="0">
                <a:latin typeface="Tw Cen MT" panose="020B0602020104020603" pitchFamily="34" charset="0"/>
              </a:rPr>
              <a:t>New Entrant and New Teacher laptops (K-12) are available for pick up at Elizabeth High School and iPads (PK) are available for pick up at School No. 52 from 8:00 a.m. to 4:00 p.m. daily. Please note that the registration process has to be fully completed and also the school has to have a schedule created prior to the parent being notified of laptop/iPad pick-up.</a:t>
            </a:r>
          </a:p>
        </p:txBody>
      </p:sp>
    </p:spTree>
    <p:extLst>
      <p:ext uri="{BB962C8B-B14F-4D97-AF65-F5344CB8AC3E}">
        <p14:creationId xmlns:p14="http://schemas.microsoft.com/office/powerpoint/2010/main" val="2298897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556E4E745EEA45B90855EC43570DDD" ma:contentTypeVersion="13" ma:contentTypeDescription="Create a new document." ma:contentTypeScope="" ma:versionID="b551d20627c9817880da31422e23f7ce">
  <xsd:schema xmlns:xsd="http://www.w3.org/2001/XMLSchema" xmlns:xs="http://www.w3.org/2001/XMLSchema" xmlns:p="http://schemas.microsoft.com/office/2006/metadata/properties" xmlns:ns3="9dcadb02-6322-4139-bb44-b2c20202a446" xmlns:ns4="32d7d0ef-a60d-419d-95e5-e6b26cf7463c" targetNamespace="http://schemas.microsoft.com/office/2006/metadata/properties" ma:root="true" ma:fieldsID="2a3c33d904cf8c32f32e9d030cead054" ns3:_="" ns4:_="">
    <xsd:import namespace="9dcadb02-6322-4139-bb44-b2c20202a446"/>
    <xsd:import namespace="32d7d0ef-a60d-419d-95e5-e6b26cf746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adb02-6322-4139-bb44-b2c20202a4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d7d0ef-a60d-419d-95e5-e6b26cf7463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BF9497-1A45-4BE5-8FAE-7A51FA3A8008}">
  <ds:schemaRefs>
    <ds:schemaRef ds:uri="http://schemas.microsoft.com/sharepoint/v3/contenttype/forms"/>
  </ds:schemaRefs>
</ds:datastoreItem>
</file>

<file path=customXml/itemProps2.xml><?xml version="1.0" encoding="utf-8"?>
<ds:datastoreItem xmlns:ds="http://schemas.openxmlformats.org/officeDocument/2006/customXml" ds:itemID="{FBFB67C4-9F0D-411D-B4F5-FAE56905598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7D62958-D8E0-4D4E-B11E-976EEDE20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adb02-6322-4139-bb44-b2c20202a446"/>
    <ds:schemaRef ds:uri="32d7d0ef-a60d-419d-95e5-e6b26cf74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TotalTime>
  <Words>665</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Sedelmaier, Mike</dc:creator>
  <cp:lastModifiedBy>Sedelmaier, Mike</cp:lastModifiedBy>
  <cp:revision>7</cp:revision>
  <dcterms:created xsi:type="dcterms:W3CDTF">2020-09-17T18:46:13Z</dcterms:created>
  <dcterms:modified xsi:type="dcterms:W3CDTF">2020-09-17T22:09:08Z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0x010100F3556E4E745EEA45B90855EC43570DDD</vt:lpwstr>
  </property>
</Properties>
</file>