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9144000"/>
  <p:notesSz cx="7102475" cy="9388475"/>
  <p:embeddedFontLst>
    <p:embeddedFont>
      <p:font typeface="Montserrat"/>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italic.fntdata"/><Relationship Id="rId30" Type="http://schemas.openxmlformats.org/officeDocument/2006/relationships/font" Target="fonts/Montserrat-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Montserrat-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77739" cy="469424"/>
          </a:xfrm>
          <a:prstGeom prst="rect">
            <a:avLst/>
          </a:prstGeom>
          <a:noFill/>
          <a:ln>
            <a:noFill/>
          </a:ln>
        </p:spPr>
        <p:txBody>
          <a:bodyPr anchorCtr="0" anchor="t" bIns="47075" lIns="94175" spcFirstLastPara="1" rIns="94175" wrap="square" tIns="47075">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3093" y="0"/>
            <a:ext cx="3077739" cy="469424"/>
          </a:xfrm>
          <a:prstGeom prst="rect">
            <a:avLst/>
          </a:prstGeom>
          <a:noFill/>
          <a:ln>
            <a:noFill/>
          </a:ln>
        </p:spPr>
        <p:txBody>
          <a:bodyPr anchorCtr="0" anchor="t" bIns="47075" lIns="94175" spcFirstLastPara="1" rIns="94175" wrap="square" tIns="47075">
            <a:noAutofit/>
          </a:bodyPr>
          <a:lstStyle>
            <a:lvl1pPr lvl="0" marR="0" rtl="0" algn="r">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204913" y="703263"/>
            <a:ext cx="4692650" cy="3521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10248" y="4459526"/>
            <a:ext cx="5681980" cy="4224814"/>
          </a:xfrm>
          <a:prstGeom prst="rect">
            <a:avLst/>
          </a:prstGeom>
          <a:noFill/>
          <a:ln>
            <a:noFill/>
          </a:ln>
        </p:spPr>
        <p:txBody>
          <a:bodyPr anchorCtr="0" anchor="t" bIns="47075" lIns="94175" spcFirstLastPara="1" rIns="94175" wrap="square" tIns="4707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917422"/>
            <a:ext cx="3077739" cy="469424"/>
          </a:xfrm>
          <a:prstGeom prst="rect">
            <a:avLst/>
          </a:prstGeom>
          <a:noFill/>
          <a:ln>
            <a:noFill/>
          </a:ln>
        </p:spPr>
        <p:txBody>
          <a:bodyPr anchorCtr="0" anchor="b" bIns="47075" lIns="94175" spcFirstLastPara="1" rIns="94175" wrap="square" tIns="47075">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3093" y="8917422"/>
            <a:ext cx="3077739" cy="469424"/>
          </a:xfrm>
          <a:prstGeom prst="rect">
            <a:avLst/>
          </a:prstGeom>
          <a:noFill/>
          <a:ln>
            <a:noFill/>
          </a:ln>
        </p:spPr>
        <p:txBody>
          <a:bodyPr anchorCtr="0" anchor="b" bIns="47075" lIns="94175" spcFirstLastPara="1" rIns="94175" wrap="square" tIns="47075">
            <a:noAutofit/>
          </a:bodyPr>
          <a:lstStyle/>
          <a:p>
            <a:pPr indent="0" lvl="0" marL="0" marR="0" rtl="0" algn="r">
              <a:lnSpc>
                <a:spcPct val="100000"/>
              </a:lnSpc>
              <a:spcBef>
                <a:spcPts val="0"/>
              </a:spcBef>
              <a:spcAft>
                <a:spcPts val="0"/>
              </a:spcAft>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16717f90ad_1_7:notes"/>
          <p:cNvSpPr/>
          <p:nvPr>
            <p:ph idx="2" type="sldImg"/>
          </p:nvPr>
        </p:nvSpPr>
        <p:spPr>
          <a:xfrm>
            <a:off x="1204913" y="703263"/>
            <a:ext cx="4692600" cy="3521100"/>
          </a:xfrm>
          <a:custGeom>
            <a:rect b="b" l="l" r="r" t="t"/>
            <a:pathLst>
              <a:path extrusionOk="0" h="120000" w="120000">
                <a:moveTo>
                  <a:pt x="0" y="0"/>
                </a:moveTo>
                <a:lnTo>
                  <a:pt x="120000" y="0"/>
                </a:lnTo>
                <a:lnTo>
                  <a:pt x="120000" y="120000"/>
                </a:lnTo>
                <a:lnTo>
                  <a:pt x="0" y="120000"/>
                </a:lnTo>
                <a:close/>
              </a:path>
            </a:pathLst>
          </a:custGeom>
        </p:spPr>
      </p:sp>
      <p:sp>
        <p:nvSpPr>
          <p:cNvPr id="92" name="Google Shape;92;g216717f90ad_1_7:notes"/>
          <p:cNvSpPr txBox="1"/>
          <p:nvPr>
            <p:ph idx="1" type="body"/>
          </p:nvPr>
        </p:nvSpPr>
        <p:spPr>
          <a:xfrm>
            <a:off x="710248" y="4459526"/>
            <a:ext cx="5682000" cy="4224900"/>
          </a:xfrm>
          <a:prstGeom prst="rect">
            <a:avLst/>
          </a:prstGeom>
        </p:spPr>
        <p:txBody>
          <a:bodyPr anchorCtr="0" anchor="t" bIns="47075" lIns="94175" spcFirstLastPara="1" rIns="94175" wrap="square" tIns="47075">
            <a:noAutofit/>
          </a:bodyPr>
          <a:lstStyle/>
          <a:p>
            <a:pPr indent="0" lvl="0" marL="0" rtl="0" algn="l">
              <a:spcBef>
                <a:spcPts val="0"/>
              </a:spcBef>
              <a:spcAft>
                <a:spcPts val="0"/>
              </a:spcAft>
              <a:buClr>
                <a:schemeClr val="dk1"/>
              </a:buClr>
              <a:buSzPts val="1100"/>
              <a:buFont typeface="Arial"/>
              <a:buNone/>
            </a:pPr>
            <a:r>
              <a:t/>
            </a:r>
            <a:endParaRPr>
              <a:highlight>
                <a:srgbClr val="FFFF00"/>
              </a:highlight>
            </a:endParaRPr>
          </a:p>
        </p:txBody>
      </p:sp>
      <p:sp>
        <p:nvSpPr>
          <p:cNvPr id="93" name="Google Shape;93;g216717f90ad_1_7:notes"/>
          <p:cNvSpPr txBox="1"/>
          <p:nvPr>
            <p:ph idx="12" type="sldNum"/>
          </p:nvPr>
        </p:nvSpPr>
        <p:spPr>
          <a:xfrm>
            <a:off x="4023093" y="8917422"/>
            <a:ext cx="3077700" cy="469500"/>
          </a:xfrm>
          <a:prstGeom prst="rect">
            <a:avLst/>
          </a:prstGeom>
        </p:spPr>
        <p:txBody>
          <a:bodyPr anchorCtr="0" anchor="b" bIns="47075" lIns="94175" spcFirstLastPara="1" rIns="94175" wrap="square" tIns="470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6117029042_0_35:notes"/>
          <p:cNvSpPr txBox="1"/>
          <p:nvPr>
            <p:ph idx="1" type="body"/>
          </p:nvPr>
        </p:nvSpPr>
        <p:spPr>
          <a:xfrm>
            <a:off x="710248" y="4459526"/>
            <a:ext cx="5682000" cy="4224900"/>
          </a:xfrm>
          <a:prstGeom prst="rect">
            <a:avLst/>
          </a:prstGeom>
        </p:spPr>
        <p:txBody>
          <a:bodyPr anchorCtr="0" anchor="t" bIns="47075" lIns="94175" spcFirstLastPara="1" rIns="94175" wrap="square" tIns="47075">
            <a:noAutofit/>
          </a:bodyPr>
          <a:lstStyle/>
          <a:p>
            <a:pPr indent="0" lvl="0" marL="0" rtl="0" algn="l">
              <a:spcBef>
                <a:spcPts val="0"/>
              </a:spcBef>
              <a:spcAft>
                <a:spcPts val="0"/>
              </a:spcAft>
              <a:buNone/>
            </a:pPr>
            <a:r>
              <a:t/>
            </a:r>
            <a:endParaRPr/>
          </a:p>
        </p:txBody>
      </p:sp>
      <p:sp>
        <p:nvSpPr>
          <p:cNvPr id="164" name="Google Shape;164;g26117029042_0_35:notes"/>
          <p:cNvSpPr/>
          <p:nvPr>
            <p:ph idx="2" type="sldImg"/>
          </p:nvPr>
        </p:nvSpPr>
        <p:spPr>
          <a:xfrm>
            <a:off x="1204913" y="703263"/>
            <a:ext cx="4692600" cy="352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295399c738_0_324:notes"/>
          <p:cNvSpPr/>
          <p:nvPr>
            <p:ph idx="2" type="sldImg"/>
          </p:nvPr>
        </p:nvSpPr>
        <p:spPr>
          <a:xfrm>
            <a:off x="1204913" y="703263"/>
            <a:ext cx="4692600" cy="35211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295399c738_0_324:notes"/>
          <p:cNvSpPr txBox="1"/>
          <p:nvPr>
            <p:ph idx="1" type="body"/>
          </p:nvPr>
        </p:nvSpPr>
        <p:spPr>
          <a:xfrm>
            <a:off x="710248" y="4459526"/>
            <a:ext cx="5682000" cy="4224900"/>
          </a:xfrm>
          <a:prstGeom prst="rect">
            <a:avLst/>
          </a:prstGeom>
        </p:spPr>
        <p:txBody>
          <a:bodyPr anchorCtr="0" anchor="t" bIns="47075" lIns="94175" spcFirstLastPara="1" rIns="94175" wrap="square" tIns="47075">
            <a:noAutofit/>
          </a:bodyPr>
          <a:lstStyle/>
          <a:p>
            <a:pPr indent="0" lvl="0" marL="0" rtl="0" algn="l">
              <a:spcBef>
                <a:spcPts val="0"/>
              </a:spcBef>
              <a:spcAft>
                <a:spcPts val="0"/>
              </a:spcAft>
              <a:buNone/>
            </a:pPr>
            <a:r>
              <a:t/>
            </a:r>
            <a:endParaRPr sz="1400">
              <a:latin typeface="Avenir"/>
              <a:ea typeface="Avenir"/>
              <a:cs typeface="Avenir"/>
              <a:sym typeface="Avenir"/>
            </a:endParaRPr>
          </a:p>
        </p:txBody>
      </p:sp>
      <p:sp>
        <p:nvSpPr>
          <p:cNvPr id="172" name="Google Shape;172;g2295399c738_0_324:notes"/>
          <p:cNvSpPr txBox="1"/>
          <p:nvPr>
            <p:ph idx="12" type="sldNum"/>
          </p:nvPr>
        </p:nvSpPr>
        <p:spPr>
          <a:xfrm>
            <a:off x="4023093" y="8917422"/>
            <a:ext cx="3077700" cy="469500"/>
          </a:xfrm>
          <a:prstGeom prst="rect">
            <a:avLst/>
          </a:prstGeom>
        </p:spPr>
        <p:txBody>
          <a:bodyPr anchorCtr="0" anchor="b" bIns="47075" lIns="94175" spcFirstLastPara="1" rIns="94175" wrap="square" tIns="470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6117029042_0_65:notes"/>
          <p:cNvSpPr/>
          <p:nvPr>
            <p:ph idx="2" type="sldImg"/>
          </p:nvPr>
        </p:nvSpPr>
        <p:spPr>
          <a:xfrm>
            <a:off x="1204913" y="703263"/>
            <a:ext cx="4692600" cy="35211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6117029042_0_65:notes"/>
          <p:cNvSpPr txBox="1"/>
          <p:nvPr>
            <p:ph idx="1" type="body"/>
          </p:nvPr>
        </p:nvSpPr>
        <p:spPr>
          <a:xfrm>
            <a:off x="710248" y="4459526"/>
            <a:ext cx="5682000" cy="4224900"/>
          </a:xfrm>
          <a:prstGeom prst="rect">
            <a:avLst/>
          </a:prstGeom>
        </p:spPr>
        <p:txBody>
          <a:bodyPr anchorCtr="0" anchor="t" bIns="47075" lIns="94175" spcFirstLastPara="1" rIns="94175" wrap="square" tIns="47075">
            <a:noAutofit/>
          </a:bodyPr>
          <a:lstStyle/>
          <a:p>
            <a:pPr indent="0" lvl="0" marL="0" rtl="0" algn="l">
              <a:spcBef>
                <a:spcPts val="0"/>
              </a:spcBef>
              <a:spcAft>
                <a:spcPts val="0"/>
              </a:spcAft>
              <a:buNone/>
            </a:pPr>
            <a:r>
              <a:t/>
            </a:r>
            <a:endParaRPr sz="1400">
              <a:latin typeface="Avenir"/>
              <a:ea typeface="Avenir"/>
              <a:cs typeface="Avenir"/>
              <a:sym typeface="Avenir"/>
            </a:endParaRPr>
          </a:p>
        </p:txBody>
      </p:sp>
      <p:sp>
        <p:nvSpPr>
          <p:cNvPr id="179" name="Google Shape;179;g26117029042_0_65:notes"/>
          <p:cNvSpPr txBox="1"/>
          <p:nvPr>
            <p:ph idx="12" type="sldNum"/>
          </p:nvPr>
        </p:nvSpPr>
        <p:spPr>
          <a:xfrm>
            <a:off x="4023093" y="8917422"/>
            <a:ext cx="3077700" cy="469500"/>
          </a:xfrm>
          <a:prstGeom prst="rect">
            <a:avLst/>
          </a:prstGeom>
        </p:spPr>
        <p:txBody>
          <a:bodyPr anchorCtr="0" anchor="b" bIns="47075" lIns="94175" spcFirstLastPara="1" rIns="94175" wrap="square" tIns="470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26a268d21e_0_0:notes"/>
          <p:cNvSpPr txBox="1"/>
          <p:nvPr>
            <p:ph idx="1" type="body"/>
          </p:nvPr>
        </p:nvSpPr>
        <p:spPr>
          <a:xfrm>
            <a:off x="710248" y="4459526"/>
            <a:ext cx="5682000" cy="4224900"/>
          </a:xfrm>
          <a:prstGeom prst="rect">
            <a:avLst/>
          </a:prstGeom>
        </p:spPr>
        <p:txBody>
          <a:bodyPr anchorCtr="0" anchor="t" bIns="47075" lIns="94175" spcFirstLastPara="1" rIns="94175" wrap="square" tIns="47075">
            <a:noAutofit/>
          </a:bodyPr>
          <a:lstStyle/>
          <a:p>
            <a:pPr indent="0" lvl="0" marL="0" rtl="0" algn="l">
              <a:spcBef>
                <a:spcPts val="0"/>
              </a:spcBef>
              <a:spcAft>
                <a:spcPts val="0"/>
              </a:spcAft>
              <a:buNone/>
            </a:pPr>
            <a:r>
              <a:t/>
            </a:r>
            <a:endParaRPr sz="1400">
              <a:latin typeface="Avenir"/>
              <a:ea typeface="Avenir"/>
              <a:cs typeface="Avenir"/>
              <a:sym typeface="Avenir"/>
            </a:endParaRPr>
          </a:p>
          <a:p>
            <a:pPr indent="0" lvl="0" marL="0" rtl="0" algn="l">
              <a:spcBef>
                <a:spcPts val="0"/>
              </a:spcBef>
              <a:spcAft>
                <a:spcPts val="0"/>
              </a:spcAft>
              <a:buNone/>
            </a:pPr>
            <a:r>
              <a:t/>
            </a:r>
            <a:endParaRPr sz="1400">
              <a:latin typeface="Avenir"/>
              <a:ea typeface="Avenir"/>
              <a:cs typeface="Avenir"/>
              <a:sym typeface="Avenir"/>
            </a:endParaRPr>
          </a:p>
        </p:txBody>
      </p:sp>
      <p:sp>
        <p:nvSpPr>
          <p:cNvPr id="186" name="Google Shape;186;g226a268d21e_0_0:notes"/>
          <p:cNvSpPr/>
          <p:nvPr>
            <p:ph idx="2" type="sldImg"/>
          </p:nvPr>
        </p:nvSpPr>
        <p:spPr>
          <a:xfrm>
            <a:off x="1204913" y="703263"/>
            <a:ext cx="4692600" cy="352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295399c738_0_14:notes"/>
          <p:cNvSpPr txBox="1"/>
          <p:nvPr>
            <p:ph idx="1" type="body"/>
          </p:nvPr>
        </p:nvSpPr>
        <p:spPr>
          <a:xfrm>
            <a:off x="710248" y="4459526"/>
            <a:ext cx="5682000" cy="4224900"/>
          </a:xfrm>
          <a:prstGeom prst="rect">
            <a:avLst/>
          </a:prstGeom>
        </p:spPr>
        <p:txBody>
          <a:bodyPr anchorCtr="0" anchor="t" bIns="47075" lIns="94175" spcFirstLastPara="1" rIns="94175" wrap="square" tIns="47075">
            <a:noAutofit/>
          </a:bodyPr>
          <a:lstStyle/>
          <a:p>
            <a:pPr indent="0" lvl="0" marL="0" rtl="0" algn="l">
              <a:spcBef>
                <a:spcPts val="0"/>
              </a:spcBef>
              <a:spcAft>
                <a:spcPts val="0"/>
              </a:spcAft>
              <a:buNone/>
            </a:pPr>
            <a:r>
              <a:t/>
            </a:r>
            <a:endParaRPr/>
          </a:p>
        </p:txBody>
      </p:sp>
      <p:sp>
        <p:nvSpPr>
          <p:cNvPr id="193" name="Google Shape;193;g2295399c738_0_14:notes"/>
          <p:cNvSpPr/>
          <p:nvPr>
            <p:ph idx="2" type="sldImg"/>
          </p:nvPr>
        </p:nvSpPr>
        <p:spPr>
          <a:xfrm>
            <a:off x="1204913" y="703263"/>
            <a:ext cx="4692600" cy="352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6117029042_0_85:notes"/>
          <p:cNvSpPr txBox="1"/>
          <p:nvPr>
            <p:ph idx="1" type="body"/>
          </p:nvPr>
        </p:nvSpPr>
        <p:spPr>
          <a:xfrm>
            <a:off x="710248" y="4459526"/>
            <a:ext cx="5682000" cy="4224900"/>
          </a:xfrm>
          <a:prstGeom prst="rect">
            <a:avLst/>
          </a:prstGeom>
        </p:spPr>
        <p:txBody>
          <a:bodyPr anchorCtr="0" anchor="t" bIns="47075" lIns="94175" spcFirstLastPara="1" rIns="94175" wrap="square" tIns="47075">
            <a:noAutofit/>
          </a:bodyPr>
          <a:lstStyle/>
          <a:p>
            <a:pPr indent="0" lvl="0" marL="0" rtl="0" algn="l">
              <a:spcBef>
                <a:spcPts val="0"/>
              </a:spcBef>
              <a:spcAft>
                <a:spcPts val="0"/>
              </a:spcAft>
              <a:buNone/>
            </a:pPr>
            <a:r>
              <a:t/>
            </a:r>
            <a:endParaRPr/>
          </a:p>
        </p:txBody>
      </p:sp>
      <p:sp>
        <p:nvSpPr>
          <p:cNvPr id="201" name="Google Shape;201;g26117029042_0_85:notes"/>
          <p:cNvSpPr/>
          <p:nvPr>
            <p:ph idx="2" type="sldImg"/>
          </p:nvPr>
        </p:nvSpPr>
        <p:spPr>
          <a:xfrm>
            <a:off x="1204913" y="703263"/>
            <a:ext cx="4692600" cy="352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6117029042_0_127:notes"/>
          <p:cNvSpPr/>
          <p:nvPr>
            <p:ph idx="2" type="sldImg"/>
          </p:nvPr>
        </p:nvSpPr>
        <p:spPr>
          <a:xfrm>
            <a:off x="1433027" y="1173559"/>
            <a:ext cx="4236300" cy="3168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6117029042_0_127:notes"/>
          <p:cNvSpPr txBox="1"/>
          <p:nvPr>
            <p:ph idx="1" type="body"/>
          </p:nvPr>
        </p:nvSpPr>
        <p:spPr>
          <a:xfrm>
            <a:off x="710247" y="4518203"/>
            <a:ext cx="5682000" cy="3696900"/>
          </a:xfrm>
          <a:prstGeom prst="rect">
            <a:avLst/>
          </a:prstGeom>
        </p:spPr>
        <p:txBody>
          <a:bodyPr anchorCtr="0" anchor="t" bIns="47075" lIns="94175" spcFirstLastPara="1" rIns="94175" wrap="square" tIns="47075">
            <a:noAutofit/>
          </a:bodyPr>
          <a:lstStyle/>
          <a:p>
            <a:pPr indent="0" lvl="0" marL="0" rtl="0" algn="l">
              <a:spcBef>
                <a:spcPts val="0"/>
              </a:spcBef>
              <a:spcAft>
                <a:spcPts val="0"/>
              </a:spcAft>
              <a:buClr>
                <a:schemeClr val="dk1"/>
              </a:buClr>
              <a:buSzPts val="1100"/>
              <a:buFont typeface="Arial"/>
              <a:buNone/>
            </a:pPr>
            <a:r>
              <a:t/>
            </a:r>
            <a:endParaRPr/>
          </a:p>
        </p:txBody>
      </p:sp>
      <p:sp>
        <p:nvSpPr>
          <p:cNvPr id="209" name="Google Shape;209;g26117029042_0_127:notes"/>
          <p:cNvSpPr txBox="1"/>
          <p:nvPr>
            <p:ph idx="12" type="sldNum"/>
          </p:nvPr>
        </p:nvSpPr>
        <p:spPr>
          <a:xfrm>
            <a:off x="4023093" y="8917422"/>
            <a:ext cx="3077700" cy="471000"/>
          </a:xfrm>
          <a:prstGeom prst="rect">
            <a:avLst/>
          </a:prstGeom>
        </p:spPr>
        <p:txBody>
          <a:bodyPr anchorCtr="0" anchor="b" bIns="47075" lIns="94175" spcFirstLastPara="1" rIns="94175" wrap="square" tIns="470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6117029042_0_169:notes"/>
          <p:cNvSpPr txBox="1"/>
          <p:nvPr>
            <p:ph idx="1" type="body"/>
          </p:nvPr>
        </p:nvSpPr>
        <p:spPr>
          <a:xfrm>
            <a:off x="710247" y="4518203"/>
            <a:ext cx="5682000" cy="3696900"/>
          </a:xfrm>
          <a:prstGeom prst="rect">
            <a:avLst/>
          </a:prstGeom>
          <a:noFill/>
          <a:ln>
            <a:noFill/>
          </a:ln>
        </p:spPr>
        <p:txBody>
          <a:bodyPr anchorCtr="0" anchor="t" bIns="47125" lIns="94300" spcFirstLastPara="1" rIns="94300" wrap="square" tIns="47125">
            <a:noAutofit/>
          </a:bodyPr>
          <a:lstStyle/>
          <a:p>
            <a:pPr indent="0" lvl="0" marL="0" rtl="0" algn="l">
              <a:spcBef>
                <a:spcPts val="0"/>
              </a:spcBef>
              <a:spcAft>
                <a:spcPts val="0"/>
              </a:spcAft>
              <a:buClr>
                <a:schemeClr val="dk1"/>
              </a:buClr>
              <a:buSzPts val="1100"/>
              <a:buFont typeface="Arial"/>
              <a:buNone/>
            </a:pPr>
            <a:r>
              <a:t/>
            </a:r>
            <a:endParaRPr/>
          </a:p>
        </p:txBody>
      </p:sp>
      <p:sp>
        <p:nvSpPr>
          <p:cNvPr id="215" name="Google Shape;215;g26117029042_0_169:notes"/>
          <p:cNvSpPr/>
          <p:nvPr>
            <p:ph idx="2" type="sldImg"/>
          </p:nvPr>
        </p:nvSpPr>
        <p:spPr>
          <a:xfrm>
            <a:off x="1433027" y="1173559"/>
            <a:ext cx="4236300" cy="3168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6117029042_0_142:notes"/>
          <p:cNvSpPr txBox="1"/>
          <p:nvPr>
            <p:ph idx="1" type="body"/>
          </p:nvPr>
        </p:nvSpPr>
        <p:spPr>
          <a:xfrm>
            <a:off x="710247" y="4518203"/>
            <a:ext cx="5682000" cy="3696900"/>
          </a:xfrm>
          <a:prstGeom prst="rect">
            <a:avLst/>
          </a:prstGeom>
          <a:noFill/>
          <a:ln>
            <a:noFill/>
          </a:ln>
        </p:spPr>
        <p:txBody>
          <a:bodyPr anchorCtr="0" anchor="t" bIns="47125" lIns="94300" spcFirstLastPara="1" rIns="94300" wrap="square" tIns="47125">
            <a:noAutofit/>
          </a:bodyPr>
          <a:lstStyle/>
          <a:p>
            <a:pPr indent="0" lvl="0" marL="0" rtl="0" algn="l">
              <a:lnSpc>
                <a:spcPct val="100000"/>
              </a:lnSpc>
              <a:spcBef>
                <a:spcPts val="0"/>
              </a:spcBef>
              <a:spcAft>
                <a:spcPts val="0"/>
              </a:spcAft>
              <a:buSzPts val="1400"/>
              <a:buNone/>
            </a:pPr>
            <a:r>
              <a:t/>
            </a:r>
            <a:endParaRPr/>
          </a:p>
        </p:txBody>
      </p:sp>
      <p:sp>
        <p:nvSpPr>
          <p:cNvPr id="222" name="Google Shape;222;g26117029042_0_142:notes"/>
          <p:cNvSpPr/>
          <p:nvPr>
            <p:ph idx="2" type="sldImg"/>
          </p:nvPr>
        </p:nvSpPr>
        <p:spPr>
          <a:xfrm>
            <a:off x="1433027" y="1173559"/>
            <a:ext cx="4236300" cy="3168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6117029042_0_149:notes"/>
          <p:cNvSpPr txBox="1"/>
          <p:nvPr>
            <p:ph idx="1" type="body"/>
          </p:nvPr>
        </p:nvSpPr>
        <p:spPr>
          <a:xfrm>
            <a:off x="710247" y="4518203"/>
            <a:ext cx="5682000" cy="3696900"/>
          </a:xfrm>
          <a:prstGeom prst="rect">
            <a:avLst/>
          </a:prstGeom>
          <a:noFill/>
          <a:ln>
            <a:noFill/>
          </a:ln>
        </p:spPr>
        <p:txBody>
          <a:bodyPr anchorCtr="0" anchor="t" bIns="47125" lIns="94300" spcFirstLastPara="1" rIns="94300" wrap="square" tIns="47125">
            <a:noAutofit/>
          </a:bodyPr>
          <a:lstStyle/>
          <a:p>
            <a:pPr indent="0" lvl="0" marL="0" rtl="0" algn="l">
              <a:spcBef>
                <a:spcPts val="0"/>
              </a:spcBef>
              <a:spcAft>
                <a:spcPts val="0"/>
              </a:spcAft>
              <a:buClr>
                <a:schemeClr val="dk1"/>
              </a:buClr>
              <a:buSzPts val="1100"/>
              <a:buFont typeface="Arial"/>
              <a:buNone/>
            </a:pPr>
            <a:r>
              <a:t/>
            </a:r>
            <a:endParaRPr/>
          </a:p>
        </p:txBody>
      </p:sp>
      <p:sp>
        <p:nvSpPr>
          <p:cNvPr id="230" name="Google Shape;230;g26117029042_0_149:notes"/>
          <p:cNvSpPr/>
          <p:nvPr>
            <p:ph idx="2" type="sldImg"/>
          </p:nvPr>
        </p:nvSpPr>
        <p:spPr>
          <a:xfrm>
            <a:off x="1433027" y="1173559"/>
            <a:ext cx="4236300" cy="3168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44bfe97dde_0_34:notes"/>
          <p:cNvSpPr/>
          <p:nvPr>
            <p:ph idx="2" type="sldImg"/>
          </p:nvPr>
        </p:nvSpPr>
        <p:spPr>
          <a:xfrm>
            <a:off x="1243013" y="714375"/>
            <a:ext cx="4775100" cy="3581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g244bfe97dde_0_34:notes"/>
          <p:cNvSpPr txBox="1"/>
          <p:nvPr>
            <p:ph idx="1" type="body"/>
          </p:nvPr>
        </p:nvSpPr>
        <p:spPr>
          <a:xfrm>
            <a:off x="710247" y="4459526"/>
            <a:ext cx="5682000" cy="4224900"/>
          </a:xfrm>
          <a:prstGeom prst="rect">
            <a:avLst/>
          </a:prstGeom>
          <a:noFill/>
          <a:ln>
            <a:noFill/>
          </a:ln>
        </p:spPr>
        <p:txBody>
          <a:bodyPr anchorCtr="0" anchor="t" bIns="47075" lIns="94175" spcFirstLastPara="1" rIns="94175" wrap="square" tIns="47075">
            <a:noAutofit/>
          </a:bodyPr>
          <a:lstStyle/>
          <a:p>
            <a:pPr indent="0" lvl="0" marL="0" rtl="0" algn="l">
              <a:lnSpc>
                <a:spcPct val="115000"/>
              </a:lnSpc>
              <a:spcBef>
                <a:spcPts val="0"/>
              </a:spcBef>
              <a:spcAft>
                <a:spcPts val="0"/>
              </a:spcAft>
              <a:buClr>
                <a:schemeClr val="dk1"/>
              </a:buClr>
              <a:buSzPts val="1100"/>
              <a:buFont typeface="Arial"/>
              <a:buNone/>
            </a:pPr>
            <a:r>
              <a:t/>
            </a:r>
            <a:endParaRPr sz="1400">
              <a:latin typeface="Avenir"/>
              <a:ea typeface="Avenir"/>
              <a:cs typeface="Avenir"/>
              <a:sym typeface="Avenir"/>
            </a:endParaRPr>
          </a:p>
        </p:txBody>
      </p:sp>
      <p:sp>
        <p:nvSpPr>
          <p:cNvPr id="102" name="Google Shape;102;g244bfe97dde_0_34:notes"/>
          <p:cNvSpPr txBox="1"/>
          <p:nvPr>
            <p:ph idx="12" type="sldNum"/>
          </p:nvPr>
        </p:nvSpPr>
        <p:spPr>
          <a:xfrm>
            <a:off x="4023093" y="8917422"/>
            <a:ext cx="3077700" cy="469500"/>
          </a:xfrm>
          <a:prstGeom prst="rect">
            <a:avLst/>
          </a:prstGeom>
          <a:noFill/>
          <a:ln>
            <a:noFill/>
          </a:ln>
        </p:spPr>
        <p:txBody>
          <a:bodyPr anchorCtr="0" anchor="b" bIns="47075" lIns="94175" spcFirstLastPara="1" rIns="94175" wrap="square" tIns="47075">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6117029042_0_156:notes"/>
          <p:cNvSpPr txBox="1"/>
          <p:nvPr>
            <p:ph idx="1" type="body"/>
          </p:nvPr>
        </p:nvSpPr>
        <p:spPr>
          <a:xfrm>
            <a:off x="710247" y="4518203"/>
            <a:ext cx="5682000" cy="3696900"/>
          </a:xfrm>
          <a:prstGeom prst="rect">
            <a:avLst/>
          </a:prstGeom>
          <a:noFill/>
          <a:ln>
            <a:noFill/>
          </a:ln>
        </p:spPr>
        <p:txBody>
          <a:bodyPr anchorCtr="0" anchor="t" bIns="47125" lIns="94300" spcFirstLastPara="1" rIns="94300" wrap="square" tIns="47125">
            <a:noAutofit/>
          </a:bodyPr>
          <a:lstStyle/>
          <a:p>
            <a:pPr indent="0" lvl="0" marL="0" rtl="0" algn="l">
              <a:lnSpc>
                <a:spcPct val="100000"/>
              </a:lnSpc>
              <a:spcBef>
                <a:spcPts val="0"/>
              </a:spcBef>
              <a:spcAft>
                <a:spcPts val="0"/>
              </a:spcAft>
              <a:buSzPts val="1400"/>
              <a:buNone/>
            </a:pPr>
            <a:r>
              <a:t/>
            </a:r>
            <a:endParaRPr/>
          </a:p>
        </p:txBody>
      </p:sp>
      <p:sp>
        <p:nvSpPr>
          <p:cNvPr id="238" name="Google Shape;238;g26117029042_0_156:notes"/>
          <p:cNvSpPr/>
          <p:nvPr>
            <p:ph idx="2" type="sldImg"/>
          </p:nvPr>
        </p:nvSpPr>
        <p:spPr>
          <a:xfrm>
            <a:off x="1433027" y="1173559"/>
            <a:ext cx="4236300" cy="3168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6117029042_0_183:notes"/>
          <p:cNvSpPr txBox="1"/>
          <p:nvPr>
            <p:ph idx="1" type="body"/>
          </p:nvPr>
        </p:nvSpPr>
        <p:spPr>
          <a:xfrm>
            <a:off x="710247" y="4518203"/>
            <a:ext cx="5682000" cy="3696900"/>
          </a:xfrm>
          <a:prstGeom prst="rect">
            <a:avLst/>
          </a:prstGeom>
          <a:noFill/>
          <a:ln>
            <a:noFill/>
          </a:ln>
        </p:spPr>
        <p:txBody>
          <a:bodyPr anchorCtr="0" anchor="t" bIns="47125" lIns="94300" spcFirstLastPara="1" rIns="94300" wrap="square" tIns="47125">
            <a:noAutofit/>
          </a:bodyPr>
          <a:lstStyle/>
          <a:p>
            <a:pPr indent="0" lvl="0" marL="0" rtl="0" algn="l">
              <a:spcBef>
                <a:spcPts val="0"/>
              </a:spcBef>
              <a:spcAft>
                <a:spcPts val="0"/>
              </a:spcAft>
              <a:buClr>
                <a:schemeClr val="dk1"/>
              </a:buClr>
              <a:buSzPts val="1100"/>
              <a:buFont typeface="Arial"/>
              <a:buNone/>
            </a:pPr>
            <a:r>
              <a:t/>
            </a:r>
            <a:endParaRPr/>
          </a:p>
        </p:txBody>
      </p:sp>
      <p:sp>
        <p:nvSpPr>
          <p:cNvPr id="245" name="Google Shape;245;g26117029042_0_183:notes"/>
          <p:cNvSpPr/>
          <p:nvPr>
            <p:ph idx="2" type="sldImg"/>
          </p:nvPr>
        </p:nvSpPr>
        <p:spPr>
          <a:xfrm>
            <a:off x="1433027" y="1173559"/>
            <a:ext cx="4236300" cy="3168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6117029042_0_198:notes"/>
          <p:cNvSpPr txBox="1"/>
          <p:nvPr>
            <p:ph idx="1" type="body"/>
          </p:nvPr>
        </p:nvSpPr>
        <p:spPr>
          <a:xfrm>
            <a:off x="710247" y="4518203"/>
            <a:ext cx="5682000" cy="3696900"/>
          </a:xfrm>
          <a:prstGeom prst="rect">
            <a:avLst/>
          </a:prstGeom>
          <a:noFill/>
          <a:ln>
            <a:noFill/>
          </a:ln>
        </p:spPr>
        <p:txBody>
          <a:bodyPr anchorCtr="0" anchor="t" bIns="47125" lIns="94300" spcFirstLastPara="1" rIns="94300" wrap="square" tIns="47125">
            <a:noAutofit/>
          </a:bodyPr>
          <a:lstStyle/>
          <a:p>
            <a:pPr indent="0" lvl="0" marL="0" rtl="0" algn="l">
              <a:spcBef>
                <a:spcPts val="0"/>
              </a:spcBef>
              <a:spcAft>
                <a:spcPts val="0"/>
              </a:spcAft>
              <a:buClr>
                <a:schemeClr val="dk1"/>
              </a:buClr>
              <a:buSzPts val="1100"/>
              <a:buFont typeface="Arial"/>
              <a:buNone/>
            </a:pPr>
            <a:r>
              <a:t/>
            </a:r>
            <a:endParaRPr/>
          </a:p>
        </p:txBody>
      </p:sp>
      <p:sp>
        <p:nvSpPr>
          <p:cNvPr id="254" name="Google Shape;254;g26117029042_0_198:notes"/>
          <p:cNvSpPr/>
          <p:nvPr>
            <p:ph idx="2" type="sldImg"/>
          </p:nvPr>
        </p:nvSpPr>
        <p:spPr>
          <a:xfrm>
            <a:off x="1433027" y="1173559"/>
            <a:ext cx="4236300" cy="3168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6117029042_0_204:notes"/>
          <p:cNvSpPr/>
          <p:nvPr>
            <p:ph idx="2" type="sldImg"/>
          </p:nvPr>
        </p:nvSpPr>
        <p:spPr>
          <a:xfrm>
            <a:off x="1433027" y="1173559"/>
            <a:ext cx="4236300" cy="3168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g26117029042_0_204:notes"/>
          <p:cNvSpPr txBox="1"/>
          <p:nvPr>
            <p:ph idx="1" type="body"/>
          </p:nvPr>
        </p:nvSpPr>
        <p:spPr>
          <a:xfrm>
            <a:off x="710247" y="4518203"/>
            <a:ext cx="5682000" cy="3696900"/>
          </a:xfrm>
          <a:prstGeom prst="rect">
            <a:avLst/>
          </a:prstGeom>
          <a:noFill/>
          <a:ln>
            <a:noFill/>
          </a:ln>
        </p:spPr>
        <p:txBody>
          <a:bodyPr anchorCtr="0" anchor="t" bIns="47125" lIns="94300" spcFirstLastPara="1" rIns="94300" wrap="square" tIns="47125">
            <a:noAutofit/>
          </a:bodyPr>
          <a:lstStyle/>
          <a:p>
            <a:pPr indent="0" lvl="0" marL="0" rtl="0" algn="l">
              <a:lnSpc>
                <a:spcPct val="100000"/>
              </a:lnSpc>
              <a:spcBef>
                <a:spcPts val="0"/>
              </a:spcBef>
              <a:spcAft>
                <a:spcPts val="0"/>
              </a:spcAft>
              <a:buSzPts val="1400"/>
              <a:buNone/>
            </a:pPr>
            <a:r>
              <a:t/>
            </a:r>
            <a:endParaRPr/>
          </a:p>
        </p:txBody>
      </p:sp>
      <p:sp>
        <p:nvSpPr>
          <p:cNvPr id="264" name="Google Shape;264;g26117029042_0_204:notes"/>
          <p:cNvSpPr txBox="1"/>
          <p:nvPr>
            <p:ph idx="12" type="sldNum"/>
          </p:nvPr>
        </p:nvSpPr>
        <p:spPr>
          <a:xfrm>
            <a:off x="4023093" y="8917422"/>
            <a:ext cx="3077700" cy="471000"/>
          </a:xfrm>
          <a:prstGeom prst="rect">
            <a:avLst/>
          </a:prstGeom>
          <a:noFill/>
          <a:ln>
            <a:noFill/>
          </a:ln>
        </p:spPr>
        <p:txBody>
          <a:bodyPr anchorCtr="0" anchor="b" bIns="47125" lIns="94300" spcFirstLastPara="1" rIns="94300" wrap="square" tIns="471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44bfe97dde_0_42:notes"/>
          <p:cNvSpPr txBox="1"/>
          <p:nvPr>
            <p:ph idx="1" type="body"/>
          </p:nvPr>
        </p:nvSpPr>
        <p:spPr>
          <a:xfrm>
            <a:off x="710248" y="4459526"/>
            <a:ext cx="5682000" cy="4224900"/>
          </a:xfrm>
          <a:prstGeom prst="rect">
            <a:avLst/>
          </a:prstGeom>
        </p:spPr>
        <p:txBody>
          <a:bodyPr anchorCtr="0" anchor="t" bIns="47075" lIns="94175" spcFirstLastPara="1" rIns="94175" wrap="square" tIns="47075">
            <a:noAutofit/>
          </a:bodyPr>
          <a:lstStyle/>
          <a:p>
            <a:pPr indent="0" lvl="0" marL="0" rtl="0" algn="l">
              <a:spcBef>
                <a:spcPts val="0"/>
              </a:spcBef>
              <a:spcAft>
                <a:spcPts val="0"/>
              </a:spcAft>
              <a:buNone/>
            </a:pPr>
            <a:r>
              <a:t/>
            </a:r>
            <a:endParaRPr/>
          </a:p>
        </p:txBody>
      </p:sp>
      <p:sp>
        <p:nvSpPr>
          <p:cNvPr id="115" name="Google Shape;115;g244bfe97dde_0_42:notes"/>
          <p:cNvSpPr/>
          <p:nvPr>
            <p:ph idx="2" type="sldImg"/>
          </p:nvPr>
        </p:nvSpPr>
        <p:spPr>
          <a:xfrm>
            <a:off x="1204913" y="703263"/>
            <a:ext cx="4692600" cy="352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6117029042_0_15:notes"/>
          <p:cNvSpPr txBox="1"/>
          <p:nvPr>
            <p:ph idx="1" type="body"/>
          </p:nvPr>
        </p:nvSpPr>
        <p:spPr>
          <a:xfrm>
            <a:off x="710248" y="4459526"/>
            <a:ext cx="5682000" cy="4224900"/>
          </a:xfrm>
          <a:prstGeom prst="rect">
            <a:avLst/>
          </a:prstGeom>
        </p:spPr>
        <p:txBody>
          <a:bodyPr anchorCtr="0" anchor="t" bIns="47075" lIns="94175" spcFirstLastPara="1" rIns="94175" wrap="square" tIns="47075">
            <a:noAutofit/>
          </a:bodyPr>
          <a:lstStyle/>
          <a:p>
            <a:pPr indent="0" lvl="0" marL="0" rtl="0" algn="l">
              <a:spcBef>
                <a:spcPts val="0"/>
              </a:spcBef>
              <a:spcAft>
                <a:spcPts val="0"/>
              </a:spcAft>
              <a:buNone/>
            </a:pPr>
            <a:r>
              <a:t/>
            </a:r>
            <a:endParaRPr/>
          </a:p>
        </p:txBody>
      </p:sp>
      <p:sp>
        <p:nvSpPr>
          <p:cNvPr id="123" name="Google Shape;123;g26117029042_0_15:notes"/>
          <p:cNvSpPr/>
          <p:nvPr>
            <p:ph idx="2" type="sldImg"/>
          </p:nvPr>
        </p:nvSpPr>
        <p:spPr>
          <a:xfrm>
            <a:off x="1204913" y="703263"/>
            <a:ext cx="4692600" cy="352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6117029042_0_21:notes"/>
          <p:cNvSpPr txBox="1"/>
          <p:nvPr>
            <p:ph idx="1" type="body"/>
          </p:nvPr>
        </p:nvSpPr>
        <p:spPr>
          <a:xfrm>
            <a:off x="710248" y="4459526"/>
            <a:ext cx="5682000" cy="4224900"/>
          </a:xfrm>
          <a:prstGeom prst="rect">
            <a:avLst/>
          </a:prstGeom>
        </p:spPr>
        <p:txBody>
          <a:bodyPr anchorCtr="0" anchor="t" bIns="47075" lIns="94175" spcFirstLastPara="1" rIns="94175" wrap="square" tIns="47075">
            <a:noAutofit/>
          </a:bodyPr>
          <a:lstStyle/>
          <a:p>
            <a:pPr indent="0" lvl="0" marL="0" rtl="0" algn="l">
              <a:spcBef>
                <a:spcPts val="0"/>
              </a:spcBef>
              <a:spcAft>
                <a:spcPts val="0"/>
              </a:spcAft>
              <a:buNone/>
            </a:pPr>
            <a:r>
              <a:t/>
            </a:r>
            <a:endParaRPr/>
          </a:p>
        </p:txBody>
      </p:sp>
      <p:sp>
        <p:nvSpPr>
          <p:cNvPr id="129" name="Google Shape;129;g26117029042_0_21:notes"/>
          <p:cNvSpPr/>
          <p:nvPr>
            <p:ph idx="2" type="sldImg"/>
          </p:nvPr>
        </p:nvSpPr>
        <p:spPr>
          <a:xfrm>
            <a:off x="1204913" y="703263"/>
            <a:ext cx="4692600" cy="352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6117029042_0_26:notes"/>
          <p:cNvSpPr txBox="1"/>
          <p:nvPr>
            <p:ph idx="1" type="body"/>
          </p:nvPr>
        </p:nvSpPr>
        <p:spPr>
          <a:xfrm>
            <a:off x="710248" y="4459526"/>
            <a:ext cx="5682000" cy="4224900"/>
          </a:xfrm>
          <a:prstGeom prst="rect">
            <a:avLst/>
          </a:prstGeom>
        </p:spPr>
        <p:txBody>
          <a:bodyPr anchorCtr="0" anchor="t" bIns="47075" lIns="94175" spcFirstLastPara="1" rIns="94175" wrap="square" tIns="47075">
            <a:noAutofit/>
          </a:bodyPr>
          <a:lstStyle/>
          <a:p>
            <a:pPr indent="0" lvl="0" marL="0" rtl="0" algn="l">
              <a:spcBef>
                <a:spcPts val="0"/>
              </a:spcBef>
              <a:spcAft>
                <a:spcPts val="0"/>
              </a:spcAft>
              <a:buNone/>
            </a:pPr>
            <a:r>
              <a:t/>
            </a:r>
            <a:endParaRPr/>
          </a:p>
        </p:txBody>
      </p:sp>
      <p:sp>
        <p:nvSpPr>
          <p:cNvPr id="136" name="Google Shape;136;g26117029042_0_26:notes"/>
          <p:cNvSpPr/>
          <p:nvPr>
            <p:ph idx="2" type="sldImg"/>
          </p:nvPr>
        </p:nvSpPr>
        <p:spPr>
          <a:xfrm>
            <a:off x="1204913" y="703263"/>
            <a:ext cx="4692600" cy="352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75d6f59c8e_0_362:notes"/>
          <p:cNvSpPr txBox="1"/>
          <p:nvPr>
            <p:ph idx="1" type="body"/>
          </p:nvPr>
        </p:nvSpPr>
        <p:spPr>
          <a:xfrm>
            <a:off x="710248" y="4459526"/>
            <a:ext cx="5682000" cy="4224900"/>
          </a:xfrm>
          <a:prstGeom prst="rect">
            <a:avLst/>
          </a:prstGeom>
        </p:spPr>
        <p:txBody>
          <a:bodyPr anchorCtr="0" anchor="t" bIns="47075" lIns="94175" spcFirstLastPara="1" rIns="94175" wrap="square" tIns="47075">
            <a:noAutofit/>
          </a:bodyPr>
          <a:lstStyle/>
          <a:p>
            <a:pPr indent="0" lvl="0" marL="0" rtl="0" algn="l">
              <a:spcBef>
                <a:spcPts val="0"/>
              </a:spcBef>
              <a:spcAft>
                <a:spcPts val="0"/>
              </a:spcAft>
              <a:buNone/>
            </a:pPr>
            <a:r>
              <a:t/>
            </a:r>
            <a:endParaRPr/>
          </a:p>
        </p:txBody>
      </p:sp>
      <p:sp>
        <p:nvSpPr>
          <p:cNvPr id="143" name="Google Shape;143;g275d6f59c8e_0_362:notes"/>
          <p:cNvSpPr/>
          <p:nvPr>
            <p:ph idx="2" type="sldImg"/>
          </p:nvPr>
        </p:nvSpPr>
        <p:spPr>
          <a:xfrm>
            <a:off x="1204913" y="703263"/>
            <a:ext cx="4692600" cy="352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6117029042_0_10:notes"/>
          <p:cNvSpPr txBox="1"/>
          <p:nvPr>
            <p:ph idx="1" type="body"/>
          </p:nvPr>
        </p:nvSpPr>
        <p:spPr>
          <a:xfrm>
            <a:off x="710248" y="4459526"/>
            <a:ext cx="5682000" cy="4224900"/>
          </a:xfrm>
          <a:prstGeom prst="rect">
            <a:avLst/>
          </a:prstGeom>
        </p:spPr>
        <p:txBody>
          <a:bodyPr anchorCtr="0" anchor="t" bIns="47075" lIns="94175" spcFirstLastPara="1" rIns="94175" wrap="square" tIns="47075">
            <a:noAutofit/>
          </a:bodyPr>
          <a:lstStyle/>
          <a:p>
            <a:pPr indent="0" lvl="0" marL="0" rtl="0" algn="l">
              <a:spcBef>
                <a:spcPts val="0"/>
              </a:spcBef>
              <a:spcAft>
                <a:spcPts val="0"/>
              </a:spcAft>
              <a:buNone/>
            </a:pPr>
            <a:r>
              <a:t/>
            </a:r>
            <a:endParaRPr/>
          </a:p>
        </p:txBody>
      </p:sp>
      <p:sp>
        <p:nvSpPr>
          <p:cNvPr id="150" name="Google Shape;150;g26117029042_0_10:notes"/>
          <p:cNvSpPr/>
          <p:nvPr>
            <p:ph idx="2" type="sldImg"/>
          </p:nvPr>
        </p:nvSpPr>
        <p:spPr>
          <a:xfrm>
            <a:off x="1204913" y="703263"/>
            <a:ext cx="4692600" cy="352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6117029042_0_40:notes"/>
          <p:cNvSpPr txBox="1"/>
          <p:nvPr>
            <p:ph idx="1" type="body"/>
          </p:nvPr>
        </p:nvSpPr>
        <p:spPr>
          <a:xfrm>
            <a:off x="710248" y="4459526"/>
            <a:ext cx="5682000" cy="4224900"/>
          </a:xfrm>
          <a:prstGeom prst="rect">
            <a:avLst/>
          </a:prstGeom>
        </p:spPr>
        <p:txBody>
          <a:bodyPr anchorCtr="0" anchor="t" bIns="47075" lIns="94175" spcFirstLastPara="1" rIns="94175" wrap="square" tIns="47075">
            <a:noAutofit/>
          </a:bodyPr>
          <a:lstStyle/>
          <a:p>
            <a:pPr indent="0" lvl="0" marL="0" rtl="0" algn="l">
              <a:spcBef>
                <a:spcPts val="0"/>
              </a:spcBef>
              <a:spcAft>
                <a:spcPts val="0"/>
              </a:spcAft>
              <a:buNone/>
            </a:pPr>
            <a:r>
              <a:t/>
            </a:r>
            <a:endParaRPr/>
          </a:p>
        </p:txBody>
      </p:sp>
      <p:sp>
        <p:nvSpPr>
          <p:cNvPr id="157" name="Google Shape;157;g26117029042_0_40:notes"/>
          <p:cNvSpPr/>
          <p:nvPr>
            <p:ph idx="2" type="sldImg"/>
          </p:nvPr>
        </p:nvSpPr>
        <p:spPr>
          <a:xfrm>
            <a:off x="1204913" y="703263"/>
            <a:ext cx="4692600" cy="352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2"/>
          <p:cNvSpPr txBox="1"/>
          <p:nvPr>
            <p:ph idx="10" type="dt"/>
          </p:nvPr>
        </p:nvSpPr>
        <p:spPr>
          <a:xfrm>
            <a:off x="228600" y="4237567"/>
            <a:ext cx="1066800" cy="243300"/>
          </a:xfrm>
          <a:prstGeom prst="rect">
            <a:avLst/>
          </a:prstGeom>
          <a:noFill/>
          <a:ln>
            <a:noFill/>
          </a:ln>
        </p:spPr>
        <p:txBody>
          <a:bodyPr anchorCtr="0" anchor="ctr" bIns="25400" lIns="50800" spcFirstLastPara="1" rIns="50800" wrap="square" tIns="2540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17" name="Google Shape;17;p2"/>
          <p:cNvSpPr txBox="1"/>
          <p:nvPr>
            <p:ph idx="11" type="ftr"/>
          </p:nvPr>
        </p:nvSpPr>
        <p:spPr>
          <a:xfrm>
            <a:off x="1562100" y="4237567"/>
            <a:ext cx="1447800" cy="243300"/>
          </a:xfrm>
          <a:prstGeom prst="rect">
            <a:avLst/>
          </a:prstGeom>
          <a:noFill/>
          <a:ln>
            <a:noFill/>
          </a:ln>
        </p:spPr>
        <p:txBody>
          <a:bodyPr anchorCtr="0" anchor="ctr" bIns="25400" lIns="50800" spcFirstLastPara="1" rIns="50800" wrap="square" tIns="2540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18" name="Google Shape;18;p2"/>
          <p:cNvSpPr txBox="1"/>
          <p:nvPr>
            <p:ph idx="12" type="sldNum"/>
          </p:nvPr>
        </p:nvSpPr>
        <p:spPr>
          <a:xfrm>
            <a:off x="3276600" y="4237567"/>
            <a:ext cx="1066800" cy="243300"/>
          </a:xfrm>
          <a:prstGeom prst="rect">
            <a:avLst/>
          </a:prstGeom>
          <a:noFill/>
          <a:ln>
            <a:noFill/>
          </a:ln>
        </p:spPr>
        <p:txBody>
          <a:bodyPr anchorCtr="0" anchor="ctr" bIns="25400" lIns="50800" spcFirstLastPara="1" rIns="50800" wrap="square" tIns="25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228600" y="183092"/>
            <a:ext cx="4114800" cy="762000"/>
          </a:xfrm>
          <a:prstGeom prst="rect">
            <a:avLst/>
          </a:prstGeom>
          <a:noFill/>
          <a:ln>
            <a:noFill/>
          </a:ln>
        </p:spPr>
        <p:txBody>
          <a:bodyPr anchorCtr="0" anchor="ctr" bIns="25400" lIns="50800" spcFirstLastPara="1" rIns="50800" wrap="square" tIns="25400">
            <a:normAutofit/>
          </a:bodyPr>
          <a:lstStyle>
            <a:lvl1pPr lvl="0" algn="ctr">
              <a:spcBef>
                <a:spcPts val="0"/>
              </a:spcBef>
              <a:spcAft>
                <a:spcPts val="0"/>
              </a:spcAft>
              <a:buClr>
                <a:schemeClr val="dk1"/>
              </a:buClr>
              <a:buSzPts val="1000"/>
              <a:buNone/>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74" name="Google Shape;74;p11"/>
          <p:cNvSpPr txBox="1"/>
          <p:nvPr>
            <p:ph idx="1" type="body"/>
          </p:nvPr>
        </p:nvSpPr>
        <p:spPr>
          <a:xfrm rot="5400000">
            <a:off x="777300" y="518100"/>
            <a:ext cx="3017400" cy="4114800"/>
          </a:xfrm>
          <a:prstGeom prst="rect">
            <a:avLst/>
          </a:prstGeom>
          <a:noFill/>
          <a:ln>
            <a:noFill/>
          </a:ln>
        </p:spPr>
        <p:txBody>
          <a:bodyPr anchorCtr="0" anchor="t" bIns="25400" lIns="50800" spcFirstLastPara="1" rIns="50800" wrap="square" tIns="25400">
            <a:normAutofit/>
          </a:bodyPr>
          <a:lstStyle>
            <a:lvl1pPr indent="-292100" lvl="0" marL="457200" algn="l">
              <a:spcBef>
                <a:spcPts val="200"/>
              </a:spcBef>
              <a:spcAft>
                <a:spcPts val="0"/>
              </a:spcAft>
              <a:buClr>
                <a:schemeClr val="dk1"/>
              </a:buClr>
              <a:buSzPts val="1000"/>
              <a:buChar char="•"/>
              <a:defRPr/>
            </a:lvl1pPr>
            <a:lvl2pPr indent="-292100" lvl="1" marL="914400" algn="l">
              <a:spcBef>
                <a:spcPts val="200"/>
              </a:spcBef>
              <a:spcAft>
                <a:spcPts val="0"/>
              </a:spcAft>
              <a:buClr>
                <a:schemeClr val="dk1"/>
              </a:buClr>
              <a:buSzPts val="1000"/>
              <a:buChar char="–"/>
              <a:defRPr/>
            </a:lvl2pPr>
            <a:lvl3pPr indent="-292100" lvl="2" marL="1371600" algn="l">
              <a:spcBef>
                <a:spcPts val="200"/>
              </a:spcBef>
              <a:spcAft>
                <a:spcPts val="0"/>
              </a:spcAft>
              <a:buClr>
                <a:schemeClr val="dk1"/>
              </a:buClr>
              <a:buSzPts val="1000"/>
              <a:buChar char="•"/>
              <a:defRPr/>
            </a:lvl3pPr>
            <a:lvl4pPr indent="-292100" lvl="3" marL="1828800" algn="l">
              <a:spcBef>
                <a:spcPts val="200"/>
              </a:spcBef>
              <a:spcAft>
                <a:spcPts val="0"/>
              </a:spcAft>
              <a:buClr>
                <a:schemeClr val="dk1"/>
              </a:buClr>
              <a:buSzPts val="1000"/>
              <a:buChar char="–"/>
              <a:defRPr/>
            </a:lvl4pPr>
            <a:lvl5pPr indent="-292100" lvl="4" marL="2286000" algn="l">
              <a:spcBef>
                <a:spcPts val="200"/>
              </a:spcBef>
              <a:spcAft>
                <a:spcPts val="0"/>
              </a:spcAft>
              <a:buClr>
                <a:schemeClr val="dk1"/>
              </a:buClr>
              <a:buSzPts val="1000"/>
              <a:buChar char="»"/>
              <a:defRPr/>
            </a:lvl5pPr>
            <a:lvl6pPr indent="-292100" lvl="5" marL="2743200" algn="l">
              <a:spcBef>
                <a:spcPts val="200"/>
              </a:spcBef>
              <a:spcAft>
                <a:spcPts val="0"/>
              </a:spcAft>
              <a:buClr>
                <a:schemeClr val="dk1"/>
              </a:buClr>
              <a:buSzPts val="1000"/>
              <a:buChar char="•"/>
              <a:defRPr/>
            </a:lvl6pPr>
            <a:lvl7pPr indent="-292100" lvl="6" marL="3200400" algn="l">
              <a:spcBef>
                <a:spcPts val="200"/>
              </a:spcBef>
              <a:spcAft>
                <a:spcPts val="0"/>
              </a:spcAft>
              <a:buClr>
                <a:schemeClr val="dk1"/>
              </a:buClr>
              <a:buSzPts val="1000"/>
              <a:buChar char="•"/>
              <a:defRPr/>
            </a:lvl7pPr>
            <a:lvl8pPr indent="-292100" lvl="7" marL="3657600" algn="l">
              <a:spcBef>
                <a:spcPts val="200"/>
              </a:spcBef>
              <a:spcAft>
                <a:spcPts val="0"/>
              </a:spcAft>
              <a:buClr>
                <a:schemeClr val="dk1"/>
              </a:buClr>
              <a:buSzPts val="1000"/>
              <a:buChar char="•"/>
              <a:defRPr/>
            </a:lvl8pPr>
            <a:lvl9pPr indent="-292100" lvl="8" marL="4114800" algn="l">
              <a:spcBef>
                <a:spcPts val="200"/>
              </a:spcBef>
              <a:spcAft>
                <a:spcPts val="0"/>
              </a:spcAft>
              <a:buClr>
                <a:schemeClr val="dk1"/>
              </a:buClr>
              <a:buSzPts val="1000"/>
              <a:buChar char="•"/>
              <a:defRPr/>
            </a:lvl9pPr>
          </a:lstStyle>
          <a:p/>
        </p:txBody>
      </p:sp>
      <p:sp>
        <p:nvSpPr>
          <p:cNvPr id="75" name="Google Shape;75;p11"/>
          <p:cNvSpPr txBox="1"/>
          <p:nvPr>
            <p:ph idx="10" type="dt"/>
          </p:nvPr>
        </p:nvSpPr>
        <p:spPr>
          <a:xfrm>
            <a:off x="228600" y="4237567"/>
            <a:ext cx="1066800" cy="243300"/>
          </a:xfrm>
          <a:prstGeom prst="rect">
            <a:avLst/>
          </a:prstGeom>
          <a:noFill/>
          <a:ln>
            <a:noFill/>
          </a:ln>
        </p:spPr>
        <p:txBody>
          <a:bodyPr anchorCtr="0" anchor="ctr" bIns="25400" lIns="50800" spcFirstLastPara="1" rIns="50800" wrap="square" tIns="2540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76" name="Google Shape;76;p11"/>
          <p:cNvSpPr txBox="1"/>
          <p:nvPr>
            <p:ph idx="11" type="ftr"/>
          </p:nvPr>
        </p:nvSpPr>
        <p:spPr>
          <a:xfrm>
            <a:off x="1562100" y="4237567"/>
            <a:ext cx="1447800" cy="243300"/>
          </a:xfrm>
          <a:prstGeom prst="rect">
            <a:avLst/>
          </a:prstGeom>
          <a:noFill/>
          <a:ln>
            <a:noFill/>
          </a:ln>
        </p:spPr>
        <p:txBody>
          <a:bodyPr anchorCtr="0" anchor="ctr" bIns="25400" lIns="50800" spcFirstLastPara="1" rIns="50800" wrap="square" tIns="2540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77" name="Google Shape;77;p11"/>
          <p:cNvSpPr txBox="1"/>
          <p:nvPr>
            <p:ph idx="12" type="sldNum"/>
          </p:nvPr>
        </p:nvSpPr>
        <p:spPr>
          <a:xfrm>
            <a:off x="3276600" y="4237567"/>
            <a:ext cx="1066800" cy="243300"/>
          </a:xfrm>
          <a:prstGeom prst="rect">
            <a:avLst/>
          </a:prstGeom>
          <a:noFill/>
          <a:ln>
            <a:noFill/>
          </a:ln>
        </p:spPr>
        <p:txBody>
          <a:bodyPr anchorCtr="0" anchor="ctr" bIns="25400" lIns="50800" spcFirstLastPara="1" rIns="50800" wrap="square" tIns="25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1878600" y="1619192"/>
            <a:ext cx="3900900" cy="1028700"/>
          </a:xfrm>
          <a:prstGeom prst="rect">
            <a:avLst/>
          </a:prstGeom>
          <a:noFill/>
          <a:ln>
            <a:noFill/>
          </a:ln>
        </p:spPr>
        <p:txBody>
          <a:bodyPr anchorCtr="0" anchor="ctr" bIns="25400" lIns="50800" spcFirstLastPara="1" rIns="50800" wrap="square" tIns="25400">
            <a:normAutofit/>
          </a:bodyPr>
          <a:lstStyle>
            <a:lvl1pPr lvl="0" algn="ctr">
              <a:spcBef>
                <a:spcPts val="0"/>
              </a:spcBef>
              <a:spcAft>
                <a:spcPts val="0"/>
              </a:spcAft>
              <a:buClr>
                <a:schemeClr val="dk1"/>
              </a:buClr>
              <a:buSzPts val="1000"/>
              <a:buNone/>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80" name="Google Shape;80;p12"/>
          <p:cNvSpPr txBox="1"/>
          <p:nvPr>
            <p:ph idx="1" type="body"/>
          </p:nvPr>
        </p:nvSpPr>
        <p:spPr>
          <a:xfrm rot="5400000">
            <a:off x="-216900" y="628592"/>
            <a:ext cx="3900900" cy="3009900"/>
          </a:xfrm>
          <a:prstGeom prst="rect">
            <a:avLst/>
          </a:prstGeom>
          <a:noFill/>
          <a:ln>
            <a:noFill/>
          </a:ln>
        </p:spPr>
        <p:txBody>
          <a:bodyPr anchorCtr="0" anchor="t" bIns="25400" lIns="50800" spcFirstLastPara="1" rIns="50800" wrap="square" tIns="25400">
            <a:normAutofit/>
          </a:bodyPr>
          <a:lstStyle>
            <a:lvl1pPr indent="-292100" lvl="0" marL="457200" algn="l">
              <a:spcBef>
                <a:spcPts val="200"/>
              </a:spcBef>
              <a:spcAft>
                <a:spcPts val="0"/>
              </a:spcAft>
              <a:buClr>
                <a:schemeClr val="dk1"/>
              </a:buClr>
              <a:buSzPts val="1000"/>
              <a:buChar char="•"/>
              <a:defRPr/>
            </a:lvl1pPr>
            <a:lvl2pPr indent="-292100" lvl="1" marL="914400" algn="l">
              <a:spcBef>
                <a:spcPts val="200"/>
              </a:spcBef>
              <a:spcAft>
                <a:spcPts val="0"/>
              </a:spcAft>
              <a:buClr>
                <a:schemeClr val="dk1"/>
              </a:buClr>
              <a:buSzPts val="1000"/>
              <a:buChar char="–"/>
              <a:defRPr/>
            </a:lvl2pPr>
            <a:lvl3pPr indent="-292100" lvl="2" marL="1371600" algn="l">
              <a:spcBef>
                <a:spcPts val="200"/>
              </a:spcBef>
              <a:spcAft>
                <a:spcPts val="0"/>
              </a:spcAft>
              <a:buClr>
                <a:schemeClr val="dk1"/>
              </a:buClr>
              <a:buSzPts val="1000"/>
              <a:buChar char="•"/>
              <a:defRPr/>
            </a:lvl3pPr>
            <a:lvl4pPr indent="-292100" lvl="3" marL="1828800" algn="l">
              <a:spcBef>
                <a:spcPts val="200"/>
              </a:spcBef>
              <a:spcAft>
                <a:spcPts val="0"/>
              </a:spcAft>
              <a:buClr>
                <a:schemeClr val="dk1"/>
              </a:buClr>
              <a:buSzPts val="1000"/>
              <a:buChar char="–"/>
              <a:defRPr/>
            </a:lvl4pPr>
            <a:lvl5pPr indent="-292100" lvl="4" marL="2286000" algn="l">
              <a:spcBef>
                <a:spcPts val="200"/>
              </a:spcBef>
              <a:spcAft>
                <a:spcPts val="0"/>
              </a:spcAft>
              <a:buClr>
                <a:schemeClr val="dk1"/>
              </a:buClr>
              <a:buSzPts val="1000"/>
              <a:buChar char="»"/>
              <a:defRPr/>
            </a:lvl5pPr>
            <a:lvl6pPr indent="-292100" lvl="5" marL="2743200" algn="l">
              <a:spcBef>
                <a:spcPts val="200"/>
              </a:spcBef>
              <a:spcAft>
                <a:spcPts val="0"/>
              </a:spcAft>
              <a:buClr>
                <a:schemeClr val="dk1"/>
              </a:buClr>
              <a:buSzPts val="1000"/>
              <a:buChar char="•"/>
              <a:defRPr/>
            </a:lvl6pPr>
            <a:lvl7pPr indent="-292100" lvl="6" marL="3200400" algn="l">
              <a:spcBef>
                <a:spcPts val="200"/>
              </a:spcBef>
              <a:spcAft>
                <a:spcPts val="0"/>
              </a:spcAft>
              <a:buClr>
                <a:schemeClr val="dk1"/>
              </a:buClr>
              <a:buSzPts val="1000"/>
              <a:buChar char="•"/>
              <a:defRPr/>
            </a:lvl7pPr>
            <a:lvl8pPr indent="-292100" lvl="7" marL="3657600" algn="l">
              <a:spcBef>
                <a:spcPts val="200"/>
              </a:spcBef>
              <a:spcAft>
                <a:spcPts val="0"/>
              </a:spcAft>
              <a:buClr>
                <a:schemeClr val="dk1"/>
              </a:buClr>
              <a:buSzPts val="1000"/>
              <a:buChar char="•"/>
              <a:defRPr/>
            </a:lvl8pPr>
            <a:lvl9pPr indent="-292100" lvl="8" marL="4114800" algn="l">
              <a:spcBef>
                <a:spcPts val="200"/>
              </a:spcBef>
              <a:spcAft>
                <a:spcPts val="0"/>
              </a:spcAft>
              <a:buClr>
                <a:schemeClr val="dk1"/>
              </a:buClr>
              <a:buSzPts val="1000"/>
              <a:buChar char="•"/>
              <a:defRPr/>
            </a:lvl9pPr>
          </a:lstStyle>
          <a:p/>
        </p:txBody>
      </p:sp>
      <p:sp>
        <p:nvSpPr>
          <p:cNvPr id="81" name="Google Shape;81;p12"/>
          <p:cNvSpPr txBox="1"/>
          <p:nvPr>
            <p:ph idx="10" type="dt"/>
          </p:nvPr>
        </p:nvSpPr>
        <p:spPr>
          <a:xfrm>
            <a:off x="228600" y="4237567"/>
            <a:ext cx="1066800" cy="243300"/>
          </a:xfrm>
          <a:prstGeom prst="rect">
            <a:avLst/>
          </a:prstGeom>
          <a:noFill/>
          <a:ln>
            <a:noFill/>
          </a:ln>
        </p:spPr>
        <p:txBody>
          <a:bodyPr anchorCtr="0" anchor="ctr" bIns="25400" lIns="50800" spcFirstLastPara="1" rIns="50800" wrap="square" tIns="2540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82" name="Google Shape;82;p12"/>
          <p:cNvSpPr txBox="1"/>
          <p:nvPr>
            <p:ph idx="11" type="ftr"/>
          </p:nvPr>
        </p:nvSpPr>
        <p:spPr>
          <a:xfrm>
            <a:off x="1562100" y="4237567"/>
            <a:ext cx="1447800" cy="243300"/>
          </a:xfrm>
          <a:prstGeom prst="rect">
            <a:avLst/>
          </a:prstGeom>
          <a:noFill/>
          <a:ln>
            <a:noFill/>
          </a:ln>
        </p:spPr>
        <p:txBody>
          <a:bodyPr anchorCtr="0" anchor="ctr" bIns="25400" lIns="50800" spcFirstLastPara="1" rIns="50800" wrap="square" tIns="2540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83" name="Google Shape;83;p12"/>
          <p:cNvSpPr txBox="1"/>
          <p:nvPr>
            <p:ph idx="12" type="sldNum"/>
          </p:nvPr>
        </p:nvSpPr>
        <p:spPr>
          <a:xfrm>
            <a:off x="3276600" y="4237567"/>
            <a:ext cx="1066800" cy="243300"/>
          </a:xfrm>
          <a:prstGeom prst="rect">
            <a:avLst/>
          </a:prstGeom>
          <a:noFill/>
          <a:ln>
            <a:noFill/>
          </a:ln>
        </p:spPr>
        <p:txBody>
          <a:bodyPr anchorCtr="0" anchor="ctr" bIns="25400" lIns="50800" spcFirstLastPara="1" rIns="50800" wrap="square" tIns="25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84" name="Shape 84"/>
        <p:cNvGrpSpPr/>
        <p:nvPr/>
      </p:nvGrpSpPr>
      <p:grpSpPr>
        <a:xfrm>
          <a:off x="0" y="0"/>
          <a:ext cx="0" cy="0"/>
          <a:chOff x="0" y="0"/>
          <a:chExt cx="0" cy="0"/>
        </a:xfrm>
      </p:grpSpPr>
      <p:sp>
        <p:nvSpPr>
          <p:cNvPr id="85" name="Google Shape;85;p13"/>
          <p:cNvSpPr txBox="1"/>
          <p:nvPr>
            <p:ph type="title"/>
          </p:nvPr>
        </p:nvSpPr>
        <p:spPr>
          <a:xfrm>
            <a:off x="678275" y="210550"/>
            <a:ext cx="7982400" cy="6402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371447"/>
              </a:buClr>
              <a:buSzPts val="3200"/>
              <a:buFont typeface="Calibri"/>
              <a:buNone/>
              <a:defRPr b="1" i="0" sz="3600" u="none" cap="none" strike="noStrike">
                <a:solidFill>
                  <a:srgbClr val="7F7F7F"/>
                </a:solidFill>
                <a:latin typeface="Avenir"/>
                <a:ea typeface="Avenir"/>
                <a:cs typeface="Avenir"/>
                <a:sym typeface="Avenir"/>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6" name="Google Shape;86;p13"/>
          <p:cNvSpPr/>
          <p:nvPr/>
        </p:nvSpPr>
        <p:spPr>
          <a:xfrm>
            <a:off x="293815" y="210553"/>
            <a:ext cx="45600" cy="709800"/>
          </a:xfrm>
          <a:prstGeom prst="rect">
            <a:avLst/>
          </a:prstGeom>
          <a:solidFill>
            <a:srgbClr val="D0DF00"/>
          </a:solidFill>
          <a:ln cap="flat" cmpd="sng" w="25400">
            <a:solidFill>
              <a:srgbClr val="D0D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87" name="Google Shape;87;p13"/>
          <p:cNvPicPr preferRelativeResize="0"/>
          <p:nvPr/>
        </p:nvPicPr>
        <p:blipFill rotWithShape="1">
          <a:blip r:embed="rId2">
            <a:alphaModFix/>
          </a:blip>
          <a:srcRect b="0" l="0" r="0" t="90171"/>
          <a:stretch/>
        </p:blipFill>
        <p:spPr>
          <a:xfrm>
            <a:off x="0" y="6183899"/>
            <a:ext cx="9144003" cy="674100"/>
          </a:xfrm>
          <a:prstGeom prst="rect">
            <a:avLst/>
          </a:prstGeom>
          <a:noFill/>
          <a:ln>
            <a:noFill/>
          </a:ln>
        </p:spPr>
      </p:pic>
      <p:sp>
        <p:nvSpPr>
          <p:cNvPr id="88" name="Google Shape;88;p13"/>
          <p:cNvSpPr txBox="1"/>
          <p:nvPr>
            <p:ph idx="12" type="sldNum"/>
          </p:nvPr>
        </p:nvSpPr>
        <p:spPr>
          <a:xfrm>
            <a:off x="8580847" y="6325369"/>
            <a:ext cx="472800" cy="39120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89" name="Google Shape;89;p13"/>
          <p:cNvSpPr txBox="1"/>
          <p:nvPr/>
        </p:nvSpPr>
        <p:spPr>
          <a:xfrm>
            <a:off x="25" y="6183875"/>
            <a:ext cx="9144000" cy="674100"/>
          </a:xfrm>
          <a:prstGeom prst="rect">
            <a:avLst/>
          </a:prstGeom>
          <a:noFill/>
          <a:ln>
            <a:noFill/>
          </a:ln>
        </p:spPr>
        <p:txBody>
          <a:bodyPr anchorCtr="0" anchor="ctr"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Montserrat"/>
                <a:ea typeface="Montserrat"/>
                <a:cs typeface="Montserrat"/>
                <a:sym typeface="Montserrat"/>
              </a:rPr>
              <a:t>CHARLOTTE-MECKLENBURG SCHOOLS</a:t>
            </a:r>
            <a:endParaRPr b="0" i="0" sz="1400" u="none" cap="none" strike="noStrike">
              <a:solidFill>
                <a:schemeClr val="lt1"/>
              </a:solidFill>
              <a:latin typeface="Montserrat"/>
              <a:ea typeface="Montserrat"/>
              <a:cs typeface="Montserrat"/>
              <a:sym typeface="Montserra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9" name="Shape 19"/>
        <p:cNvGrpSpPr/>
        <p:nvPr/>
      </p:nvGrpSpPr>
      <p:grpSpPr>
        <a:xfrm>
          <a:off x="0" y="0"/>
          <a:ext cx="0" cy="0"/>
          <a:chOff x="0" y="0"/>
          <a:chExt cx="0" cy="0"/>
        </a:xfrm>
      </p:grpSpPr>
      <p:sp>
        <p:nvSpPr>
          <p:cNvPr id="20" name="Google Shape;20;p3"/>
          <p:cNvSpPr txBox="1"/>
          <p:nvPr>
            <p:ph type="ctrTitle"/>
          </p:nvPr>
        </p:nvSpPr>
        <p:spPr>
          <a:xfrm>
            <a:off x="342900" y="1420283"/>
            <a:ext cx="3886200" cy="980100"/>
          </a:xfrm>
          <a:prstGeom prst="rect">
            <a:avLst/>
          </a:prstGeom>
          <a:noFill/>
          <a:ln>
            <a:noFill/>
          </a:ln>
        </p:spPr>
        <p:txBody>
          <a:bodyPr anchorCtr="0" anchor="ctr" bIns="25400" lIns="50800" spcFirstLastPara="1" rIns="50800" wrap="square" tIns="25400">
            <a:normAutofit/>
          </a:bodyPr>
          <a:lstStyle>
            <a:lvl1pPr lvl="0" algn="ctr">
              <a:spcBef>
                <a:spcPts val="0"/>
              </a:spcBef>
              <a:spcAft>
                <a:spcPts val="0"/>
              </a:spcAft>
              <a:buClr>
                <a:schemeClr val="dk1"/>
              </a:buClr>
              <a:buSzPts val="1000"/>
              <a:buNone/>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21" name="Google Shape;21;p3"/>
          <p:cNvSpPr txBox="1"/>
          <p:nvPr>
            <p:ph idx="1" type="subTitle"/>
          </p:nvPr>
        </p:nvSpPr>
        <p:spPr>
          <a:xfrm>
            <a:off x="685800" y="2590800"/>
            <a:ext cx="3200400" cy="1168500"/>
          </a:xfrm>
          <a:prstGeom prst="rect">
            <a:avLst/>
          </a:prstGeom>
          <a:noFill/>
          <a:ln>
            <a:noFill/>
          </a:ln>
        </p:spPr>
        <p:txBody>
          <a:bodyPr anchorCtr="0" anchor="t" bIns="25400" lIns="50800" spcFirstLastPara="1" rIns="50800" wrap="square" tIns="25400">
            <a:normAutofit/>
          </a:bodyPr>
          <a:lstStyle>
            <a:lvl1pPr lvl="0" algn="ctr">
              <a:spcBef>
                <a:spcPts val="400"/>
              </a:spcBef>
              <a:spcAft>
                <a:spcPts val="0"/>
              </a:spcAft>
              <a:buClr>
                <a:srgbClr val="888888"/>
              </a:buClr>
              <a:buSzPts val="1800"/>
              <a:buNone/>
              <a:defRPr>
                <a:solidFill>
                  <a:srgbClr val="888888"/>
                </a:solidFill>
              </a:defRPr>
            </a:lvl1pPr>
            <a:lvl2pPr lvl="1" algn="ctr">
              <a:spcBef>
                <a:spcPts val="300"/>
              </a:spcBef>
              <a:spcAft>
                <a:spcPts val="0"/>
              </a:spcAft>
              <a:buClr>
                <a:srgbClr val="888888"/>
              </a:buClr>
              <a:buSzPts val="1600"/>
              <a:buNone/>
              <a:defRPr>
                <a:solidFill>
                  <a:srgbClr val="888888"/>
                </a:solidFill>
              </a:defRPr>
            </a:lvl2pPr>
            <a:lvl3pPr lvl="2" algn="ctr">
              <a:spcBef>
                <a:spcPts val="300"/>
              </a:spcBef>
              <a:spcAft>
                <a:spcPts val="0"/>
              </a:spcAft>
              <a:buClr>
                <a:srgbClr val="888888"/>
              </a:buClr>
              <a:buSzPts val="1300"/>
              <a:buNone/>
              <a:defRPr>
                <a:solidFill>
                  <a:srgbClr val="888888"/>
                </a:solidFill>
              </a:defRPr>
            </a:lvl3pPr>
            <a:lvl4pPr lvl="3" algn="ctr">
              <a:spcBef>
                <a:spcPts val="200"/>
              </a:spcBef>
              <a:spcAft>
                <a:spcPts val="0"/>
              </a:spcAft>
              <a:buClr>
                <a:srgbClr val="888888"/>
              </a:buClr>
              <a:buSzPts val="1100"/>
              <a:buNone/>
              <a:defRPr>
                <a:solidFill>
                  <a:srgbClr val="888888"/>
                </a:solidFill>
              </a:defRPr>
            </a:lvl4pPr>
            <a:lvl5pPr lvl="4" algn="ctr">
              <a:spcBef>
                <a:spcPts val="200"/>
              </a:spcBef>
              <a:spcAft>
                <a:spcPts val="0"/>
              </a:spcAft>
              <a:buClr>
                <a:srgbClr val="888888"/>
              </a:buClr>
              <a:buSzPts val="1100"/>
              <a:buNone/>
              <a:defRPr>
                <a:solidFill>
                  <a:srgbClr val="888888"/>
                </a:solidFill>
              </a:defRPr>
            </a:lvl5pPr>
            <a:lvl6pPr lvl="5" algn="ctr">
              <a:spcBef>
                <a:spcPts val="200"/>
              </a:spcBef>
              <a:spcAft>
                <a:spcPts val="0"/>
              </a:spcAft>
              <a:buClr>
                <a:srgbClr val="888888"/>
              </a:buClr>
              <a:buSzPts val="1100"/>
              <a:buNone/>
              <a:defRPr>
                <a:solidFill>
                  <a:srgbClr val="888888"/>
                </a:solidFill>
              </a:defRPr>
            </a:lvl6pPr>
            <a:lvl7pPr lvl="6" algn="ctr">
              <a:spcBef>
                <a:spcPts val="200"/>
              </a:spcBef>
              <a:spcAft>
                <a:spcPts val="0"/>
              </a:spcAft>
              <a:buClr>
                <a:srgbClr val="888888"/>
              </a:buClr>
              <a:buSzPts val="1100"/>
              <a:buNone/>
              <a:defRPr>
                <a:solidFill>
                  <a:srgbClr val="888888"/>
                </a:solidFill>
              </a:defRPr>
            </a:lvl7pPr>
            <a:lvl8pPr lvl="7" algn="ctr">
              <a:spcBef>
                <a:spcPts val="200"/>
              </a:spcBef>
              <a:spcAft>
                <a:spcPts val="0"/>
              </a:spcAft>
              <a:buClr>
                <a:srgbClr val="888888"/>
              </a:buClr>
              <a:buSzPts val="1100"/>
              <a:buNone/>
              <a:defRPr>
                <a:solidFill>
                  <a:srgbClr val="888888"/>
                </a:solidFill>
              </a:defRPr>
            </a:lvl8pPr>
            <a:lvl9pPr lvl="8" algn="ctr">
              <a:spcBef>
                <a:spcPts val="200"/>
              </a:spcBef>
              <a:spcAft>
                <a:spcPts val="0"/>
              </a:spcAft>
              <a:buClr>
                <a:srgbClr val="888888"/>
              </a:buClr>
              <a:buSzPts val="1100"/>
              <a:buNone/>
              <a:defRPr>
                <a:solidFill>
                  <a:srgbClr val="888888"/>
                </a:solidFill>
              </a:defRPr>
            </a:lvl9pPr>
          </a:lstStyle>
          <a:p/>
        </p:txBody>
      </p:sp>
      <p:sp>
        <p:nvSpPr>
          <p:cNvPr id="22" name="Google Shape;22;p3"/>
          <p:cNvSpPr txBox="1"/>
          <p:nvPr>
            <p:ph idx="10" type="dt"/>
          </p:nvPr>
        </p:nvSpPr>
        <p:spPr>
          <a:xfrm>
            <a:off x="228600" y="4237567"/>
            <a:ext cx="1066800" cy="243300"/>
          </a:xfrm>
          <a:prstGeom prst="rect">
            <a:avLst/>
          </a:prstGeom>
          <a:noFill/>
          <a:ln>
            <a:noFill/>
          </a:ln>
        </p:spPr>
        <p:txBody>
          <a:bodyPr anchorCtr="0" anchor="ctr" bIns="25400" lIns="50800" spcFirstLastPara="1" rIns="50800" wrap="square" tIns="2540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23" name="Google Shape;23;p3"/>
          <p:cNvSpPr txBox="1"/>
          <p:nvPr>
            <p:ph idx="11" type="ftr"/>
          </p:nvPr>
        </p:nvSpPr>
        <p:spPr>
          <a:xfrm>
            <a:off x="1562100" y="4237567"/>
            <a:ext cx="1447800" cy="243300"/>
          </a:xfrm>
          <a:prstGeom prst="rect">
            <a:avLst/>
          </a:prstGeom>
          <a:noFill/>
          <a:ln>
            <a:noFill/>
          </a:ln>
        </p:spPr>
        <p:txBody>
          <a:bodyPr anchorCtr="0" anchor="ctr" bIns="25400" lIns="50800" spcFirstLastPara="1" rIns="50800" wrap="square" tIns="2540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24" name="Google Shape;24;p3"/>
          <p:cNvSpPr txBox="1"/>
          <p:nvPr>
            <p:ph idx="12" type="sldNum"/>
          </p:nvPr>
        </p:nvSpPr>
        <p:spPr>
          <a:xfrm>
            <a:off x="3276600" y="4237567"/>
            <a:ext cx="1066800" cy="243300"/>
          </a:xfrm>
          <a:prstGeom prst="rect">
            <a:avLst/>
          </a:prstGeom>
          <a:noFill/>
          <a:ln>
            <a:noFill/>
          </a:ln>
        </p:spPr>
        <p:txBody>
          <a:bodyPr anchorCtr="0" anchor="ctr" bIns="25400" lIns="50800" spcFirstLastPara="1" rIns="50800" wrap="square" tIns="25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blipFill>
          <a:blip r:embed="rId2">
            <a:alphaModFix/>
          </a:blip>
          <a:stretch>
            <a:fillRect/>
          </a:stretch>
        </a:blipFill>
      </p:bgPr>
    </p:bg>
    <p:spTree>
      <p:nvGrpSpPr>
        <p:cNvPr id="25" name="Shape 25"/>
        <p:cNvGrpSpPr/>
        <p:nvPr/>
      </p:nvGrpSpPr>
      <p:grpSpPr>
        <a:xfrm>
          <a:off x="0" y="0"/>
          <a:ext cx="0" cy="0"/>
          <a:chOff x="0" y="0"/>
          <a:chExt cx="0" cy="0"/>
        </a:xfrm>
      </p:grpSpPr>
      <p:sp>
        <p:nvSpPr>
          <p:cNvPr id="26" name="Google Shape;26;p4"/>
          <p:cNvSpPr txBox="1"/>
          <p:nvPr>
            <p:ph type="title"/>
          </p:nvPr>
        </p:nvSpPr>
        <p:spPr>
          <a:xfrm>
            <a:off x="228600" y="183092"/>
            <a:ext cx="4114800" cy="762000"/>
          </a:xfrm>
          <a:prstGeom prst="rect">
            <a:avLst/>
          </a:prstGeom>
          <a:noFill/>
          <a:ln>
            <a:noFill/>
          </a:ln>
        </p:spPr>
        <p:txBody>
          <a:bodyPr anchorCtr="0" anchor="ctr" bIns="25400" lIns="50800" spcFirstLastPara="1" rIns="50800" wrap="square" tIns="25400">
            <a:normAutofit/>
          </a:bodyPr>
          <a:lstStyle>
            <a:lvl1pPr lvl="0" algn="ctr">
              <a:spcBef>
                <a:spcPts val="0"/>
              </a:spcBef>
              <a:spcAft>
                <a:spcPts val="0"/>
              </a:spcAft>
              <a:buClr>
                <a:schemeClr val="dk1"/>
              </a:buClr>
              <a:buSzPts val="1000"/>
              <a:buNone/>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27" name="Google Shape;27;p4"/>
          <p:cNvSpPr txBox="1"/>
          <p:nvPr>
            <p:ph idx="1" type="body"/>
          </p:nvPr>
        </p:nvSpPr>
        <p:spPr>
          <a:xfrm>
            <a:off x="228600" y="1066800"/>
            <a:ext cx="4114800" cy="3017400"/>
          </a:xfrm>
          <a:prstGeom prst="rect">
            <a:avLst/>
          </a:prstGeom>
          <a:noFill/>
          <a:ln>
            <a:noFill/>
          </a:ln>
        </p:spPr>
        <p:txBody>
          <a:bodyPr anchorCtr="0" anchor="t" bIns="25400" lIns="50800" spcFirstLastPara="1" rIns="50800" wrap="square" tIns="25400">
            <a:normAutofit/>
          </a:bodyPr>
          <a:lstStyle>
            <a:lvl1pPr indent="-292100" lvl="0" marL="457200" algn="l">
              <a:spcBef>
                <a:spcPts val="200"/>
              </a:spcBef>
              <a:spcAft>
                <a:spcPts val="0"/>
              </a:spcAft>
              <a:buClr>
                <a:schemeClr val="dk1"/>
              </a:buClr>
              <a:buSzPts val="1000"/>
              <a:buChar char="•"/>
              <a:defRPr/>
            </a:lvl1pPr>
            <a:lvl2pPr indent="-292100" lvl="1" marL="914400" algn="l">
              <a:spcBef>
                <a:spcPts val="200"/>
              </a:spcBef>
              <a:spcAft>
                <a:spcPts val="0"/>
              </a:spcAft>
              <a:buClr>
                <a:schemeClr val="dk1"/>
              </a:buClr>
              <a:buSzPts val="1000"/>
              <a:buChar char="–"/>
              <a:defRPr/>
            </a:lvl2pPr>
            <a:lvl3pPr indent="-292100" lvl="2" marL="1371600" algn="l">
              <a:spcBef>
                <a:spcPts val="200"/>
              </a:spcBef>
              <a:spcAft>
                <a:spcPts val="0"/>
              </a:spcAft>
              <a:buClr>
                <a:schemeClr val="dk1"/>
              </a:buClr>
              <a:buSzPts val="1000"/>
              <a:buChar char="•"/>
              <a:defRPr/>
            </a:lvl3pPr>
            <a:lvl4pPr indent="-292100" lvl="3" marL="1828800" algn="l">
              <a:spcBef>
                <a:spcPts val="200"/>
              </a:spcBef>
              <a:spcAft>
                <a:spcPts val="0"/>
              </a:spcAft>
              <a:buClr>
                <a:schemeClr val="dk1"/>
              </a:buClr>
              <a:buSzPts val="1000"/>
              <a:buChar char="–"/>
              <a:defRPr/>
            </a:lvl4pPr>
            <a:lvl5pPr indent="-292100" lvl="4" marL="2286000" algn="l">
              <a:spcBef>
                <a:spcPts val="200"/>
              </a:spcBef>
              <a:spcAft>
                <a:spcPts val="0"/>
              </a:spcAft>
              <a:buClr>
                <a:schemeClr val="dk1"/>
              </a:buClr>
              <a:buSzPts val="1000"/>
              <a:buChar char="»"/>
              <a:defRPr/>
            </a:lvl5pPr>
            <a:lvl6pPr indent="-292100" lvl="5" marL="2743200" algn="l">
              <a:spcBef>
                <a:spcPts val="200"/>
              </a:spcBef>
              <a:spcAft>
                <a:spcPts val="0"/>
              </a:spcAft>
              <a:buClr>
                <a:schemeClr val="dk1"/>
              </a:buClr>
              <a:buSzPts val="1000"/>
              <a:buChar char="•"/>
              <a:defRPr/>
            </a:lvl6pPr>
            <a:lvl7pPr indent="-292100" lvl="6" marL="3200400" algn="l">
              <a:spcBef>
                <a:spcPts val="200"/>
              </a:spcBef>
              <a:spcAft>
                <a:spcPts val="0"/>
              </a:spcAft>
              <a:buClr>
                <a:schemeClr val="dk1"/>
              </a:buClr>
              <a:buSzPts val="1000"/>
              <a:buChar char="•"/>
              <a:defRPr/>
            </a:lvl7pPr>
            <a:lvl8pPr indent="-292100" lvl="7" marL="3657600" algn="l">
              <a:spcBef>
                <a:spcPts val="200"/>
              </a:spcBef>
              <a:spcAft>
                <a:spcPts val="0"/>
              </a:spcAft>
              <a:buClr>
                <a:schemeClr val="dk1"/>
              </a:buClr>
              <a:buSzPts val="1000"/>
              <a:buChar char="•"/>
              <a:defRPr/>
            </a:lvl8pPr>
            <a:lvl9pPr indent="-292100" lvl="8" marL="4114800" algn="l">
              <a:spcBef>
                <a:spcPts val="200"/>
              </a:spcBef>
              <a:spcAft>
                <a:spcPts val="0"/>
              </a:spcAft>
              <a:buClr>
                <a:schemeClr val="dk1"/>
              </a:buClr>
              <a:buSzPts val="1000"/>
              <a:buChar char="•"/>
              <a:defRPr/>
            </a:lvl9pPr>
          </a:lstStyle>
          <a:p/>
        </p:txBody>
      </p:sp>
      <p:sp>
        <p:nvSpPr>
          <p:cNvPr id="28" name="Google Shape;28;p4"/>
          <p:cNvSpPr txBox="1"/>
          <p:nvPr>
            <p:ph idx="10" type="dt"/>
          </p:nvPr>
        </p:nvSpPr>
        <p:spPr>
          <a:xfrm>
            <a:off x="228600" y="4237567"/>
            <a:ext cx="1066800" cy="243300"/>
          </a:xfrm>
          <a:prstGeom prst="rect">
            <a:avLst/>
          </a:prstGeom>
          <a:noFill/>
          <a:ln>
            <a:noFill/>
          </a:ln>
        </p:spPr>
        <p:txBody>
          <a:bodyPr anchorCtr="0" anchor="ctr" bIns="25400" lIns="50800" spcFirstLastPara="1" rIns="50800" wrap="square" tIns="2540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29" name="Google Shape;29;p4"/>
          <p:cNvSpPr txBox="1"/>
          <p:nvPr>
            <p:ph idx="11" type="ftr"/>
          </p:nvPr>
        </p:nvSpPr>
        <p:spPr>
          <a:xfrm>
            <a:off x="1562100" y="4237567"/>
            <a:ext cx="1447800" cy="243300"/>
          </a:xfrm>
          <a:prstGeom prst="rect">
            <a:avLst/>
          </a:prstGeom>
          <a:noFill/>
          <a:ln>
            <a:noFill/>
          </a:ln>
        </p:spPr>
        <p:txBody>
          <a:bodyPr anchorCtr="0" anchor="ctr" bIns="25400" lIns="50800" spcFirstLastPara="1" rIns="50800" wrap="square" tIns="2540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30" name="Google Shape;30;p4"/>
          <p:cNvSpPr txBox="1"/>
          <p:nvPr>
            <p:ph idx="12" type="sldNum"/>
          </p:nvPr>
        </p:nvSpPr>
        <p:spPr>
          <a:xfrm>
            <a:off x="3276600" y="4237567"/>
            <a:ext cx="1066800" cy="243300"/>
          </a:xfrm>
          <a:prstGeom prst="rect">
            <a:avLst/>
          </a:prstGeom>
          <a:noFill/>
          <a:ln>
            <a:noFill/>
          </a:ln>
        </p:spPr>
        <p:txBody>
          <a:bodyPr anchorCtr="0" anchor="ctr" bIns="25400" lIns="50800" spcFirstLastPara="1" rIns="50800" wrap="square" tIns="25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31" name="Shape 31"/>
        <p:cNvGrpSpPr/>
        <p:nvPr/>
      </p:nvGrpSpPr>
      <p:grpSpPr>
        <a:xfrm>
          <a:off x="0" y="0"/>
          <a:ext cx="0" cy="0"/>
          <a:chOff x="0" y="0"/>
          <a:chExt cx="0" cy="0"/>
        </a:xfrm>
      </p:grpSpPr>
      <p:sp>
        <p:nvSpPr>
          <p:cNvPr id="32" name="Google Shape;32;p5"/>
          <p:cNvSpPr txBox="1"/>
          <p:nvPr>
            <p:ph type="title"/>
          </p:nvPr>
        </p:nvSpPr>
        <p:spPr>
          <a:xfrm>
            <a:off x="361156" y="2937933"/>
            <a:ext cx="3886200" cy="908100"/>
          </a:xfrm>
          <a:prstGeom prst="rect">
            <a:avLst/>
          </a:prstGeom>
          <a:noFill/>
          <a:ln>
            <a:noFill/>
          </a:ln>
        </p:spPr>
        <p:txBody>
          <a:bodyPr anchorCtr="0" anchor="t" bIns="25400" lIns="50800" spcFirstLastPara="1" rIns="50800" wrap="square" tIns="25400">
            <a:normAutofit/>
          </a:bodyPr>
          <a:lstStyle>
            <a:lvl1pPr lvl="0" algn="l">
              <a:spcBef>
                <a:spcPts val="0"/>
              </a:spcBef>
              <a:spcAft>
                <a:spcPts val="0"/>
              </a:spcAft>
              <a:buClr>
                <a:schemeClr val="dk1"/>
              </a:buClr>
              <a:buSzPts val="2200"/>
              <a:buFont typeface="Calibri"/>
              <a:buNone/>
              <a:defRPr b="1" sz="2200" cap="none"/>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33" name="Google Shape;33;p5"/>
          <p:cNvSpPr txBox="1"/>
          <p:nvPr>
            <p:ph idx="1" type="body"/>
          </p:nvPr>
        </p:nvSpPr>
        <p:spPr>
          <a:xfrm>
            <a:off x="361156" y="1937809"/>
            <a:ext cx="3886200" cy="1000200"/>
          </a:xfrm>
          <a:prstGeom prst="rect">
            <a:avLst/>
          </a:prstGeom>
          <a:noFill/>
          <a:ln>
            <a:noFill/>
          </a:ln>
        </p:spPr>
        <p:txBody>
          <a:bodyPr anchorCtr="0" anchor="b" bIns="25400" lIns="50800" spcFirstLastPara="1" rIns="50800" wrap="square" tIns="25400">
            <a:normAutofit/>
          </a:bodyPr>
          <a:lstStyle>
            <a:lvl1pPr indent="-228600" lvl="0" marL="457200" algn="l">
              <a:spcBef>
                <a:spcPts val="200"/>
              </a:spcBef>
              <a:spcAft>
                <a:spcPts val="0"/>
              </a:spcAft>
              <a:buClr>
                <a:srgbClr val="888888"/>
              </a:buClr>
              <a:buSzPts val="1100"/>
              <a:buNone/>
              <a:defRPr sz="1100">
                <a:solidFill>
                  <a:srgbClr val="888888"/>
                </a:solidFill>
              </a:defRPr>
            </a:lvl1pPr>
            <a:lvl2pPr indent="-228600" lvl="1" marL="914400" algn="l">
              <a:spcBef>
                <a:spcPts val="200"/>
              </a:spcBef>
              <a:spcAft>
                <a:spcPts val="0"/>
              </a:spcAft>
              <a:buClr>
                <a:srgbClr val="888888"/>
              </a:buClr>
              <a:buSzPts val="1000"/>
              <a:buNone/>
              <a:defRPr sz="1000">
                <a:solidFill>
                  <a:srgbClr val="888888"/>
                </a:solidFill>
              </a:defRPr>
            </a:lvl2pPr>
            <a:lvl3pPr indent="-228600" lvl="2" marL="1371600" algn="l">
              <a:spcBef>
                <a:spcPts val="200"/>
              </a:spcBef>
              <a:spcAft>
                <a:spcPts val="0"/>
              </a:spcAft>
              <a:buClr>
                <a:srgbClr val="888888"/>
              </a:buClr>
              <a:buSzPts val="900"/>
              <a:buNone/>
              <a:defRPr sz="900">
                <a:solidFill>
                  <a:srgbClr val="888888"/>
                </a:solidFill>
              </a:defRPr>
            </a:lvl3pPr>
            <a:lvl4pPr indent="-228600" lvl="3" marL="1828800" algn="l">
              <a:spcBef>
                <a:spcPts val="200"/>
              </a:spcBef>
              <a:spcAft>
                <a:spcPts val="0"/>
              </a:spcAft>
              <a:buClr>
                <a:srgbClr val="888888"/>
              </a:buClr>
              <a:buSzPts val="800"/>
              <a:buNone/>
              <a:defRPr sz="800">
                <a:solidFill>
                  <a:srgbClr val="888888"/>
                </a:solidFill>
              </a:defRPr>
            </a:lvl4pPr>
            <a:lvl5pPr indent="-228600" lvl="4" marL="2286000" algn="l">
              <a:spcBef>
                <a:spcPts val="200"/>
              </a:spcBef>
              <a:spcAft>
                <a:spcPts val="0"/>
              </a:spcAft>
              <a:buClr>
                <a:srgbClr val="888888"/>
              </a:buClr>
              <a:buSzPts val="800"/>
              <a:buNone/>
              <a:defRPr sz="800">
                <a:solidFill>
                  <a:srgbClr val="888888"/>
                </a:solidFill>
              </a:defRPr>
            </a:lvl5pPr>
            <a:lvl6pPr indent="-228600" lvl="5" marL="2743200" algn="l">
              <a:spcBef>
                <a:spcPts val="200"/>
              </a:spcBef>
              <a:spcAft>
                <a:spcPts val="0"/>
              </a:spcAft>
              <a:buClr>
                <a:srgbClr val="888888"/>
              </a:buClr>
              <a:buSzPts val="800"/>
              <a:buNone/>
              <a:defRPr sz="800">
                <a:solidFill>
                  <a:srgbClr val="888888"/>
                </a:solidFill>
              </a:defRPr>
            </a:lvl6pPr>
            <a:lvl7pPr indent="-228600" lvl="6" marL="3200400" algn="l">
              <a:spcBef>
                <a:spcPts val="200"/>
              </a:spcBef>
              <a:spcAft>
                <a:spcPts val="0"/>
              </a:spcAft>
              <a:buClr>
                <a:srgbClr val="888888"/>
              </a:buClr>
              <a:buSzPts val="800"/>
              <a:buNone/>
              <a:defRPr sz="800">
                <a:solidFill>
                  <a:srgbClr val="888888"/>
                </a:solidFill>
              </a:defRPr>
            </a:lvl7pPr>
            <a:lvl8pPr indent="-228600" lvl="7" marL="3657600" algn="l">
              <a:spcBef>
                <a:spcPts val="200"/>
              </a:spcBef>
              <a:spcAft>
                <a:spcPts val="0"/>
              </a:spcAft>
              <a:buClr>
                <a:srgbClr val="888888"/>
              </a:buClr>
              <a:buSzPts val="800"/>
              <a:buNone/>
              <a:defRPr sz="800">
                <a:solidFill>
                  <a:srgbClr val="888888"/>
                </a:solidFill>
              </a:defRPr>
            </a:lvl8pPr>
            <a:lvl9pPr indent="-228600" lvl="8" marL="4114800" algn="l">
              <a:spcBef>
                <a:spcPts val="200"/>
              </a:spcBef>
              <a:spcAft>
                <a:spcPts val="0"/>
              </a:spcAft>
              <a:buClr>
                <a:srgbClr val="888888"/>
              </a:buClr>
              <a:buSzPts val="800"/>
              <a:buNone/>
              <a:defRPr sz="800">
                <a:solidFill>
                  <a:srgbClr val="888888"/>
                </a:solidFill>
              </a:defRPr>
            </a:lvl9pPr>
          </a:lstStyle>
          <a:p/>
        </p:txBody>
      </p:sp>
      <p:sp>
        <p:nvSpPr>
          <p:cNvPr id="34" name="Google Shape;34;p5"/>
          <p:cNvSpPr txBox="1"/>
          <p:nvPr>
            <p:ph idx="10" type="dt"/>
          </p:nvPr>
        </p:nvSpPr>
        <p:spPr>
          <a:xfrm>
            <a:off x="228600" y="4237567"/>
            <a:ext cx="1066800" cy="243300"/>
          </a:xfrm>
          <a:prstGeom prst="rect">
            <a:avLst/>
          </a:prstGeom>
          <a:noFill/>
          <a:ln>
            <a:noFill/>
          </a:ln>
        </p:spPr>
        <p:txBody>
          <a:bodyPr anchorCtr="0" anchor="ctr" bIns="25400" lIns="50800" spcFirstLastPara="1" rIns="50800" wrap="square" tIns="2540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35" name="Google Shape;35;p5"/>
          <p:cNvSpPr txBox="1"/>
          <p:nvPr>
            <p:ph idx="11" type="ftr"/>
          </p:nvPr>
        </p:nvSpPr>
        <p:spPr>
          <a:xfrm>
            <a:off x="1562100" y="4237567"/>
            <a:ext cx="1447800" cy="243300"/>
          </a:xfrm>
          <a:prstGeom prst="rect">
            <a:avLst/>
          </a:prstGeom>
          <a:noFill/>
          <a:ln>
            <a:noFill/>
          </a:ln>
        </p:spPr>
        <p:txBody>
          <a:bodyPr anchorCtr="0" anchor="ctr" bIns="25400" lIns="50800" spcFirstLastPara="1" rIns="50800" wrap="square" tIns="2540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36" name="Google Shape;36;p5"/>
          <p:cNvSpPr txBox="1"/>
          <p:nvPr>
            <p:ph idx="12" type="sldNum"/>
          </p:nvPr>
        </p:nvSpPr>
        <p:spPr>
          <a:xfrm>
            <a:off x="3276600" y="4237567"/>
            <a:ext cx="1066800" cy="243300"/>
          </a:xfrm>
          <a:prstGeom prst="rect">
            <a:avLst/>
          </a:prstGeom>
          <a:noFill/>
          <a:ln>
            <a:noFill/>
          </a:ln>
        </p:spPr>
        <p:txBody>
          <a:bodyPr anchorCtr="0" anchor="ctr" bIns="25400" lIns="50800" spcFirstLastPara="1" rIns="50800" wrap="square" tIns="25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bg>
      <p:bgPr>
        <a:blipFill>
          <a:blip r:embed="rId2">
            <a:alphaModFix/>
          </a:blip>
          <a:stretch>
            <a:fillRect/>
          </a:stretch>
        </a:blipFill>
      </p:bgPr>
    </p:bg>
    <p:spTree>
      <p:nvGrpSpPr>
        <p:cNvPr id="37" name="Shape 37"/>
        <p:cNvGrpSpPr/>
        <p:nvPr/>
      </p:nvGrpSpPr>
      <p:grpSpPr>
        <a:xfrm>
          <a:off x="0" y="0"/>
          <a:ext cx="0" cy="0"/>
          <a:chOff x="0" y="0"/>
          <a:chExt cx="0" cy="0"/>
        </a:xfrm>
      </p:grpSpPr>
      <p:sp>
        <p:nvSpPr>
          <p:cNvPr id="38" name="Google Shape;38;p6"/>
          <p:cNvSpPr txBox="1"/>
          <p:nvPr>
            <p:ph type="title"/>
          </p:nvPr>
        </p:nvSpPr>
        <p:spPr>
          <a:xfrm>
            <a:off x="228600" y="183092"/>
            <a:ext cx="4114800" cy="762000"/>
          </a:xfrm>
          <a:prstGeom prst="rect">
            <a:avLst/>
          </a:prstGeom>
          <a:noFill/>
          <a:ln>
            <a:noFill/>
          </a:ln>
        </p:spPr>
        <p:txBody>
          <a:bodyPr anchorCtr="0" anchor="ctr" bIns="25400" lIns="50800" spcFirstLastPara="1" rIns="50800" wrap="square" tIns="25400">
            <a:normAutofit/>
          </a:bodyPr>
          <a:lstStyle>
            <a:lvl1pPr lvl="0" algn="ctr">
              <a:spcBef>
                <a:spcPts val="0"/>
              </a:spcBef>
              <a:spcAft>
                <a:spcPts val="0"/>
              </a:spcAft>
              <a:buClr>
                <a:schemeClr val="dk1"/>
              </a:buClr>
              <a:buSzPts val="1000"/>
              <a:buNone/>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39" name="Google Shape;39;p6"/>
          <p:cNvSpPr txBox="1"/>
          <p:nvPr>
            <p:ph idx="1" type="body"/>
          </p:nvPr>
        </p:nvSpPr>
        <p:spPr>
          <a:xfrm>
            <a:off x="228600" y="1066800"/>
            <a:ext cx="2019300" cy="3017400"/>
          </a:xfrm>
          <a:prstGeom prst="rect">
            <a:avLst/>
          </a:prstGeom>
          <a:noFill/>
          <a:ln>
            <a:noFill/>
          </a:ln>
        </p:spPr>
        <p:txBody>
          <a:bodyPr anchorCtr="0" anchor="t" bIns="25400" lIns="50800" spcFirstLastPara="1" rIns="50800" wrap="square" tIns="25400">
            <a:normAutofit/>
          </a:bodyPr>
          <a:lstStyle>
            <a:lvl1pPr indent="-330200" lvl="0" marL="457200" algn="l">
              <a:spcBef>
                <a:spcPts val="300"/>
              </a:spcBef>
              <a:spcAft>
                <a:spcPts val="0"/>
              </a:spcAft>
              <a:buClr>
                <a:schemeClr val="dk1"/>
              </a:buClr>
              <a:buSzPts val="1600"/>
              <a:buChar char="•"/>
              <a:defRPr sz="1600"/>
            </a:lvl1pPr>
            <a:lvl2pPr indent="-311150" lvl="1" marL="914400" algn="l">
              <a:spcBef>
                <a:spcPts val="300"/>
              </a:spcBef>
              <a:spcAft>
                <a:spcPts val="0"/>
              </a:spcAft>
              <a:buClr>
                <a:schemeClr val="dk1"/>
              </a:buClr>
              <a:buSzPts val="1300"/>
              <a:buChar char="–"/>
              <a:defRPr sz="1300"/>
            </a:lvl2pPr>
            <a:lvl3pPr indent="-298450" lvl="2" marL="1371600" algn="l">
              <a:spcBef>
                <a:spcPts val="200"/>
              </a:spcBef>
              <a:spcAft>
                <a:spcPts val="0"/>
              </a:spcAft>
              <a:buClr>
                <a:schemeClr val="dk1"/>
              </a:buClr>
              <a:buSzPts val="1100"/>
              <a:buChar char="•"/>
              <a:defRPr sz="1100"/>
            </a:lvl3pPr>
            <a:lvl4pPr indent="-292100" lvl="3" marL="1828800" algn="l">
              <a:spcBef>
                <a:spcPts val="200"/>
              </a:spcBef>
              <a:spcAft>
                <a:spcPts val="0"/>
              </a:spcAft>
              <a:buClr>
                <a:schemeClr val="dk1"/>
              </a:buClr>
              <a:buSzPts val="1000"/>
              <a:buChar char="–"/>
              <a:defRPr sz="1000"/>
            </a:lvl4pPr>
            <a:lvl5pPr indent="-292100" lvl="4" marL="2286000" algn="l">
              <a:spcBef>
                <a:spcPts val="200"/>
              </a:spcBef>
              <a:spcAft>
                <a:spcPts val="0"/>
              </a:spcAft>
              <a:buClr>
                <a:schemeClr val="dk1"/>
              </a:buClr>
              <a:buSzPts val="1000"/>
              <a:buChar char="»"/>
              <a:defRPr sz="1000"/>
            </a:lvl5pPr>
            <a:lvl6pPr indent="-292100" lvl="5" marL="2743200" algn="l">
              <a:spcBef>
                <a:spcPts val="200"/>
              </a:spcBef>
              <a:spcAft>
                <a:spcPts val="0"/>
              </a:spcAft>
              <a:buClr>
                <a:schemeClr val="dk1"/>
              </a:buClr>
              <a:buSzPts val="1000"/>
              <a:buChar char="•"/>
              <a:defRPr sz="1000"/>
            </a:lvl6pPr>
            <a:lvl7pPr indent="-292100" lvl="6" marL="3200400" algn="l">
              <a:spcBef>
                <a:spcPts val="200"/>
              </a:spcBef>
              <a:spcAft>
                <a:spcPts val="0"/>
              </a:spcAft>
              <a:buClr>
                <a:schemeClr val="dk1"/>
              </a:buClr>
              <a:buSzPts val="1000"/>
              <a:buChar char="•"/>
              <a:defRPr sz="1000"/>
            </a:lvl7pPr>
            <a:lvl8pPr indent="-292100" lvl="7" marL="3657600" algn="l">
              <a:spcBef>
                <a:spcPts val="200"/>
              </a:spcBef>
              <a:spcAft>
                <a:spcPts val="0"/>
              </a:spcAft>
              <a:buClr>
                <a:schemeClr val="dk1"/>
              </a:buClr>
              <a:buSzPts val="1000"/>
              <a:buChar char="•"/>
              <a:defRPr sz="1000"/>
            </a:lvl8pPr>
            <a:lvl9pPr indent="-292100" lvl="8" marL="4114800" algn="l">
              <a:spcBef>
                <a:spcPts val="200"/>
              </a:spcBef>
              <a:spcAft>
                <a:spcPts val="0"/>
              </a:spcAft>
              <a:buClr>
                <a:schemeClr val="dk1"/>
              </a:buClr>
              <a:buSzPts val="1000"/>
              <a:buChar char="•"/>
              <a:defRPr sz="1000"/>
            </a:lvl9pPr>
          </a:lstStyle>
          <a:p/>
        </p:txBody>
      </p:sp>
      <p:sp>
        <p:nvSpPr>
          <p:cNvPr id="40" name="Google Shape;40;p6"/>
          <p:cNvSpPr txBox="1"/>
          <p:nvPr>
            <p:ph idx="2" type="body"/>
          </p:nvPr>
        </p:nvSpPr>
        <p:spPr>
          <a:xfrm>
            <a:off x="2324100" y="1066800"/>
            <a:ext cx="2019300" cy="3017400"/>
          </a:xfrm>
          <a:prstGeom prst="rect">
            <a:avLst/>
          </a:prstGeom>
          <a:noFill/>
          <a:ln>
            <a:noFill/>
          </a:ln>
        </p:spPr>
        <p:txBody>
          <a:bodyPr anchorCtr="0" anchor="t" bIns="25400" lIns="50800" spcFirstLastPara="1" rIns="50800" wrap="square" tIns="25400">
            <a:normAutofit/>
          </a:bodyPr>
          <a:lstStyle>
            <a:lvl1pPr indent="-330200" lvl="0" marL="457200" algn="l">
              <a:spcBef>
                <a:spcPts val="300"/>
              </a:spcBef>
              <a:spcAft>
                <a:spcPts val="0"/>
              </a:spcAft>
              <a:buClr>
                <a:schemeClr val="dk1"/>
              </a:buClr>
              <a:buSzPts val="1600"/>
              <a:buChar char="•"/>
              <a:defRPr sz="1600"/>
            </a:lvl1pPr>
            <a:lvl2pPr indent="-311150" lvl="1" marL="914400" algn="l">
              <a:spcBef>
                <a:spcPts val="300"/>
              </a:spcBef>
              <a:spcAft>
                <a:spcPts val="0"/>
              </a:spcAft>
              <a:buClr>
                <a:schemeClr val="dk1"/>
              </a:buClr>
              <a:buSzPts val="1300"/>
              <a:buChar char="–"/>
              <a:defRPr sz="1300"/>
            </a:lvl2pPr>
            <a:lvl3pPr indent="-298450" lvl="2" marL="1371600" algn="l">
              <a:spcBef>
                <a:spcPts val="200"/>
              </a:spcBef>
              <a:spcAft>
                <a:spcPts val="0"/>
              </a:spcAft>
              <a:buClr>
                <a:schemeClr val="dk1"/>
              </a:buClr>
              <a:buSzPts val="1100"/>
              <a:buChar char="•"/>
              <a:defRPr sz="1100"/>
            </a:lvl3pPr>
            <a:lvl4pPr indent="-292100" lvl="3" marL="1828800" algn="l">
              <a:spcBef>
                <a:spcPts val="200"/>
              </a:spcBef>
              <a:spcAft>
                <a:spcPts val="0"/>
              </a:spcAft>
              <a:buClr>
                <a:schemeClr val="dk1"/>
              </a:buClr>
              <a:buSzPts val="1000"/>
              <a:buChar char="–"/>
              <a:defRPr sz="1000"/>
            </a:lvl4pPr>
            <a:lvl5pPr indent="-292100" lvl="4" marL="2286000" algn="l">
              <a:spcBef>
                <a:spcPts val="200"/>
              </a:spcBef>
              <a:spcAft>
                <a:spcPts val="0"/>
              </a:spcAft>
              <a:buClr>
                <a:schemeClr val="dk1"/>
              </a:buClr>
              <a:buSzPts val="1000"/>
              <a:buChar char="»"/>
              <a:defRPr sz="1000"/>
            </a:lvl5pPr>
            <a:lvl6pPr indent="-292100" lvl="5" marL="2743200" algn="l">
              <a:spcBef>
                <a:spcPts val="200"/>
              </a:spcBef>
              <a:spcAft>
                <a:spcPts val="0"/>
              </a:spcAft>
              <a:buClr>
                <a:schemeClr val="dk1"/>
              </a:buClr>
              <a:buSzPts val="1000"/>
              <a:buChar char="•"/>
              <a:defRPr sz="1000"/>
            </a:lvl6pPr>
            <a:lvl7pPr indent="-292100" lvl="6" marL="3200400" algn="l">
              <a:spcBef>
                <a:spcPts val="200"/>
              </a:spcBef>
              <a:spcAft>
                <a:spcPts val="0"/>
              </a:spcAft>
              <a:buClr>
                <a:schemeClr val="dk1"/>
              </a:buClr>
              <a:buSzPts val="1000"/>
              <a:buChar char="•"/>
              <a:defRPr sz="1000"/>
            </a:lvl7pPr>
            <a:lvl8pPr indent="-292100" lvl="7" marL="3657600" algn="l">
              <a:spcBef>
                <a:spcPts val="200"/>
              </a:spcBef>
              <a:spcAft>
                <a:spcPts val="0"/>
              </a:spcAft>
              <a:buClr>
                <a:schemeClr val="dk1"/>
              </a:buClr>
              <a:buSzPts val="1000"/>
              <a:buChar char="•"/>
              <a:defRPr sz="1000"/>
            </a:lvl8pPr>
            <a:lvl9pPr indent="-292100" lvl="8" marL="4114800" algn="l">
              <a:spcBef>
                <a:spcPts val="200"/>
              </a:spcBef>
              <a:spcAft>
                <a:spcPts val="0"/>
              </a:spcAft>
              <a:buClr>
                <a:schemeClr val="dk1"/>
              </a:buClr>
              <a:buSzPts val="1000"/>
              <a:buChar char="•"/>
              <a:defRPr sz="1000"/>
            </a:lvl9pPr>
          </a:lstStyle>
          <a:p/>
        </p:txBody>
      </p:sp>
      <p:sp>
        <p:nvSpPr>
          <p:cNvPr id="41" name="Google Shape;41;p6"/>
          <p:cNvSpPr txBox="1"/>
          <p:nvPr>
            <p:ph idx="10" type="dt"/>
          </p:nvPr>
        </p:nvSpPr>
        <p:spPr>
          <a:xfrm>
            <a:off x="228600" y="4237567"/>
            <a:ext cx="1066800" cy="243300"/>
          </a:xfrm>
          <a:prstGeom prst="rect">
            <a:avLst/>
          </a:prstGeom>
          <a:noFill/>
          <a:ln>
            <a:noFill/>
          </a:ln>
        </p:spPr>
        <p:txBody>
          <a:bodyPr anchorCtr="0" anchor="ctr" bIns="25400" lIns="50800" spcFirstLastPara="1" rIns="50800" wrap="square" tIns="2540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42" name="Google Shape;42;p6"/>
          <p:cNvSpPr txBox="1"/>
          <p:nvPr>
            <p:ph idx="11" type="ftr"/>
          </p:nvPr>
        </p:nvSpPr>
        <p:spPr>
          <a:xfrm>
            <a:off x="1562100" y="4237567"/>
            <a:ext cx="1447800" cy="243300"/>
          </a:xfrm>
          <a:prstGeom prst="rect">
            <a:avLst/>
          </a:prstGeom>
          <a:noFill/>
          <a:ln>
            <a:noFill/>
          </a:ln>
        </p:spPr>
        <p:txBody>
          <a:bodyPr anchorCtr="0" anchor="ctr" bIns="25400" lIns="50800" spcFirstLastPara="1" rIns="50800" wrap="square" tIns="2540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43" name="Google Shape;43;p6"/>
          <p:cNvSpPr txBox="1"/>
          <p:nvPr>
            <p:ph idx="12" type="sldNum"/>
          </p:nvPr>
        </p:nvSpPr>
        <p:spPr>
          <a:xfrm>
            <a:off x="3276600" y="4237567"/>
            <a:ext cx="1066800" cy="243300"/>
          </a:xfrm>
          <a:prstGeom prst="rect">
            <a:avLst/>
          </a:prstGeom>
          <a:noFill/>
          <a:ln>
            <a:noFill/>
          </a:ln>
        </p:spPr>
        <p:txBody>
          <a:bodyPr anchorCtr="0" anchor="ctr" bIns="25400" lIns="50800" spcFirstLastPara="1" rIns="50800" wrap="square" tIns="25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bg>
      <p:bgPr>
        <a:blipFill>
          <a:blip r:embed="rId2">
            <a:alphaModFix/>
          </a:blip>
          <a:stretch>
            <a:fillRect/>
          </a:stretch>
        </a:blipFill>
      </p:bgPr>
    </p:bg>
    <p:spTree>
      <p:nvGrpSpPr>
        <p:cNvPr id="44" name="Shape 44"/>
        <p:cNvGrpSpPr/>
        <p:nvPr/>
      </p:nvGrpSpPr>
      <p:grpSpPr>
        <a:xfrm>
          <a:off x="0" y="0"/>
          <a:ext cx="0" cy="0"/>
          <a:chOff x="0" y="0"/>
          <a:chExt cx="0" cy="0"/>
        </a:xfrm>
      </p:grpSpPr>
      <p:sp>
        <p:nvSpPr>
          <p:cNvPr id="45" name="Google Shape;45;p7"/>
          <p:cNvSpPr txBox="1"/>
          <p:nvPr>
            <p:ph type="title"/>
          </p:nvPr>
        </p:nvSpPr>
        <p:spPr>
          <a:xfrm>
            <a:off x="228600" y="183092"/>
            <a:ext cx="4114800" cy="762000"/>
          </a:xfrm>
          <a:prstGeom prst="rect">
            <a:avLst/>
          </a:prstGeom>
          <a:noFill/>
          <a:ln>
            <a:noFill/>
          </a:ln>
        </p:spPr>
        <p:txBody>
          <a:bodyPr anchorCtr="0" anchor="ctr" bIns="25400" lIns="50800" spcFirstLastPara="1" rIns="50800" wrap="square" tIns="25400">
            <a:normAutofit/>
          </a:bodyPr>
          <a:lstStyle>
            <a:lvl1pPr lvl="0" algn="ctr">
              <a:spcBef>
                <a:spcPts val="0"/>
              </a:spcBef>
              <a:spcAft>
                <a:spcPts val="0"/>
              </a:spcAft>
              <a:buClr>
                <a:schemeClr val="dk1"/>
              </a:buClr>
              <a:buSzPts val="2400"/>
              <a:buFont typeface="Calibri"/>
              <a:buNone/>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46" name="Google Shape;46;p7"/>
          <p:cNvSpPr txBox="1"/>
          <p:nvPr>
            <p:ph idx="1" type="body"/>
          </p:nvPr>
        </p:nvSpPr>
        <p:spPr>
          <a:xfrm>
            <a:off x="228600" y="1023409"/>
            <a:ext cx="2020200" cy="426600"/>
          </a:xfrm>
          <a:prstGeom prst="rect">
            <a:avLst/>
          </a:prstGeom>
          <a:noFill/>
          <a:ln>
            <a:noFill/>
          </a:ln>
        </p:spPr>
        <p:txBody>
          <a:bodyPr anchorCtr="0" anchor="b" bIns="25400" lIns="50800" spcFirstLastPara="1" rIns="50800" wrap="square" tIns="25400">
            <a:normAutofit/>
          </a:bodyPr>
          <a:lstStyle>
            <a:lvl1pPr indent="-228600" lvl="0" marL="457200" algn="l">
              <a:spcBef>
                <a:spcPts val="300"/>
              </a:spcBef>
              <a:spcAft>
                <a:spcPts val="0"/>
              </a:spcAft>
              <a:buClr>
                <a:schemeClr val="dk1"/>
              </a:buClr>
              <a:buSzPts val="1300"/>
              <a:buNone/>
              <a:defRPr b="1" sz="1300"/>
            </a:lvl1pPr>
            <a:lvl2pPr indent="-228600" lvl="1" marL="914400" algn="l">
              <a:spcBef>
                <a:spcPts val="200"/>
              </a:spcBef>
              <a:spcAft>
                <a:spcPts val="0"/>
              </a:spcAft>
              <a:buClr>
                <a:schemeClr val="dk1"/>
              </a:buClr>
              <a:buSzPts val="1100"/>
              <a:buNone/>
              <a:defRPr b="1" sz="1100"/>
            </a:lvl2pPr>
            <a:lvl3pPr indent="-228600" lvl="2" marL="1371600" algn="l">
              <a:spcBef>
                <a:spcPts val="200"/>
              </a:spcBef>
              <a:spcAft>
                <a:spcPts val="0"/>
              </a:spcAft>
              <a:buClr>
                <a:schemeClr val="dk1"/>
              </a:buClr>
              <a:buSzPts val="1000"/>
              <a:buNone/>
              <a:defRPr b="1" sz="1000"/>
            </a:lvl3pPr>
            <a:lvl4pPr indent="-228600" lvl="3" marL="1828800" algn="l">
              <a:spcBef>
                <a:spcPts val="200"/>
              </a:spcBef>
              <a:spcAft>
                <a:spcPts val="0"/>
              </a:spcAft>
              <a:buClr>
                <a:schemeClr val="dk1"/>
              </a:buClr>
              <a:buSzPts val="900"/>
              <a:buNone/>
              <a:defRPr b="1" sz="900"/>
            </a:lvl4pPr>
            <a:lvl5pPr indent="-228600" lvl="4" marL="2286000" algn="l">
              <a:spcBef>
                <a:spcPts val="200"/>
              </a:spcBef>
              <a:spcAft>
                <a:spcPts val="0"/>
              </a:spcAft>
              <a:buClr>
                <a:schemeClr val="dk1"/>
              </a:buClr>
              <a:buSzPts val="900"/>
              <a:buNone/>
              <a:defRPr b="1" sz="900"/>
            </a:lvl5pPr>
            <a:lvl6pPr indent="-228600" lvl="5" marL="2743200" algn="l">
              <a:spcBef>
                <a:spcPts val="200"/>
              </a:spcBef>
              <a:spcAft>
                <a:spcPts val="0"/>
              </a:spcAft>
              <a:buClr>
                <a:schemeClr val="dk1"/>
              </a:buClr>
              <a:buSzPts val="900"/>
              <a:buNone/>
              <a:defRPr b="1" sz="900"/>
            </a:lvl6pPr>
            <a:lvl7pPr indent="-228600" lvl="6" marL="3200400" algn="l">
              <a:spcBef>
                <a:spcPts val="200"/>
              </a:spcBef>
              <a:spcAft>
                <a:spcPts val="0"/>
              </a:spcAft>
              <a:buClr>
                <a:schemeClr val="dk1"/>
              </a:buClr>
              <a:buSzPts val="900"/>
              <a:buNone/>
              <a:defRPr b="1" sz="900"/>
            </a:lvl7pPr>
            <a:lvl8pPr indent="-228600" lvl="7" marL="3657600" algn="l">
              <a:spcBef>
                <a:spcPts val="200"/>
              </a:spcBef>
              <a:spcAft>
                <a:spcPts val="0"/>
              </a:spcAft>
              <a:buClr>
                <a:schemeClr val="dk1"/>
              </a:buClr>
              <a:buSzPts val="900"/>
              <a:buNone/>
              <a:defRPr b="1" sz="900"/>
            </a:lvl8pPr>
            <a:lvl9pPr indent="-228600" lvl="8" marL="4114800" algn="l">
              <a:spcBef>
                <a:spcPts val="200"/>
              </a:spcBef>
              <a:spcAft>
                <a:spcPts val="0"/>
              </a:spcAft>
              <a:buClr>
                <a:schemeClr val="dk1"/>
              </a:buClr>
              <a:buSzPts val="900"/>
              <a:buNone/>
              <a:defRPr b="1" sz="900"/>
            </a:lvl9pPr>
          </a:lstStyle>
          <a:p/>
        </p:txBody>
      </p:sp>
      <p:sp>
        <p:nvSpPr>
          <p:cNvPr id="47" name="Google Shape;47;p7"/>
          <p:cNvSpPr txBox="1"/>
          <p:nvPr>
            <p:ph idx="2" type="body"/>
          </p:nvPr>
        </p:nvSpPr>
        <p:spPr>
          <a:xfrm>
            <a:off x="228600" y="1449917"/>
            <a:ext cx="2020200" cy="2634300"/>
          </a:xfrm>
          <a:prstGeom prst="rect">
            <a:avLst/>
          </a:prstGeom>
          <a:noFill/>
          <a:ln>
            <a:noFill/>
          </a:ln>
        </p:spPr>
        <p:txBody>
          <a:bodyPr anchorCtr="0" anchor="t" bIns="25400" lIns="50800" spcFirstLastPara="1" rIns="50800" wrap="square" tIns="25400">
            <a:normAutofit/>
          </a:bodyPr>
          <a:lstStyle>
            <a:lvl1pPr indent="-311150" lvl="0" marL="457200" algn="l">
              <a:spcBef>
                <a:spcPts val="300"/>
              </a:spcBef>
              <a:spcAft>
                <a:spcPts val="0"/>
              </a:spcAft>
              <a:buClr>
                <a:schemeClr val="dk1"/>
              </a:buClr>
              <a:buSzPts val="1300"/>
              <a:buChar char="•"/>
              <a:defRPr sz="1300"/>
            </a:lvl1pPr>
            <a:lvl2pPr indent="-298450" lvl="1" marL="914400" algn="l">
              <a:spcBef>
                <a:spcPts val="200"/>
              </a:spcBef>
              <a:spcAft>
                <a:spcPts val="0"/>
              </a:spcAft>
              <a:buClr>
                <a:schemeClr val="dk1"/>
              </a:buClr>
              <a:buSzPts val="1100"/>
              <a:buChar char="–"/>
              <a:defRPr sz="11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48" name="Google Shape;48;p7"/>
          <p:cNvSpPr txBox="1"/>
          <p:nvPr>
            <p:ph idx="3" type="body"/>
          </p:nvPr>
        </p:nvSpPr>
        <p:spPr>
          <a:xfrm>
            <a:off x="2322513" y="1023409"/>
            <a:ext cx="2020800" cy="426600"/>
          </a:xfrm>
          <a:prstGeom prst="rect">
            <a:avLst/>
          </a:prstGeom>
          <a:noFill/>
          <a:ln>
            <a:noFill/>
          </a:ln>
        </p:spPr>
        <p:txBody>
          <a:bodyPr anchorCtr="0" anchor="b" bIns="25400" lIns="50800" spcFirstLastPara="1" rIns="50800" wrap="square" tIns="25400">
            <a:normAutofit/>
          </a:bodyPr>
          <a:lstStyle>
            <a:lvl1pPr indent="-228600" lvl="0" marL="457200" algn="l">
              <a:spcBef>
                <a:spcPts val="300"/>
              </a:spcBef>
              <a:spcAft>
                <a:spcPts val="0"/>
              </a:spcAft>
              <a:buClr>
                <a:schemeClr val="dk1"/>
              </a:buClr>
              <a:buSzPts val="1300"/>
              <a:buNone/>
              <a:defRPr b="1" sz="1300"/>
            </a:lvl1pPr>
            <a:lvl2pPr indent="-228600" lvl="1" marL="914400" algn="l">
              <a:spcBef>
                <a:spcPts val="200"/>
              </a:spcBef>
              <a:spcAft>
                <a:spcPts val="0"/>
              </a:spcAft>
              <a:buClr>
                <a:schemeClr val="dk1"/>
              </a:buClr>
              <a:buSzPts val="1100"/>
              <a:buNone/>
              <a:defRPr b="1" sz="1100"/>
            </a:lvl2pPr>
            <a:lvl3pPr indent="-228600" lvl="2" marL="1371600" algn="l">
              <a:spcBef>
                <a:spcPts val="200"/>
              </a:spcBef>
              <a:spcAft>
                <a:spcPts val="0"/>
              </a:spcAft>
              <a:buClr>
                <a:schemeClr val="dk1"/>
              </a:buClr>
              <a:buSzPts val="1000"/>
              <a:buNone/>
              <a:defRPr b="1" sz="1000"/>
            </a:lvl3pPr>
            <a:lvl4pPr indent="-228600" lvl="3" marL="1828800" algn="l">
              <a:spcBef>
                <a:spcPts val="200"/>
              </a:spcBef>
              <a:spcAft>
                <a:spcPts val="0"/>
              </a:spcAft>
              <a:buClr>
                <a:schemeClr val="dk1"/>
              </a:buClr>
              <a:buSzPts val="900"/>
              <a:buNone/>
              <a:defRPr b="1" sz="900"/>
            </a:lvl4pPr>
            <a:lvl5pPr indent="-228600" lvl="4" marL="2286000" algn="l">
              <a:spcBef>
                <a:spcPts val="200"/>
              </a:spcBef>
              <a:spcAft>
                <a:spcPts val="0"/>
              </a:spcAft>
              <a:buClr>
                <a:schemeClr val="dk1"/>
              </a:buClr>
              <a:buSzPts val="900"/>
              <a:buNone/>
              <a:defRPr b="1" sz="900"/>
            </a:lvl5pPr>
            <a:lvl6pPr indent="-228600" lvl="5" marL="2743200" algn="l">
              <a:spcBef>
                <a:spcPts val="200"/>
              </a:spcBef>
              <a:spcAft>
                <a:spcPts val="0"/>
              </a:spcAft>
              <a:buClr>
                <a:schemeClr val="dk1"/>
              </a:buClr>
              <a:buSzPts val="900"/>
              <a:buNone/>
              <a:defRPr b="1" sz="900"/>
            </a:lvl6pPr>
            <a:lvl7pPr indent="-228600" lvl="6" marL="3200400" algn="l">
              <a:spcBef>
                <a:spcPts val="200"/>
              </a:spcBef>
              <a:spcAft>
                <a:spcPts val="0"/>
              </a:spcAft>
              <a:buClr>
                <a:schemeClr val="dk1"/>
              </a:buClr>
              <a:buSzPts val="900"/>
              <a:buNone/>
              <a:defRPr b="1" sz="900"/>
            </a:lvl7pPr>
            <a:lvl8pPr indent="-228600" lvl="7" marL="3657600" algn="l">
              <a:spcBef>
                <a:spcPts val="200"/>
              </a:spcBef>
              <a:spcAft>
                <a:spcPts val="0"/>
              </a:spcAft>
              <a:buClr>
                <a:schemeClr val="dk1"/>
              </a:buClr>
              <a:buSzPts val="900"/>
              <a:buNone/>
              <a:defRPr b="1" sz="900"/>
            </a:lvl8pPr>
            <a:lvl9pPr indent="-228600" lvl="8" marL="4114800" algn="l">
              <a:spcBef>
                <a:spcPts val="200"/>
              </a:spcBef>
              <a:spcAft>
                <a:spcPts val="0"/>
              </a:spcAft>
              <a:buClr>
                <a:schemeClr val="dk1"/>
              </a:buClr>
              <a:buSzPts val="900"/>
              <a:buNone/>
              <a:defRPr b="1" sz="900"/>
            </a:lvl9pPr>
          </a:lstStyle>
          <a:p/>
        </p:txBody>
      </p:sp>
      <p:sp>
        <p:nvSpPr>
          <p:cNvPr id="49" name="Google Shape;49;p7"/>
          <p:cNvSpPr txBox="1"/>
          <p:nvPr>
            <p:ph idx="4" type="body"/>
          </p:nvPr>
        </p:nvSpPr>
        <p:spPr>
          <a:xfrm>
            <a:off x="2322513" y="1449917"/>
            <a:ext cx="2020800" cy="2634300"/>
          </a:xfrm>
          <a:prstGeom prst="rect">
            <a:avLst/>
          </a:prstGeom>
          <a:noFill/>
          <a:ln>
            <a:noFill/>
          </a:ln>
        </p:spPr>
        <p:txBody>
          <a:bodyPr anchorCtr="0" anchor="t" bIns="25400" lIns="50800" spcFirstLastPara="1" rIns="50800" wrap="square" tIns="25400">
            <a:normAutofit/>
          </a:bodyPr>
          <a:lstStyle>
            <a:lvl1pPr indent="-311150" lvl="0" marL="457200" algn="l">
              <a:spcBef>
                <a:spcPts val="300"/>
              </a:spcBef>
              <a:spcAft>
                <a:spcPts val="0"/>
              </a:spcAft>
              <a:buClr>
                <a:schemeClr val="dk1"/>
              </a:buClr>
              <a:buSzPts val="1300"/>
              <a:buChar char="•"/>
              <a:defRPr sz="1300"/>
            </a:lvl1pPr>
            <a:lvl2pPr indent="-298450" lvl="1" marL="914400" algn="l">
              <a:spcBef>
                <a:spcPts val="200"/>
              </a:spcBef>
              <a:spcAft>
                <a:spcPts val="0"/>
              </a:spcAft>
              <a:buClr>
                <a:schemeClr val="dk1"/>
              </a:buClr>
              <a:buSzPts val="1100"/>
              <a:buChar char="–"/>
              <a:defRPr sz="11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50" name="Google Shape;50;p7"/>
          <p:cNvSpPr txBox="1"/>
          <p:nvPr>
            <p:ph idx="10" type="dt"/>
          </p:nvPr>
        </p:nvSpPr>
        <p:spPr>
          <a:xfrm>
            <a:off x="228600" y="4237567"/>
            <a:ext cx="1066800" cy="243300"/>
          </a:xfrm>
          <a:prstGeom prst="rect">
            <a:avLst/>
          </a:prstGeom>
          <a:noFill/>
          <a:ln>
            <a:noFill/>
          </a:ln>
        </p:spPr>
        <p:txBody>
          <a:bodyPr anchorCtr="0" anchor="ctr" bIns="25400" lIns="50800" spcFirstLastPara="1" rIns="50800" wrap="square" tIns="2540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51" name="Google Shape;51;p7"/>
          <p:cNvSpPr txBox="1"/>
          <p:nvPr>
            <p:ph idx="11" type="ftr"/>
          </p:nvPr>
        </p:nvSpPr>
        <p:spPr>
          <a:xfrm>
            <a:off x="1562100" y="4237567"/>
            <a:ext cx="1447800" cy="243300"/>
          </a:xfrm>
          <a:prstGeom prst="rect">
            <a:avLst/>
          </a:prstGeom>
          <a:noFill/>
          <a:ln>
            <a:noFill/>
          </a:ln>
        </p:spPr>
        <p:txBody>
          <a:bodyPr anchorCtr="0" anchor="ctr" bIns="25400" lIns="50800" spcFirstLastPara="1" rIns="50800" wrap="square" tIns="2540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52" name="Google Shape;52;p7"/>
          <p:cNvSpPr txBox="1"/>
          <p:nvPr>
            <p:ph idx="12" type="sldNum"/>
          </p:nvPr>
        </p:nvSpPr>
        <p:spPr>
          <a:xfrm>
            <a:off x="3276600" y="4237567"/>
            <a:ext cx="1066800" cy="243300"/>
          </a:xfrm>
          <a:prstGeom prst="rect">
            <a:avLst/>
          </a:prstGeom>
          <a:noFill/>
          <a:ln>
            <a:noFill/>
          </a:ln>
        </p:spPr>
        <p:txBody>
          <a:bodyPr anchorCtr="0" anchor="ctr" bIns="25400" lIns="50800" spcFirstLastPara="1" rIns="50800" wrap="square" tIns="25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53" name="Shape 53"/>
        <p:cNvGrpSpPr/>
        <p:nvPr/>
      </p:nvGrpSpPr>
      <p:grpSpPr>
        <a:xfrm>
          <a:off x="0" y="0"/>
          <a:ext cx="0" cy="0"/>
          <a:chOff x="0" y="0"/>
          <a:chExt cx="0" cy="0"/>
        </a:xfrm>
      </p:grpSpPr>
      <p:sp>
        <p:nvSpPr>
          <p:cNvPr id="54" name="Google Shape;54;p8"/>
          <p:cNvSpPr txBox="1"/>
          <p:nvPr>
            <p:ph type="title"/>
          </p:nvPr>
        </p:nvSpPr>
        <p:spPr>
          <a:xfrm>
            <a:off x="228600" y="183092"/>
            <a:ext cx="4114800" cy="762000"/>
          </a:xfrm>
          <a:prstGeom prst="rect">
            <a:avLst/>
          </a:prstGeom>
          <a:noFill/>
          <a:ln>
            <a:noFill/>
          </a:ln>
        </p:spPr>
        <p:txBody>
          <a:bodyPr anchorCtr="0" anchor="ctr" bIns="25400" lIns="50800" spcFirstLastPara="1" rIns="50800" wrap="square" tIns="25400">
            <a:normAutofit/>
          </a:bodyPr>
          <a:lstStyle>
            <a:lvl1pPr lvl="0" algn="ctr">
              <a:spcBef>
                <a:spcPts val="0"/>
              </a:spcBef>
              <a:spcAft>
                <a:spcPts val="0"/>
              </a:spcAft>
              <a:buClr>
                <a:schemeClr val="dk1"/>
              </a:buClr>
              <a:buSzPts val="1000"/>
              <a:buNone/>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55" name="Google Shape;55;p8"/>
          <p:cNvSpPr txBox="1"/>
          <p:nvPr>
            <p:ph idx="10" type="dt"/>
          </p:nvPr>
        </p:nvSpPr>
        <p:spPr>
          <a:xfrm>
            <a:off x="228600" y="4237567"/>
            <a:ext cx="1066800" cy="243300"/>
          </a:xfrm>
          <a:prstGeom prst="rect">
            <a:avLst/>
          </a:prstGeom>
          <a:noFill/>
          <a:ln>
            <a:noFill/>
          </a:ln>
        </p:spPr>
        <p:txBody>
          <a:bodyPr anchorCtr="0" anchor="ctr" bIns="25400" lIns="50800" spcFirstLastPara="1" rIns="50800" wrap="square" tIns="2540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56" name="Google Shape;56;p8"/>
          <p:cNvSpPr txBox="1"/>
          <p:nvPr>
            <p:ph idx="11" type="ftr"/>
          </p:nvPr>
        </p:nvSpPr>
        <p:spPr>
          <a:xfrm>
            <a:off x="1562100" y="4237567"/>
            <a:ext cx="1447800" cy="243300"/>
          </a:xfrm>
          <a:prstGeom prst="rect">
            <a:avLst/>
          </a:prstGeom>
          <a:noFill/>
          <a:ln>
            <a:noFill/>
          </a:ln>
        </p:spPr>
        <p:txBody>
          <a:bodyPr anchorCtr="0" anchor="ctr" bIns="25400" lIns="50800" spcFirstLastPara="1" rIns="50800" wrap="square" tIns="2540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57" name="Google Shape;57;p8"/>
          <p:cNvSpPr txBox="1"/>
          <p:nvPr>
            <p:ph idx="12" type="sldNum"/>
          </p:nvPr>
        </p:nvSpPr>
        <p:spPr>
          <a:xfrm>
            <a:off x="3276600" y="4237567"/>
            <a:ext cx="1066800" cy="243300"/>
          </a:xfrm>
          <a:prstGeom prst="rect">
            <a:avLst/>
          </a:prstGeom>
          <a:noFill/>
          <a:ln>
            <a:noFill/>
          </a:ln>
        </p:spPr>
        <p:txBody>
          <a:bodyPr anchorCtr="0" anchor="ctr" bIns="25400" lIns="50800" spcFirstLastPara="1" rIns="50800" wrap="square" tIns="25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bg>
      <p:bgPr>
        <a:blipFill>
          <a:blip r:embed="rId2">
            <a:alphaModFix/>
          </a:blip>
          <a:stretch>
            <a:fillRect/>
          </a:stretch>
        </a:blipFill>
      </p:bgPr>
    </p:bg>
    <p:spTree>
      <p:nvGrpSpPr>
        <p:cNvPr id="58" name="Shape 58"/>
        <p:cNvGrpSpPr/>
        <p:nvPr/>
      </p:nvGrpSpPr>
      <p:grpSpPr>
        <a:xfrm>
          <a:off x="0" y="0"/>
          <a:ext cx="0" cy="0"/>
          <a:chOff x="0" y="0"/>
          <a:chExt cx="0" cy="0"/>
        </a:xfrm>
      </p:grpSpPr>
      <p:sp>
        <p:nvSpPr>
          <p:cNvPr id="59" name="Google Shape;59;p9"/>
          <p:cNvSpPr txBox="1"/>
          <p:nvPr>
            <p:ph type="title"/>
          </p:nvPr>
        </p:nvSpPr>
        <p:spPr>
          <a:xfrm>
            <a:off x="228600" y="182033"/>
            <a:ext cx="1504200" cy="774600"/>
          </a:xfrm>
          <a:prstGeom prst="rect">
            <a:avLst/>
          </a:prstGeom>
          <a:noFill/>
          <a:ln>
            <a:noFill/>
          </a:ln>
        </p:spPr>
        <p:txBody>
          <a:bodyPr anchorCtr="0" anchor="b" bIns="25400" lIns="50800" spcFirstLastPara="1" rIns="50800" wrap="square" tIns="25400">
            <a:normAutofit/>
          </a:bodyPr>
          <a:lstStyle>
            <a:lvl1pPr lvl="0" algn="l">
              <a:spcBef>
                <a:spcPts val="0"/>
              </a:spcBef>
              <a:spcAft>
                <a:spcPts val="0"/>
              </a:spcAft>
              <a:buClr>
                <a:schemeClr val="dk1"/>
              </a:buClr>
              <a:buSzPts val="1100"/>
              <a:buFont typeface="Calibri"/>
              <a:buNone/>
              <a:defRPr b="1" sz="1100"/>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60" name="Google Shape;60;p9"/>
          <p:cNvSpPr txBox="1"/>
          <p:nvPr>
            <p:ph idx="1" type="body"/>
          </p:nvPr>
        </p:nvSpPr>
        <p:spPr>
          <a:xfrm>
            <a:off x="1787525" y="182033"/>
            <a:ext cx="2556000" cy="3902100"/>
          </a:xfrm>
          <a:prstGeom prst="rect">
            <a:avLst/>
          </a:prstGeom>
          <a:noFill/>
          <a:ln>
            <a:noFill/>
          </a:ln>
        </p:spPr>
        <p:txBody>
          <a:bodyPr anchorCtr="0" anchor="t" bIns="25400" lIns="50800" spcFirstLastPara="1" rIns="50800" wrap="square" tIns="25400">
            <a:normAutofit/>
          </a:bodyPr>
          <a:lstStyle>
            <a:lvl1pPr indent="-342900" lvl="0" marL="457200" algn="l">
              <a:spcBef>
                <a:spcPts val="400"/>
              </a:spcBef>
              <a:spcAft>
                <a:spcPts val="0"/>
              </a:spcAft>
              <a:buClr>
                <a:schemeClr val="dk1"/>
              </a:buClr>
              <a:buSzPts val="1800"/>
              <a:buChar char="•"/>
              <a:defRPr sz="1800"/>
            </a:lvl1pPr>
            <a:lvl2pPr indent="-330200" lvl="1" marL="914400" algn="l">
              <a:spcBef>
                <a:spcPts val="300"/>
              </a:spcBef>
              <a:spcAft>
                <a:spcPts val="0"/>
              </a:spcAft>
              <a:buClr>
                <a:schemeClr val="dk1"/>
              </a:buClr>
              <a:buSzPts val="1600"/>
              <a:buChar char="–"/>
              <a:defRPr sz="1600"/>
            </a:lvl2pPr>
            <a:lvl3pPr indent="-311150" lvl="2" marL="1371600" algn="l">
              <a:spcBef>
                <a:spcPts val="300"/>
              </a:spcBef>
              <a:spcAft>
                <a:spcPts val="0"/>
              </a:spcAft>
              <a:buClr>
                <a:schemeClr val="dk1"/>
              </a:buClr>
              <a:buSzPts val="1300"/>
              <a:buChar char="•"/>
              <a:defRPr sz="1300"/>
            </a:lvl3pPr>
            <a:lvl4pPr indent="-298450" lvl="3" marL="1828800" algn="l">
              <a:spcBef>
                <a:spcPts val="200"/>
              </a:spcBef>
              <a:spcAft>
                <a:spcPts val="0"/>
              </a:spcAft>
              <a:buClr>
                <a:schemeClr val="dk1"/>
              </a:buClr>
              <a:buSzPts val="1100"/>
              <a:buChar char="–"/>
              <a:defRPr sz="1100"/>
            </a:lvl4pPr>
            <a:lvl5pPr indent="-298450" lvl="4" marL="2286000" algn="l">
              <a:spcBef>
                <a:spcPts val="200"/>
              </a:spcBef>
              <a:spcAft>
                <a:spcPts val="0"/>
              </a:spcAft>
              <a:buClr>
                <a:schemeClr val="dk1"/>
              </a:buClr>
              <a:buSzPts val="1100"/>
              <a:buChar char="»"/>
              <a:defRPr sz="1100"/>
            </a:lvl5pPr>
            <a:lvl6pPr indent="-298450" lvl="5" marL="2743200" algn="l">
              <a:spcBef>
                <a:spcPts val="200"/>
              </a:spcBef>
              <a:spcAft>
                <a:spcPts val="0"/>
              </a:spcAft>
              <a:buClr>
                <a:schemeClr val="dk1"/>
              </a:buClr>
              <a:buSzPts val="1100"/>
              <a:buChar char="•"/>
              <a:defRPr sz="1100"/>
            </a:lvl6pPr>
            <a:lvl7pPr indent="-298450" lvl="6" marL="3200400" algn="l">
              <a:spcBef>
                <a:spcPts val="200"/>
              </a:spcBef>
              <a:spcAft>
                <a:spcPts val="0"/>
              </a:spcAft>
              <a:buClr>
                <a:schemeClr val="dk1"/>
              </a:buClr>
              <a:buSzPts val="1100"/>
              <a:buChar char="•"/>
              <a:defRPr sz="1100"/>
            </a:lvl7pPr>
            <a:lvl8pPr indent="-298450" lvl="7" marL="3657600" algn="l">
              <a:spcBef>
                <a:spcPts val="200"/>
              </a:spcBef>
              <a:spcAft>
                <a:spcPts val="0"/>
              </a:spcAft>
              <a:buClr>
                <a:schemeClr val="dk1"/>
              </a:buClr>
              <a:buSzPts val="1100"/>
              <a:buChar char="•"/>
              <a:defRPr sz="1100"/>
            </a:lvl8pPr>
            <a:lvl9pPr indent="-298450" lvl="8" marL="4114800" algn="l">
              <a:spcBef>
                <a:spcPts val="200"/>
              </a:spcBef>
              <a:spcAft>
                <a:spcPts val="0"/>
              </a:spcAft>
              <a:buClr>
                <a:schemeClr val="dk1"/>
              </a:buClr>
              <a:buSzPts val="1100"/>
              <a:buChar char="•"/>
              <a:defRPr sz="1100"/>
            </a:lvl9pPr>
          </a:lstStyle>
          <a:p/>
        </p:txBody>
      </p:sp>
      <p:sp>
        <p:nvSpPr>
          <p:cNvPr id="61" name="Google Shape;61;p9"/>
          <p:cNvSpPr txBox="1"/>
          <p:nvPr>
            <p:ph idx="2" type="body"/>
          </p:nvPr>
        </p:nvSpPr>
        <p:spPr>
          <a:xfrm>
            <a:off x="228600" y="956733"/>
            <a:ext cx="1504200" cy="3127500"/>
          </a:xfrm>
          <a:prstGeom prst="rect">
            <a:avLst/>
          </a:prstGeom>
          <a:noFill/>
          <a:ln>
            <a:noFill/>
          </a:ln>
        </p:spPr>
        <p:txBody>
          <a:bodyPr anchorCtr="0" anchor="t" bIns="25400" lIns="50800" spcFirstLastPara="1" rIns="50800" wrap="square" tIns="25400">
            <a:normAutofit/>
          </a:bodyPr>
          <a:lstStyle>
            <a:lvl1pPr indent="-228600" lvl="0" marL="457200" algn="l">
              <a:spcBef>
                <a:spcPts val="200"/>
              </a:spcBef>
              <a:spcAft>
                <a:spcPts val="0"/>
              </a:spcAft>
              <a:buClr>
                <a:schemeClr val="dk1"/>
              </a:buClr>
              <a:buSzPts val="800"/>
              <a:buNone/>
              <a:defRPr sz="800"/>
            </a:lvl1pPr>
            <a:lvl2pPr indent="-228600" lvl="1" marL="914400" algn="l">
              <a:spcBef>
                <a:spcPts val="100"/>
              </a:spcBef>
              <a:spcAft>
                <a:spcPts val="0"/>
              </a:spcAft>
              <a:buClr>
                <a:schemeClr val="dk1"/>
              </a:buClr>
              <a:buSzPts val="700"/>
              <a:buNone/>
              <a:defRPr sz="700"/>
            </a:lvl2pPr>
            <a:lvl3pPr indent="-228600" lvl="2" marL="1371600" algn="l">
              <a:spcBef>
                <a:spcPts val="100"/>
              </a:spcBef>
              <a:spcAft>
                <a:spcPts val="0"/>
              </a:spcAft>
              <a:buClr>
                <a:schemeClr val="dk1"/>
              </a:buClr>
              <a:buSzPts val="600"/>
              <a:buNone/>
              <a:defRPr sz="6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62" name="Google Shape;62;p9"/>
          <p:cNvSpPr txBox="1"/>
          <p:nvPr>
            <p:ph idx="10" type="dt"/>
          </p:nvPr>
        </p:nvSpPr>
        <p:spPr>
          <a:xfrm>
            <a:off x="228600" y="4237567"/>
            <a:ext cx="1066800" cy="243300"/>
          </a:xfrm>
          <a:prstGeom prst="rect">
            <a:avLst/>
          </a:prstGeom>
          <a:noFill/>
          <a:ln>
            <a:noFill/>
          </a:ln>
        </p:spPr>
        <p:txBody>
          <a:bodyPr anchorCtr="0" anchor="ctr" bIns="25400" lIns="50800" spcFirstLastPara="1" rIns="50800" wrap="square" tIns="2540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63" name="Google Shape;63;p9"/>
          <p:cNvSpPr txBox="1"/>
          <p:nvPr>
            <p:ph idx="11" type="ftr"/>
          </p:nvPr>
        </p:nvSpPr>
        <p:spPr>
          <a:xfrm>
            <a:off x="1562100" y="4237567"/>
            <a:ext cx="1447800" cy="243300"/>
          </a:xfrm>
          <a:prstGeom prst="rect">
            <a:avLst/>
          </a:prstGeom>
          <a:noFill/>
          <a:ln>
            <a:noFill/>
          </a:ln>
        </p:spPr>
        <p:txBody>
          <a:bodyPr anchorCtr="0" anchor="ctr" bIns="25400" lIns="50800" spcFirstLastPara="1" rIns="50800" wrap="square" tIns="2540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64" name="Google Shape;64;p9"/>
          <p:cNvSpPr txBox="1"/>
          <p:nvPr>
            <p:ph idx="12" type="sldNum"/>
          </p:nvPr>
        </p:nvSpPr>
        <p:spPr>
          <a:xfrm>
            <a:off x="3276600" y="4237567"/>
            <a:ext cx="1066800" cy="243300"/>
          </a:xfrm>
          <a:prstGeom prst="rect">
            <a:avLst/>
          </a:prstGeom>
          <a:noFill/>
          <a:ln>
            <a:noFill/>
          </a:ln>
        </p:spPr>
        <p:txBody>
          <a:bodyPr anchorCtr="0" anchor="ctr" bIns="25400" lIns="50800" spcFirstLastPara="1" rIns="50800" wrap="square" tIns="25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96144" y="3200400"/>
            <a:ext cx="2743200" cy="377700"/>
          </a:xfrm>
          <a:prstGeom prst="rect">
            <a:avLst/>
          </a:prstGeom>
          <a:noFill/>
          <a:ln>
            <a:noFill/>
          </a:ln>
        </p:spPr>
        <p:txBody>
          <a:bodyPr anchorCtr="0" anchor="b" bIns="25400" lIns="50800" spcFirstLastPara="1" rIns="50800" wrap="square" tIns="25400">
            <a:normAutofit/>
          </a:bodyPr>
          <a:lstStyle>
            <a:lvl1pPr lvl="0" algn="l">
              <a:spcBef>
                <a:spcPts val="0"/>
              </a:spcBef>
              <a:spcAft>
                <a:spcPts val="0"/>
              </a:spcAft>
              <a:buClr>
                <a:schemeClr val="dk1"/>
              </a:buClr>
              <a:buSzPts val="1100"/>
              <a:buFont typeface="Calibri"/>
              <a:buNone/>
              <a:defRPr b="1" sz="1100"/>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67" name="Google Shape;67;p10"/>
          <p:cNvSpPr/>
          <p:nvPr>
            <p:ph idx="2" type="pic"/>
          </p:nvPr>
        </p:nvSpPr>
        <p:spPr>
          <a:xfrm>
            <a:off x="896144" y="408517"/>
            <a:ext cx="2743200" cy="2743200"/>
          </a:xfrm>
          <a:prstGeom prst="rect">
            <a:avLst/>
          </a:prstGeom>
          <a:noFill/>
          <a:ln>
            <a:noFill/>
          </a:ln>
        </p:spPr>
      </p:sp>
      <p:sp>
        <p:nvSpPr>
          <p:cNvPr id="68" name="Google Shape;68;p10"/>
          <p:cNvSpPr txBox="1"/>
          <p:nvPr>
            <p:ph idx="1" type="body"/>
          </p:nvPr>
        </p:nvSpPr>
        <p:spPr>
          <a:xfrm>
            <a:off x="896144" y="3578225"/>
            <a:ext cx="2743200" cy="536700"/>
          </a:xfrm>
          <a:prstGeom prst="rect">
            <a:avLst/>
          </a:prstGeom>
          <a:noFill/>
          <a:ln>
            <a:noFill/>
          </a:ln>
        </p:spPr>
        <p:txBody>
          <a:bodyPr anchorCtr="0" anchor="t" bIns="25400" lIns="50800" spcFirstLastPara="1" rIns="50800" wrap="square" tIns="25400">
            <a:normAutofit/>
          </a:bodyPr>
          <a:lstStyle>
            <a:lvl1pPr indent="-228600" lvl="0" marL="457200" algn="l">
              <a:spcBef>
                <a:spcPts val="200"/>
              </a:spcBef>
              <a:spcAft>
                <a:spcPts val="0"/>
              </a:spcAft>
              <a:buClr>
                <a:schemeClr val="dk1"/>
              </a:buClr>
              <a:buSzPts val="800"/>
              <a:buNone/>
              <a:defRPr sz="800"/>
            </a:lvl1pPr>
            <a:lvl2pPr indent="-228600" lvl="1" marL="914400" algn="l">
              <a:spcBef>
                <a:spcPts val="100"/>
              </a:spcBef>
              <a:spcAft>
                <a:spcPts val="0"/>
              </a:spcAft>
              <a:buClr>
                <a:schemeClr val="dk1"/>
              </a:buClr>
              <a:buSzPts val="700"/>
              <a:buNone/>
              <a:defRPr sz="700"/>
            </a:lvl2pPr>
            <a:lvl3pPr indent="-228600" lvl="2" marL="1371600" algn="l">
              <a:spcBef>
                <a:spcPts val="100"/>
              </a:spcBef>
              <a:spcAft>
                <a:spcPts val="0"/>
              </a:spcAft>
              <a:buClr>
                <a:schemeClr val="dk1"/>
              </a:buClr>
              <a:buSzPts val="600"/>
              <a:buNone/>
              <a:defRPr sz="6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69" name="Google Shape;69;p10"/>
          <p:cNvSpPr txBox="1"/>
          <p:nvPr>
            <p:ph idx="10" type="dt"/>
          </p:nvPr>
        </p:nvSpPr>
        <p:spPr>
          <a:xfrm>
            <a:off x="228600" y="4237567"/>
            <a:ext cx="1066800" cy="243300"/>
          </a:xfrm>
          <a:prstGeom prst="rect">
            <a:avLst/>
          </a:prstGeom>
          <a:noFill/>
          <a:ln>
            <a:noFill/>
          </a:ln>
        </p:spPr>
        <p:txBody>
          <a:bodyPr anchorCtr="0" anchor="ctr" bIns="25400" lIns="50800" spcFirstLastPara="1" rIns="50800" wrap="square" tIns="2540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70" name="Google Shape;70;p10"/>
          <p:cNvSpPr txBox="1"/>
          <p:nvPr>
            <p:ph idx="11" type="ftr"/>
          </p:nvPr>
        </p:nvSpPr>
        <p:spPr>
          <a:xfrm>
            <a:off x="1562100" y="4237567"/>
            <a:ext cx="1447800" cy="243300"/>
          </a:xfrm>
          <a:prstGeom prst="rect">
            <a:avLst/>
          </a:prstGeom>
          <a:noFill/>
          <a:ln>
            <a:noFill/>
          </a:ln>
        </p:spPr>
        <p:txBody>
          <a:bodyPr anchorCtr="0" anchor="ctr" bIns="25400" lIns="50800" spcFirstLastPara="1" rIns="50800" wrap="square" tIns="2540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71" name="Google Shape;71;p10"/>
          <p:cNvSpPr txBox="1"/>
          <p:nvPr>
            <p:ph idx="12" type="sldNum"/>
          </p:nvPr>
        </p:nvSpPr>
        <p:spPr>
          <a:xfrm>
            <a:off x="3276600" y="4237567"/>
            <a:ext cx="1066800" cy="243300"/>
          </a:xfrm>
          <a:prstGeom prst="rect">
            <a:avLst/>
          </a:prstGeom>
          <a:noFill/>
          <a:ln>
            <a:noFill/>
          </a:ln>
        </p:spPr>
        <p:txBody>
          <a:bodyPr anchorCtr="0" anchor="ctr" bIns="25400" lIns="50800" spcFirstLastPara="1" rIns="50800" wrap="square" tIns="25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228600" y="183092"/>
            <a:ext cx="4114800" cy="762000"/>
          </a:xfrm>
          <a:prstGeom prst="rect">
            <a:avLst/>
          </a:prstGeom>
          <a:noFill/>
          <a:ln>
            <a:noFill/>
          </a:ln>
        </p:spPr>
        <p:txBody>
          <a:bodyPr anchorCtr="0" anchor="ctr" bIns="25400" lIns="50800" spcFirstLastPara="1" rIns="50800" wrap="square" tIns="25400">
            <a:normAutofit/>
          </a:bodyPr>
          <a:lstStyle>
            <a:lvl1pPr lvl="0" marR="0" rtl="0" algn="ctr">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a:spcBef>
                <a:spcPts val="0"/>
              </a:spcBef>
              <a:spcAft>
                <a:spcPts val="0"/>
              </a:spcAft>
              <a:buSzPts val="800"/>
              <a:buNone/>
              <a:defRPr sz="1000"/>
            </a:lvl2pPr>
            <a:lvl3pPr lvl="2">
              <a:spcBef>
                <a:spcPts val="0"/>
              </a:spcBef>
              <a:spcAft>
                <a:spcPts val="0"/>
              </a:spcAft>
              <a:buSzPts val="800"/>
              <a:buNone/>
              <a:defRPr sz="1000"/>
            </a:lvl3pPr>
            <a:lvl4pPr lvl="3">
              <a:spcBef>
                <a:spcPts val="0"/>
              </a:spcBef>
              <a:spcAft>
                <a:spcPts val="0"/>
              </a:spcAft>
              <a:buSzPts val="800"/>
              <a:buNone/>
              <a:defRPr sz="1000"/>
            </a:lvl4pPr>
            <a:lvl5pPr lvl="4">
              <a:spcBef>
                <a:spcPts val="0"/>
              </a:spcBef>
              <a:spcAft>
                <a:spcPts val="0"/>
              </a:spcAft>
              <a:buSzPts val="800"/>
              <a:buNone/>
              <a:defRPr sz="1000"/>
            </a:lvl5pPr>
            <a:lvl6pPr lvl="5">
              <a:spcBef>
                <a:spcPts val="0"/>
              </a:spcBef>
              <a:spcAft>
                <a:spcPts val="0"/>
              </a:spcAft>
              <a:buSzPts val="800"/>
              <a:buNone/>
              <a:defRPr sz="1000"/>
            </a:lvl6pPr>
            <a:lvl7pPr lvl="6">
              <a:spcBef>
                <a:spcPts val="0"/>
              </a:spcBef>
              <a:spcAft>
                <a:spcPts val="0"/>
              </a:spcAft>
              <a:buSzPts val="800"/>
              <a:buNone/>
              <a:defRPr sz="1000"/>
            </a:lvl7pPr>
            <a:lvl8pPr lvl="7">
              <a:spcBef>
                <a:spcPts val="0"/>
              </a:spcBef>
              <a:spcAft>
                <a:spcPts val="0"/>
              </a:spcAft>
              <a:buSzPts val="800"/>
              <a:buNone/>
              <a:defRPr sz="1000"/>
            </a:lvl8pPr>
            <a:lvl9pPr lvl="8">
              <a:spcBef>
                <a:spcPts val="0"/>
              </a:spcBef>
              <a:spcAft>
                <a:spcPts val="0"/>
              </a:spcAft>
              <a:buSzPts val="800"/>
              <a:buNone/>
              <a:defRPr sz="1000"/>
            </a:lvl9pPr>
          </a:lstStyle>
          <a:p/>
        </p:txBody>
      </p:sp>
      <p:sp>
        <p:nvSpPr>
          <p:cNvPr id="11" name="Google Shape;11;p1"/>
          <p:cNvSpPr txBox="1"/>
          <p:nvPr>
            <p:ph idx="1" type="body"/>
          </p:nvPr>
        </p:nvSpPr>
        <p:spPr>
          <a:xfrm>
            <a:off x="228600" y="1066800"/>
            <a:ext cx="4114800" cy="3017400"/>
          </a:xfrm>
          <a:prstGeom prst="rect">
            <a:avLst/>
          </a:prstGeom>
          <a:noFill/>
          <a:ln>
            <a:noFill/>
          </a:ln>
        </p:spPr>
        <p:txBody>
          <a:bodyPr anchorCtr="0" anchor="t" bIns="25400" lIns="50800" spcFirstLastPara="1" rIns="50800" wrap="square" tIns="25400">
            <a:normAutofit/>
          </a:bodyPr>
          <a:lstStyle>
            <a:lvl1pPr indent="-342900" lvl="0" marL="4572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1pPr>
            <a:lvl2pPr indent="-330200" lvl="1" marL="9144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2pPr>
            <a:lvl3pPr indent="-311150" lvl="2" marL="1371600" marR="0" rtl="0" algn="l">
              <a:spcBef>
                <a:spcPts val="3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3pPr>
            <a:lvl4pPr indent="-298450" lvl="3" marL="1828800" marR="0" rtl="0" algn="l">
              <a:spcBef>
                <a:spcPts val="2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4pPr>
            <a:lvl5pPr indent="-298450" lvl="4" marL="2286000" marR="0" rtl="0" algn="l">
              <a:spcBef>
                <a:spcPts val="2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5pPr>
            <a:lvl6pPr indent="-298450" lvl="5" marL="2743200" marR="0" rtl="0" algn="l">
              <a:spcBef>
                <a:spcPts val="2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6pPr>
            <a:lvl7pPr indent="-298450" lvl="6" marL="3200400" marR="0" rtl="0" algn="l">
              <a:spcBef>
                <a:spcPts val="2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7pPr>
            <a:lvl8pPr indent="-298450" lvl="7" marL="3657600" marR="0" rtl="0" algn="l">
              <a:spcBef>
                <a:spcPts val="2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8pPr>
            <a:lvl9pPr indent="-298450" lvl="8" marL="4114800" marR="0" rtl="0" algn="l">
              <a:spcBef>
                <a:spcPts val="2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228600" y="4237567"/>
            <a:ext cx="1066800" cy="243300"/>
          </a:xfrm>
          <a:prstGeom prst="rect">
            <a:avLst/>
          </a:prstGeom>
          <a:noFill/>
          <a:ln>
            <a:noFill/>
          </a:ln>
        </p:spPr>
        <p:txBody>
          <a:bodyPr anchorCtr="0" anchor="ctr" bIns="25400" lIns="50800" spcFirstLastPara="1" rIns="50800" wrap="square" tIns="25400">
            <a:noAutofit/>
          </a:bodyPr>
          <a:lstStyle>
            <a:lvl1pPr lvl="0" marR="0" rtl="0" algn="l">
              <a:spcBef>
                <a:spcPts val="0"/>
              </a:spcBef>
              <a:spcAft>
                <a:spcPts val="0"/>
              </a:spcAft>
              <a:buSzPts val="800"/>
              <a:buNone/>
              <a:defRPr b="0" i="0" sz="700" u="none" cap="none" strike="noStrike">
                <a:solidFill>
                  <a:srgbClr val="888888"/>
                </a:solidFill>
                <a:latin typeface="Calibri"/>
                <a:ea typeface="Calibri"/>
                <a:cs typeface="Calibri"/>
                <a:sym typeface="Calibri"/>
              </a:defRPr>
            </a:lvl1pPr>
            <a:lvl2pPr lvl="1"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2pPr>
            <a:lvl3pPr lvl="2"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3pPr>
            <a:lvl4pPr lvl="3"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4pPr>
            <a:lvl5pPr lvl="4"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5pPr>
            <a:lvl6pPr lvl="5"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6pPr>
            <a:lvl7pPr lvl="6"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7pPr>
            <a:lvl8pPr lvl="7"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8pPr>
            <a:lvl9pPr lvl="8"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1562100" y="4237567"/>
            <a:ext cx="1447800" cy="243300"/>
          </a:xfrm>
          <a:prstGeom prst="rect">
            <a:avLst/>
          </a:prstGeom>
          <a:noFill/>
          <a:ln>
            <a:noFill/>
          </a:ln>
        </p:spPr>
        <p:txBody>
          <a:bodyPr anchorCtr="0" anchor="ctr" bIns="25400" lIns="50800" spcFirstLastPara="1" rIns="50800" wrap="square" tIns="25400">
            <a:noAutofit/>
          </a:bodyPr>
          <a:lstStyle>
            <a:lvl1pPr lvl="0" marR="0" rtl="0" algn="ctr">
              <a:spcBef>
                <a:spcPts val="0"/>
              </a:spcBef>
              <a:spcAft>
                <a:spcPts val="0"/>
              </a:spcAft>
              <a:buSzPts val="800"/>
              <a:buNone/>
              <a:defRPr b="0" i="0" sz="700" u="none" cap="none" strike="noStrike">
                <a:solidFill>
                  <a:srgbClr val="888888"/>
                </a:solidFill>
                <a:latin typeface="Calibri"/>
                <a:ea typeface="Calibri"/>
                <a:cs typeface="Calibri"/>
                <a:sym typeface="Calibri"/>
              </a:defRPr>
            </a:lvl1pPr>
            <a:lvl2pPr lvl="1"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2pPr>
            <a:lvl3pPr lvl="2"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3pPr>
            <a:lvl4pPr lvl="3"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4pPr>
            <a:lvl5pPr lvl="4"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5pPr>
            <a:lvl6pPr lvl="5"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6pPr>
            <a:lvl7pPr lvl="6"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7pPr>
            <a:lvl8pPr lvl="7"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8pPr>
            <a:lvl9pPr lvl="8"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3276600" y="4237567"/>
            <a:ext cx="1066800" cy="243300"/>
          </a:xfrm>
          <a:prstGeom prst="rect">
            <a:avLst/>
          </a:prstGeom>
          <a:noFill/>
          <a:ln>
            <a:noFill/>
          </a:ln>
        </p:spPr>
        <p:txBody>
          <a:bodyPr anchorCtr="0" anchor="ctr" bIns="25400" lIns="50800" spcFirstLastPara="1" rIns="50800" wrap="square" tIns="25400">
            <a:noAutofit/>
          </a:bodyPr>
          <a:lstStyle>
            <a:lvl1pPr indent="0" lvl="0" marL="0" marR="0" rtl="0" algn="r">
              <a:spcBef>
                <a:spcPts val="0"/>
              </a:spcBef>
              <a:buNone/>
              <a:defRPr b="0" i="0" sz="700" u="none" cap="none" strike="noStrike">
                <a:solidFill>
                  <a:srgbClr val="888888"/>
                </a:solidFill>
                <a:latin typeface="Calibri"/>
                <a:ea typeface="Calibri"/>
                <a:cs typeface="Calibri"/>
                <a:sym typeface="Calibri"/>
              </a:defRPr>
            </a:lvl1pPr>
            <a:lvl2pPr indent="0" lvl="1" marL="0" marR="0" rtl="0" algn="r">
              <a:spcBef>
                <a:spcPts val="0"/>
              </a:spcBef>
              <a:buNone/>
              <a:defRPr b="0" i="0" sz="700" u="none" cap="none" strike="noStrike">
                <a:solidFill>
                  <a:srgbClr val="888888"/>
                </a:solidFill>
                <a:latin typeface="Calibri"/>
                <a:ea typeface="Calibri"/>
                <a:cs typeface="Calibri"/>
                <a:sym typeface="Calibri"/>
              </a:defRPr>
            </a:lvl2pPr>
            <a:lvl3pPr indent="0" lvl="2" marL="0" marR="0" rtl="0" algn="r">
              <a:spcBef>
                <a:spcPts val="0"/>
              </a:spcBef>
              <a:buNone/>
              <a:defRPr b="0" i="0" sz="700" u="none" cap="none" strike="noStrike">
                <a:solidFill>
                  <a:srgbClr val="888888"/>
                </a:solidFill>
                <a:latin typeface="Calibri"/>
                <a:ea typeface="Calibri"/>
                <a:cs typeface="Calibri"/>
                <a:sym typeface="Calibri"/>
              </a:defRPr>
            </a:lvl3pPr>
            <a:lvl4pPr indent="0" lvl="3" marL="0" marR="0" rtl="0" algn="r">
              <a:spcBef>
                <a:spcPts val="0"/>
              </a:spcBef>
              <a:buNone/>
              <a:defRPr b="0" i="0" sz="700" u="none" cap="none" strike="noStrike">
                <a:solidFill>
                  <a:srgbClr val="888888"/>
                </a:solidFill>
                <a:latin typeface="Calibri"/>
                <a:ea typeface="Calibri"/>
                <a:cs typeface="Calibri"/>
                <a:sym typeface="Calibri"/>
              </a:defRPr>
            </a:lvl4pPr>
            <a:lvl5pPr indent="0" lvl="4" marL="0" marR="0" rtl="0" algn="r">
              <a:spcBef>
                <a:spcPts val="0"/>
              </a:spcBef>
              <a:buNone/>
              <a:defRPr b="0" i="0" sz="700" u="none" cap="none" strike="noStrike">
                <a:solidFill>
                  <a:srgbClr val="888888"/>
                </a:solidFill>
                <a:latin typeface="Calibri"/>
                <a:ea typeface="Calibri"/>
                <a:cs typeface="Calibri"/>
                <a:sym typeface="Calibri"/>
              </a:defRPr>
            </a:lvl5pPr>
            <a:lvl6pPr indent="0" lvl="5" marL="0" marR="0" rtl="0" algn="r">
              <a:spcBef>
                <a:spcPts val="0"/>
              </a:spcBef>
              <a:buNone/>
              <a:defRPr b="0" i="0" sz="700" u="none" cap="none" strike="noStrike">
                <a:solidFill>
                  <a:srgbClr val="888888"/>
                </a:solidFill>
                <a:latin typeface="Calibri"/>
                <a:ea typeface="Calibri"/>
                <a:cs typeface="Calibri"/>
                <a:sym typeface="Calibri"/>
              </a:defRPr>
            </a:lvl6pPr>
            <a:lvl7pPr indent="0" lvl="6" marL="0" marR="0" rtl="0" algn="r">
              <a:spcBef>
                <a:spcPts val="0"/>
              </a:spcBef>
              <a:buNone/>
              <a:defRPr b="0" i="0" sz="700" u="none" cap="none" strike="noStrike">
                <a:solidFill>
                  <a:srgbClr val="888888"/>
                </a:solidFill>
                <a:latin typeface="Calibri"/>
                <a:ea typeface="Calibri"/>
                <a:cs typeface="Calibri"/>
                <a:sym typeface="Calibri"/>
              </a:defRPr>
            </a:lvl7pPr>
            <a:lvl8pPr indent="0" lvl="7" marL="0" marR="0" rtl="0" algn="r">
              <a:spcBef>
                <a:spcPts val="0"/>
              </a:spcBef>
              <a:buNone/>
              <a:defRPr b="0" i="0" sz="700" u="none" cap="none" strike="noStrike">
                <a:solidFill>
                  <a:srgbClr val="888888"/>
                </a:solidFill>
                <a:latin typeface="Calibri"/>
                <a:ea typeface="Calibri"/>
                <a:cs typeface="Calibri"/>
                <a:sym typeface="Calibri"/>
              </a:defRPr>
            </a:lvl8pPr>
            <a:lvl9pPr indent="0" lvl="8" marL="0" marR="0" rtl="0" algn="r">
              <a:spcBef>
                <a:spcPts val="0"/>
              </a:spcBef>
              <a:buNone/>
              <a:defRPr b="0" i="0" sz="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hyperlink" Target="mailto:rainegordon21@gmail.com" TargetMode="External"/><Relationship Id="rId4" Type="http://schemas.openxmlformats.org/officeDocument/2006/relationships/hyperlink" Target="mailto:ardineharleyiii@gmail.com" TargetMode="External"/><Relationship Id="rId5" Type="http://schemas.openxmlformats.org/officeDocument/2006/relationships/hyperlink" Target="mailto:merlinjarquin2009@gmail.com" TargetMode="External"/><Relationship Id="rId6" Type="http://schemas.openxmlformats.org/officeDocument/2006/relationships/hyperlink" Target="mailto:laterria.ece.professional@gmail.com" TargetMode="External"/><Relationship Id="rId7" Type="http://schemas.openxmlformats.org/officeDocument/2006/relationships/hyperlink" Target="mailto:vcbarksdale29@gmail.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hyperlink" Target="mailto:sharond.clifton@cms.k12.nc.u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hyperlink" Target="https://highlandrenaissancees.cmsk12.or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hyperlink" Target="http://www.dpi.state.nc.us/curriculum/" TargetMode="Externa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hyperlink" Target="http://www.ncpublicschools.org/succeed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4"/>
          <p:cNvSpPr txBox="1"/>
          <p:nvPr/>
        </p:nvSpPr>
        <p:spPr>
          <a:xfrm>
            <a:off x="2079400" y="3389000"/>
            <a:ext cx="5448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96" name="Google Shape;96;p14"/>
          <p:cNvSpPr txBox="1"/>
          <p:nvPr/>
        </p:nvSpPr>
        <p:spPr>
          <a:xfrm>
            <a:off x="100950" y="4616625"/>
            <a:ext cx="8942100" cy="1896600"/>
          </a:xfrm>
          <a:prstGeom prst="rect">
            <a:avLst/>
          </a:prstGeom>
          <a:noFill/>
          <a:ln>
            <a:noFill/>
          </a:ln>
        </p:spPr>
        <p:txBody>
          <a:bodyPr anchorCtr="0" anchor="t" bIns="91425" lIns="91425" spcFirstLastPara="1" rIns="91425" wrap="square" tIns="91425">
            <a:spAutoFit/>
          </a:bodyPr>
          <a:lstStyle/>
          <a:p>
            <a:pPr indent="0" lvl="0" marL="0" rtl="0" algn="ctr">
              <a:lnSpc>
                <a:spcPct val="113958"/>
              </a:lnSpc>
              <a:spcBef>
                <a:spcPts val="0"/>
              </a:spcBef>
              <a:spcAft>
                <a:spcPts val="0"/>
              </a:spcAft>
              <a:buNone/>
            </a:pPr>
            <a:r>
              <a:rPr lang="en-US" sz="2400">
                <a:solidFill>
                  <a:schemeClr val="dk1"/>
                </a:solidFill>
                <a:latin typeface="Avenir"/>
                <a:ea typeface="Avenir"/>
                <a:cs typeface="Avenir"/>
                <a:sym typeface="Avenir"/>
              </a:rPr>
              <a:t>Highland Renaissance Academy</a:t>
            </a:r>
            <a:r>
              <a:rPr lang="en-US" sz="4700">
                <a:solidFill>
                  <a:schemeClr val="dk1"/>
                </a:solidFill>
                <a:latin typeface="Avenir"/>
                <a:ea typeface="Avenir"/>
                <a:cs typeface="Avenir"/>
                <a:sym typeface="Avenir"/>
              </a:rPr>
              <a:t>  </a:t>
            </a:r>
            <a:r>
              <a:rPr lang="en-US" sz="4800">
                <a:solidFill>
                  <a:schemeClr val="dk1"/>
                </a:solidFill>
                <a:latin typeface="Avenir"/>
                <a:ea typeface="Avenir"/>
                <a:cs typeface="Avenir"/>
                <a:sym typeface="Avenir"/>
              </a:rPr>
              <a:t>   </a:t>
            </a:r>
            <a:endParaRPr sz="4800">
              <a:solidFill>
                <a:schemeClr val="dk1"/>
              </a:solidFill>
              <a:latin typeface="Avenir"/>
              <a:ea typeface="Avenir"/>
              <a:cs typeface="Avenir"/>
              <a:sym typeface="Avenir"/>
            </a:endParaRPr>
          </a:p>
          <a:p>
            <a:pPr indent="0" lvl="0" marL="0" rtl="0" algn="ctr">
              <a:lnSpc>
                <a:spcPct val="113958"/>
              </a:lnSpc>
              <a:spcBef>
                <a:spcPts val="0"/>
              </a:spcBef>
              <a:spcAft>
                <a:spcPts val="0"/>
              </a:spcAft>
              <a:buClr>
                <a:schemeClr val="lt1"/>
              </a:buClr>
              <a:buSzPts val="4800"/>
              <a:buFont typeface="Times New Roman"/>
              <a:buNone/>
            </a:pPr>
            <a:r>
              <a:rPr lang="en-US" sz="1800">
                <a:solidFill>
                  <a:schemeClr val="dk1"/>
                </a:solidFill>
                <a:latin typeface="Montserrat"/>
                <a:ea typeface="Montserrat"/>
                <a:cs typeface="Montserrat"/>
                <a:sym typeface="Montserrat"/>
              </a:rPr>
              <a:t>Date: 9/18/2025</a:t>
            </a:r>
            <a:endParaRPr sz="1800">
              <a:solidFill>
                <a:schemeClr val="dk1"/>
              </a:solidFill>
              <a:latin typeface="Montserrat"/>
              <a:ea typeface="Montserrat"/>
              <a:cs typeface="Montserrat"/>
              <a:sym typeface="Montserrat"/>
            </a:endParaRPr>
          </a:p>
          <a:p>
            <a:pPr indent="0" lvl="0" marL="0" rtl="0" algn="ctr">
              <a:lnSpc>
                <a:spcPct val="113958"/>
              </a:lnSpc>
              <a:spcBef>
                <a:spcPts val="0"/>
              </a:spcBef>
              <a:spcAft>
                <a:spcPts val="0"/>
              </a:spcAft>
              <a:buClr>
                <a:schemeClr val="lt1"/>
              </a:buClr>
              <a:buSzPts val="4800"/>
              <a:buFont typeface="Times New Roman"/>
              <a:buNone/>
            </a:pPr>
            <a:r>
              <a:t/>
            </a:r>
            <a:endParaRPr sz="3600">
              <a:solidFill>
                <a:schemeClr val="dk1"/>
              </a:solidFill>
              <a:latin typeface="Montserrat"/>
              <a:ea typeface="Montserrat"/>
              <a:cs typeface="Montserrat"/>
              <a:sym typeface="Montserrat"/>
            </a:endParaRPr>
          </a:p>
        </p:txBody>
      </p:sp>
      <p:sp>
        <p:nvSpPr>
          <p:cNvPr id="97" name="Google Shape;97;p14"/>
          <p:cNvSpPr txBox="1"/>
          <p:nvPr/>
        </p:nvSpPr>
        <p:spPr>
          <a:xfrm>
            <a:off x="344475" y="306900"/>
            <a:ext cx="6162900" cy="155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4"/>
          <p:cNvSpPr txBox="1"/>
          <p:nvPr/>
        </p:nvSpPr>
        <p:spPr>
          <a:xfrm>
            <a:off x="247500" y="1446650"/>
            <a:ext cx="8506200" cy="238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Font typeface="Arial"/>
              <a:buNone/>
            </a:pPr>
            <a:r>
              <a:rPr lang="en-US" sz="3700">
                <a:solidFill>
                  <a:schemeClr val="dk1"/>
                </a:solidFill>
                <a:latin typeface="Avenir"/>
                <a:ea typeface="Avenir"/>
                <a:cs typeface="Avenir"/>
                <a:sym typeface="Avenir"/>
              </a:rPr>
              <a:t>Title I Annual Meeting for Parents &amp; Families</a:t>
            </a:r>
            <a:br>
              <a:rPr lang="en-US" sz="3700">
                <a:solidFill>
                  <a:schemeClr val="dk1"/>
                </a:solidFill>
                <a:latin typeface="Avenir"/>
                <a:ea typeface="Avenir"/>
                <a:cs typeface="Avenir"/>
                <a:sym typeface="Avenir"/>
              </a:rPr>
            </a:br>
            <a:r>
              <a:rPr lang="en-US" sz="3700">
                <a:solidFill>
                  <a:schemeClr val="dk1"/>
                </a:solidFill>
                <a:latin typeface="Avenir"/>
                <a:ea typeface="Avenir"/>
                <a:cs typeface="Avenir"/>
                <a:sym typeface="Avenir"/>
              </a:rPr>
              <a:t>2025 - 2026 SY</a:t>
            </a:r>
            <a:endParaRPr sz="3700">
              <a:solidFill>
                <a:schemeClr val="dk1"/>
              </a:solidFill>
              <a:latin typeface="Avenir"/>
              <a:ea typeface="Avenir"/>
              <a:cs typeface="Avenir"/>
              <a:sym typeface="Avenir"/>
            </a:endParaRPr>
          </a:p>
          <a:p>
            <a:pPr indent="0" lvl="0" marL="0" rtl="0" algn="ctr">
              <a:spcBef>
                <a:spcPts val="0"/>
              </a:spcBef>
              <a:spcAft>
                <a:spcPts val="0"/>
              </a:spcAft>
              <a:buClr>
                <a:schemeClr val="dk1"/>
              </a:buClr>
              <a:buFont typeface="Arial"/>
              <a:buNone/>
            </a:pPr>
            <a:r>
              <a:t/>
            </a:r>
            <a:endParaRPr sz="3700">
              <a:solidFill>
                <a:schemeClr val="lt1"/>
              </a:solidFill>
              <a:latin typeface="Avenir"/>
              <a:ea typeface="Avenir"/>
              <a:cs typeface="Avenir"/>
              <a:sym typeface="Avenir"/>
            </a:endParaRPr>
          </a:p>
          <a:p>
            <a:pPr indent="0" lvl="0" marL="0" rtl="0" algn="just">
              <a:lnSpc>
                <a:spcPct val="113958"/>
              </a:lnSpc>
              <a:spcBef>
                <a:spcPts val="0"/>
              </a:spcBef>
              <a:spcAft>
                <a:spcPts val="0"/>
              </a:spcAft>
              <a:buClr>
                <a:schemeClr val="dk1"/>
              </a:buClr>
              <a:buSzPts val="1100"/>
              <a:buFont typeface="Arial"/>
              <a:buNone/>
            </a:pPr>
            <a:r>
              <a:t/>
            </a:r>
            <a:endParaRPr b="1" sz="4500">
              <a:solidFill>
                <a:schemeClr val="lt1"/>
              </a:solidFill>
              <a:latin typeface="Avenir"/>
              <a:ea typeface="Avenir"/>
              <a:cs typeface="Avenir"/>
              <a:sym typeface="Aveni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3"/>
          <p:cNvSpPr txBox="1"/>
          <p:nvPr>
            <p:ph type="title"/>
          </p:nvPr>
        </p:nvSpPr>
        <p:spPr>
          <a:xfrm>
            <a:off x="687150" y="210550"/>
            <a:ext cx="7973400" cy="5499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5B595A"/>
              </a:buClr>
              <a:buFont typeface="Arial"/>
              <a:buNone/>
            </a:pPr>
            <a:r>
              <a:rPr lang="en-US" sz="3000">
                <a:solidFill>
                  <a:schemeClr val="dk1"/>
                </a:solidFill>
              </a:rPr>
              <a:t>What is the CMS Parent and Family Engagement Policy?</a:t>
            </a:r>
            <a:endParaRPr sz="3000">
              <a:solidFill>
                <a:schemeClr val="dk1"/>
              </a:solidFill>
            </a:endParaRPr>
          </a:p>
          <a:p>
            <a:pPr indent="0" lvl="0" marL="0" rtl="0" algn="ctr">
              <a:lnSpc>
                <a:spcPct val="100000"/>
              </a:lnSpc>
              <a:spcBef>
                <a:spcPts val="0"/>
              </a:spcBef>
              <a:spcAft>
                <a:spcPts val="0"/>
              </a:spcAft>
              <a:buClr>
                <a:srgbClr val="5B595A"/>
              </a:buClr>
              <a:buFont typeface="Arial"/>
              <a:buNone/>
            </a:pPr>
            <a:r>
              <a:t/>
            </a:r>
            <a:endParaRPr sz="3000">
              <a:solidFill>
                <a:schemeClr val="dk1"/>
              </a:solidFill>
            </a:endParaRPr>
          </a:p>
          <a:p>
            <a:pPr indent="-330200" lvl="0" marL="342900" rtl="0" algn="l">
              <a:lnSpc>
                <a:spcPct val="100000"/>
              </a:lnSpc>
              <a:spcBef>
                <a:spcPts val="0"/>
              </a:spcBef>
              <a:spcAft>
                <a:spcPts val="0"/>
              </a:spcAft>
              <a:buClr>
                <a:schemeClr val="dk1"/>
              </a:buClr>
              <a:buSzPct val="100000"/>
              <a:buFont typeface="Avenir"/>
              <a:buChar char="●"/>
            </a:pPr>
            <a:r>
              <a:rPr b="0" lang="en-US" sz="2000">
                <a:solidFill>
                  <a:schemeClr val="dk1"/>
                </a:solidFill>
              </a:rPr>
              <a:t>This policy addresses how the district or LEA will implement the parent and family engagement requirements of the </a:t>
            </a:r>
            <a:r>
              <a:rPr b="0" i="1" lang="en-US" sz="2000">
                <a:solidFill>
                  <a:schemeClr val="dk1"/>
                </a:solidFill>
              </a:rPr>
              <a:t>Every Student Succeeds Act (ESSA).  </a:t>
            </a:r>
            <a:r>
              <a:rPr b="0" lang="en-US" sz="2000">
                <a:solidFill>
                  <a:schemeClr val="dk1"/>
                </a:solidFill>
              </a:rPr>
              <a:t>It includes the following:</a:t>
            </a:r>
            <a:endParaRPr b="0" sz="1400">
              <a:solidFill>
                <a:schemeClr val="dk1"/>
              </a:solidFill>
            </a:endParaRPr>
          </a:p>
          <a:p>
            <a:pPr indent="0" lvl="0" marL="342900" rtl="0" algn="l">
              <a:lnSpc>
                <a:spcPct val="100000"/>
              </a:lnSpc>
              <a:spcBef>
                <a:spcPts val="400"/>
              </a:spcBef>
              <a:spcAft>
                <a:spcPts val="0"/>
              </a:spcAft>
              <a:buClr>
                <a:schemeClr val="dk1"/>
              </a:buClr>
              <a:buSzPct val="55000"/>
              <a:buFont typeface="Arial"/>
              <a:buNone/>
            </a:pPr>
            <a:r>
              <a:t/>
            </a:r>
            <a:endParaRPr b="0" i="1" sz="2000">
              <a:solidFill>
                <a:schemeClr val="dk1"/>
              </a:solidFill>
            </a:endParaRPr>
          </a:p>
          <a:p>
            <a:pPr indent="-273050" lvl="1" marL="742950" rtl="0" algn="l">
              <a:spcBef>
                <a:spcPts val="400"/>
              </a:spcBef>
              <a:spcAft>
                <a:spcPts val="0"/>
              </a:spcAft>
              <a:buClr>
                <a:schemeClr val="dk1"/>
              </a:buClr>
              <a:buSzPct val="100000"/>
              <a:buFont typeface="Avenir"/>
              <a:buChar char="○"/>
            </a:pPr>
            <a:r>
              <a:rPr lang="en-US" sz="2000">
                <a:solidFill>
                  <a:schemeClr val="dk1"/>
                </a:solidFill>
                <a:latin typeface="Avenir"/>
                <a:ea typeface="Avenir"/>
                <a:cs typeface="Avenir"/>
                <a:sym typeface="Avenir"/>
              </a:rPr>
              <a:t>The district’s expectations for parents</a:t>
            </a:r>
            <a:endParaRPr>
              <a:solidFill>
                <a:schemeClr val="dk1"/>
              </a:solidFill>
              <a:latin typeface="Avenir"/>
              <a:ea typeface="Avenir"/>
              <a:cs typeface="Avenir"/>
              <a:sym typeface="Avenir"/>
            </a:endParaRPr>
          </a:p>
          <a:p>
            <a:pPr indent="-273050" lvl="1" marL="742950" rtl="0" algn="l">
              <a:spcBef>
                <a:spcPts val="0"/>
              </a:spcBef>
              <a:spcAft>
                <a:spcPts val="0"/>
              </a:spcAft>
              <a:buClr>
                <a:schemeClr val="dk1"/>
              </a:buClr>
              <a:buSzPct val="100000"/>
              <a:buFont typeface="Avenir"/>
              <a:buChar char="○"/>
            </a:pPr>
            <a:r>
              <a:rPr lang="en-US" sz="2000">
                <a:solidFill>
                  <a:schemeClr val="dk1"/>
                </a:solidFill>
                <a:latin typeface="Avenir"/>
                <a:ea typeface="Avenir"/>
                <a:cs typeface="Avenir"/>
                <a:sym typeface="Avenir"/>
              </a:rPr>
              <a:t>How CMS will engage parents in decision-making</a:t>
            </a:r>
            <a:endParaRPr>
              <a:solidFill>
                <a:schemeClr val="dk1"/>
              </a:solidFill>
              <a:latin typeface="Avenir"/>
              <a:ea typeface="Avenir"/>
              <a:cs typeface="Avenir"/>
              <a:sym typeface="Avenir"/>
            </a:endParaRPr>
          </a:p>
          <a:p>
            <a:pPr indent="-273050" lvl="1" marL="742950" rtl="0" algn="l">
              <a:spcBef>
                <a:spcPts val="0"/>
              </a:spcBef>
              <a:spcAft>
                <a:spcPts val="0"/>
              </a:spcAft>
              <a:buClr>
                <a:schemeClr val="dk1"/>
              </a:buClr>
              <a:buSzPct val="100000"/>
              <a:buFont typeface="Avenir"/>
              <a:buChar char="○"/>
            </a:pPr>
            <a:r>
              <a:rPr lang="en-US" sz="2000">
                <a:solidFill>
                  <a:schemeClr val="dk1"/>
                </a:solidFill>
                <a:latin typeface="Avenir"/>
                <a:ea typeface="Avenir"/>
                <a:cs typeface="Avenir"/>
                <a:sym typeface="Avenir"/>
              </a:rPr>
              <a:t>How the district will work to build the schools’ and parents’ capacities in the implementation of effective parent and family engagement activities to improve student academic achievement</a:t>
            </a:r>
            <a:endParaRPr>
              <a:solidFill>
                <a:schemeClr val="dk1"/>
              </a:solidFill>
              <a:latin typeface="Avenir"/>
              <a:ea typeface="Avenir"/>
              <a:cs typeface="Avenir"/>
              <a:sym typeface="Avenir"/>
            </a:endParaRPr>
          </a:p>
          <a:p>
            <a:pPr indent="0" lvl="0" marL="742950" rtl="0" algn="l">
              <a:lnSpc>
                <a:spcPct val="100000"/>
              </a:lnSpc>
              <a:spcBef>
                <a:spcPts val="400"/>
              </a:spcBef>
              <a:spcAft>
                <a:spcPts val="0"/>
              </a:spcAft>
              <a:buClr>
                <a:schemeClr val="dk1"/>
              </a:buClr>
              <a:buSzPct val="55000"/>
              <a:buFont typeface="Arial"/>
              <a:buNone/>
            </a:pPr>
            <a:r>
              <a:t/>
            </a:r>
            <a:endParaRPr b="0" sz="2000">
              <a:solidFill>
                <a:schemeClr val="dk1"/>
              </a:solidFill>
            </a:endParaRPr>
          </a:p>
          <a:p>
            <a:pPr indent="-330200" lvl="0" marL="342900" rtl="0" algn="l">
              <a:lnSpc>
                <a:spcPct val="100000"/>
              </a:lnSpc>
              <a:spcBef>
                <a:spcPts val="400"/>
              </a:spcBef>
              <a:spcAft>
                <a:spcPts val="0"/>
              </a:spcAft>
              <a:buClr>
                <a:schemeClr val="dk1"/>
              </a:buClr>
              <a:buSzPct val="100000"/>
              <a:buFont typeface="Avenir"/>
              <a:buChar char="●"/>
            </a:pPr>
            <a:r>
              <a:rPr b="0" lang="en-US" sz="2000">
                <a:solidFill>
                  <a:schemeClr val="dk1"/>
                </a:solidFill>
              </a:rPr>
              <a:t>Parents and families in Title I schools have the right to be engaged in the review/evaluation of this annual policy</a:t>
            </a:r>
            <a:endParaRPr b="0" sz="1400">
              <a:solidFill>
                <a:schemeClr val="dk1"/>
              </a:solidFill>
            </a:endParaRPr>
          </a:p>
          <a:p>
            <a:pPr indent="0" lvl="0" marL="0" rtl="0" algn="ctr">
              <a:lnSpc>
                <a:spcPct val="100000"/>
              </a:lnSpc>
              <a:spcBef>
                <a:spcPts val="0"/>
              </a:spcBef>
              <a:spcAft>
                <a:spcPts val="0"/>
              </a:spcAft>
              <a:buClr>
                <a:srgbClr val="5B595A"/>
              </a:buClr>
              <a:buFont typeface="Arial"/>
              <a:buNone/>
            </a:pPr>
            <a:r>
              <a:t/>
            </a:r>
            <a:endParaRPr sz="3000">
              <a:solidFill>
                <a:schemeClr val="dk1"/>
              </a:solidFill>
            </a:endParaRPr>
          </a:p>
          <a:p>
            <a:pPr indent="0" lvl="0" marL="0" rtl="0" algn="l">
              <a:lnSpc>
                <a:spcPct val="100000"/>
              </a:lnSpc>
              <a:spcBef>
                <a:spcPts val="0"/>
              </a:spcBef>
              <a:spcAft>
                <a:spcPts val="0"/>
              </a:spcAft>
              <a:buClr>
                <a:srgbClr val="00B0F0"/>
              </a:buClr>
              <a:buSzPct val="77777"/>
              <a:buFont typeface="Montserrat"/>
              <a:buNone/>
            </a:pPr>
            <a:r>
              <a:t/>
            </a:r>
            <a:endParaRPr>
              <a:solidFill>
                <a:srgbClr val="00AFD7"/>
              </a:solidFill>
            </a:endParaRPr>
          </a:p>
        </p:txBody>
      </p:sp>
      <p:sp>
        <p:nvSpPr>
          <p:cNvPr id="167" name="Google Shape;167;p23"/>
          <p:cNvSpPr txBox="1"/>
          <p:nvPr>
            <p:ph idx="12" type="sldNum"/>
          </p:nvPr>
        </p:nvSpPr>
        <p:spPr>
          <a:xfrm>
            <a:off x="8580847" y="6325369"/>
            <a:ext cx="472800" cy="39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sp>
        <p:nvSpPr>
          <p:cNvPr id="168" name="Google Shape;168;p23"/>
          <p:cNvSpPr txBox="1"/>
          <p:nvPr/>
        </p:nvSpPr>
        <p:spPr>
          <a:xfrm>
            <a:off x="175375" y="1158650"/>
            <a:ext cx="8878200" cy="702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Clr>
                <a:schemeClr val="dk1"/>
              </a:buClr>
              <a:buSzPts val="2800"/>
              <a:buFont typeface="Arial"/>
              <a:buNone/>
            </a:pPr>
            <a:r>
              <a:t/>
            </a:r>
            <a:endParaRPr sz="2000">
              <a:solidFill>
                <a:srgbClr val="535758"/>
              </a:solidFill>
            </a:endParaRPr>
          </a:p>
          <a:p>
            <a:pPr indent="0" lvl="0" marL="0" rtl="0" algn="l">
              <a:spcBef>
                <a:spcPts val="20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4"/>
          <p:cNvSpPr txBox="1"/>
          <p:nvPr>
            <p:ph type="title"/>
          </p:nvPr>
        </p:nvSpPr>
        <p:spPr>
          <a:xfrm>
            <a:off x="462325" y="1210725"/>
            <a:ext cx="8424600" cy="3974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Font typeface="Arial"/>
              <a:buNone/>
            </a:pPr>
            <a:r>
              <a:rPr lang="en-US" sz="2500">
                <a:solidFill>
                  <a:schemeClr val="dk1"/>
                </a:solidFill>
              </a:rPr>
              <a:t>What is the School Improvement Plan/NCStar Plan?</a:t>
            </a:r>
            <a:endParaRPr sz="2500">
              <a:solidFill>
                <a:schemeClr val="dk1"/>
              </a:solidFill>
            </a:endParaRPr>
          </a:p>
          <a:p>
            <a:pPr indent="0" lvl="0" marL="0" rtl="0" algn="ctr">
              <a:lnSpc>
                <a:spcPct val="100000"/>
              </a:lnSpc>
              <a:spcBef>
                <a:spcPts val="0"/>
              </a:spcBef>
              <a:spcAft>
                <a:spcPts val="0"/>
              </a:spcAft>
              <a:buClr>
                <a:schemeClr val="dk1"/>
              </a:buClr>
              <a:buFont typeface="Arial"/>
              <a:buNone/>
            </a:pPr>
            <a:r>
              <a:t/>
            </a:r>
            <a:endParaRPr b="0" sz="2000">
              <a:solidFill>
                <a:schemeClr val="dk1"/>
              </a:solidFill>
              <a:latin typeface="Arial"/>
              <a:ea typeface="Arial"/>
              <a:cs typeface="Arial"/>
              <a:sym typeface="Arial"/>
            </a:endParaRPr>
          </a:p>
          <a:p>
            <a:pPr indent="0" lvl="0" marL="0" rtl="0" algn="ctr">
              <a:lnSpc>
                <a:spcPct val="100000"/>
              </a:lnSpc>
              <a:spcBef>
                <a:spcPts val="0"/>
              </a:spcBef>
              <a:spcAft>
                <a:spcPts val="0"/>
              </a:spcAft>
              <a:buClr>
                <a:schemeClr val="dk1"/>
              </a:buClr>
              <a:buFont typeface="Arial"/>
              <a:buNone/>
            </a:pPr>
            <a:r>
              <a:rPr b="0" lang="en-US" sz="1700">
                <a:solidFill>
                  <a:schemeClr val="dk1"/>
                </a:solidFill>
              </a:rPr>
              <a:t>The School Improvement Plan (SIP) is created in an online platform called NCStar and includes:</a:t>
            </a:r>
            <a:endParaRPr b="0" sz="1700">
              <a:solidFill>
                <a:schemeClr val="dk1"/>
              </a:solidFill>
            </a:endParaRPr>
          </a:p>
          <a:p>
            <a:pPr indent="0" lvl="0" marL="342900" rtl="0" algn="l">
              <a:lnSpc>
                <a:spcPct val="100000"/>
              </a:lnSpc>
              <a:spcBef>
                <a:spcPts val="0"/>
              </a:spcBef>
              <a:spcAft>
                <a:spcPts val="0"/>
              </a:spcAft>
              <a:buClr>
                <a:schemeClr val="dk1"/>
              </a:buClr>
              <a:buSzPts val="1100"/>
              <a:buFont typeface="Arial"/>
              <a:buNone/>
            </a:pPr>
            <a:r>
              <a:t/>
            </a:r>
            <a:endParaRPr b="0" sz="1700">
              <a:solidFill>
                <a:schemeClr val="dk1"/>
              </a:solidFill>
            </a:endParaRPr>
          </a:p>
          <a:p>
            <a:pPr indent="-266700" lvl="1" marL="742950" rtl="0" algn="l">
              <a:spcBef>
                <a:spcPts val="400"/>
              </a:spcBef>
              <a:spcAft>
                <a:spcPts val="0"/>
              </a:spcAft>
              <a:buClr>
                <a:schemeClr val="dk1"/>
              </a:buClr>
              <a:buSzPts val="1700"/>
              <a:buFont typeface="Avenir"/>
              <a:buChar char="○"/>
            </a:pPr>
            <a:r>
              <a:rPr lang="en-US" sz="1700">
                <a:solidFill>
                  <a:schemeClr val="dk1"/>
                </a:solidFill>
                <a:highlight>
                  <a:schemeClr val="lt1"/>
                </a:highlight>
                <a:latin typeface="Avenir"/>
                <a:ea typeface="Avenir"/>
                <a:cs typeface="Avenir"/>
                <a:sym typeface="Avenir"/>
              </a:rPr>
              <a:t>A Comprehensive Needs Assessment</a:t>
            </a:r>
            <a:endParaRPr sz="2100">
              <a:solidFill>
                <a:schemeClr val="dk1"/>
              </a:solidFill>
              <a:highlight>
                <a:schemeClr val="lt1"/>
              </a:highlight>
              <a:latin typeface="Avenir"/>
              <a:ea typeface="Avenir"/>
              <a:cs typeface="Avenir"/>
              <a:sym typeface="Avenir"/>
            </a:endParaRPr>
          </a:p>
          <a:p>
            <a:pPr indent="-266700" lvl="1" marL="742950" rtl="0" algn="l">
              <a:spcBef>
                <a:spcPts val="0"/>
              </a:spcBef>
              <a:spcAft>
                <a:spcPts val="0"/>
              </a:spcAft>
              <a:buClr>
                <a:schemeClr val="dk1"/>
              </a:buClr>
              <a:buSzPts val="1700"/>
              <a:buFont typeface="Avenir"/>
              <a:buChar char="○"/>
            </a:pPr>
            <a:r>
              <a:rPr lang="en-US" sz="1700">
                <a:solidFill>
                  <a:schemeClr val="dk1"/>
                </a:solidFill>
                <a:latin typeface="Avenir"/>
                <a:ea typeface="Avenir"/>
                <a:cs typeface="Avenir"/>
                <a:sym typeface="Avenir"/>
              </a:rPr>
              <a:t>Goals and Strategies to Address Academic Needs of Students</a:t>
            </a:r>
            <a:endParaRPr sz="2100">
              <a:solidFill>
                <a:schemeClr val="dk1"/>
              </a:solidFill>
              <a:latin typeface="Avenir"/>
              <a:ea typeface="Avenir"/>
              <a:cs typeface="Avenir"/>
              <a:sym typeface="Avenir"/>
            </a:endParaRPr>
          </a:p>
          <a:p>
            <a:pPr indent="-266700" lvl="1" marL="742950" rtl="0" algn="l">
              <a:spcBef>
                <a:spcPts val="0"/>
              </a:spcBef>
              <a:spcAft>
                <a:spcPts val="0"/>
              </a:spcAft>
              <a:buClr>
                <a:schemeClr val="dk1"/>
              </a:buClr>
              <a:buSzPts val="1700"/>
              <a:buFont typeface="Avenir"/>
              <a:buChar char="○"/>
            </a:pPr>
            <a:r>
              <a:rPr lang="en-US" sz="1700">
                <a:solidFill>
                  <a:schemeClr val="dk1"/>
                </a:solidFill>
                <a:latin typeface="Avenir"/>
                <a:ea typeface="Avenir"/>
                <a:cs typeface="Avenir"/>
                <a:sym typeface="Avenir"/>
              </a:rPr>
              <a:t>Professional Development Needs</a:t>
            </a:r>
            <a:endParaRPr sz="2100">
              <a:solidFill>
                <a:schemeClr val="dk1"/>
              </a:solidFill>
              <a:latin typeface="Avenir"/>
              <a:ea typeface="Avenir"/>
              <a:cs typeface="Avenir"/>
              <a:sym typeface="Avenir"/>
            </a:endParaRPr>
          </a:p>
          <a:p>
            <a:pPr indent="-266700" lvl="1" marL="742950" rtl="0" algn="l">
              <a:spcBef>
                <a:spcPts val="0"/>
              </a:spcBef>
              <a:spcAft>
                <a:spcPts val="0"/>
              </a:spcAft>
              <a:buClr>
                <a:schemeClr val="dk1"/>
              </a:buClr>
              <a:buSzPts val="1700"/>
              <a:buFont typeface="Avenir"/>
              <a:buChar char="○"/>
            </a:pPr>
            <a:r>
              <a:rPr lang="en-US" sz="1700">
                <a:solidFill>
                  <a:schemeClr val="dk1"/>
                </a:solidFill>
                <a:latin typeface="Avenir"/>
                <a:ea typeface="Avenir"/>
                <a:cs typeface="Avenir"/>
                <a:sym typeface="Avenir"/>
              </a:rPr>
              <a:t>Coordination of Resources and Comprehensive Budget</a:t>
            </a:r>
            <a:endParaRPr sz="2100">
              <a:solidFill>
                <a:schemeClr val="dk1"/>
              </a:solidFill>
              <a:latin typeface="Avenir"/>
              <a:ea typeface="Avenir"/>
              <a:cs typeface="Avenir"/>
              <a:sym typeface="Avenir"/>
            </a:endParaRPr>
          </a:p>
          <a:p>
            <a:pPr indent="-266700" lvl="1" marL="742950" rtl="0" algn="l">
              <a:spcBef>
                <a:spcPts val="0"/>
              </a:spcBef>
              <a:spcAft>
                <a:spcPts val="0"/>
              </a:spcAft>
              <a:buClr>
                <a:schemeClr val="dk1"/>
              </a:buClr>
              <a:buSzPts val="1700"/>
              <a:buFont typeface="Avenir"/>
              <a:buChar char="○"/>
            </a:pPr>
            <a:r>
              <a:rPr lang="en-US" sz="1700">
                <a:solidFill>
                  <a:schemeClr val="dk1"/>
                </a:solidFill>
                <a:latin typeface="Avenir"/>
                <a:ea typeface="Avenir"/>
                <a:cs typeface="Avenir"/>
                <a:sym typeface="Avenir"/>
              </a:rPr>
              <a:t>The School’s Parent and Family Engagement Goals</a:t>
            </a:r>
            <a:endParaRPr sz="2100">
              <a:solidFill>
                <a:schemeClr val="dk1"/>
              </a:solidFill>
              <a:latin typeface="Avenir"/>
              <a:ea typeface="Avenir"/>
              <a:cs typeface="Avenir"/>
              <a:sym typeface="Avenir"/>
            </a:endParaRPr>
          </a:p>
          <a:p>
            <a:pPr indent="0" lvl="0" marL="742950" rtl="0" algn="l">
              <a:lnSpc>
                <a:spcPct val="100000"/>
              </a:lnSpc>
              <a:spcBef>
                <a:spcPts val="400"/>
              </a:spcBef>
              <a:spcAft>
                <a:spcPts val="0"/>
              </a:spcAft>
              <a:buClr>
                <a:schemeClr val="dk1"/>
              </a:buClr>
              <a:buSzPts val="1100"/>
              <a:buFont typeface="Arial"/>
              <a:buNone/>
            </a:pPr>
            <a:r>
              <a:t/>
            </a:r>
            <a:endParaRPr b="0" sz="1700">
              <a:solidFill>
                <a:schemeClr val="dk1"/>
              </a:solidFill>
            </a:endParaRPr>
          </a:p>
          <a:p>
            <a:pPr indent="-323850" lvl="0" marL="342900" rtl="0" algn="l">
              <a:lnSpc>
                <a:spcPct val="100000"/>
              </a:lnSpc>
              <a:spcBef>
                <a:spcPts val="400"/>
              </a:spcBef>
              <a:spcAft>
                <a:spcPts val="0"/>
              </a:spcAft>
              <a:buClr>
                <a:schemeClr val="dk1"/>
              </a:buClr>
              <a:buSzPts val="1700"/>
              <a:buFont typeface="Avenir"/>
              <a:buChar char="●"/>
            </a:pPr>
            <a:r>
              <a:rPr b="0" lang="en-US" sz="1700">
                <a:solidFill>
                  <a:schemeClr val="dk1"/>
                </a:solidFill>
              </a:rPr>
              <a:t>Parents of students at Title I schools have the right to be engaged in the development of this plan</a:t>
            </a:r>
            <a:endParaRPr b="0" sz="2700">
              <a:solidFill>
                <a:schemeClr val="dk1"/>
              </a:solidFill>
            </a:endParaRPr>
          </a:p>
          <a:p>
            <a:pPr indent="-279400" lvl="0" marL="342900" rtl="0" algn="l">
              <a:lnSpc>
                <a:spcPct val="100000"/>
              </a:lnSpc>
              <a:spcBef>
                <a:spcPts val="0"/>
              </a:spcBef>
              <a:spcAft>
                <a:spcPts val="0"/>
              </a:spcAft>
              <a:buClr>
                <a:schemeClr val="dk1"/>
              </a:buClr>
              <a:buSzPts val="1000"/>
              <a:buFont typeface="Avenir"/>
              <a:buChar char="●"/>
            </a:pPr>
            <a:r>
              <a:rPr b="0" lang="en-US" sz="1700">
                <a:solidFill>
                  <a:schemeClr val="dk1"/>
                </a:solidFill>
              </a:rPr>
              <a:t>Access the SIP on our website: https://highlandrenaissancees.cmsk12.org/our-school/school-improvement</a:t>
            </a:r>
            <a:endParaRPr b="0" sz="800">
              <a:solidFill>
                <a:srgbClr val="FF0000"/>
              </a:solidFill>
            </a:endParaRPr>
          </a:p>
          <a:p>
            <a:pPr indent="-241300" lvl="1" marL="742950" rtl="0" algn="l">
              <a:spcBef>
                <a:spcPts val="0"/>
              </a:spcBef>
              <a:spcAft>
                <a:spcPts val="0"/>
              </a:spcAft>
              <a:buClr>
                <a:schemeClr val="dk1"/>
              </a:buClr>
              <a:buSzPts val="1300"/>
              <a:buFont typeface="Avenir"/>
              <a:buChar char="○"/>
            </a:pPr>
            <a:r>
              <a:rPr lang="en-US" sz="1300" u="sng">
                <a:solidFill>
                  <a:schemeClr val="dk1"/>
                </a:solidFill>
                <a:latin typeface="Avenir"/>
                <a:ea typeface="Avenir"/>
                <a:cs typeface="Avenir"/>
                <a:sym typeface="Avenir"/>
              </a:rPr>
              <a:t>User Name</a:t>
            </a:r>
            <a:r>
              <a:rPr lang="en-US" sz="1300">
                <a:solidFill>
                  <a:schemeClr val="dk1"/>
                </a:solidFill>
                <a:latin typeface="Avenir"/>
                <a:ea typeface="Avenir"/>
                <a:cs typeface="Avenir"/>
                <a:sym typeface="Avenir"/>
              </a:rPr>
              <a:t>: </a:t>
            </a:r>
            <a:r>
              <a:rPr lang="en-US" sz="1300">
                <a:solidFill>
                  <a:srgbClr val="FF0000"/>
                </a:solidFill>
                <a:latin typeface="Avenir"/>
                <a:ea typeface="Avenir"/>
                <a:cs typeface="Avenir"/>
                <a:sym typeface="Avenir"/>
              </a:rPr>
              <a:t>guest7101</a:t>
            </a:r>
            <a:endParaRPr sz="1300">
              <a:solidFill>
                <a:srgbClr val="FF0000"/>
              </a:solidFill>
              <a:latin typeface="Avenir"/>
              <a:ea typeface="Avenir"/>
              <a:cs typeface="Avenir"/>
              <a:sym typeface="Avenir"/>
            </a:endParaRPr>
          </a:p>
          <a:p>
            <a:pPr indent="-241300" lvl="1" marL="742950" rtl="0" algn="l">
              <a:spcBef>
                <a:spcPts val="0"/>
              </a:spcBef>
              <a:spcAft>
                <a:spcPts val="0"/>
              </a:spcAft>
              <a:buClr>
                <a:schemeClr val="dk1"/>
              </a:buClr>
              <a:buSzPts val="1300"/>
              <a:buFont typeface="Avenir"/>
              <a:buChar char="○"/>
            </a:pPr>
            <a:r>
              <a:rPr lang="en-US" sz="1300" u="sng">
                <a:solidFill>
                  <a:schemeClr val="dk1"/>
                </a:solidFill>
                <a:latin typeface="Avenir"/>
                <a:ea typeface="Avenir"/>
                <a:cs typeface="Avenir"/>
                <a:sym typeface="Avenir"/>
              </a:rPr>
              <a:t>Password</a:t>
            </a:r>
            <a:r>
              <a:rPr lang="en-US" sz="1300">
                <a:solidFill>
                  <a:schemeClr val="dk1"/>
                </a:solidFill>
                <a:latin typeface="Avenir"/>
                <a:ea typeface="Avenir"/>
                <a:cs typeface="Avenir"/>
                <a:sym typeface="Avenir"/>
              </a:rPr>
              <a:t>:</a:t>
            </a:r>
            <a:r>
              <a:rPr lang="en-US" sz="1300">
                <a:solidFill>
                  <a:srgbClr val="FF0000"/>
                </a:solidFill>
                <a:latin typeface="Avenir"/>
                <a:ea typeface="Avenir"/>
                <a:cs typeface="Avenir"/>
                <a:sym typeface="Avenir"/>
              </a:rPr>
              <a:t> guests7101</a:t>
            </a:r>
            <a:endParaRPr sz="1300">
              <a:solidFill>
                <a:srgbClr val="FF0000"/>
              </a:solidFill>
              <a:latin typeface="Avenir"/>
              <a:ea typeface="Avenir"/>
              <a:cs typeface="Avenir"/>
              <a:sym typeface="Avenir"/>
            </a:endParaRPr>
          </a:p>
          <a:p>
            <a:pPr indent="-342900" lvl="0" marL="342900" rtl="0" algn="l">
              <a:lnSpc>
                <a:spcPct val="100000"/>
              </a:lnSpc>
              <a:spcBef>
                <a:spcPts val="440"/>
              </a:spcBef>
              <a:spcAft>
                <a:spcPts val="0"/>
              </a:spcAft>
              <a:buClr>
                <a:schemeClr val="dk1"/>
              </a:buClr>
              <a:buFont typeface="Arial"/>
              <a:buNone/>
            </a:pPr>
            <a:r>
              <a:t/>
            </a:r>
            <a:endParaRPr b="0" sz="2200">
              <a:solidFill>
                <a:srgbClr val="FF0000"/>
              </a:solidFill>
            </a:endParaRPr>
          </a:p>
          <a:p>
            <a:pPr indent="0" lvl="0" marL="0" rtl="0" algn="ctr">
              <a:lnSpc>
                <a:spcPct val="100000"/>
              </a:lnSpc>
              <a:spcBef>
                <a:spcPts val="0"/>
              </a:spcBef>
              <a:spcAft>
                <a:spcPts val="0"/>
              </a:spcAft>
              <a:buClr>
                <a:schemeClr val="dk1"/>
              </a:buClr>
              <a:buFont typeface="Arial"/>
              <a:buNone/>
            </a:pPr>
            <a:r>
              <a:t/>
            </a:r>
            <a:endParaRPr sz="3000">
              <a:solidFill>
                <a:schemeClr val="dk1"/>
              </a:solidFill>
              <a:latin typeface="Arial"/>
              <a:ea typeface="Arial"/>
              <a:cs typeface="Arial"/>
              <a:sym typeface="Arial"/>
            </a:endParaRPr>
          </a:p>
          <a:p>
            <a:pPr indent="0" lvl="0" marL="0" rtl="0" algn="ctr">
              <a:lnSpc>
                <a:spcPct val="100000"/>
              </a:lnSpc>
              <a:spcBef>
                <a:spcPts val="0"/>
              </a:spcBef>
              <a:spcAft>
                <a:spcPts val="0"/>
              </a:spcAft>
              <a:buClr>
                <a:schemeClr val="dk1"/>
              </a:buClr>
              <a:buFont typeface="Arial"/>
              <a:buNone/>
            </a:pPr>
            <a:r>
              <a:t/>
            </a:r>
            <a:endParaRPr sz="3000">
              <a:solidFill>
                <a:schemeClr val="dk1"/>
              </a:solidFill>
              <a:latin typeface="Arial"/>
              <a:ea typeface="Arial"/>
              <a:cs typeface="Arial"/>
              <a:sym typeface="Arial"/>
            </a:endParaRPr>
          </a:p>
        </p:txBody>
      </p:sp>
      <p:sp>
        <p:nvSpPr>
          <p:cNvPr id="175" name="Google Shape;175;p24"/>
          <p:cNvSpPr txBox="1"/>
          <p:nvPr>
            <p:ph idx="12" type="sldNum"/>
          </p:nvPr>
        </p:nvSpPr>
        <p:spPr>
          <a:xfrm>
            <a:off x="8580847" y="6325369"/>
            <a:ext cx="472800" cy="39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5"/>
          <p:cNvSpPr txBox="1"/>
          <p:nvPr>
            <p:ph type="title"/>
          </p:nvPr>
        </p:nvSpPr>
        <p:spPr>
          <a:xfrm>
            <a:off x="462325" y="0"/>
            <a:ext cx="8424600" cy="161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Font typeface="Arial"/>
              <a:buNone/>
            </a:pPr>
            <a:r>
              <a:rPr lang="en-US" sz="2800">
                <a:solidFill>
                  <a:schemeClr val="dk1"/>
                </a:solidFill>
              </a:rPr>
              <a:t>What is included in the School’s Parent and Family Engagement Policy?</a:t>
            </a:r>
            <a:endParaRPr sz="2800">
              <a:solidFill>
                <a:schemeClr val="dk1"/>
              </a:solidFill>
            </a:endParaRPr>
          </a:p>
          <a:p>
            <a:pPr indent="0" lvl="0" marL="0" rtl="0" algn="ctr">
              <a:lnSpc>
                <a:spcPct val="100000"/>
              </a:lnSpc>
              <a:spcBef>
                <a:spcPts val="0"/>
              </a:spcBef>
              <a:spcAft>
                <a:spcPts val="0"/>
              </a:spcAft>
              <a:buClr>
                <a:schemeClr val="dk1"/>
              </a:buClr>
              <a:buFont typeface="Arial"/>
              <a:buNone/>
            </a:pPr>
            <a:r>
              <a:t/>
            </a:r>
            <a:endParaRPr sz="2800">
              <a:solidFill>
                <a:schemeClr val="dk1"/>
              </a:solidFill>
              <a:latin typeface="Arial"/>
              <a:ea typeface="Arial"/>
              <a:cs typeface="Arial"/>
              <a:sym typeface="Arial"/>
            </a:endParaRPr>
          </a:p>
        </p:txBody>
      </p:sp>
      <p:sp>
        <p:nvSpPr>
          <p:cNvPr id="182" name="Google Shape;182;p25"/>
          <p:cNvSpPr txBox="1"/>
          <p:nvPr>
            <p:ph idx="12" type="sldNum"/>
          </p:nvPr>
        </p:nvSpPr>
        <p:spPr>
          <a:xfrm>
            <a:off x="8580847" y="6325369"/>
            <a:ext cx="472800" cy="39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sp>
        <p:nvSpPr>
          <p:cNvPr id="183" name="Google Shape;183;p25"/>
          <p:cNvSpPr txBox="1"/>
          <p:nvPr/>
        </p:nvSpPr>
        <p:spPr>
          <a:xfrm>
            <a:off x="462325" y="1427700"/>
            <a:ext cx="8694000" cy="4797300"/>
          </a:xfrm>
          <a:prstGeom prst="rect">
            <a:avLst/>
          </a:prstGeom>
          <a:noFill/>
          <a:ln>
            <a:noFill/>
          </a:ln>
        </p:spPr>
        <p:txBody>
          <a:bodyPr anchorCtr="0" anchor="ctr" bIns="91425" lIns="91425" spcFirstLastPara="1" rIns="91425" wrap="square" tIns="91425">
            <a:spAutoFit/>
          </a:bodyPr>
          <a:lstStyle/>
          <a:p>
            <a:pPr indent="-342900" lvl="0" marL="342900" rtl="0" algn="l">
              <a:spcBef>
                <a:spcPts val="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This policy addresses how the school will implement the parent and family engagement requirements of the </a:t>
            </a:r>
            <a:r>
              <a:rPr i="1" lang="en-US" sz="2000">
                <a:solidFill>
                  <a:schemeClr val="dk1"/>
                </a:solidFill>
                <a:latin typeface="Avenir"/>
                <a:ea typeface="Avenir"/>
                <a:cs typeface="Avenir"/>
                <a:sym typeface="Avenir"/>
              </a:rPr>
              <a:t>Every Student Succeeds Act (ESSA).  </a:t>
            </a:r>
            <a:r>
              <a:rPr lang="en-US" sz="2000">
                <a:solidFill>
                  <a:schemeClr val="dk1"/>
                </a:solidFill>
                <a:latin typeface="Avenir"/>
                <a:ea typeface="Avenir"/>
                <a:cs typeface="Avenir"/>
                <a:sym typeface="Avenir"/>
              </a:rPr>
              <a:t>Components include the following:</a:t>
            </a:r>
            <a:endParaRPr sz="2000">
              <a:solidFill>
                <a:schemeClr val="dk1"/>
              </a:solidFill>
              <a:latin typeface="Avenir"/>
              <a:ea typeface="Avenir"/>
              <a:cs typeface="Avenir"/>
              <a:sym typeface="Avenir"/>
            </a:endParaRPr>
          </a:p>
          <a:p>
            <a:pPr indent="0" lvl="0" marL="342900" rtl="0" algn="l">
              <a:spcBef>
                <a:spcPts val="0"/>
              </a:spcBef>
              <a:spcAft>
                <a:spcPts val="0"/>
              </a:spcAft>
              <a:buClr>
                <a:schemeClr val="dk1"/>
              </a:buClr>
              <a:buSzPts val="1100"/>
              <a:buFont typeface="Arial"/>
              <a:buNone/>
            </a:pPr>
            <a:r>
              <a:t/>
            </a:r>
            <a:endParaRPr sz="2000">
              <a:solidFill>
                <a:schemeClr val="dk1"/>
              </a:solidFill>
              <a:latin typeface="Avenir"/>
              <a:ea typeface="Avenir"/>
              <a:cs typeface="Avenir"/>
              <a:sym typeface="Avenir"/>
            </a:endParaRPr>
          </a:p>
          <a:p>
            <a:pPr indent="-285750" lvl="1" marL="742950" rtl="0" algn="l">
              <a:spcBef>
                <a:spcPts val="40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How parents can be engaged in decision-making and activities </a:t>
            </a:r>
            <a:endParaRPr sz="2400">
              <a:solidFill>
                <a:schemeClr val="dk1"/>
              </a:solidFill>
              <a:latin typeface="Avenir"/>
              <a:ea typeface="Avenir"/>
              <a:cs typeface="Avenir"/>
              <a:sym typeface="Avenir"/>
            </a:endParaRPr>
          </a:p>
          <a:p>
            <a:pPr indent="-285750" lvl="1" marL="742950" rtl="0" algn="l">
              <a:spcBef>
                <a:spcPts val="40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How parent and family engagement funds are being used</a:t>
            </a:r>
            <a:endParaRPr sz="2400">
              <a:solidFill>
                <a:schemeClr val="dk1"/>
              </a:solidFill>
              <a:latin typeface="Avenir"/>
              <a:ea typeface="Avenir"/>
              <a:cs typeface="Avenir"/>
              <a:sym typeface="Avenir"/>
            </a:endParaRPr>
          </a:p>
          <a:p>
            <a:pPr indent="-285750" lvl="1" marL="742950" rtl="0" algn="l">
              <a:spcBef>
                <a:spcPts val="40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How information and training will be provided to parents</a:t>
            </a:r>
            <a:endParaRPr sz="2400">
              <a:solidFill>
                <a:schemeClr val="dk1"/>
              </a:solidFill>
              <a:latin typeface="Avenir"/>
              <a:ea typeface="Avenir"/>
              <a:cs typeface="Avenir"/>
              <a:sym typeface="Avenir"/>
            </a:endParaRPr>
          </a:p>
          <a:p>
            <a:pPr indent="-285750" lvl="1" marL="742950" rtl="0" algn="l">
              <a:spcBef>
                <a:spcPts val="40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How the school will build capacity in parents and staff for strong parent and family engagement</a:t>
            </a:r>
            <a:endParaRPr sz="2400">
              <a:solidFill>
                <a:schemeClr val="dk1"/>
              </a:solidFill>
              <a:latin typeface="Avenir"/>
              <a:ea typeface="Avenir"/>
              <a:cs typeface="Avenir"/>
              <a:sym typeface="Avenir"/>
            </a:endParaRPr>
          </a:p>
          <a:p>
            <a:pPr indent="0" lvl="0" marL="742950" rtl="0" algn="l">
              <a:spcBef>
                <a:spcPts val="400"/>
              </a:spcBef>
              <a:spcAft>
                <a:spcPts val="0"/>
              </a:spcAft>
              <a:buClr>
                <a:schemeClr val="dk1"/>
              </a:buClr>
              <a:buSzPts val="1100"/>
              <a:buFont typeface="Arial"/>
              <a:buNone/>
            </a:pPr>
            <a:r>
              <a:t/>
            </a:r>
            <a:endParaRPr sz="2000">
              <a:solidFill>
                <a:schemeClr val="dk1"/>
              </a:solidFill>
              <a:latin typeface="Avenir"/>
              <a:ea typeface="Avenir"/>
              <a:cs typeface="Avenir"/>
              <a:sym typeface="Avenir"/>
            </a:endParaRPr>
          </a:p>
          <a:p>
            <a:pPr indent="-342900" lvl="0" marL="342900" rtl="0" algn="l">
              <a:spcBef>
                <a:spcPts val="40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Parents of students at Title I schools have the right to be engaged in the development of the school’s Parent and Family Engagement Policy</a:t>
            </a:r>
            <a:endParaRPr sz="2200">
              <a:solidFill>
                <a:schemeClr val="dk1"/>
              </a:solidFill>
              <a:latin typeface="Avenir"/>
              <a:ea typeface="Avenir"/>
              <a:cs typeface="Avenir"/>
              <a:sym typeface="Avenir"/>
            </a:endParaRPr>
          </a:p>
          <a:p>
            <a:pPr indent="-342900" lvl="0" marL="342900" rtl="0" algn="l">
              <a:spcBef>
                <a:spcPts val="440"/>
              </a:spcBef>
              <a:spcAft>
                <a:spcPts val="0"/>
              </a:spcAft>
              <a:buClr>
                <a:schemeClr val="dk1"/>
              </a:buClr>
              <a:buFont typeface="Arial"/>
              <a:buNone/>
            </a:pPr>
            <a:r>
              <a:t/>
            </a:r>
            <a:endParaRPr sz="2200">
              <a:solidFill>
                <a:schemeClr val="dk1"/>
              </a:solidFill>
              <a:latin typeface="Avenir"/>
              <a:ea typeface="Avenir"/>
              <a:cs typeface="Avenir"/>
              <a:sym typeface="Avenir"/>
            </a:endParaRPr>
          </a:p>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6"/>
          <p:cNvSpPr txBox="1"/>
          <p:nvPr>
            <p:ph idx="12" type="sldNum"/>
          </p:nvPr>
        </p:nvSpPr>
        <p:spPr>
          <a:xfrm>
            <a:off x="8580847" y="6325369"/>
            <a:ext cx="472800" cy="39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sp>
        <p:nvSpPr>
          <p:cNvPr id="189" name="Google Shape;189;p26"/>
          <p:cNvSpPr txBox="1"/>
          <p:nvPr/>
        </p:nvSpPr>
        <p:spPr>
          <a:xfrm>
            <a:off x="419625" y="275575"/>
            <a:ext cx="7963500" cy="138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b="1" lang="en-US" sz="3600">
                <a:solidFill>
                  <a:schemeClr val="dk1"/>
                </a:solidFill>
                <a:latin typeface="Avenir"/>
                <a:ea typeface="Avenir"/>
                <a:cs typeface="Avenir"/>
                <a:sym typeface="Avenir"/>
              </a:rPr>
              <a:t>What is the School Compact?</a:t>
            </a:r>
            <a:endParaRPr b="1" sz="3600">
              <a:solidFill>
                <a:schemeClr val="dk1"/>
              </a:solidFill>
              <a:latin typeface="Avenir"/>
              <a:ea typeface="Avenir"/>
              <a:cs typeface="Avenir"/>
              <a:sym typeface="Avenir"/>
            </a:endParaRPr>
          </a:p>
          <a:p>
            <a:pPr indent="0" lvl="0" marL="0" rtl="0" algn="l">
              <a:spcBef>
                <a:spcPts val="0"/>
              </a:spcBef>
              <a:spcAft>
                <a:spcPts val="0"/>
              </a:spcAft>
              <a:buNone/>
            </a:pPr>
            <a:r>
              <a:t/>
            </a:r>
            <a:endParaRPr/>
          </a:p>
        </p:txBody>
      </p:sp>
      <p:sp>
        <p:nvSpPr>
          <p:cNvPr id="190" name="Google Shape;190;p26"/>
          <p:cNvSpPr txBox="1"/>
          <p:nvPr/>
        </p:nvSpPr>
        <p:spPr>
          <a:xfrm>
            <a:off x="231725" y="1656775"/>
            <a:ext cx="8567700" cy="4384500"/>
          </a:xfrm>
          <a:prstGeom prst="rect">
            <a:avLst/>
          </a:prstGeom>
          <a:noFill/>
          <a:ln>
            <a:noFill/>
          </a:ln>
        </p:spPr>
        <p:txBody>
          <a:bodyPr anchorCtr="0" anchor="t" bIns="91425" lIns="91425" spcFirstLastPara="1" rIns="91425" wrap="square" tIns="91425">
            <a:noAutofit/>
          </a:bodyPr>
          <a:lstStyle/>
          <a:p>
            <a:pPr indent="-419100" lvl="0" marL="457200" rtl="0" algn="l">
              <a:spcBef>
                <a:spcPts val="0"/>
              </a:spcBef>
              <a:spcAft>
                <a:spcPts val="0"/>
              </a:spcAft>
              <a:buClr>
                <a:schemeClr val="dk1"/>
              </a:buClr>
              <a:buSzPts val="3000"/>
              <a:buFont typeface="Avenir"/>
              <a:buChar char="●"/>
            </a:pPr>
            <a:r>
              <a:rPr lang="en-US" sz="3000">
                <a:solidFill>
                  <a:schemeClr val="dk1"/>
                </a:solidFill>
                <a:latin typeface="Avenir"/>
                <a:ea typeface="Avenir"/>
                <a:cs typeface="Avenir"/>
                <a:sym typeface="Avenir"/>
              </a:rPr>
              <a:t>The compact is a commitment from the school, the parent/family, and the student, to share in the responsibility for improved academic achievement</a:t>
            </a:r>
            <a:endParaRPr sz="3000">
              <a:solidFill>
                <a:schemeClr val="dk1"/>
              </a:solidFill>
              <a:latin typeface="Avenir"/>
              <a:ea typeface="Avenir"/>
              <a:cs typeface="Avenir"/>
              <a:sym typeface="Avenir"/>
            </a:endParaRPr>
          </a:p>
          <a:p>
            <a:pPr indent="0" lvl="0" marL="457200" rtl="0" algn="l">
              <a:spcBef>
                <a:spcPts val="400"/>
              </a:spcBef>
              <a:spcAft>
                <a:spcPts val="0"/>
              </a:spcAft>
              <a:buClr>
                <a:schemeClr val="dk1"/>
              </a:buClr>
              <a:buSzPts val="1100"/>
              <a:buFont typeface="Arial"/>
              <a:buNone/>
            </a:pPr>
            <a:r>
              <a:t/>
            </a:r>
            <a:endParaRPr sz="3000">
              <a:solidFill>
                <a:schemeClr val="dk1"/>
              </a:solidFill>
              <a:latin typeface="Avenir"/>
              <a:ea typeface="Avenir"/>
              <a:cs typeface="Avenir"/>
              <a:sym typeface="Avenir"/>
            </a:endParaRPr>
          </a:p>
          <a:p>
            <a:pPr indent="-419100" lvl="0" marL="457200" rtl="0" algn="l">
              <a:spcBef>
                <a:spcPts val="400"/>
              </a:spcBef>
              <a:spcAft>
                <a:spcPts val="0"/>
              </a:spcAft>
              <a:buClr>
                <a:schemeClr val="dk1"/>
              </a:buClr>
              <a:buSzPts val="3000"/>
              <a:buFont typeface="Avenir"/>
              <a:buChar char="●"/>
            </a:pPr>
            <a:r>
              <a:rPr lang="en-US" sz="3000">
                <a:solidFill>
                  <a:schemeClr val="dk1"/>
                </a:solidFill>
                <a:latin typeface="Avenir"/>
                <a:ea typeface="Avenir"/>
                <a:cs typeface="Avenir"/>
                <a:sym typeface="Avenir"/>
              </a:rPr>
              <a:t>Parents and families of students in Title I schools have the right to be involved in the revision/review of the School Compact</a:t>
            </a:r>
            <a:endParaRPr sz="3000">
              <a:solidFill>
                <a:schemeClr val="dk1"/>
              </a:solidFill>
              <a:latin typeface="Avenir"/>
              <a:ea typeface="Avenir"/>
              <a:cs typeface="Avenir"/>
              <a:sym typeface="Avenir"/>
            </a:endParaRPr>
          </a:p>
          <a:p>
            <a:pPr indent="0" lvl="0" marL="0" rtl="0" algn="l">
              <a:spcBef>
                <a:spcPts val="0"/>
              </a:spcBef>
              <a:spcAft>
                <a:spcPts val="1000"/>
              </a:spcAft>
              <a:buClr>
                <a:schemeClr val="dk1"/>
              </a:buClr>
              <a:buSzPts val="1100"/>
              <a:buFont typeface="Arial"/>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7"/>
          <p:cNvSpPr txBox="1"/>
          <p:nvPr>
            <p:ph type="title"/>
          </p:nvPr>
        </p:nvSpPr>
        <p:spPr>
          <a:xfrm>
            <a:off x="687150" y="210550"/>
            <a:ext cx="7973400" cy="1446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Font typeface="Arial"/>
              <a:buNone/>
            </a:pPr>
            <a:r>
              <a:rPr lang="en-US">
                <a:solidFill>
                  <a:schemeClr val="dk1"/>
                </a:solidFill>
              </a:rPr>
              <a:t>Who </a:t>
            </a:r>
            <a:r>
              <a:rPr lang="en-US">
                <a:solidFill>
                  <a:schemeClr val="dk1"/>
                </a:solidFill>
              </a:rPr>
              <a:t>are the parent leaders at my school?</a:t>
            </a:r>
            <a:endParaRPr>
              <a:solidFill>
                <a:schemeClr val="dk1"/>
              </a:solidFill>
            </a:endParaRPr>
          </a:p>
          <a:p>
            <a:pPr indent="0" lvl="0" marL="0" rtl="0" algn="ctr">
              <a:lnSpc>
                <a:spcPct val="100000"/>
              </a:lnSpc>
              <a:spcBef>
                <a:spcPts val="0"/>
              </a:spcBef>
              <a:spcAft>
                <a:spcPts val="0"/>
              </a:spcAft>
              <a:buClr>
                <a:srgbClr val="00B0F0"/>
              </a:buClr>
              <a:buSzPts val="2520"/>
              <a:buFont typeface="Montserrat"/>
              <a:buNone/>
            </a:pPr>
            <a:r>
              <a:t/>
            </a:r>
            <a:endParaRPr sz="2800">
              <a:solidFill>
                <a:srgbClr val="00AFD7"/>
              </a:solidFill>
            </a:endParaRPr>
          </a:p>
        </p:txBody>
      </p:sp>
      <p:sp>
        <p:nvSpPr>
          <p:cNvPr id="196" name="Google Shape;196;p27"/>
          <p:cNvSpPr txBox="1"/>
          <p:nvPr>
            <p:ph idx="12" type="sldNum"/>
          </p:nvPr>
        </p:nvSpPr>
        <p:spPr>
          <a:xfrm>
            <a:off x="8580847" y="6325369"/>
            <a:ext cx="472800" cy="39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sp>
        <p:nvSpPr>
          <p:cNvPr id="197" name="Google Shape;197;p27"/>
          <p:cNvSpPr txBox="1"/>
          <p:nvPr/>
        </p:nvSpPr>
        <p:spPr>
          <a:xfrm>
            <a:off x="344475" y="3450925"/>
            <a:ext cx="7327800" cy="1860000"/>
          </a:xfrm>
          <a:prstGeom prst="rect">
            <a:avLst/>
          </a:prstGeom>
          <a:noFill/>
          <a:ln>
            <a:noFill/>
          </a:ln>
        </p:spPr>
        <p:txBody>
          <a:bodyPr anchorCtr="0" anchor="ctr" bIns="91425" lIns="91425" spcFirstLastPara="1" rIns="91425" wrap="square" tIns="91425">
            <a:noAutofit/>
          </a:bodyPr>
          <a:lstStyle/>
          <a:p>
            <a:pPr indent="0" lvl="0" marL="495300" rtl="0" algn="l">
              <a:lnSpc>
                <a:spcPct val="106458"/>
              </a:lnSpc>
              <a:spcBef>
                <a:spcPts val="0"/>
              </a:spcBef>
              <a:spcAft>
                <a:spcPts val="0"/>
              </a:spcAft>
              <a:buClr>
                <a:schemeClr val="dk1"/>
              </a:buClr>
              <a:buSzPts val="2400"/>
              <a:buFont typeface="Arial"/>
              <a:buNone/>
            </a:pPr>
            <a:r>
              <a:t/>
            </a:r>
            <a:endParaRPr sz="2400">
              <a:solidFill>
                <a:srgbClr val="535758"/>
              </a:solidFill>
              <a:latin typeface="Avenir"/>
              <a:ea typeface="Avenir"/>
              <a:cs typeface="Avenir"/>
              <a:sym typeface="Avenir"/>
            </a:endParaRPr>
          </a:p>
          <a:p>
            <a:pPr indent="0" lvl="0" marL="495300" rtl="0" algn="l">
              <a:lnSpc>
                <a:spcPct val="106458"/>
              </a:lnSpc>
              <a:spcBef>
                <a:spcPts val="0"/>
              </a:spcBef>
              <a:spcAft>
                <a:spcPts val="0"/>
              </a:spcAft>
              <a:buClr>
                <a:schemeClr val="dk1"/>
              </a:buClr>
              <a:buSzPts val="2400"/>
              <a:buFont typeface="Arial"/>
              <a:buNone/>
            </a:pPr>
            <a:r>
              <a:t/>
            </a:r>
            <a:endParaRPr sz="2400">
              <a:solidFill>
                <a:srgbClr val="535758"/>
              </a:solidFill>
              <a:latin typeface="Avenir"/>
              <a:ea typeface="Avenir"/>
              <a:cs typeface="Avenir"/>
              <a:sym typeface="Avenir"/>
            </a:endParaRPr>
          </a:p>
          <a:p>
            <a:pPr indent="0" lvl="0" marL="0" rtl="0" algn="l">
              <a:spcBef>
                <a:spcPts val="0"/>
              </a:spcBef>
              <a:spcAft>
                <a:spcPts val="0"/>
              </a:spcAft>
              <a:buNone/>
            </a:pPr>
            <a:r>
              <a:t/>
            </a:r>
            <a:endParaRPr/>
          </a:p>
        </p:txBody>
      </p:sp>
      <p:sp>
        <p:nvSpPr>
          <p:cNvPr id="198" name="Google Shape;198;p27"/>
          <p:cNvSpPr txBox="1"/>
          <p:nvPr/>
        </p:nvSpPr>
        <p:spPr>
          <a:xfrm>
            <a:off x="837650" y="1566425"/>
            <a:ext cx="8318400" cy="3375900"/>
          </a:xfrm>
          <a:prstGeom prst="rect">
            <a:avLst/>
          </a:prstGeom>
          <a:noFill/>
          <a:ln>
            <a:noFill/>
          </a:ln>
        </p:spPr>
        <p:txBody>
          <a:bodyPr anchorCtr="0" anchor="t" bIns="91425" lIns="91425" spcFirstLastPara="1" rIns="91425" wrap="square" tIns="91425">
            <a:spAutoFit/>
          </a:bodyPr>
          <a:lstStyle/>
          <a:p>
            <a:pPr indent="-342900" lvl="0" marL="342900" rtl="0" algn="l">
              <a:spcBef>
                <a:spcPts val="0"/>
              </a:spcBef>
              <a:spcAft>
                <a:spcPts val="0"/>
              </a:spcAft>
              <a:buClr>
                <a:srgbClr val="FF0000"/>
              </a:buClr>
              <a:buFont typeface="Arial"/>
              <a:buNone/>
            </a:pPr>
            <a:r>
              <a:rPr lang="en-US" sz="2000">
                <a:solidFill>
                  <a:srgbClr val="FF0000"/>
                </a:solidFill>
              </a:rPr>
              <a:t>  </a:t>
            </a:r>
            <a:r>
              <a:rPr b="1" lang="en-US" sz="2000">
                <a:solidFill>
                  <a:srgbClr val="FF0000"/>
                </a:solidFill>
                <a:latin typeface="Avenir"/>
                <a:ea typeface="Avenir"/>
                <a:cs typeface="Avenir"/>
                <a:sym typeface="Avenir"/>
              </a:rPr>
              <a:t>Name		         		Email address</a:t>
            </a:r>
            <a:endParaRPr b="1" sz="2000">
              <a:solidFill>
                <a:srgbClr val="FF0000"/>
              </a:solidFill>
              <a:latin typeface="Avenir"/>
              <a:ea typeface="Avenir"/>
              <a:cs typeface="Avenir"/>
              <a:sym typeface="Avenir"/>
            </a:endParaRPr>
          </a:p>
          <a:p>
            <a:pPr indent="-342900" lvl="0" marL="342900" rtl="0" algn="l">
              <a:spcBef>
                <a:spcPts val="0"/>
              </a:spcBef>
              <a:spcAft>
                <a:spcPts val="0"/>
              </a:spcAft>
              <a:buClr>
                <a:srgbClr val="FF0000"/>
              </a:buClr>
              <a:buFont typeface="Arial"/>
              <a:buNone/>
            </a:pPr>
            <a:r>
              <a:rPr b="1" lang="en-US" sz="2000">
                <a:solidFill>
                  <a:srgbClr val="FF0000"/>
                </a:solidFill>
                <a:latin typeface="Avenir"/>
                <a:ea typeface="Avenir"/>
                <a:cs typeface="Avenir"/>
                <a:sym typeface="Avenir"/>
              </a:rPr>
              <a:t> </a:t>
            </a:r>
            <a:r>
              <a:rPr b="1" lang="en-US" sz="1600">
                <a:solidFill>
                  <a:schemeClr val="dk1"/>
                </a:solidFill>
                <a:latin typeface="Calibri"/>
                <a:ea typeface="Calibri"/>
                <a:cs typeface="Calibri"/>
                <a:sym typeface="Calibri"/>
              </a:rPr>
              <a:t>Raine Gordon 				</a:t>
            </a:r>
            <a:r>
              <a:rPr b="1" lang="en-US" sz="1600" u="sng">
                <a:solidFill>
                  <a:schemeClr val="dk1"/>
                </a:solidFill>
                <a:latin typeface="Calibri"/>
                <a:ea typeface="Calibri"/>
                <a:cs typeface="Calibri"/>
                <a:sym typeface="Calibri"/>
                <a:hlinkClick r:id="rId3">
                  <a:extLst>
                    <a:ext uri="{A12FA001-AC4F-418D-AE19-62706E023703}">
                      <ahyp:hlinkClr val="tx"/>
                    </a:ext>
                  </a:extLst>
                </a:hlinkClick>
              </a:rPr>
              <a:t>rainegordon21@gmail.com</a:t>
            </a:r>
            <a:endParaRPr b="1" sz="1600">
              <a:solidFill>
                <a:schemeClr val="dk1"/>
              </a:solidFill>
              <a:latin typeface="Calibri"/>
              <a:ea typeface="Calibri"/>
              <a:cs typeface="Calibri"/>
              <a:sym typeface="Calibri"/>
            </a:endParaRPr>
          </a:p>
          <a:p>
            <a:pPr indent="-342900" lvl="0" marL="342900" rtl="0" algn="l">
              <a:spcBef>
                <a:spcPts val="0"/>
              </a:spcBef>
              <a:spcAft>
                <a:spcPts val="0"/>
              </a:spcAft>
              <a:buClr>
                <a:srgbClr val="FF0000"/>
              </a:buClr>
              <a:buFont typeface="Arial"/>
              <a:buNone/>
            </a:pPr>
            <a:r>
              <a:rPr b="1" lang="en-US" sz="1600">
                <a:solidFill>
                  <a:schemeClr val="dk1"/>
                </a:solidFill>
                <a:latin typeface="Calibri"/>
                <a:ea typeface="Calibri"/>
                <a:cs typeface="Calibri"/>
                <a:sym typeface="Calibri"/>
              </a:rPr>
              <a:t> Ardine Harley III			</a:t>
            </a:r>
            <a:r>
              <a:rPr b="1" lang="en-US" sz="1600" u="sng">
                <a:solidFill>
                  <a:schemeClr val="dk1"/>
                </a:solidFill>
                <a:latin typeface="Calibri"/>
                <a:ea typeface="Calibri"/>
                <a:cs typeface="Calibri"/>
                <a:sym typeface="Calibri"/>
                <a:hlinkClick r:id="rId4">
                  <a:extLst>
                    <a:ext uri="{A12FA001-AC4F-418D-AE19-62706E023703}">
                      <ahyp:hlinkClr val="tx"/>
                    </a:ext>
                  </a:extLst>
                </a:hlinkClick>
              </a:rPr>
              <a:t>ardineharleyiii@gmail.com</a:t>
            </a:r>
            <a:r>
              <a:rPr b="1" lang="en-US" sz="1600">
                <a:solidFill>
                  <a:schemeClr val="dk1"/>
                </a:solidFill>
                <a:latin typeface="Calibri"/>
                <a:ea typeface="Calibri"/>
                <a:cs typeface="Calibri"/>
                <a:sym typeface="Calibri"/>
              </a:rPr>
              <a:t> </a:t>
            </a:r>
            <a:endParaRPr b="1" sz="1600">
              <a:solidFill>
                <a:schemeClr val="dk1"/>
              </a:solidFill>
              <a:latin typeface="Calibri"/>
              <a:ea typeface="Calibri"/>
              <a:cs typeface="Calibri"/>
              <a:sym typeface="Calibri"/>
            </a:endParaRPr>
          </a:p>
          <a:p>
            <a:pPr indent="-342900" lvl="0" marL="342900" rtl="0" algn="l">
              <a:spcBef>
                <a:spcPts val="0"/>
              </a:spcBef>
              <a:spcAft>
                <a:spcPts val="0"/>
              </a:spcAft>
              <a:buClr>
                <a:srgbClr val="FF0000"/>
              </a:buClr>
              <a:buFont typeface="Arial"/>
              <a:buNone/>
            </a:pPr>
            <a:r>
              <a:rPr b="1" lang="en-US" sz="1600">
                <a:solidFill>
                  <a:schemeClr val="dk1"/>
                </a:solidFill>
                <a:latin typeface="Calibri"/>
                <a:ea typeface="Calibri"/>
                <a:cs typeface="Calibri"/>
                <a:sym typeface="Calibri"/>
              </a:rPr>
              <a:t> Rosibel Jarquin				</a:t>
            </a:r>
            <a:r>
              <a:rPr b="1" lang="en-US" sz="1600" u="sng">
                <a:solidFill>
                  <a:schemeClr val="dk1"/>
                </a:solidFill>
                <a:highlight>
                  <a:srgbClr val="FFFFFF"/>
                </a:highlight>
                <a:latin typeface="Calibri"/>
                <a:ea typeface="Calibri"/>
                <a:cs typeface="Calibri"/>
                <a:sym typeface="Calibri"/>
                <a:hlinkClick r:id="rId5">
                  <a:extLst>
                    <a:ext uri="{A12FA001-AC4F-418D-AE19-62706E023703}">
                      <ahyp:hlinkClr val="tx"/>
                    </a:ext>
                  </a:extLst>
                </a:hlinkClick>
              </a:rPr>
              <a:t>merlinjarquin2009@gmail.com</a:t>
            </a:r>
            <a:r>
              <a:rPr b="1" lang="en-US" sz="1600">
                <a:solidFill>
                  <a:schemeClr val="dk1"/>
                </a:solidFill>
                <a:highlight>
                  <a:srgbClr val="FFFFFF"/>
                </a:highlight>
                <a:latin typeface="Calibri"/>
                <a:ea typeface="Calibri"/>
                <a:cs typeface="Calibri"/>
                <a:sym typeface="Calibri"/>
              </a:rPr>
              <a:t> </a:t>
            </a:r>
            <a:endParaRPr b="1" sz="1600">
              <a:solidFill>
                <a:schemeClr val="dk1"/>
              </a:solidFill>
              <a:highlight>
                <a:srgbClr val="FFFFFF"/>
              </a:highlight>
              <a:latin typeface="Calibri"/>
              <a:ea typeface="Calibri"/>
              <a:cs typeface="Calibri"/>
              <a:sym typeface="Calibri"/>
            </a:endParaRPr>
          </a:p>
          <a:p>
            <a:pPr indent="-342900" lvl="0" marL="342900" rtl="0" algn="l">
              <a:spcBef>
                <a:spcPts val="0"/>
              </a:spcBef>
              <a:spcAft>
                <a:spcPts val="0"/>
              </a:spcAft>
              <a:buClr>
                <a:srgbClr val="FF0000"/>
              </a:buClr>
              <a:buFont typeface="Arial"/>
              <a:buNone/>
            </a:pPr>
            <a:r>
              <a:rPr b="1" lang="en-US" sz="1600">
                <a:solidFill>
                  <a:schemeClr val="dk1"/>
                </a:solidFill>
                <a:highlight>
                  <a:srgbClr val="FFFFFF"/>
                </a:highlight>
                <a:latin typeface="Calibri"/>
                <a:ea typeface="Calibri"/>
                <a:cs typeface="Calibri"/>
                <a:sym typeface="Calibri"/>
              </a:rPr>
              <a:t> Laterria Lassiter			</a:t>
            </a:r>
            <a:r>
              <a:rPr b="1" lang="en-US" sz="1600" u="sng">
                <a:solidFill>
                  <a:schemeClr val="dk1"/>
                </a:solidFill>
                <a:highlight>
                  <a:srgbClr val="FFFFFF"/>
                </a:highlight>
                <a:latin typeface="Calibri"/>
                <a:ea typeface="Calibri"/>
                <a:cs typeface="Calibri"/>
                <a:sym typeface="Calibri"/>
                <a:hlinkClick r:id="rId6">
                  <a:extLst>
                    <a:ext uri="{A12FA001-AC4F-418D-AE19-62706E023703}">
                      <ahyp:hlinkClr val="tx"/>
                    </a:ext>
                  </a:extLst>
                </a:hlinkClick>
              </a:rPr>
              <a:t>laterria.ece.professional@gmail.com</a:t>
            </a:r>
            <a:r>
              <a:rPr b="1" lang="en-US" sz="1600">
                <a:solidFill>
                  <a:schemeClr val="dk1"/>
                </a:solidFill>
                <a:highlight>
                  <a:srgbClr val="FFFFFF"/>
                </a:highlight>
                <a:latin typeface="Calibri"/>
                <a:ea typeface="Calibri"/>
                <a:cs typeface="Calibri"/>
                <a:sym typeface="Calibri"/>
              </a:rPr>
              <a:t> </a:t>
            </a:r>
            <a:endParaRPr b="1" sz="1600">
              <a:solidFill>
                <a:schemeClr val="dk1"/>
              </a:solidFill>
              <a:highlight>
                <a:srgbClr val="FFFFFF"/>
              </a:highlight>
              <a:latin typeface="Calibri"/>
              <a:ea typeface="Calibri"/>
              <a:cs typeface="Calibri"/>
              <a:sym typeface="Calibri"/>
            </a:endParaRPr>
          </a:p>
          <a:p>
            <a:pPr indent="-342900" lvl="0" marL="342900" rtl="0" algn="l">
              <a:spcBef>
                <a:spcPts val="0"/>
              </a:spcBef>
              <a:spcAft>
                <a:spcPts val="0"/>
              </a:spcAft>
              <a:buClr>
                <a:srgbClr val="FF0000"/>
              </a:buClr>
              <a:buFont typeface="Arial"/>
              <a:buNone/>
            </a:pPr>
            <a:r>
              <a:rPr b="1" lang="en-US" sz="1600">
                <a:solidFill>
                  <a:schemeClr val="dk1"/>
                </a:solidFill>
                <a:highlight>
                  <a:srgbClr val="FFFFFF"/>
                </a:highlight>
                <a:latin typeface="Calibri"/>
                <a:ea typeface="Calibri"/>
                <a:cs typeface="Calibri"/>
                <a:sym typeface="Calibri"/>
              </a:rPr>
              <a:t> Victoria Nelson				</a:t>
            </a:r>
            <a:r>
              <a:rPr b="1" lang="en-US" sz="1600" u="sng">
                <a:solidFill>
                  <a:schemeClr val="dk1"/>
                </a:solidFill>
                <a:latin typeface="Calibri"/>
                <a:ea typeface="Calibri"/>
                <a:cs typeface="Calibri"/>
                <a:sym typeface="Calibri"/>
                <a:hlinkClick r:id="rId7">
                  <a:extLst>
                    <a:ext uri="{A12FA001-AC4F-418D-AE19-62706E023703}">
                      <ahyp:hlinkClr val="tx"/>
                    </a:ext>
                  </a:extLst>
                </a:hlinkClick>
              </a:rPr>
              <a:t>vcbarksdale29@gmail.com</a:t>
            </a:r>
            <a:r>
              <a:rPr b="1" lang="en-US" sz="1600">
                <a:solidFill>
                  <a:schemeClr val="dk1"/>
                </a:solidFill>
                <a:latin typeface="Calibri"/>
                <a:ea typeface="Calibri"/>
                <a:cs typeface="Calibri"/>
                <a:sym typeface="Calibri"/>
              </a:rPr>
              <a:t> </a:t>
            </a:r>
            <a:endParaRPr b="1" sz="1600">
              <a:solidFill>
                <a:schemeClr val="dk1"/>
              </a:solidFill>
              <a:highlight>
                <a:srgbClr val="FFFFFF"/>
              </a:highlight>
              <a:latin typeface="Calibri"/>
              <a:ea typeface="Calibri"/>
              <a:cs typeface="Calibri"/>
              <a:sym typeface="Calibri"/>
            </a:endParaRPr>
          </a:p>
          <a:p>
            <a:pPr indent="0" lvl="0" marL="342900" rtl="0" algn="l">
              <a:spcBef>
                <a:spcPts val="400"/>
              </a:spcBef>
              <a:spcAft>
                <a:spcPts val="0"/>
              </a:spcAft>
              <a:buClr>
                <a:schemeClr val="dk1"/>
              </a:buClr>
              <a:buSzPts val="1100"/>
              <a:buFont typeface="Arial"/>
              <a:buNone/>
            </a:pPr>
            <a:r>
              <a:t/>
            </a:r>
            <a:endParaRPr b="1" sz="1600">
              <a:solidFill>
                <a:schemeClr val="dk1"/>
              </a:solidFill>
              <a:latin typeface="Calibri"/>
              <a:ea typeface="Calibri"/>
              <a:cs typeface="Calibri"/>
              <a:sym typeface="Calibri"/>
            </a:endParaRPr>
          </a:p>
          <a:p>
            <a:pPr indent="0" lvl="0" marL="0" rtl="0" algn="l">
              <a:spcBef>
                <a:spcPts val="400"/>
              </a:spcBef>
              <a:spcAft>
                <a:spcPts val="0"/>
              </a:spcAft>
              <a:buClr>
                <a:schemeClr val="dk1"/>
              </a:buClr>
              <a:buSzPts val="1100"/>
              <a:buFont typeface="Arial"/>
              <a:buNone/>
            </a:pPr>
            <a:r>
              <a:t/>
            </a:r>
            <a:endParaRPr sz="2000">
              <a:solidFill>
                <a:srgbClr val="FF0000"/>
              </a:solidFill>
              <a:latin typeface="Avenir"/>
              <a:ea typeface="Avenir"/>
              <a:cs typeface="Avenir"/>
              <a:sym typeface="Avenir"/>
            </a:endParaRPr>
          </a:p>
          <a:p>
            <a:pPr indent="0" lvl="0" marL="0" rtl="0" algn="l">
              <a:spcBef>
                <a:spcPts val="400"/>
              </a:spcBef>
              <a:spcAft>
                <a:spcPts val="0"/>
              </a:spcAft>
              <a:buClr>
                <a:schemeClr val="dk1"/>
              </a:buClr>
              <a:buSzPts val="1100"/>
              <a:buFont typeface="Arial"/>
              <a:buNone/>
            </a:pPr>
            <a:r>
              <a:rPr b="1" lang="en-US" sz="2000" u="sng">
                <a:solidFill>
                  <a:srgbClr val="FF0000"/>
                </a:solidFill>
                <a:latin typeface="Avenir"/>
                <a:ea typeface="Avenir"/>
                <a:cs typeface="Avenir"/>
                <a:sym typeface="Avenir"/>
              </a:rPr>
              <a:t>Interpreter</a:t>
            </a:r>
            <a:r>
              <a:rPr lang="en-US" sz="2000">
                <a:solidFill>
                  <a:srgbClr val="FF0000"/>
                </a:solidFill>
                <a:latin typeface="Avenir"/>
                <a:ea typeface="Avenir"/>
                <a:cs typeface="Avenir"/>
                <a:sym typeface="Avenir"/>
              </a:rPr>
              <a:t>: </a:t>
            </a:r>
            <a:r>
              <a:rPr lang="en-US" sz="2000">
                <a:solidFill>
                  <a:schemeClr val="dk1"/>
                </a:solidFill>
                <a:latin typeface="Avenir"/>
                <a:ea typeface="Avenir"/>
                <a:cs typeface="Avenir"/>
                <a:sym typeface="Avenir"/>
              </a:rPr>
              <a:t>Hector Munguia</a:t>
            </a:r>
            <a:endParaRPr sz="2000">
              <a:solidFill>
                <a:schemeClr val="dk1"/>
              </a:solidFill>
              <a:latin typeface="Avenir"/>
              <a:ea typeface="Avenir"/>
              <a:cs typeface="Avenir"/>
              <a:sym typeface="Avenir"/>
            </a:endParaRPr>
          </a:p>
          <a:p>
            <a:pPr indent="0" lvl="0" marL="0" rtl="0" algn="l">
              <a:spcBef>
                <a:spcPts val="400"/>
              </a:spcBef>
              <a:spcAft>
                <a:spcPts val="0"/>
              </a:spcAft>
              <a:buClr>
                <a:schemeClr val="dk1"/>
              </a:buClr>
              <a:buSzPts val="1100"/>
              <a:buFont typeface="Arial"/>
              <a:buNone/>
            </a:pPr>
            <a:r>
              <a:rPr b="1" lang="en-US" sz="2000" u="sng">
                <a:solidFill>
                  <a:srgbClr val="FF0000"/>
                </a:solidFill>
                <a:latin typeface="Avenir"/>
                <a:ea typeface="Avenir"/>
                <a:cs typeface="Avenir"/>
                <a:sym typeface="Avenir"/>
              </a:rPr>
              <a:t>School’s Title I Compliance Contact</a:t>
            </a:r>
            <a:r>
              <a:rPr lang="en-US" sz="2000">
                <a:solidFill>
                  <a:srgbClr val="FF0000"/>
                </a:solidFill>
                <a:latin typeface="Avenir"/>
                <a:ea typeface="Avenir"/>
                <a:cs typeface="Avenir"/>
                <a:sym typeface="Avenir"/>
              </a:rPr>
              <a:t>: </a:t>
            </a:r>
            <a:r>
              <a:rPr lang="en-US" sz="2000">
                <a:solidFill>
                  <a:schemeClr val="dk1"/>
                </a:solidFill>
                <a:latin typeface="Avenir"/>
                <a:ea typeface="Avenir"/>
                <a:cs typeface="Avenir"/>
                <a:sym typeface="Avenir"/>
              </a:rPr>
              <a:t>Layla Williams</a:t>
            </a:r>
            <a:endParaRPr sz="2000">
              <a:solidFill>
                <a:schemeClr val="dk1"/>
              </a:solidFill>
              <a:latin typeface="Avenir"/>
              <a:ea typeface="Avenir"/>
              <a:cs typeface="Avenir"/>
              <a:sym typeface="Avenir"/>
            </a:endParaRPr>
          </a:p>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8"/>
          <p:cNvSpPr txBox="1"/>
          <p:nvPr>
            <p:ph type="title"/>
          </p:nvPr>
        </p:nvSpPr>
        <p:spPr>
          <a:xfrm>
            <a:off x="508000" y="254000"/>
            <a:ext cx="8152500" cy="1079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Font typeface="Arial"/>
              <a:buNone/>
            </a:pPr>
            <a:r>
              <a:rPr lang="en-US" sz="3400">
                <a:solidFill>
                  <a:schemeClr val="dk1"/>
                </a:solidFill>
              </a:rPr>
              <a:t>Volunteer Opportunities</a:t>
            </a:r>
            <a:endParaRPr sz="3400">
              <a:solidFill>
                <a:schemeClr val="dk1"/>
              </a:solidFill>
            </a:endParaRPr>
          </a:p>
          <a:p>
            <a:pPr indent="0" lvl="0" marL="0" rtl="0" algn="l">
              <a:lnSpc>
                <a:spcPct val="100000"/>
              </a:lnSpc>
              <a:spcBef>
                <a:spcPts val="0"/>
              </a:spcBef>
              <a:spcAft>
                <a:spcPts val="0"/>
              </a:spcAft>
              <a:buClr>
                <a:srgbClr val="00B0F0"/>
              </a:buClr>
              <a:buSzPts val="2520"/>
              <a:buFont typeface="Montserrat"/>
              <a:buNone/>
            </a:pPr>
            <a:r>
              <a:t/>
            </a:r>
            <a:endParaRPr sz="2800">
              <a:solidFill>
                <a:srgbClr val="00AFD7"/>
              </a:solidFill>
            </a:endParaRPr>
          </a:p>
        </p:txBody>
      </p:sp>
      <p:sp>
        <p:nvSpPr>
          <p:cNvPr id="204" name="Google Shape;204;p28"/>
          <p:cNvSpPr txBox="1"/>
          <p:nvPr>
            <p:ph idx="12" type="sldNum"/>
          </p:nvPr>
        </p:nvSpPr>
        <p:spPr>
          <a:xfrm>
            <a:off x="8580847" y="6325369"/>
            <a:ext cx="472800" cy="39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sp>
        <p:nvSpPr>
          <p:cNvPr id="205" name="Google Shape;205;p28"/>
          <p:cNvSpPr txBox="1"/>
          <p:nvPr/>
        </p:nvSpPr>
        <p:spPr>
          <a:xfrm>
            <a:off x="344475" y="1240725"/>
            <a:ext cx="7327800" cy="468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2000">
              <a:solidFill>
                <a:schemeClr val="dk1"/>
              </a:solidFill>
              <a:latin typeface="Avenir"/>
              <a:ea typeface="Avenir"/>
              <a:cs typeface="Avenir"/>
              <a:sym typeface="Avenir"/>
            </a:endParaRPr>
          </a:p>
          <a:p>
            <a:pPr indent="0" lvl="0" marL="0" rtl="0" algn="l">
              <a:spcBef>
                <a:spcPts val="0"/>
              </a:spcBef>
              <a:spcAft>
                <a:spcPts val="0"/>
              </a:spcAft>
              <a:buNone/>
            </a:pPr>
            <a:r>
              <a:t/>
            </a:r>
            <a:endParaRPr b="1" sz="2000">
              <a:solidFill>
                <a:schemeClr val="dk1"/>
              </a:solidFill>
              <a:latin typeface="Avenir"/>
              <a:ea typeface="Avenir"/>
              <a:cs typeface="Avenir"/>
              <a:sym typeface="Avenir"/>
            </a:endParaRPr>
          </a:p>
          <a:p>
            <a:pPr indent="0" lvl="0" marL="0" rtl="0" algn="l">
              <a:spcBef>
                <a:spcPts val="0"/>
              </a:spcBef>
              <a:spcAft>
                <a:spcPts val="0"/>
              </a:spcAft>
              <a:buNone/>
            </a:pPr>
            <a:r>
              <a:t/>
            </a:r>
            <a:endParaRPr b="1" sz="2000">
              <a:solidFill>
                <a:schemeClr val="dk1"/>
              </a:solidFill>
              <a:latin typeface="Avenir"/>
              <a:ea typeface="Avenir"/>
              <a:cs typeface="Avenir"/>
              <a:sym typeface="Avenir"/>
            </a:endParaRPr>
          </a:p>
          <a:p>
            <a:pPr indent="-355600" lvl="0" marL="457200" rtl="0" algn="l">
              <a:spcBef>
                <a:spcPts val="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Join parent leadership groups such as PTA, PTSA, PTSA, booster clubs, etc.</a:t>
            </a:r>
            <a:endParaRPr sz="2000">
              <a:solidFill>
                <a:schemeClr val="dk1"/>
              </a:solidFill>
              <a:latin typeface="Avenir"/>
              <a:ea typeface="Avenir"/>
              <a:cs typeface="Avenir"/>
              <a:sym typeface="Avenir"/>
            </a:endParaRPr>
          </a:p>
          <a:p>
            <a:pPr indent="-355600" lvl="0" marL="457200" rtl="0" algn="l">
              <a:spcBef>
                <a:spcPts val="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Become a member of the School Improvement Team and/or attend meetings </a:t>
            </a:r>
            <a:endParaRPr sz="2000">
              <a:solidFill>
                <a:schemeClr val="dk1"/>
              </a:solidFill>
              <a:latin typeface="Avenir"/>
              <a:ea typeface="Avenir"/>
              <a:cs typeface="Avenir"/>
              <a:sym typeface="Avenir"/>
            </a:endParaRPr>
          </a:p>
          <a:p>
            <a:pPr indent="-355600" lvl="0" marL="457200" rtl="0" algn="l">
              <a:spcBef>
                <a:spcPts val="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Volunteer to contact other parents/families regarding important school information  </a:t>
            </a:r>
            <a:endParaRPr sz="2000">
              <a:solidFill>
                <a:schemeClr val="dk1"/>
              </a:solidFill>
              <a:highlight>
                <a:srgbClr val="FFFF00"/>
              </a:highlight>
              <a:latin typeface="Avenir"/>
              <a:ea typeface="Avenir"/>
              <a:cs typeface="Avenir"/>
              <a:sym typeface="Avenir"/>
            </a:endParaRPr>
          </a:p>
          <a:p>
            <a:pPr indent="-355600" lvl="0" marL="457200" rtl="0" algn="l">
              <a:spcBef>
                <a:spcPts val="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Attend academic events occurring at your child’s school </a:t>
            </a:r>
            <a:endParaRPr sz="2000">
              <a:solidFill>
                <a:schemeClr val="dk1"/>
              </a:solidFill>
              <a:latin typeface="Avenir"/>
              <a:ea typeface="Avenir"/>
              <a:cs typeface="Avenir"/>
              <a:sym typeface="Avenir"/>
            </a:endParaRPr>
          </a:p>
          <a:p>
            <a:pPr indent="-355600" lvl="0" marL="457200" rtl="0" algn="l">
              <a:spcBef>
                <a:spcPts val="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Participate in opportunities that support school activities</a:t>
            </a:r>
            <a:endParaRPr sz="2000">
              <a:solidFill>
                <a:schemeClr val="dk1"/>
              </a:solidFill>
              <a:latin typeface="Avenir"/>
              <a:ea typeface="Avenir"/>
              <a:cs typeface="Avenir"/>
              <a:sym typeface="Avenir"/>
            </a:endParaRPr>
          </a:p>
          <a:p>
            <a:pPr indent="-355600" lvl="0" marL="457200" rtl="0" algn="l">
              <a:spcBef>
                <a:spcPts val="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Support Teacher appreciation activities</a:t>
            </a:r>
            <a:endParaRPr sz="2000">
              <a:solidFill>
                <a:schemeClr val="dk1"/>
              </a:solidFill>
              <a:latin typeface="Avenir"/>
              <a:ea typeface="Avenir"/>
              <a:cs typeface="Avenir"/>
              <a:sym typeface="Avenir"/>
            </a:endParaRPr>
          </a:p>
          <a:p>
            <a:pPr indent="-355600" lvl="0" marL="457200" rtl="0" algn="l">
              <a:spcBef>
                <a:spcPts val="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Assist with class parties </a:t>
            </a:r>
            <a:endParaRPr sz="2000">
              <a:solidFill>
                <a:schemeClr val="dk1"/>
              </a:solidFill>
              <a:latin typeface="Avenir"/>
              <a:ea typeface="Avenir"/>
              <a:cs typeface="Avenir"/>
              <a:sym typeface="Avenir"/>
            </a:endParaRPr>
          </a:p>
          <a:p>
            <a:pPr indent="-355600" lvl="0" marL="457200" rtl="0" algn="l">
              <a:spcBef>
                <a:spcPts val="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Attend parent conferences</a:t>
            </a:r>
            <a:endParaRPr sz="2000">
              <a:solidFill>
                <a:schemeClr val="dk1"/>
              </a:solidFill>
              <a:latin typeface="Avenir"/>
              <a:ea typeface="Avenir"/>
              <a:cs typeface="Avenir"/>
              <a:sym typeface="Avenir"/>
            </a:endParaRPr>
          </a:p>
          <a:p>
            <a:pPr indent="-355600" lvl="0" marL="457200" rtl="0" algn="l">
              <a:spcBef>
                <a:spcPts val="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Tutor students</a:t>
            </a:r>
            <a:endParaRPr sz="2000">
              <a:solidFill>
                <a:schemeClr val="dk1"/>
              </a:solidFill>
              <a:latin typeface="Avenir"/>
              <a:ea typeface="Avenir"/>
              <a:cs typeface="Avenir"/>
              <a:sym typeface="Avenir"/>
            </a:endParaRPr>
          </a:p>
          <a:p>
            <a:pPr indent="-342900" lvl="0" marL="342900" rtl="0" algn="l">
              <a:spcBef>
                <a:spcPts val="400"/>
              </a:spcBef>
              <a:spcAft>
                <a:spcPts val="0"/>
              </a:spcAft>
              <a:buClr>
                <a:srgbClr val="FF0000"/>
              </a:buClr>
              <a:buSzPts val="2000"/>
              <a:buFont typeface="Avenir"/>
              <a:buChar char="•"/>
            </a:pPr>
            <a:r>
              <a:rPr lang="en-US" sz="2000">
                <a:solidFill>
                  <a:srgbClr val="FF0000"/>
                </a:solidFill>
                <a:latin typeface="Avenir"/>
                <a:ea typeface="Avenir"/>
                <a:cs typeface="Avenir"/>
                <a:sym typeface="Avenir"/>
              </a:rPr>
              <a:t>Please call Sharon Clifton or email </a:t>
            </a:r>
            <a:r>
              <a:rPr lang="en-US" sz="2000" u="sng">
                <a:solidFill>
                  <a:schemeClr val="hlink"/>
                </a:solidFill>
                <a:latin typeface="Avenir"/>
                <a:ea typeface="Avenir"/>
                <a:cs typeface="Avenir"/>
                <a:sym typeface="Avenir"/>
                <a:hlinkClick r:id="rId3"/>
              </a:rPr>
              <a:t>sharond.clifton@cms.k12.nc.us</a:t>
            </a:r>
            <a:r>
              <a:rPr lang="en-US" sz="2000">
                <a:solidFill>
                  <a:srgbClr val="FF0000"/>
                </a:solidFill>
                <a:latin typeface="Avenir"/>
                <a:ea typeface="Avenir"/>
                <a:cs typeface="Avenir"/>
                <a:sym typeface="Avenir"/>
              </a:rPr>
              <a:t> to- learn about volunteer opportunities</a:t>
            </a:r>
            <a:endParaRPr sz="2000">
              <a:solidFill>
                <a:srgbClr val="FF0000"/>
              </a:solidFill>
              <a:latin typeface="Avenir"/>
              <a:ea typeface="Avenir"/>
              <a:cs typeface="Avenir"/>
              <a:sym typeface="Avenir"/>
            </a:endParaRPr>
          </a:p>
          <a:p>
            <a:pPr indent="0" lvl="0" marL="0" rtl="0" algn="l">
              <a:lnSpc>
                <a:spcPct val="90000"/>
              </a:lnSpc>
              <a:spcBef>
                <a:spcPts val="1000"/>
              </a:spcBef>
              <a:spcAft>
                <a:spcPts val="0"/>
              </a:spcAft>
              <a:buClr>
                <a:schemeClr val="dk1"/>
              </a:buClr>
              <a:buSzPts val="1100"/>
              <a:buFont typeface="Arial"/>
              <a:buNone/>
            </a:pPr>
            <a:r>
              <a:t/>
            </a:r>
            <a:endParaRPr sz="2000">
              <a:solidFill>
                <a:srgbClr val="535758"/>
              </a:solidFill>
              <a:latin typeface="Avenir"/>
              <a:ea typeface="Avenir"/>
              <a:cs typeface="Avenir"/>
              <a:sym typeface="Avenir"/>
            </a:endParaRPr>
          </a:p>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9"/>
          <p:cNvSpPr txBox="1"/>
          <p:nvPr/>
        </p:nvSpPr>
        <p:spPr>
          <a:xfrm>
            <a:off x="469900" y="1649300"/>
            <a:ext cx="8659800" cy="421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300">
              <a:solidFill>
                <a:srgbClr val="00AED6"/>
              </a:solidFill>
            </a:endParaRPr>
          </a:p>
          <a:p>
            <a:pPr indent="0" lvl="0" marL="342900" rtl="0" algn="l">
              <a:spcBef>
                <a:spcPts val="0"/>
              </a:spcBef>
              <a:spcAft>
                <a:spcPts val="0"/>
              </a:spcAft>
              <a:buClr>
                <a:schemeClr val="dk1"/>
              </a:buClr>
              <a:buSzPts val="1100"/>
              <a:buFont typeface="Arial"/>
              <a:buNone/>
            </a:pPr>
            <a:r>
              <a:t/>
            </a:r>
            <a:endParaRPr sz="2000">
              <a:solidFill>
                <a:schemeClr val="dk1"/>
              </a:solidFill>
              <a:latin typeface="Avenir"/>
              <a:ea typeface="Avenir"/>
              <a:cs typeface="Avenir"/>
              <a:sym typeface="Avenir"/>
            </a:endParaRPr>
          </a:p>
          <a:p>
            <a:pPr indent="-355600" lvl="0" marL="457200" rtl="0" algn="l">
              <a:spcBef>
                <a:spcPts val="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Title I parents and families have the right to request the qualifications of their child’s teachers.  The “Parent Right to Know” letter is linked to the school’s website and contains the form to request the teacher’s qualifications</a:t>
            </a:r>
            <a:endParaRPr sz="2000">
              <a:solidFill>
                <a:schemeClr val="dk1"/>
              </a:solidFill>
              <a:latin typeface="Avenir"/>
              <a:ea typeface="Avenir"/>
              <a:cs typeface="Avenir"/>
              <a:sym typeface="Avenir"/>
            </a:endParaRPr>
          </a:p>
          <a:p>
            <a:pPr indent="0" lvl="0" marL="0" rtl="0" algn="l">
              <a:spcBef>
                <a:spcPts val="0"/>
              </a:spcBef>
              <a:spcAft>
                <a:spcPts val="0"/>
              </a:spcAft>
              <a:buNone/>
            </a:pPr>
            <a:r>
              <a:t/>
            </a:r>
            <a:endParaRPr sz="2000">
              <a:solidFill>
                <a:schemeClr val="dk1"/>
              </a:solidFill>
              <a:latin typeface="Avenir"/>
              <a:ea typeface="Avenir"/>
              <a:cs typeface="Avenir"/>
              <a:sym typeface="Avenir"/>
            </a:endParaRPr>
          </a:p>
          <a:p>
            <a:pPr indent="-355600" lvl="0" marL="457200" rtl="0" algn="l">
              <a:spcBef>
                <a:spcPts val="400"/>
              </a:spcBef>
              <a:spcAft>
                <a:spcPts val="0"/>
              </a:spcAft>
              <a:buClr>
                <a:srgbClr val="FF0000"/>
              </a:buClr>
              <a:buSzPts val="2000"/>
              <a:buFont typeface="Avenir"/>
              <a:buChar char="●"/>
            </a:pPr>
            <a:r>
              <a:rPr lang="en-US" sz="2000">
                <a:solidFill>
                  <a:srgbClr val="FF0000"/>
                </a:solidFill>
                <a:latin typeface="Avenir"/>
                <a:ea typeface="Avenir"/>
                <a:cs typeface="Avenir"/>
                <a:sym typeface="Avenir"/>
              </a:rPr>
              <a:t>School Website: </a:t>
            </a:r>
            <a:r>
              <a:rPr lang="en-US" sz="2000" u="sng">
                <a:solidFill>
                  <a:schemeClr val="hlink"/>
                </a:solidFill>
                <a:latin typeface="Avenir"/>
                <a:ea typeface="Avenir"/>
                <a:cs typeface="Avenir"/>
                <a:sym typeface="Avenir"/>
                <a:hlinkClick r:id="rId3"/>
              </a:rPr>
              <a:t>https://highlandrenaissancees.cmsk12.org/</a:t>
            </a:r>
            <a:r>
              <a:rPr lang="en-US" sz="2000">
                <a:solidFill>
                  <a:srgbClr val="FF0000"/>
                </a:solidFill>
                <a:latin typeface="Avenir"/>
                <a:ea typeface="Avenir"/>
                <a:cs typeface="Avenir"/>
                <a:sym typeface="Avenir"/>
              </a:rPr>
              <a:t> </a:t>
            </a:r>
            <a:endParaRPr sz="2000">
              <a:solidFill>
                <a:srgbClr val="FF0000"/>
              </a:solidFill>
              <a:latin typeface="Avenir"/>
              <a:ea typeface="Avenir"/>
              <a:cs typeface="Avenir"/>
              <a:sym typeface="Avenir"/>
            </a:endParaRPr>
          </a:p>
          <a:p>
            <a:pPr indent="0" lvl="0" marL="457200" rtl="0" algn="l">
              <a:spcBef>
                <a:spcPts val="400"/>
              </a:spcBef>
              <a:spcAft>
                <a:spcPts val="0"/>
              </a:spcAft>
              <a:buNone/>
            </a:pPr>
            <a:r>
              <a:t/>
            </a:r>
            <a:endParaRPr sz="2000">
              <a:solidFill>
                <a:srgbClr val="FF0000"/>
              </a:solidFill>
              <a:latin typeface="Avenir"/>
              <a:ea typeface="Avenir"/>
              <a:cs typeface="Avenir"/>
              <a:sym typeface="Avenir"/>
            </a:endParaRPr>
          </a:p>
          <a:p>
            <a:pPr indent="-355600" lvl="0" marL="457200" rtl="0" algn="l">
              <a:spcBef>
                <a:spcPts val="40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Requests should be completed by the school within 30 days. </a:t>
            </a:r>
            <a:endParaRPr sz="2400">
              <a:solidFill>
                <a:srgbClr val="FF0000"/>
              </a:solidFill>
              <a:latin typeface="Avenir"/>
              <a:ea typeface="Avenir"/>
              <a:cs typeface="Avenir"/>
              <a:sym typeface="Avenir"/>
            </a:endParaRPr>
          </a:p>
          <a:p>
            <a:pPr indent="-342900" lvl="0" marL="342900" rtl="0" algn="l">
              <a:spcBef>
                <a:spcPts val="440"/>
              </a:spcBef>
              <a:spcAft>
                <a:spcPts val="0"/>
              </a:spcAft>
              <a:buClr>
                <a:schemeClr val="dk1"/>
              </a:buClr>
              <a:buFont typeface="Arial"/>
              <a:buNone/>
            </a:pPr>
            <a:r>
              <a:t/>
            </a:r>
            <a:endParaRPr sz="2200">
              <a:solidFill>
                <a:schemeClr val="dk1"/>
              </a:solidFill>
            </a:endParaRPr>
          </a:p>
          <a:p>
            <a:pPr indent="0" lvl="0" marL="0" rtl="0" algn="l">
              <a:spcBef>
                <a:spcPts val="0"/>
              </a:spcBef>
              <a:spcAft>
                <a:spcPts val="0"/>
              </a:spcAft>
              <a:buNone/>
            </a:pPr>
            <a:r>
              <a:t/>
            </a:r>
            <a:endParaRPr sz="1900"/>
          </a:p>
        </p:txBody>
      </p:sp>
      <p:sp>
        <p:nvSpPr>
          <p:cNvPr id="212" name="Google Shape;212;p29"/>
          <p:cNvSpPr txBox="1"/>
          <p:nvPr>
            <p:ph type="title"/>
          </p:nvPr>
        </p:nvSpPr>
        <p:spPr>
          <a:xfrm>
            <a:off x="469900" y="194725"/>
            <a:ext cx="8022000" cy="1028700"/>
          </a:xfrm>
          <a:prstGeom prst="rect">
            <a:avLst/>
          </a:prstGeom>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dk1"/>
              </a:buClr>
              <a:buFont typeface="Arial"/>
              <a:buNone/>
            </a:pPr>
            <a:r>
              <a:rPr lang="en-US">
                <a:solidFill>
                  <a:schemeClr val="dk1"/>
                </a:solidFill>
              </a:rPr>
              <a:t>How do I request the qualifications of my child’s teachers?</a:t>
            </a:r>
            <a:endParaRPr sz="3500">
              <a:solidFill>
                <a:srgbClr val="00AFD7"/>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0"/>
          <p:cNvSpPr/>
          <p:nvPr/>
        </p:nvSpPr>
        <p:spPr>
          <a:xfrm>
            <a:off x="873825" y="1638075"/>
            <a:ext cx="7256100" cy="3945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Being Highly Qualified in NC means you have successfully passed the licensure exams required or received alternate licensure in a way set out by NC law. </a:t>
            </a:r>
            <a:endParaRPr sz="3000">
              <a:solidFill>
                <a:schemeClr val="dk1"/>
              </a:solidFill>
              <a:latin typeface="Avenir"/>
              <a:ea typeface="Avenir"/>
              <a:cs typeface="Avenir"/>
              <a:sym typeface="Avenir"/>
            </a:endParaRPr>
          </a:p>
          <a:p>
            <a:pPr indent="-342900" lvl="0" marL="342900" rtl="0" algn="l">
              <a:spcBef>
                <a:spcPts val="400"/>
              </a:spcBef>
              <a:spcAft>
                <a:spcPts val="0"/>
              </a:spcAft>
              <a:buClr>
                <a:schemeClr val="dk1"/>
              </a:buClr>
              <a:buFont typeface="Arial"/>
              <a:buNone/>
            </a:pPr>
            <a:r>
              <a:t/>
            </a:r>
            <a:endParaRPr sz="2000">
              <a:solidFill>
                <a:schemeClr val="dk1"/>
              </a:solidFill>
              <a:latin typeface="Avenir"/>
              <a:ea typeface="Avenir"/>
              <a:cs typeface="Avenir"/>
              <a:sym typeface="Avenir"/>
            </a:endParaRPr>
          </a:p>
          <a:p>
            <a:pPr indent="-342900" lvl="0" marL="342900" rtl="0" algn="l">
              <a:spcBef>
                <a:spcPts val="40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Parents and families are notified if teachers do not meet ESSA’s requirements for Highly-Qualified </a:t>
            </a:r>
            <a:endParaRPr sz="3000">
              <a:solidFill>
                <a:schemeClr val="dk1"/>
              </a:solidFill>
              <a:latin typeface="Avenir"/>
              <a:ea typeface="Avenir"/>
              <a:cs typeface="Avenir"/>
              <a:sym typeface="Avenir"/>
            </a:endParaRPr>
          </a:p>
          <a:p>
            <a:pPr indent="-215900" lvl="0" marL="342900" rtl="0" algn="l">
              <a:spcBef>
                <a:spcPts val="400"/>
              </a:spcBef>
              <a:spcAft>
                <a:spcPts val="0"/>
              </a:spcAft>
              <a:buClr>
                <a:schemeClr val="dk1"/>
              </a:buClr>
              <a:buSzPts val="2000"/>
              <a:buFont typeface="Arial"/>
              <a:buNone/>
            </a:pPr>
            <a:r>
              <a:t/>
            </a:r>
            <a:endParaRPr i="1" sz="2000">
              <a:solidFill>
                <a:srgbClr val="0070C0"/>
              </a:solidFill>
              <a:latin typeface="Avenir"/>
              <a:ea typeface="Avenir"/>
              <a:cs typeface="Avenir"/>
              <a:sym typeface="Avenir"/>
            </a:endParaRPr>
          </a:p>
          <a:p>
            <a:pPr indent="-342900" lvl="0" marL="342900" rtl="0" algn="l">
              <a:spcBef>
                <a:spcPts val="40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Parents may request information on teacher qualifications in writing</a:t>
            </a:r>
            <a:endParaRPr>
              <a:solidFill>
                <a:srgbClr val="666666"/>
              </a:solidFill>
              <a:latin typeface="Avenir"/>
              <a:ea typeface="Avenir"/>
              <a:cs typeface="Avenir"/>
              <a:sym typeface="Avenir"/>
            </a:endParaRPr>
          </a:p>
        </p:txBody>
      </p:sp>
      <p:sp>
        <p:nvSpPr>
          <p:cNvPr id="218" name="Google Shape;218;p30"/>
          <p:cNvSpPr txBox="1"/>
          <p:nvPr>
            <p:ph type="title"/>
          </p:nvPr>
        </p:nvSpPr>
        <p:spPr>
          <a:xfrm>
            <a:off x="457200" y="194725"/>
            <a:ext cx="8245500" cy="850800"/>
          </a:xfrm>
          <a:prstGeom prst="rect">
            <a:avLst/>
          </a:prstGeom>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dk1"/>
              </a:buClr>
              <a:buFont typeface="Arial"/>
              <a:buNone/>
            </a:pPr>
            <a:r>
              <a:rPr lang="en-US" sz="2800">
                <a:solidFill>
                  <a:schemeClr val="dk1"/>
                </a:solidFill>
              </a:rPr>
              <a:t>How will I be notified if my child is taught by a teacher who is not Highly-Qualified?</a:t>
            </a:r>
            <a:endParaRPr sz="2800">
              <a:solidFill>
                <a:srgbClr val="00AFD7"/>
              </a:solidFill>
            </a:endParaRPr>
          </a:p>
        </p:txBody>
      </p:sp>
      <p:sp>
        <p:nvSpPr>
          <p:cNvPr id="219" name="Google Shape;219;p30"/>
          <p:cNvSpPr txBox="1"/>
          <p:nvPr>
            <p:ph idx="12" type="sldNum"/>
          </p:nvPr>
        </p:nvSpPr>
        <p:spPr>
          <a:xfrm>
            <a:off x="8580847" y="6325369"/>
            <a:ext cx="472800" cy="39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1"/>
          <p:cNvSpPr txBox="1"/>
          <p:nvPr/>
        </p:nvSpPr>
        <p:spPr>
          <a:xfrm>
            <a:off x="538950" y="218100"/>
            <a:ext cx="8066100" cy="713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b="1" lang="en-US" sz="3600">
                <a:solidFill>
                  <a:schemeClr val="dk1"/>
                </a:solidFill>
                <a:latin typeface="Avenir"/>
                <a:ea typeface="Avenir"/>
                <a:cs typeface="Avenir"/>
                <a:sym typeface="Avenir"/>
              </a:rPr>
              <a:t>Parent Concerns or Questions?</a:t>
            </a:r>
            <a:endParaRPr b="0" i="0" sz="1200" u="none" cap="none" strike="noStrike">
              <a:solidFill>
                <a:srgbClr val="666666"/>
              </a:solidFill>
              <a:latin typeface="Avenir"/>
              <a:ea typeface="Avenir"/>
              <a:cs typeface="Avenir"/>
              <a:sym typeface="Avenir"/>
            </a:endParaRPr>
          </a:p>
        </p:txBody>
      </p:sp>
      <p:sp>
        <p:nvSpPr>
          <p:cNvPr id="225" name="Google Shape;225;p31"/>
          <p:cNvSpPr/>
          <p:nvPr/>
        </p:nvSpPr>
        <p:spPr>
          <a:xfrm>
            <a:off x="7808054" y="6157518"/>
            <a:ext cx="1184700" cy="5871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Twentieth Century"/>
              <a:buNone/>
            </a:pPr>
            <a:r>
              <a:t/>
            </a:r>
            <a:endParaRPr b="0" i="0" sz="1800" u="none" cap="none" strike="noStrike">
              <a:solidFill>
                <a:schemeClr val="dk1"/>
              </a:solidFill>
              <a:latin typeface="Twentieth Century"/>
              <a:ea typeface="Twentieth Century"/>
              <a:cs typeface="Twentieth Century"/>
              <a:sym typeface="Twentieth Century"/>
            </a:endParaRPr>
          </a:p>
        </p:txBody>
      </p:sp>
      <p:sp>
        <p:nvSpPr>
          <p:cNvPr id="226" name="Google Shape;226;p31"/>
          <p:cNvSpPr txBox="1"/>
          <p:nvPr>
            <p:ph idx="12" type="sldNum"/>
          </p:nvPr>
        </p:nvSpPr>
        <p:spPr>
          <a:xfrm>
            <a:off x="8580847" y="6325369"/>
            <a:ext cx="472800" cy="39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sp>
        <p:nvSpPr>
          <p:cNvPr id="227" name="Google Shape;227;p31"/>
          <p:cNvSpPr txBox="1"/>
          <p:nvPr/>
        </p:nvSpPr>
        <p:spPr>
          <a:xfrm>
            <a:off x="367175" y="1982625"/>
            <a:ext cx="8788800" cy="3848100"/>
          </a:xfrm>
          <a:prstGeom prst="rect">
            <a:avLst/>
          </a:prstGeom>
          <a:noFill/>
          <a:ln>
            <a:noFill/>
          </a:ln>
        </p:spPr>
        <p:txBody>
          <a:bodyPr anchorCtr="0" anchor="t" bIns="91425" lIns="91425" spcFirstLastPara="1" rIns="91425" wrap="square" tIns="91425">
            <a:spAutoFit/>
          </a:bodyPr>
          <a:lstStyle/>
          <a:p>
            <a:pPr indent="-406400" lvl="0" marL="457200" rtl="0" algn="l">
              <a:spcBef>
                <a:spcPts val="0"/>
              </a:spcBef>
              <a:spcAft>
                <a:spcPts val="0"/>
              </a:spcAft>
              <a:buClr>
                <a:srgbClr val="CC0202"/>
              </a:buClr>
              <a:buSzPts val="2800"/>
              <a:buFont typeface="Avenir"/>
              <a:buChar char="●"/>
            </a:pPr>
            <a:r>
              <a:rPr lang="en-US" sz="2400">
                <a:solidFill>
                  <a:srgbClr val="CC0202"/>
                </a:solidFill>
                <a:latin typeface="Avenir"/>
                <a:ea typeface="Avenir"/>
                <a:cs typeface="Avenir"/>
                <a:sym typeface="Avenir"/>
              </a:rPr>
              <a:t>Questions: </a:t>
            </a:r>
            <a:r>
              <a:rPr lang="en-US" sz="2400">
                <a:solidFill>
                  <a:schemeClr val="dk1"/>
                </a:solidFill>
                <a:latin typeface="Avenir"/>
                <a:ea typeface="Avenir"/>
                <a:cs typeface="Avenir"/>
                <a:sym typeface="Avenir"/>
              </a:rPr>
              <a:t>Call office at 980-343-5511</a:t>
            </a:r>
            <a:endParaRPr sz="2400">
              <a:solidFill>
                <a:schemeClr val="dk1"/>
              </a:solidFill>
              <a:latin typeface="Avenir"/>
              <a:ea typeface="Avenir"/>
              <a:cs typeface="Avenir"/>
              <a:sym typeface="Avenir"/>
            </a:endParaRPr>
          </a:p>
          <a:p>
            <a:pPr indent="-406400" lvl="0" marL="457200" rtl="0" algn="l">
              <a:spcBef>
                <a:spcPts val="0"/>
              </a:spcBef>
              <a:spcAft>
                <a:spcPts val="0"/>
              </a:spcAft>
              <a:buClr>
                <a:srgbClr val="CC0202"/>
              </a:buClr>
              <a:buSzPts val="2800"/>
              <a:buFont typeface="Avenir"/>
              <a:buChar char="●"/>
            </a:pPr>
            <a:r>
              <a:rPr lang="en-US" sz="2400">
                <a:solidFill>
                  <a:srgbClr val="CC0202"/>
                </a:solidFill>
                <a:latin typeface="Avenir"/>
                <a:ea typeface="Avenir"/>
                <a:cs typeface="Avenir"/>
                <a:sym typeface="Avenir"/>
              </a:rPr>
              <a:t>Concerns: </a:t>
            </a:r>
            <a:r>
              <a:rPr lang="en-US" sz="2400">
                <a:solidFill>
                  <a:schemeClr val="dk1"/>
                </a:solidFill>
                <a:latin typeface="Avenir"/>
                <a:ea typeface="Avenir"/>
                <a:cs typeface="Avenir"/>
                <a:sym typeface="Avenir"/>
              </a:rPr>
              <a:t>Contact office, share your child’s name, grade and request a time to speak with your child’s grade level administrator. </a:t>
            </a:r>
            <a:endParaRPr sz="2400">
              <a:solidFill>
                <a:schemeClr val="dk1"/>
              </a:solidFill>
              <a:latin typeface="Avenir"/>
              <a:ea typeface="Avenir"/>
              <a:cs typeface="Avenir"/>
              <a:sym typeface="Avenir"/>
            </a:endParaRPr>
          </a:p>
          <a:p>
            <a:pPr indent="0" lvl="0" marL="457200" rtl="0" algn="l">
              <a:spcBef>
                <a:spcPts val="0"/>
              </a:spcBef>
              <a:spcAft>
                <a:spcPts val="0"/>
              </a:spcAft>
              <a:buNone/>
            </a:pPr>
            <a:r>
              <a:t/>
            </a:r>
            <a:endParaRPr sz="2400">
              <a:solidFill>
                <a:srgbClr val="CC0202"/>
              </a:solidFill>
              <a:latin typeface="Avenir"/>
              <a:ea typeface="Avenir"/>
              <a:cs typeface="Avenir"/>
              <a:sym typeface="Avenir"/>
            </a:endParaRPr>
          </a:p>
          <a:p>
            <a:pPr indent="0" lvl="0" marL="457200" rtl="0" algn="l">
              <a:spcBef>
                <a:spcPts val="0"/>
              </a:spcBef>
              <a:spcAft>
                <a:spcPts val="0"/>
              </a:spcAft>
              <a:buNone/>
            </a:pPr>
            <a:r>
              <a:rPr lang="en-US" sz="2400">
                <a:solidFill>
                  <a:schemeClr val="dk1"/>
                </a:solidFill>
                <a:latin typeface="Avenir"/>
                <a:ea typeface="Avenir"/>
                <a:cs typeface="Avenir"/>
                <a:sym typeface="Avenir"/>
              </a:rPr>
              <a:t>Principal Harper: EC PK, PK, 1st </a:t>
            </a:r>
            <a:endParaRPr sz="2400">
              <a:solidFill>
                <a:schemeClr val="dk1"/>
              </a:solidFill>
              <a:latin typeface="Avenir"/>
              <a:ea typeface="Avenir"/>
              <a:cs typeface="Avenir"/>
              <a:sym typeface="Avenir"/>
            </a:endParaRPr>
          </a:p>
          <a:p>
            <a:pPr indent="0" lvl="0" marL="457200" rtl="0" algn="l">
              <a:spcBef>
                <a:spcPts val="0"/>
              </a:spcBef>
              <a:spcAft>
                <a:spcPts val="0"/>
              </a:spcAft>
              <a:buNone/>
            </a:pPr>
            <a:r>
              <a:rPr lang="en-US" sz="2400">
                <a:solidFill>
                  <a:schemeClr val="dk1"/>
                </a:solidFill>
                <a:latin typeface="Avenir"/>
                <a:ea typeface="Avenir"/>
                <a:cs typeface="Avenir"/>
                <a:sym typeface="Avenir"/>
              </a:rPr>
              <a:t>AP Williams: 2nd, 3rd, 4th </a:t>
            </a:r>
            <a:endParaRPr sz="2400">
              <a:solidFill>
                <a:schemeClr val="dk1"/>
              </a:solidFill>
              <a:latin typeface="Avenir"/>
              <a:ea typeface="Avenir"/>
              <a:cs typeface="Avenir"/>
              <a:sym typeface="Avenir"/>
            </a:endParaRPr>
          </a:p>
          <a:p>
            <a:pPr indent="0" lvl="0" marL="457200" rtl="0" algn="l">
              <a:spcBef>
                <a:spcPts val="0"/>
              </a:spcBef>
              <a:spcAft>
                <a:spcPts val="0"/>
              </a:spcAft>
              <a:buNone/>
            </a:pPr>
            <a:r>
              <a:rPr lang="en-US" sz="2400">
                <a:solidFill>
                  <a:schemeClr val="dk1"/>
                </a:solidFill>
                <a:latin typeface="Avenir"/>
                <a:ea typeface="Avenir"/>
                <a:cs typeface="Avenir"/>
                <a:sym typeface="Avenir"/>
              </a:rPr>
              <a:t>Dean Jones: Kindergarten, 5th, K-5 Extensions </a:t>
            </a:r>
            <a:endParaRPr sz="2400">
              <a:solidFill>
                <a:schemeClr val="dk1"/>
              </a:solidFill>
              <a:latin typeface="Avenir"/>
              <a:ea typeface="Avenir"/>
              <a:cs typeface="Avenir"/>
              <a:sym typeface="Avenir"/>
            </a:endParaRPr>
          </a:p>
          <a:p>
            <a:pPr indent="0" lvl="0" marL="457200" rtl="0" algn="l">
              <a:spcBef>
                <a:spcPts val="0"/>
              </a:spcBef>
              <a:spcAft>
                <a:spcPts val="0"/>
              </a:spcAft>
              <a:buNone/>
            </a:pPr>
            <a:r>
              <a:t/>
            </a:r>
            <a:endParaRPr sz="2400">
              <a:solidFill>
                <a:srgbClr val="CC0202"/>
              </a:solidFill>
              <a:latin typeface="Avenir"/>
              <a:ea typeface="Avenir"/>
              <a:cs typeface="Avenir"/>
              <a:sym typeface="Avenir"/>
            </a:endParaRPr>
          </a:p>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2"/>
          <p:cNvSpPr txBox="1"/>
          <p:nvPr/>
        </p:nvSpPr>
        <p:spPr>
          <a:xfrm>
            <a:off x="525948" y="1100025"/>
            <a:ext cx="7658400" cy="5076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sz="1600">
              <a:solidFill>
                <a:schemeClr val="dk1"/>
              </a:solidFill>
            </a:endParaRPr>
          </a:p>
          <a:p>
            <a:pPr indent="-381000" lvl="0" marL="457200" rtl="0" algn="l">
              <a:spcBef>
                <a:spcPts val="0"/>
              </a:spcBef>
              <a:spcAft>
                <a:spcPts val="0"/>
              </a:spcAft>
              <a:buClr>
                <a:schemeClr val="dk1"/>
              </a:buClr>
              <a:buSzPts val="2400"/>
              <a:buChar char="●"/>
            </a:pPr>
            <a:r>
              <a:rPr lang="en-US" sz="2400">
                <a:solidFill>
                  <a:schemeClr val="dk1"/>
                </a:solidFill>
              </a:rPr>
              <a:t>The full North Carolina Standard Course of Study (NCSCOS) can be viewed using the link below:</a:t>
            </a:r>
            <a:endParaRPr sz="2400">
              <a:solidFill>
                <a:schemeClr val="dk1"/>
              </a:solidFill>
            </a:endParaRPr>
          </a:p>
          <a:p>
            <a:pPr indent="0" lvl="0" marL="457200" rtl="0" algn="l">
              <a:spcBef>
                <a:spcPts val="0"/>
              </a:spcBef>
              <a:spcAft>
                <a:spcPts val="0"/>
              </a:spcAft>
              <a:buClr>
                <a:schemeClr val="dk1"/>
              </a:buClr>
              <a:buSzPts val="1100"/>
              <a:buFont typeface="Arial"/>
              <a:buNone/>
            </a:pPr>
            <a:r>
              <a:rPr lang="en-US" sz="2400">
                <a:solidFill>
                  <a:srgbClr val="9900FF"/>
                </a:solidFill>
              </a:rPr>
              <a:t> </a:t>
            </a:r>
            <a:r>
              <a:rPr lang="en-US" sz="2400" u="sng">
                <a:solidFill>
                  <a:schemeClr val="dk1"/>
                </a:solidFill>
                <a:hlinkClick r:id="rId3">
                  <a:extLst>
                    <a:ext uri="{A12FA001-AC4F-418D-AE19-62706E023703}">
                      <ahyp:hlinkClr val="tx"/>
                    </a:ext>
                  </a:extLst>
                </a:hlinkClick>
              </a:rPr>
              <a:t>http://www.dpi.state.nc.us/curriculum/</a:t>
            </a:r>
            <a:r>
              <a:rPr lang="en-US" sz="2400">
                <a:solidFill>
                  <a:schemeClr val="dk1"/>
                </a:solidFill>
              </a:rPr>
              <a:t> </a:t>
            </a:r>
            <a:endParaRPr sz="2400">
              <a:solidFill>
                <a:schemeClr val="dk1"/>
              </a:solidFill>
            </a:endParaRPr>
          </a:p>
          <a:p>
            <a:pPr indent="0" lvl="0" marL="0" rtl="0" algn="l">
              <a:spcBef>
                <a:spcPts val="320"/>
              </a:spcBef>
              <a:spcAft>
                <a:spcPts val="0"/>
              </a:spcAft>
              <a:buClr>
                <a:schemeClr val="dk1"/>
              </a:buClr>
              <a:buSzPts val="1100"/>
              <a:buFont typeface="Arial"/>
              <a:buNone/>
            </a:pPr>
            <a:r>
              <a:t/>
            </a:r>
            <a:endParaRPr sz="2400">
              <a:solidFill>
                <a:srgbClr val="9900FF"/>
              </a:solidFill>
            </a:endParaRPr>
          </a:p>
          <a:p>
            <a:pPr indent="-393700" lvl="0" marL="342900" rtl="0" algn="l">
              <a:spcBef>
                <a:spcPts val="320"/>
              </a:spcBef>
              <a:spcAft>
                <a:spcPts val="0"/>
              </a:spcAft>
              <a:buClr>
                <a:schemeClr val="dk1"/>
              </a:buClr>
              <a:buSzPts val="2400"/>
              <a:buChar char="•"/>
            </a:pPr>
            <a:r>
              <a:rPr lang="en-US" sz="2400">
                <a:solidFill>
                  <a:schemeClr val="dk1"/>
                </a:solidFill>
              </a:rPr>
              <a:t>For more information about the NCSCOS and professional development at your school site, </a:t>
            </a:r>
            <a:r>
              <a:rPr lang="en-US" sz="2400">
                <a:solidFill>
                  <a:srgbClr val="FF0000"/>
                </a:solidFill>
              </a:rPr>
              <a:t>please reach out to Principal Harper.</a:t>
            </a:r>
            <a:endParaRPr sz="2400">
              <a:solidFill>
                <a:srgbClr val="FF0000"/>
              </a:solidFill>
            </a:endParaRPr>
          </a:p>
          <a:p>
            <a:pPr indent="0" lvl="0" marL="342900" rtl="0" algn="l">
              <a:spcBef>
                <a:spcPts val="320"/>
              </a:spcBef>
              <a:spcAft>
                <a:spcPts val="0"/>
              </a:spcAft>
              <a:buClr>
                <a:schemeClr val="dk1"/>
              </a:buClr>
              <a:buSzPts val="1100"/>
              <a:buFont typeface="Arial"/>
              <a:buNone/>
            </a:pPr>
            <a:r>
              <a:t/>
            </a:r>
            <a:endParaRPr sz="2400">
              <a:solidFill>
                <a:schemeClr val="dk1"/>
              </a:solidFill>
            </a:endParaRPr>
          </a:p>
          <a:p>
            <a:pPr indent="-91440" lvl="0" marL="466725" marR="0" rtl="0" algn="l">
              <a:lnSpc>
                <a:spcPct val="90000"/>
              </a:lnSpc>
              <a:spcBef>
                <a:spcPts val="400"/>
              </a:spcBef>
              <a:spcAft>
                <a:spcPts val="0"/>
              </a:spcAft>
              <a:buClr>
                <a:srgbClr val="000000"/>
              </a:buClr>
              <a:buSzPts val="1100"/>
              <a:buFont typeface="Twentieth Century"/>
              <a:buNone/>
            </a:pPr>
            <a:r>
              <a:t/>
            </a:r>
            <a:endParaRPr>
              <a:solidFill>
                <a:srgbClr val="535758"/>
              </a:solidFill>
              <a:latin typeface="Avenir"/>
              <a:ea typeface="Avenir"/>
              <a:cs typeface="Avenir"/>
              <a:sym typeface="Avenir"/>
            </a:endParaRPr>
          </a:p>
          <a:p>
            <a:pPr indent="-91440" lvl="0" marL="91440" marR="0" rtl="0" algn="l">
              <a:lnSpc>
                <a:spcPct val="80000"/>
              </a:lnSpc>
              <a:spcBef>
                <a:spcPts val="200"/>
              </a:spcBef>
              <a:spcAft>
                <a:spcPts val="0"/>
              </a:spcAft>
              <a:buClr>
                <a:schemeClr val="accent1"/>
              </a:buClr>
              <a:buSzPts val="1200"/>
              <a:buFont typeface="Twentieth Century"/>
              <a:buNone/>
            </a:pPr>
            <a:r>
              <a:t/>
            </a:r>
            <a:endParaRPr b="0" i="0" sz="1200" u="none" cap="none" strike="noStrike">
              <a:solidFill>
                <a:schemeClr val="dk1"/>
              </a:solidFill>
              <a:latin typeface="Times New Roman"/>
              <a:ea typeface="Times New Roman"/>
              <a:cs typeface="Times New Roman"/>
              <a:sym typeface="Times New Roman"/>
            </a:endParaRPr>
          </a:p>
          <a:p>
            <a:pPr indent="-213358" lvl="0" marL="342900" marR="0" rtl="0" algn="l">
              <a:lnSpc>
                <a:spcPct val="80000"/>
              </a:lnSpc>
              <a:spcBef>
                <a:spcPts val="408"/>
              </a:spcBef>
              <a:spcAft>
                <a:spcPts val="0"/>
              </a:spcAft>
              <a:buClr>
                <a:schemeClr val="dk1"/>
              </a:buClr>
              <a:buSzPts val="2050"/>
              <a:buFont typeface="Calibri"/>
              <a:buNone/>
            </a:pPr>
            <a:r>
              <a:t/>
            </a:r>
            <a:endParaRPr b="0" i="0" sz="2050" u="none" cap="none" strike="noStrike">
              <a:solidFill>
                <a:schemeClr val="dk1"/>
              </a:solidFill>
              <a:latin typeface="Calibri"/>
              <a:ea typeface="Calibri"/>
              <a:cs typeface="Calibri"/>
              <a:sym typeface="Calibri"/>
            </a:endParaRPr>
          </a:p>
        </p:txBody>
      </p:sp>
      <p:sp>
        <p:nvSpPr>
          <p:cNvPr id="233" name="Google Shape;233;p32"/>
          <p:cNvSpPr/>
          <p:nvPr/>
        </p:nvSpPr>
        <p:spPr>
          <a:xfrm>
            <a:off x="7808054" y="6157518"/>
            <a:ext cx="1184700" cy="5871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Twentieth Century"/>
              <a:buNone/>
            </a:pPr>
            <a:r>
              <a:t/>
            </a:r>
            <a:endParaRPr b="0" i="0" sz="1800" u="none" cap="none" strike="noStrike">
              <a:solidFill>
                <a:schemeClr val="dk1"/>
              </a:solidFill>
              <a:latin typeface="Twentieth Century"/>
              <a:ea typeface="Twentieth Century"/>
              <a:cs typeface="Twentieth Century"/>
              <a:sym typeface="Twentieth Century"/>
            </a:endParaRPr>
          </a:p>
        </p:txBody>
      </p:sp>
      <p:sp>
        <p:nvSpPr>
          <p:cNvPr id="234" name="Google Shape;234;p32"/>
          <p:cNvSpPr txBox="1"/>
          <p:nvPr>
            <p:ph type="title"/>
          </p:nvPr>
        </p:nvSpPr>
        <p:spPr>
          <a:xfrm>
            <a:off x="580800" y="256625"/>
            <a:ext cx="7982400" cy="640200"/>
          </a:xfrm>
          <a:prstGeom prst="rect">
            <a:avLst/>
          </a:prstGeom>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dk1"/>
              </a:buClr>
              <a:buFont typeface="Arial"/>
              <a:buNone/>
            </a:pPr>
            <a:r>
              <a:rPr lang="en-US" sz="3200">
                <a:solidFill>
                  <a:schemeClr val="dk1"/>
                </a:solidFill>
                <a:latin typeface="Arial"/>
                <a:ea typeface="Arial"/>
                <a:cs typeface="Arial"/>
                <a:sym typeface="Arial"/>
              </a:rPr>
              <a:t>North Carolina Standard Course of Study</a:t>
            </a:r>
            <a:endParaRPr/>
          </a:p>
        </p:txBody>
      </p:sp>
      <p:sp>
        <p:nvSpPr>
          <p:cNvPr id="235" name="Google Shape;235;p32"/>
          <p:cNvSpPr txBox="1"/>
          <p:nvPr>
            <p:ph idx="12" type="sldNum"/>
          </p:nvPr>
        </p:nvSpPr>
        <p:spPr>
          <a:xfrm>
            <a:off x="8580847" y="6325369"/>
            <a:ext cx="472800" cy="39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5"/>
          <p:cNvSpPr txBox="1"/>
          <p:nvPr>
            <p:ph type="title"/>
          </p:nvPr>
        </p:nvSpPr>
        <p:spPr>
          <a:xfrm>
            <a:off x="719375" y="1234850"/>
            <a:ext cx="8375700" cy="93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3200"/>
              <a:buFont typeface="Avenir"/>
              <a:buNone/>
            </a:pPr>
            <a:r>
              <a:rPr lang="en-US" sz="5000">
                <a:solidFill>
                  <a:schemeClr val="dk1"/>
                </a:solidFill>
              </a:rPr>
              <a:t>Welcome: 25-26 Ad</a:t>
            </a:r>
            <a:r>
              <a:rPr lang="en-US" sz="5000"/>
              <a:t>min Team</a:t>
            </a:r>
            <a:endParaRPr sz="5000">
              <a:solidFill>
                <a:schemeClr val="dk1"/>
              </a:solidFill>
            </a:endParaRPr>
          </a:p>
          <a:p>
            <a:pPr indent="0" lvl="0" marL="0" rtl="0" algn="l">
              <a:lnSpc>
                <a:spcPct val="90000"/>
              </a:lnSpc>
              <a:spcBef>
                <a:spcPts val="0"/>
              </a:spcBef>
              <a:spcAft>
                <a:spcPts val="0"/>
              </a:spcAft>
              <a:buClr>
                <a:schemeClr val="accent1"/>
              </a:buClr>
              <a:buSzPts val="3200"/>
              <a:buFont typeface="Avenir"/>
              <a:buNone/>
            </a:pPr>
            <a:r>
              <a:t/>
            </a:r>
            <a:endParaRPr sz="5000">
              <a:solidFill>
                <a:schemeClr val="dk1"/>
              </a:solidFill>
            </a:endParaRPr>
          </a:p>
        </p:txBody>
      </p:sp>
      <p:cxnSp>
        <p:nvCxnSpPr>
          <p:cNvPr id="105" name="Google Shape;105;p15"/>
          <p:cNvCxnSpPr/>
          <p:nvPr/>
        </p:nvCxnSpPr>
        <p:spPr>
          <a:xfrm flipH="1">
            <a:off x="648950" y="1197150"/>
            <a:ext cx="7200" cy="4463700"/>
          </a:xfrm>
          <a:prstGeom prst="straightConnector1">
            <a:avLst/>
          </a:prstGeom>
          <a:noFill/>
          <a:ln cap="flat" cmpd="sng" w="76200">
            <a:solidFill>
              <a:schemeClr val="dk1"/>
            </a:solidFill>
            <a:prstDash val="solid"/>
            <a:round/>
            <a:headEnd len="sm" w="sm" type="none"/>
            <a:tailEnd len="sm" w="sm" type="none"/>
          </a:ln>
        </p:spPr>
      </p:cxnSp>
      <p:sp>
        <p:nvSpPr>
          <p:cNvPr id="106" name="Google Shape;106;p15"/>
          <p:cNvSpPr txBox="1"/>
          <p:nvPr>
            <p:ph idx="12" type="sldNum"/>
          </p:nvPr>
        </p:nvSpPr>
        <p:spPr>
          <a:xfrm>
            <a:off x="3276600" y="4237567"/>
            <a:ext cx="1066800" cy="243300"/>
          </a:xfrm>
          <a:prstGeom prst="rect">
            <a:avLst/>
          </a:prstGeom>
        </p:spPr>
        <p:txBody>
          <a:bodyPr anchorCtr="0" anchor="ctr" bIns="25400" lIns="50800" spcFirstLastPara="1" rIns="50800" wrap="square" tIns="25400">
            <a:noAutofit/>
          </a:bodyPr>
          <a:lstStyle/>
          <a:p>
            <a:pPr indent="0" lvl="0" marL="0" rtl="0" algn="r">
              <a:spcBef>
                <a:spcPts val="0"/>
              </a:spcBef>
              <a:spcAft>
                <a:spcPts val="0"/>
              </a:spcAft>
              <a:buClr>
                <a:srgbClr val="000000"/>
              </a:buClr>
              <a:buFont typeface="Arial"/>
              <a:buNone/>
            </a:pPr>
            <a:fld id="{00000000-1234-1234-1234-123412341234}" type="slidenum">
              <a:rPr lang="en-US" sz="700">
                <a:solidFill>
                  <a:srgbClr val="888888"/>
                </a:solidFill>
                <a:latin typeface="Calibri"/>
                <a:ea typeface="Calibri"/>
                <a:cs typeface="Calibri"/>
                <a:sym typeface="Calibri"/>
              </a:rPr>
              <a:t>‹#›</a:t>
            </a:fld>
            <a:endParaRPr sz="700">
              <a:solidFill>
                <a:srgbClr val="888888"/>
              </a:solidFill>
              <a:latin typeface="Calibri"/>
              <a:ea typeface="Calibri"/>
              <a:cs typeface="Calibri"/>
              <a:sym typeface="Calibri"/>
            </a:endParaRPr>
          </a:p>
        </p:txBody>
      </p:sp>
      <p:pic>
        <p:nvPicPr>
          <p:cNvPr id="107" name="Google Shape;107;p15"/>
          <p:cNvPicPr preferRelativeResize="0"/>
          <p:nvPr/>
        </p:nvPicPr>
        <p:blipFill>
          <a:blip r:embed="rId3">
            <a:alphaModFix/>
          </a:blip>
          <a:stretch>
            <a:fillRect/>
          </a:stretch>
        </p:blipFill>
        <p:spPr>
          <a:xfrm>
            <a:off x="3898750" y="2201150"/>
            <a:ext cx="1912300" cy="3001450"/>
          </a:xfrm>
          <a:prstGeom prst="rect">
            <a:avLst/>
          </a:prstGeom>
          <a:noFill/>
          <a:ln>
            <a:noFill/>
          </a:ln>
        </p:spPr>
      </p:pic>
      <p:sp>
        <p:nvSpPr>
          <p:cNvPr id="108" name="Google Shape;108;p15"/>
          <p:cNvSpPr txBox="1"/>
          <p:nvPr/>
        </p:nvSpPr>
        <p:spPr>
          <a:xfrm>
            <a:off x="3898800" y="5382425"/>
            <a:ext cx="1912200" cy="53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800">
                <a:solidFill>
                  <a:schemeClr val="dk1"/>
                </a:solidFill>
                <a:latin typeface="Calibri"/>
                <a:ea typeface="Calibri"/>
                <a:cs typeface="Calibri"/>
                <a:sym typeface="Calibri"/>
              </a:rPr>
              <a:t>Layla Williams Assistant Principal</a:t>
            </a:r>
            <a:endParaRPr sz="1800">
              <a:solidFill>
                <a:schemeClr val="dk1"/>
              </a:solidFill>
              <a:latin typeface="Calibri"/>
              <a:ea typeface="Calibri"/>
              <a:cs typeface="Calibri"/>
              <a:sym typeface="Calibri"/>
            </a:endParaRPr>
          </a:p>
        </p:txBody>
      </p:sp>
      <p:sp>
        <p:nvSpPr>
          <p:cNvPr id="109" name="Google Shape;109;p15"/>
          <p:cNvSpPr txBox="1"/>
          <p:nvPr/>
        </p:nvSpPr>
        <p:spPr>
          <a:xfrm>
            <a:off x="1215100" y="5460175"/>
            <a:ext cx="1912200" cy="53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Imani Harper Principal</a:t>
            </a:r>
            <a:endParaRPr sz="1800">
              <a:solidFill>
                <a:schemeClr val="dk1"/>
              </a:solidFill>
              <a:latin typeface="Calibri"/>
              <a:ea typeface="Calibri"/>
              <a:cs typeface="Calibri"/>
              <a:sym typeface="Calibri"/>
            </a:endParaRPr>
          </a:p>
          <a:p>
            <a:pPr indent="0" lvl="0" marL="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10" name="Google Shape;110;p15"/>
          <p:cNvSpPr txBox="1"/>
          <p:nvPr/>
        </p:nvSpPr>
        <p:spPr>
          <a:xfrm>
            <a:off x="6731525" y="5360275"/>
            <a:ext cx="20235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800">
                <a:solidFill>
                  <a:schemeClr val="dk1"/>
                </a:solidFill>
                <a:latin typeface="Calibri"/>
                <a:ea typeface="Calibri"/>
                <a:cs typeface="Calibri"/>
                <a:sym typeface="Calibri"/>
              </a:rPr>
              <a:t>Michael Jones</a:t>
            </a:r>
            <a:endParaRPr sz="1800">
              <a:solidFill>
                <a:schemeClr val="dk1"/>
              </a:solidFill>
              <a:latin typeface="Calibri"/>
              <a:ea typeface="Calibri"/>
              <a:cs typeface="Calibri"/>
              <a:sym typeface="Calibri"/>
            </a:endParaRPr>
          </a:p>
          <a:p>
            <a:pPr indent="0" lvl="0" marL="0" rtl="0" algn="ctr">
              <a:spcBef>
                <a:spcPts val="0"/>
              </a:spcBef>
              <a:spcAft>
                <a:spcPts val="0"/>
              </a:spcAft>
              <a:buNone/>
            </a:pPr>
            <a:r>
              <a:rPr lang="en-US" sz="1800">
                <a:solidFill>
                  <a:schemeClr val="dk1"/>
                </a:solidFill>
                <a:latin typeface="Calibri"/>
                <a:ea typeface="Calibri"/>
                <a:cs typeface="Calibri"/>
                <a:sym typeface="Calibri"/>
              </a:rPr>
              <a:t>Dean of Students</a:t>
            </a:r>
            <a:endParaRPr sz="1800">
              <a:solidFill>
                <a:schemeClr val="dk1"/>
              </a:solidFill>
              <a:latin typeface="Calibri"/>
              <a:ea typeface="Calibri"/>
              <a:cs typeface="Calibri"/>
              <a:sym typeface="Calibri"/>
            </a:endParaRPr>
          </a:p>
        </p:txBody>
      </p:sp>
      <p:pic>
        <p:nvPicPr>
          <p:cNvPr id="111" name="Google Shape;111;p15" title="24.25 headshot.PNG"/>
          <p:cNvPicPr preferRelativeResize="0"/>
          <p:nvPr/>
        </p:nvPicPr>
        <p:blipFill>
          <a:blip r:embed="rId4">
            <a:alphaModFix/>
          </a:blip>
          <a:stretch>
            <a:fillRect/>
          </a:stretch>
        </p:blipFill>
        <p:spPr>
          <a:xfrm>
            <a:off x="1215100" y="2195675"/>
            <a:ext cx="1987359" cy="3001450"/>
          </a:xfrm>
          <a:prstGeom prst="rect">
            <a:avLst/>
          </a:prstGeom>
          <a:noFill/>
          <a:ln>
            <a:noFill/>
          </a:ln>
        </p:spPr>
      </p:pic>
      <p:pic>
        <p:nvPicPr>
          <p:cNvPr id="112" name="Google Shape;112;p15" title="thumbnail_IMG_4727.jpg"/>
          <p:cNvPicPr preferRelativeResize="0"/>
          <p:nvPr/>
        </p:nvPicPr>
        <p:blipFill rotWithShape="1">
          <a:blip r:embed="rId5">
            <a:alphaModFix/>
          </a:blip>
          <a:srcRect b="0" l="11891" r="16428" t="0"/>
          <a:stretch/>
        </p:blipFill>
        <p:spPr>
          <a:xfrm>
            <a:off x="6584350" y="2195675"/>
            <a:ext cx="2170675" cy="30014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3"/>
          <p:cNvSpPr txBox="1"/>
          <p:nvPr/>
        </p:nvSpPr>
        <p:spPr>
          <a:xfrm>
            <a:off x="482825" y="210550"/>
            <a:ext cx="7230900" cy="924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sz="2800">
                <a:solidFill>
                  <a:schemeClr val="dk1"/>
                </a:solidFill>
              </a:rPr>
              <a:t>Some Schools Have an </a:t>
            </a:r>
            <a:r>
              <a:rPr b="1" lang="en-US" sz="2800">
                <a:solidFill>
                  <a:schemeClr val="dk1"/>
                </a:solidFill>
              </a:rPr>
              <a:t>A</a:t>
            </a:r>
            <a:r>
              <a:rPr b="1" lang="en-US" sz="2800">
                <a:solidFill>
                  <a:schemeClr val="dk1"/>
                </a:solidFill>
              </a:rPr>
              <a:t>dditional Designation</a:t>
            </a:r>
            <a:endParaRPr b="0" i="0" sz="2050" u="none" cap="none" strike="noStrike">
              <a:solidFill>
                <a:schemeClr val="dk1"/>
              </a:solidFill>
              <a:latin typeface="Calibri"/>
              <a:ea typeface="Calibri"/>
              <a:cs typeface="Calibri"/>
              <a:sym typeface="Calibri"/>
            </a:endParaRPr>
          </a:p>
        </p:txBody>
      </p:sp>
      <p:sp>
        <p:nvSpPr>
          <p:cNvPr id="241" name="Google Shape;241;p33"/>
          <p:cNvSpPr txBox="1"/>
          <p:nvPr>
            <p:ph idx="12" type="sldNum"/>
          </p:nvPr>
        </p:nvSpPr>
        <p:spPr>
          <a:xfrm>
            <a:off x="8580847" y="6325369"/>
            <a:ext cx="472800" cy="39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sp>
        <p:nvSpPr>
          <p:cNvPr id="242" name="Google Shape;242;p33"/>
          <p:cNvSpPr txBox="1"/>
          <p:nvPr/>
        </p:nvSpPr>
        <p:spPr>
          <a:xfrm>
            <a:off x="589325" y="1314675"/>
            <a:ext cx="8162400" cy="4094400"/>
          </a:xfrm>
          <a:prstGeom prst="rect">
            <a:avLst/>
          </a:prstGeom>
          <a:noFill/>
          <a:ln>
            <a:noFill/>
          </a:ln>
        </p:spPr>
        <p:txBody>
          <a:bodyPr anchorCtr="0" anchor="t" bIns="91425" lIns="91425" spcFirstLastPara="1" rIns="91425" wrap="square" tIns="91425">
            <a:spAutoFit/>
          </a:bodyPr>
          <a:lstStyle/>
          <a:p>
            <a:pPr indent="-368300" lvl="0" marL="457200" rtl="0" algn="l">
              <a:spcBef>
                <a:spcPts val="600"/>
              </a:spcBef>
              <a:spcAft>
                <a:spcPts val="0"/>
              </a:spcAft>
              <a:buClr>
                <a:schemeClr val="dk1"/>
              </a:buClr>
              <a:buSzPts val="2200"/>
              <a:buChar char="●"/>
            </a:pPr>
            <a:r>
              <a:rPr lang="en-US" sz="2200">
                <a:solidFill>
                  <a:schemeClr val="dk1"/>
                </a:solidFill>
              </a:rPr>
              <a:t>NCDPI will notify schools as to whether they have a special designation of ATSI or CSI in November of each year. </a:t>
            </a:r>
            <a:r>
              <a:rPr lang="en-US" sz="2200">
                <a:solidFill>
                  <a:srgbClr val="FF0000"/>
                </a:solidFill>
                <a:highlight>
                  <a:srgbClr val="FFFF00"/>
                </a:highlight>
              </a:rPr>
              <a:t>You can skip this slide and the next two until notification from NCDPI or if not relevant to your school.</a:t>
            </a:r>
            <a:endParaRPr sz="2200">
              <a:solidFill>
                <a:srgbClr val="FF0000"/>
              </a:solidFill>
              <a:highlight>
                <a:srgbClr val="FFFF00"/>
              </a:highlight>
            </a:endParaRPr>
          </a:p>
          <a:p>
            <a:pPr indent="-368300" lvl="0" marL="457200" rtl="0" algn="l">
              <a:spcBef>
                <a:spcPts val="0"/>
              </a:spcBef>
              <a:spcAft>
                <a:spcPts val="0"/>
              </a:spcAft>
              <a:buClr>
                <a:schemeClr val="dk1"/>
              </a:buClr>
              <a:buSzPts val="2200"/>
              <a:buChar char="●"/>
            </a:pPr>
            <a:r>
              <a:rPr lang="en-US" sz="2200">
                <a:solidFill>
                  <a:schemeClr val="dk1"/>
                </a:solidFill>
              </a:rPr>
              <a:t>The Every School Succeeds Act (ESSA) requires each state to have a plan to measure student achievement annually</a:t>
            </a:r>
            <a:endParaRPr sz="2200">
              <a:solidFill>
                <a:schemeClr val="dk1"/>
              </a:solidFill>
            </a:endParaRPr>
          </a:p>
          <a:p>
            <a:pPr indent="-368300" lvl="0" marL="457200" rtl="0" algn="l">
              <a:spcBef>
                <a:spcPts val="0"/>
              </a:spcBef>
              <a:spcAft>
                <a:spcPts val="0"/>
              </a:spcAft>
              <a:buClr>
                <a:schemeClr val="dk1"/>
              </a:buClr>
              <a:buSzPts val="2200"/>
              <a:buChar char="●"/>
            </a:pPr>
            <a:r>
              <a:rPr lang="en-US" sz="2200">
                <a:solidFill>
                  <a:schemeClr val="dk1"/>
                </a:solidFill>
              </a:rPr>
              <a:t>The plan outlines how each state is being held accountable </a:t>
            </a:r>
            <a:endParaRPr sz="2200">
              <a:solidFill>
                <a:schemeClr val="dk1"/>
              </a:solidFill>
            </a:endParaRPr>
          </a:p>
          <a:p>
            <a:pPr indent="-368300" lvl="0" marL="457200" rtl="0" algn="l">
              <a:spcBef>
                <a:spcPts val="0"/>
              </a:spcBef>
              <a:spcAft>
                <a:spcPts val="0"/>
              </a:spcAft>
              <a:buClr>
                <a:schemeClr val="dk1"/>
              </a:buClr>
              <a:buSzPts val="2200"/>
              <a:buChar char="●"/>
            </a:pPr>
            <a:r>
              <a:rPr lang="en-US" sz="2200">
                <a:solidFill>
                  <a:schemeClr val="dk1"/>
                </a:solidFill>
              </a:rPr>
              <a:t>Title I schools can receive an additional designation based upon state End-of-Grade or End-of-Course assessments</a:t>
            </a:r>
            <a:endParaRPr sz="1600">
              <a:solidFill>
                <a:schemeClr val="dk1"/>
              </a:solidFill>
            </a:endParaRPr>
          </a:p>
          <a:p>
            <a:pPr indent="0" lvl="0" marL="457200" rtl="0" algn="l">
              <a:spcBef>
                <a:spcPts val="600"/>
              </a:spcBef>
              <a:spcAft>
                <a:spcPts val="0"/>
              </a:spcAft>
              <a:buClr>
                <a:schemeClr val="dk1"/>
              </a:buClr>
              <a:buSzPts val="1100"/>
              <a:buFont typeface="Arial"/>
              <a:buNone/>
            </a:pPr>
            <a:r>
              <a:rPr lang="en-US" sz="1600">
                <a:solidFill>
                  <a:schemeClr val="dk1"/>
                </a:solidFill>
              </a:rPr>
              <a:t>Link to the North Carolina State Plan under ESSA:</a:t>
            </a:r>
            <a:endParaRPr sz="1600">
              <a:solidFill>
                <a:schemeClr val="dk1"/>
              </a:solidFill>
            </a:endParaRPr>
          </a:p>
          <a:p>
            <a:pPr indent="0" lvl="0" marL="457200" rtl="0" algn="l">
              <a:spcBef>
                <a:spcPts val="600"/>
              </a:spcBef>
              <a:spcAft>
                <a:spcPts val="0"/>
              </a:spcAft>
              <a:buClr>
                <a:schemeClr val="dk1"/>
              </a:buClr>
              <a:buSzPts val="1100"/>
              <a:buFont typeface="Arial"/>
              <a:buNone/>
            </a:pPr>
            <a:r>
              <a:rPr lang="en-US" sz="1600" u="sng">
                <a:solidFill>
                  <a:srgbClr val="144C72"/>
                </a:solidFill>
                <a:hlinkClick r:id="rId3">
                  <a:extLst>
                    <a:ext uri="{A12FA001-AC4F-418D-AE19-62706E023703}">
                      <ahyp:hlinkClr val="tx"/>
                    </a:ext>
                  </a:extLst>
                </a:hlinkClick>
              </a:rPr>
              <a:t>http://www.ncpublicschools.org/succeeds/</a:t>
            </a:r>
            <a:r>
              <a:rPr lang="en-US" sz="1600">
                <a:solidFill>
                  <a:schemeClr val="dk1"/>
                </a:solidFill>
              </a:rPr>
              <a:t> </a:t>
            </a:r>
            <a:endParaRPr sz="1600">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4"/>
          <p:cNvSpPr txBox="1"/>
          <p:nvPr/>
        </p:nvSpPr>
        <p:spPr>
          <a:xfrm>
            <a:off x="523850" y="3035500"/>
            <a:ext cx="8396700" cy="30468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Clr>
                <a:srgbClr val="000000"/>
              </a:buClr>
              <a:buSzPts val="1800"/>
              <a:buFont typeface="Arial"/>
              <a:buNone/>
            </a:pPr>
            <a:r>
              <a:t/>
            </a:r>
            <a:endParaRPr b="1" sz="1800">
              <a:solidFill>
                <a:srgbClr val="00AFD7"/>
              </a:solidFill>
              <a:latin typeface="Avenir"/>
              <a:ea typeface="Avenir"/>
              <a:cs typeface="Avenir"/>
              <a:sym typeface="Avenir"/>
            </a:endParaRPr>
          </a:p>
          <a:p>
            <a:pPr indent="0" lvl="0" marL="12700" marR="0" rtl="0" algn="l">
              <a:lnSpc>
                <a:spcPct val="100000"/>
              </a:lnSpc>
              <a:spcBef>
                <a:spcPts val="0"/>
              </a:spcBef>
              <a:spcAft>
                <a:spcPts val="0"/>
              </a:spcAft>
              <a:buClr>
                <a:srgbClr val="000000"/>
              </a:buClr>
              <a:buSzPts val="1800"/>
              <a:buFont typeface="Arial"/>
              <a:buNone/>
            </a:pPr>
            <a:r>
              <a:rPr b="1" i="0" lang="en-US" sz="1800" u="none" cap="none" strike="noStrike">
                <a:solidFill>
                  <a:srgbClr val="00AFD7"/>
                </a:solidFill>
                <a:latin typeface="Avenir"/>
                <a:ea typeface="Avenir"/>
                <a:cs typeface="Avenir"/>
                <a:sym typeface="Avenir"/>
              </a:rPr>
              <a:t> </a:t>
            </a:r>
            <a:endParaRPr b="0" i="0" sz="1500" u="none" cap="none" strike="noStrike">
              <a:solidFill>
                <a:srgbClr val="666666"/>
              </a:solidFill>
              <a:latin typeface="Avenir"/>
              <a:ea typeface="Avenir"/>
              <a:cs typeface="Avenir"/>
              <a:sym typeface="Avenir"/>
            </a:endParaRPr>
          </a:p>
        </p:txBody>
      </p:sp>
      <p:sp>
        <p:nvSpPr>
          <p:cNvPr id="248" name="Google Shape;248;p34"/>
          <p:cNvSpPr/>
          <p:nvPr/>
        </p:nvSpPr>
        <p:spPr>
          <a:xfrm>
            <a:off x="7864679" y="6241408"/>
            <a:ext cx="1128300" cy="4749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Twentieth Century"/>
              <a:buNone/>
            </a:pPr>
            <a:r>
              <a:t/>
            </a:r>
            <a:endParaRPr b="0" i="0" sz="1800" u="none" cap="none" strike="noStrike">
              <a:solidFill>
                <a:schemeClr val="dk1"/>
              </a:solidFill>
              <a:latin typeface="Twentieth Century"/>
              <a:ea typeface="Twentieth Century"/>
              <a:cs typeface="Twentieth Century"/>
              <a:sym typeface="Twentieth Century"/>
            </a:endParaRPr>
          </a:p>
        </p:txBody>
      </p:sp>
      <p:sp>
        <p:nvSpPr>
          <p:cNvPr id="249" name="Google Shape;249;p34"/>
          <p:cNvSpPr txBox="1"/>
          <p:nvPr>
            <p:ph type="title"/>
          </p:nvPr>
        </p:nvSpPr>
        <p:spPr>
          <a:xfrm>
            <a:off x="523850" y="190300"/>
            <a:ext cx="8098800" cy="640200"/>
          </a:xfrm>
          <a:prstGeom prst="rect">
            <a:avLst/>
          </a:prstGeom>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dk1"/>
                </a:solidFill>
                <a:latin typeface="Arial"/>
                <a:ea typeface="Arial"/>
                <a:cs typeface="Arial"/>
                <a:sym typeface="Arial"/>
              </a:rPr>
              <a:t>Additional School Designations</a:t>
            </a:r>
            <a:endParaRPr/>
          </a:p>
        </p:txBody>
      </p:sp>
      <p:sp>
        <p:nvSpPr>
          <p:cNvPr id="250" name="Google Shape;250;p34"/>
          <p:cNvSpPr txBox="1"/>
          <p:nvPr>
            <p:ph idx="12" type="sldNum"/>
          </p:nvPr>
        </p:nvSpPr>
        <p:spPr>
          <a:xfrm>
            <a:off x="8580847" y="6325369"/>
            <a:ext cx="472800" cy="39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sp>
        <p:nvSpPr>
          <p:cNvPr id="251" name="Google Shape;251;p34"/>
          <p:cNvSpPr txBox="1"/>
          <p:nvPr/>
        </p:nvSpPr>
        <p:spPr>
          <a:xfrm>
            <a:off x="1169000" y="1094150"/>
            <a:ext cx="6925200" cy="4140600"/>
          </a:xfrm>
          <a:prstGeom prst="rect">
            <a:avLst/>
          </a:prstGeom>
          <a:noFill/>
          <a:ln>
            <a:noFill/>
          </a:ln>
        </p:spPr>
        <p:txBody>
          <a:bodyPr anchorCtr="0" anchor="t" bIns="91425" lIns="91425" spcFirstLastPara="1" rIns="91425" wrap="square" tIns="91425">
            <a:spAutoFit/>
          </a:bodyPr>
          <a:lstStyle/>
          <a:p>
            <a:pPr indent="-400050" lvl="0" marL="457200" rtl="0" algn="l">
              <a:spcBef>
                <a:spcPts val="600"/>
              </a:spcBef>
              <a:spcAft>
                <a:spcPts val="0"/>
              </a:spcAft>
              <a:buClr>
                <a:schemeClr val="dk1"/>
              </a:buClr>
              <a:buSzPts val="2700"/>
              <a:buChar char="●"/>
            </a:pPr>
            <a:r>
              <a:rPr lang="en-US" sz="2700">
                <a:solidFill>
                  <a:schemeClr val="dk1"/>
                </a:solidFill>
              </a:rPr>
              <a:t>Additional Targeted Support and Improvement (ATSI)- </a:t>
            </a:r>
            <a:r>
              <a:rPr lang="en-US" sz="2700">
                <a:solidFill>
                  <a:srgbClr val="FF0000"/>
                </a:solidFill>
              </a:rPr>
              <a:t>subgroup gap (if applicable)</a:t>
            </a:r>
            <a:endParaRPr sz="2700">
              <a:solidFill>
                <a:srgbClr val="FF0000"/>
              </a:solidFill>
            </a:endParaRPr>
          </a:p>
          <a:p>
            <a:pPr indent="-400050" lvl="0" marL="457200" rtl="0" algn="l">
              <a:spcBef>
                <a:spcPts val="0"/>
              </a:spcBef>
              <a:spcAft>
                <a:spcPts val="0"/>
              </a:spcAft>
              <a:buClr>
                <a:schemeClr val="dk1"/>
              </a:buClr>
              <a:buSzPts val="2700"/>
              <a:buChar char="●"/>
            </a:pPr>
            <a:r>
              <a:rPr lang="en-US" sz="2700">
                <a:solidFill>
                  <a:schemeClr val="dk1"/>
                </a:solidFill>
              </a:rPr>
              <a:t>Comprehensive Support and Improvement (CSI)-</a:t>
            </a:r>
            <a:r>
              <a:rPr lang="en-US" sz="2700">
                <a:solidFill>
                  <a:srgbClr val="FF0000"/>
                </a:solidFill>
              </a:rPr>
              <a:t>lowest performing 5% of schools or low graduation rate </a:t>
            </a:r>
            <a:r>
              <a:rPr lang="en-US" sz="2700">
                <a:solidFill>
                  <a:srgbClr val="FF0000"/>
                </a:solidFill>
              </a:rPr>
              <a:t>(if applicable)</a:t>
            </a:r>
            <a:endParaRPr sz="2700">
              <a:solidFill>
                <a:srgbClr val="FF0000"/>
              </a:solidFill>
            </a:endParaRPr>
          </a:p>
          <a:p>
            <a:pPr indent="-400050" lvl="0" marL="457200" rtl="0" algn="l">
              <a:spcBef>
                <a:spcPts val="0"/>
              </a:spcBef>
              <a:spcAft>
                <a:spcPts val="0"/>
              </a:spcAft>
              <a:buClr>
                <a:schemeClr val="dk1"/>
              </a:buClr>
              <a:buSzPts val="2700"/>
              <a:buChar char="●"/>
            </a:pPr>
            <a:r>
              <a:rPr lang="en-US" sz="2700">
                <a:solidFill>
                  <a:schemeClr val="dk1"/>
                </a:solidFill>
              </a:rPr>
              <a:t>Schools with these designations remain in this status for 3 years</a:t>
            </a:r>
            <a:endParaRPr sz="3300">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5"/>
          <p:cNvSpPr/>
          <p:nvPr/>
        </p:nvSpPr>
        <p:spPr>
          <a:xfrm>
            <a:off x="267725" y="3429000"/>
            <a:ext cx="8876400" cy="2633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000"/>
              <a:buFont typeface="Arial"/>
              <a:buNone/>
            </a:pPr>
            <a:r>
              <a:t/>
            </a:r>
            <a:endParaRPr b="1" i="0" sz="1200" u="none" cap="none" strike="noStrike">
              <a:solidFill>
                <a:srgbClr val="535758"/>
              </a:solidFill>
              <a:latin typeface="Avenir"/>
              <a:ea typeface="Avenir"/>
              <a:cs typeface="Avenir"/>
              <a:sym typeface="Avenir"/>
            </a:endParaRPr>
          </a:p>
        </p:txBody>
      </p:sp>
      <p:sp>
        <p:nvSpPr>
          <p:cNvPr id="257" name="Google Shape;257;p35"/>
          <p:cNvSpPr/>
          <p:nvPr/>
        </p:nvSpPr>
        <p:spPr>
          <a:xfrm>
            <a:off x="7921304" y="6157518"/>
            <a:ext cx="1071600" cy="5589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Twentieth Century"/>
              <a:buNone/>
            </a:pPr>
            <a:r>
              <a:t/>
            </a:r>
            <a:endParaRPr b="0" i="0" sz="1800" u="none" cap="none" strike="noStrike">
              <a:solidFill>
                <a:schemeClr val="dk1"/>
              </a:solidFill>
              <a:latin typeface="Twentieth Century"/>
              <a:ea typeface="Twentieth Century"/>
              <a:cs typeface="Twentieth Century"/>
              <a:sym typeface="Twentieth Century"/>
            </a:endParaRPr>
          </a:p>
        </p:txBody>
      </p:sp>
      <p:sp>
        <p:nvSpPr>
          <p:cNvPr id="258" name="Google Shape;258;p35"/>
          <p:cNvSpPr txBox="1"/>
          <p:nvPr>
            <p:ph idx="12" type="sldNum"/>
          </p:nvPr>
        </p:nvSpPr>
        <p:spPr>
          <a:xfrm>
            <a:off x="8580847" y="6325369"/>
            <a:ext cx="472800" cy="39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sp>
        <p:nvSpPr>
          <p:cNvPr id="259" name="Google Shape;259;p35"/>
          <p:cNvSpPr txBox="1"/>
          <p:nvPr/>
        </p:nvSpPr>
        <p:spPr>
          <a:xfrm>
            <a:off x="508000" y="200650"/>
            <a:ext cx="80331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US" sz="3600">
                <a:solidFill>
                  <a:schemeClr val="dk1"/>
                </a:solidFill>
              </a:rPr>
              <a:t>Proud Points</a:t>
            </a:r>
            <a:endParaRPr/>
          </a:p>
        </p:txBody>
      </p:sp>
      <p:sp>
        <p:nvSpPr>
          <p:cNvPr id="260" name="Google Shape;260;p35"/>
          <p:cNvSpPr txBox="1"/>
          <p:nvPr/>
        </p:nvSpPr>
        <p:spPr>
          <a:xfrm>
            <a:off x="381000" y="1747375"/>
            <a:ext cx="8294100" cy="4617600"/>
          </a:xfrm>
          <a:prstGeom prst="rect">
            <a:avLst/>
          </a:prstGeom>
          <a:noFill/>
          <a:ln>
            <a:noFill/>
          </a:ln>
        </p:spPr>
        <p:txBody>
          <a:bodyPr anchorCtr="0" anchor="t" bIns="91425" lIns="91425" spcFirstLastPara="1" rIns="91425" wrap="square" tIns="91425">
            <a:spAutoFit/>
          </a:bodyPr>
          <a:lstStyle/>
          <a:p>
            <a:pPr indent="-438150" lvl="0" marL="457200" rtl="0" algn="l">
              <a:spcBef>
                <a:spcPts val="600"/>
              </a:spcBef>
              <a:spcAft>
                <a:spcPts val="0"/>
              </a:spcAft>
              <a:buClr>
                <a:srgbClr val="CC0202"/>
              </a:buClr>
              <a:buSzPts val="3300"/>
              <a:buChar char="●"/>
            </a:pPr>
            <a:r>
              <a:rPr lang="en-US" sz="3300">
                <a:solidFill>
                  <a:srgbClr val="CC0202"/>
                </a:solidFill>
              </a:rPr>
              <a:t>Examples:</a:t>
            </a:r>
            <a:endParaRPr sz="3300">
              <a:solidFill>
                <a:srgbClr val="CC0202"/>
              </a:solidFill>
            </a:endParaRPr>
          </a:p>
          <a:p>
            <a:pPr indent="-400050" lvl="1" marL="914400" rtl="0" algn="l">
              <a:spcBef>
                <a:spcPts val="0"/>
              </a:spcBef>
              <a:spcAft>
                <a:spcPts val="0"/>
              </a:spcAft>
              <a:buClr>
                <a:srgbClr val="CC0202"/>
              </a:buClr>
              <a:buSzPts val="2700"/>
              <a:buChar char="○"/>
            </a:pPr>
            <a:r>
              <a:rPr lang="en-US" sz="2700">
                <a:solidFill>
                  <a:srgbClr val="CC0202"/>
                </a:solidFill>
              </a:rPr>
              <a:t>____________ School consistently builds a culture of caring, support, and focus on academic growth.</a:t>
            </a:r>
            <a:endParaRPr sz="2700">
              <a:solidFill>
                <a:srgbClr val="CC0202"/>
              </a:solidFill>
            </a:endParaRPr>
          </a:p>
          <a:p>
            <a:pPr indent="-400050" lvl="1" marL="914400" rtl="0" algn="l">
              <a:spcBef>
                <a:spcPts val="0"/>
              </a:spcBef>
              <a:spcAft>
                <a:spcPts val="0"/>
              </a:spcAft>
              <a:buClr>
                <a:srgbClr val="CC0202"/>
              </a:buClr>
              <a:buSzPts val="2700"/>
              <a:buChar char="○"/>
            </a:pPr>
            <a:r>
              <a:rPr lang="en-US" sz="2700">
                <a:solidFill>
                  <a:srgbClr val="CC0202"/>
                </a:solidFill>
              </a:rPr>
              <a:t>_________ School has strong community partnerships with ___ community and faith-based organization. They provide ____________ support for our students and staff!</a:t>
            </a:r>
            <a:endParaRPr sz="2700">
              <a:solidFill>
                <a:srgbClr val="CC0202"/>
              </a:solidFill>
            </a:endParaRPr>
          </a:p>
          <a:p>
            <a:pPr indent="0" lvl="0" marL="0" rtl="0" algn="ctr">
              <a:spcBef>
                <a:spcPts val="0"/>
              </a:spcBef>
              <a:spcAft>
                <a:spcPts val="0"/>
              </a:spcAft>
              <a:buClr>
                <a:schemeClr val="dk1"/>
              </a:buClr>
              <a:buSzPts val="1100"/>
              <a:buFont typeface="Arial"/>
              <a:buNone/>
            </a:pPr>
            <a:r>
              <a:t/>
            </a:r>
            <a:endParaRPr b="1" sz="390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6"/>
          <p:cNvSpPr/>
          <p:nvPr/>
        </p:nvSpPr>
        <p:spPr>
          <a:xfrm>
            <a:off x="408600" y="194950"/>
            <a:ext cx="8735400" cy="761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b="1" lang="en-US" sz="4400">
                <a:solidFill>
                  <a:schemeClr val="dk1"/>
                </a:solidFill>
                <a:latin typeface="Avenir"/>
                <a:ea typeface="Avenir"/>
                <a:cs typeface="Avenir"/>
                <a:sym typeface="Avenir"/>
              </a:rPr>
              <a:t>Thank you for being here!</a:t>
            </a:r>
            <a:r>
              <a:rPr lang="en-US" sz="4400">
                <a:solidFill>
                  <a:srgbClr val="5B595A"/>
                </a:solidFill>
                <a:latin typeface="Avenir"/>
                <a:ea typeface="Avenir"/>
                <a:cs typeface="Avenir"/>
                <a:sym typeface="Avenir"/>
              </a:rPr>
              <a:t> </a:t>
            </a:r>
            <a:endParaRPr i="0" sz="1700" u="none" cap="none" strike="noStrike">
              <a:solidFill>
                <a:srgbClr val="666666"/>
              </a:solidFill>
              <a:latin typeface="Avenir"/>
              <a:ea typeface="Avenir"/>
              <a:cs typeface="Avenir"/>
              <a:sym typeface="Avenir"/>
            </a:endParaRPr>
          </a:p>
        </p:txBody>
      </p:sp>
      <p:grpSp>
        <p:nvGrpSpPr>
          <p:cNvPr id="267" name="Google Shape;267;p36"/>
          <p:cNvGrpSpPr/>
          <p:nvPr/>
        </p:nvGrpSpPr>
        <p:grpSpPr>
          <a:xfrm>
            <a:off x="4705256" y="385000"/>
            <a:ext cx="3932256" cy="5606431"/>
            <a:chOff x="4112" y="494"/>
            <a:chExt cx="3009" cy="3257"/>
          </a:xfrm>
        </p:grpSpPr>
        <p:grpSp>
          <p:nvGrpSpPr>
            <p:cNvPr id="268" name="Google Shape;268;p36"/>
            <p:cNvGrpSpPr/>
            <p:nvPr/>
          </p:nvGrpSpPr>
          <p:grpSpPr>
            <a:xfrm>
              <a:off x="4112" y="494"/>
              <a:ext cx="3009" cy="3257"/>
              <a:chOff x="4112" y="494"/>
              <a:chExt cx="3009" cy="3257"/>
            </a:xfrm>
          </p:grpSpPr>
          <p:sp>
            <p:nvSpPr>
              <p:cNvPr id="269" name="Google Shape;269;p36"/>
              <p:cNvSpPr/>
              <p:nvPr/>
            </p:nvSpPr>
            <p:spPr>
              <a:xfrm>
                <a:off x="5007" y="494"/>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Basic"/>
                  <a:buNone/>
                </a:pPr>
                <a:r>
                  <a:rPr i="0" lang="en-US" sz="1200" u="none" cap="none" strike="noStrike">
                    <a:solidFill>
                      <a:srgbClr val="666666"/>
                    </a:solidFill>
                    <a:latin typeface="Avenir"/>
                    <a:ea typeface="Avenir"/>
                    <a:cs typeface="Avenir"/>
                    <a:sym typeface="Avenir"/>
                  </a:rPr>
                  <a:t>Charlotte</a:t>
                </a:r>
                <a:endParaRPr i="0" sz="1800" u="none" cap="none" strike="noStrike">
                  <a:solidFill>
                    <a:srgbClr val="666666"/>
                  </a:solidFill>
                  <a:latin typeface="Avenir"/>
                  <a:ea typeface="Avenir"/>
                  <a:cs typeface="Avenir"/>
                  <a:sym typeface="Avenir"/>
                </a:endParaRPr>
              </a:p>
            </p:txBody>
          </p:sp>
          <p:sp>
            <p:nvSpPr>
              <p:cNvPr id="270" name="Google Shape;270;p36"/>
              <p:cNvSpPr/>
              <p:nvPr/>
            </p:nvSpPr>
            <p:spPr>
              <a:xfrm>
                <a:off x="5340" y="494"/>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Basic"/>
                  <a:buNone/>
                </a:pPr>
                <a:r>
                  <a:rPr i="0" lang="en-US" sz="1200" u="none" cap="none" strike="noStrike">
                    <a:solidFill>
                      <a:srgbClr val="666666"/>
                    </a:solidFill>
                    <a:latin typeface="Avenir"/>
                    <a:ea typeface="Avenir"/>
                    <a:cs typeface="Avenir"/>
                    <a:sym typeface="Avenir"/>
                  </a:rPr>
                  <a:t>-</a:t>
                </a:r>
                <a:endParaRPr i="0" sz="1800" u="none" cap="none" strike="noStrike">
                  <a:solidFill>
                    <a:srgbClr val="666666"/>
                  </a:solidFill>
                  <a:latin typeface="Avenir"/>
                  <a:ea typeface="Avenir"/>
                  <a:cs typeface="Avenir"/>
                  <a:sym typeface="Avenir"/>
                </a:endParaRPr>
              </a:p>
            </p:txBody>
          </p:sp>
          <p:sp>
            <p:nvSpPr>
              <p:cNvPr id="271" name="Google Shape;271;p36"/>
              <p:cNvSpPr/>
              <p:nvPr/>
            </p:nvSpPr>
            <p:spPr>
              <a:xfrm>
                <a:off x="5376" y="494"/>
                <a:ext cx="9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Basic"/>
                  <a:buNone/>
                </a:pPr>
                <a:r>
                  <a:rPr i="0" lang="en-US" sz="1200" u="none" cap="none" strike="noStrike">
                    <a:solidFill>
                      <a:srgbClr val="666666"/>
                    </a:solidFill>
                    <a:latin typeface="Avenir"/>
                    <a:ea typeface="Avenir"/>
                    <a:cs typeface="Avenir"/>
                    <a:sym typeface="Avenir"/>
                  </a:rPr>
                  <a:t>Mecklenburg Schools</a:t>
                </a:r>
                <a:endParaRPr i="0" sz="1800" u="none" cap="none" strike="noStrike">
                  <a:solidFill>
                    <a:srgbClr val="666666"/>
                  </a:solidFill>
                  <a:latin typeface="Avenir"/>
                  <a:ea typeface="Avenir"/>
                  <a:cs typeface="Avenir"/>
                  <a:sym typeface="Avenir"/>
                </a:endParaRPr>
              </a:p>
            </p:txBody>
          </p:sp>
          <p:sp>
            <p:nvSpPr>
              <p:cNvPr id="272" name="Google Shape;272;p36"/>
              <p:cNvSpPr/>
              <p:nvPr/>
            </p:nvSpPr>
            <p:spPr>
              <a:xfrm>
                <a:off x="6146" y="494"/>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Basic"/>
                  <a:buNone/>
                </a:pPr>
                <a:r>
                  <a:rPr i="0" lang="en-US" sz="12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273" name="Google Shape;273;p36"/>
              <p:cNvSpPr/>
              <p:nvPr/>
            </p:nvSpPr>
            <p:spPr>
              <a:xfrm>
                <a:off x="5577" y="591"/>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274" name="Google Shape;274;p36"/>
              <p:cNvSpPr/>
              <p:nvPr/>
            </p:nvSpPr>
            <p:spPr>
              <a:xfrm>
                <a:off x="5029" y="674"/>
                <a:ext cx="12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Time and Effort Certification Report</a:t>
                </a:r>
                <a:endParaRPr i="0" sz="1800" u="none" cap="none" strike="noStrike">
                  <a:solidFill>
                    <a:srgbClr val="666666"/>
                  </a:solidFill>
                  <a:latin typeface="Avenir"/>
                  <a:ea typeface="Avenir"/>
                  <a:cs typeface="Avenir"/>
                  <a:sym typeface="Avenir"/>
                </a:endParaRPr>
              </a:p>
            </p:txBody>
          </p:sp>
          <p:sp>
            <p:nvSpPr>
              <p:cNvPr id="275" name="Google Shape;275;p36"/>
              <p:cNvSpPr/>
              <p:nvPr/>
            </p:nvSpPr>
            <p:spPr>
              <a:xfrm>
                <a:off x="6125" y="674"/>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276" name="Google Shape;276;p36"/>
              <p:cNvSpPr/>
              <p:nvPr/>
            </p:nvSpPr>
            <p:spPr>
              <a:xfrm>
                <a:off x="5468" y="757"/>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(YEAR)</a:t>
                </a:r>
                <a:endParaRPr i="0" sz="1800" u="none" cap="none" strike="noStrike">
                  <a:solidFill>
                    <a:srgbClr val="666666"/>
                  </a:solidFill>
                  <a:latin typeface="Avenir"/>
                  <a:ea typeface="Avenir"/>
                  <a:cs typeface="Avenir"/>
                  <a:sym typeface="Avenir"/>
                </a:endParaRPr>
              </a:p>
            </p:txBody>
          </p:sp>
          <p:sp>
            <p:nvSpPr>
              <p:cNvPr id="277" name="Google Shape;277;p36"/>
              <p:cNvSpPr/>
              <p:nvPr/>
            </p:nvSpPr>
            <p:spPr>
              <a:xfrm>
                <a:off x="5686" y="757"/>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278" name="Google Shape;278;p36"/>
              <p:cNvSpPr/>
              <p:nvPr/>
            </p:nvSpPr>
            <p:spPr>
              <a:xfrm>
                <a:off x="5577" y="841"/>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279" name="Google Shape;279;p36"/>
              <p:cNvSpPr/>
              <p:nvPr/>
            </p:nvSpPr>
            <p:spPr>
              <a:xfrm>
                <a:off x="4126" y="924"/>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280" name="Google Shape;280;p36"/>
              <p:cNvSpPr/>
              <p:nvPr/>
            </p:nvSpPr>
            <p:spPr>
              <a:xfrm>
                <a:off x="4276" y="924"/>
                <a:ext cx="27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Requirement under the federal Office of Management and Budget (OMB)2 CFR Part 225 </a:t>
                </a:r>
                <a:endParaRPr i="0" sz="1800" u="none" cap="none" strike="noStrike">
                  <a:solidFill>
                    <a:srgbClr val="666666"/>
                  </a:solidFill>
                  <a:latin typeface="Avenir"/>
                  <a:ea typeface="Avenir"/>
                  <a:cs typeface="Avenir"/>
                  <a:sym typeface="Avenir"/>
                </a:endParaRPr>
              </a:p>
            </p:txBody>
          </p:sp>
          <p:sp>
            <p:nvSpPr>
              <p:cNvPr id="281" name="Google Shape;281;p36"/>
              <p:cNvSpPr/>
              <p:nvPr/>
            </p:nvSpPr>
            <p:spPr>
              <a:xfrm>
                <a:off x="6997" y="924"/>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a:t>
                </a:r>
                <a:endParaRPr i="0" sz="1800" u="none" cap="none" strike="noStrike">
                  <a:solidFill>
                    <a:srgbClr val="666666"/>
                  </a:solidFill>
                  <a:latin typeface="Avenir"/>
                  <a:ea typeface="Avenir"/>
                  <a:cs typeface="Avenir"/>
                  <a:sym typeface="Avenir"/>
                </a:endParaRPr>
              </a:p>
            </p:txBody>
          </p:sp>
          <p:sp>
            <p:nvSpPr>
              <p:cNvPr id="282" name="Google Shape;282;p36"/>
              <p:cNvSpPr/>
              <p:nvPr/>
            </p:nvSpPr>
            <p:spPr>
              <a:xfrm>
                <a:off x="7028" y="924"/>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283" name="Google Shape;283;p36"/>
              <p:cNvSpPr/>
              <p:nvPr/>
            </p:nvSpPr>
            <p:spPr>
              <a:xfrm>
                <a:off x="4212" y="1020"/>
                <a:ext cx="27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Cost Principles for State, Local, and Indian Tribal Government (Uniform Grant Guidance)</a:t>
                </a:r>
                <a:endParaRPr i="0" sz="1800" u="none" cap="none" strike="noStrike">
                  <a:solidFill>
                    <a:srgbClr val="666666"/>
                  </a:solidFill>
                  <a:latin typeface="Avenir"/>
                  <a:ea typeface="Avenir"/>
                  <a:cs typeface="Avenir"/>
                  <a:sym typeface="Avenir"/>
                </a:endParaRPr>
              </a:p>
            </p:txBody>
          </p:sp>
          <p:sp>
            <p:nvSpPr>
              <p:cNvPr id="284" name="Google Shape;284;p36"/>
              <p:cNvSpPr/>
              <p:nvPr/>
            </p:nvSpPr>
            <p:spPr>
              <a:xfrm>
                <a:off x="6941" y="1020"/>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285" name="Google Shape;285;p36"/>
              <p:cNvSpPr/>
              <p:nvPr/>
            </p:nvSpPr>
            <p:spPr>
              <a:xfrm>
                <a:off x="5577" y="1182"/>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286" name="Google Shape;286;p36"/>
              <p:cNvSpPr/>
              <p:nvPr/>
            </p:nvSpPr>
            <p:spPr>
              <a:xfrm>
                <a:off x="5321" y="1265"/>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Title I</a:t>
                </a:r>
                <a:endParaRPr i="0" sz="1800" u="none" cap="none" strike="noStrike">
                  <a:solidFill>
                    <a:srgbClr val="666666"/>
                  </a:solidFill>
                  <a:latin typeface="Avenir"/>
                  <a:ea typeface="Avenir"/>
                  <a:cs typeface="Avenir"/>
                  <a:sym typeface="Avenir"/>
                </a:endParaRPr>
              </a:p>
            </p:txBody>
          </p:sp>
          <p:sp>
            <p:nvSpPr>
              <p:cNvPr id="287" name="Google Shape;287;p36"/>
              <p:cNvSpPr/>
              <p:nvPr/>
            </p:nvSpPr>
            <p:spPr>
              <a:xfrm>
                <a:off x="5496" y="1265"/>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288" name="Google Shape;288;p36"/>
              <p:cNvSpPr/>
              <p:nvPr/>
            </p:nvSpPr>
            <p:spPr>
              <a:xfrm>
                <a:off x="5515" y="1265"/>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(PRC 0</a:t>
                </a:r>
                <a:endParaRPr i="0" sz="1800" u="none" cap="none" strike="noStrike">
                  <a:solidFill>
                    <a:srgbClr val="666666"/>
                  </a:solidFill>
                  <a:latin typeface="Avenir"/>
                  <a:ea typeface="Avenir"/>
                  <a:cs typeface="Avenir"/>
                  <a:sym typeface="Avenir"/>
                </a:endParaRPr>
              </a:p>
            </p:txBody>
          </p:sp>
          <p:sp>
            <p:nvSpPr>
              <p:cNvPr id="289" name="Google Shape;289;p36"/>
              <p:cNvSpPr/>
              <p:nvPr/>
            </p:nvSpPr>
            <p:spPr>
              <a:xfrm>
                <a:off x="5724" y="1265"/>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50</a:t>
                </a:r>
                <a:endParaRPr i="0" sz="1800" u="none" cap="none" strike="noStrike">
                  <a:solidFill>
                    <a:srgbClr val="666666"/>
                  </a:solidFill>
                  <a:latin typeface="Avenir"/>
                  <a:ea typeface="Avenir"/>
                  <a:cs typeface="Avenir"/>
                  <a:sym typeface="Avenir"/>
                </a:endParaRPr>
              </a:p>
            </p:txBody>
          </p:sp>
          <p:sp>
            <p:nvSpPr>
              <p:cNvPr id="290" name="Google Shape;290;p36"/>
              <p:cNvSpPr/>
              <p:nvPr/>
            </p:nvSpPr>
            <p:spPr>
              <a:xfrm>
                <a:off x="5806" y="1265"/>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a:t>
                </a:r>
                <a:endParaRPr i="0" sz="1800" u="none" cap="none" strike="noStrike">
                  <a:solidFill>
                    <a:srgbClr val="666666"/>
                  </a:solidFill>
                  <a:latin typeface="Avenir"/>
                  <a:ea typeface="Avenir"/>
                  <a:cs typeface="Avenir"/>
                  <a:sym typeface="Avenir"/>
                </a:endParaRPr>
              </a:p>
            </p:txBody>
          </p:sp>
          <p:sp>
            <p:nvSpPr>
              <p:cNvPr id="291" name="Google Shape;291;p36"/>
              <p:cNvSpPr/>
              <p:nvPr/>
            </p:nvSpPr>
            <p:spPr>
              <a:xfrm>
                <a:off x="5832" y="1265"/>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292" name="Google Shape;292;p36"/>
              <p:cNvSpPr/>
              <p:nvPr/>
            </p:nvSpPr>
            <p:spPr>
              <a:xfrm>
                <a:off x="5577" y="1349"/>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293" name="Google Shape;293;p36"/>
              <p:cNvSpPr/>
              <p:nvPr/>
            </p:nvSpPr>
            <p:spPr>
              <a:xfrm>
                <a:off x="4270" y="1432"/>
                <a:ext cx="12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1" lang="en-US" sz="1000" u="none" cap="none" strike="noStrike">
                    <a:solidFill>
                      <a:srgbClr val="666666"/>
                    </a:solidFill>
                    <a:latin typeface="Avenir"/>
                    <a:ea typeface="Avenir"/>
                    <a:cs typeface="Avenir"/>
                    <a:sym typeface="Avenir"/>
                  </a:rPr>
                  <a:t>This certification is to be completed semi</a:t>
                </a:r>
                <a:endParaRPr i="0" sz="1800" u="none" cap="none" strike="noStrike">
                  <a:solidFill>
                    <a:srgbClr val="666666"/>
                  </a:solidFill>
                  <a:latin typeface="Avenir"/>
                  <a:ea typeface="Avenir"/>
                  <a:cs typeface="Avenir"/>
                  <a:sym typeface="Avenir"/>
                </a:endParaRPr>
              </a:p>
            </p:txBody>
          </p:sp>
          <p:sp>
            <p:nvSpPr>
              <p:cNvPr id="294" name="Google Shape;294;p36"/>
              <p:cNvSpPr/>
              <p:nvPr/>
            </p:nvSpPr>
            <p:spPr>
              <a:xfrm>
                <a:off x="5511" y="1432"/>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1" lang="en-US" sz="1000" u="none" cap="none" strike="noStrike">
                    <a:solidFill>
                      <a:srgbClr val="666666"/>
                    </a:solidFill>
                    <a:latin typeface="Avenir"/>
                    <a:ea typeface="Avenir"/>
                    <a:cs typeface="Avenir"/>
                    <a:sym typeface="Avenir"/>
                  </a:rPr>
                  <a:t>-</a:t>
                </a:r>
                <a:endParaRPr i="0" sz="1800" u="none" cap="none" strike="noStrike">
                  <a:solidFill>
                    <a:srgbClr val="666666"/>
                  </a:solidFill>
                  <a:latin typeface="Avenir"/>
                  <a:ea typeface="Avenir"/>
                  <a:cs typeface="Avenir"/>
                  <a:sym typeface="Avenir"/>
                </a:endParaRPr>
              </a:p>
            </p:txBody>
          </p:sp>
          <p:sp>
            <p:nvSpPr>
              <p:cNvPr id="295" name="Google Shape;295;p36"/>
              <p:cNvSpPr/>
              <p:nvPr/>
            </p:nvSpPr>
            <p:spPr>
              <a:xfrm>
                <a:off x="5542" y="1432"/>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1" lang="en-US" sz="1000" u="none" cap="none" strike="noStrike">
                    <a:solidFill>
                      <a:srgbClr val="666666"/>
                    </a:solidFill>
                    <a:latin typeface="Avenir"/>
                    <a:ea typeface="Avenir"/>
                    <a:cs typeface="Avenir"/>
                    <a:sym typeface="Avenir"/>
                  </a:rPr>
                  <a:t>annually, in </a:t>
                </a:r>
                <a:endParaRPr i="0" sz="1800" u="none" cap="none" strike="noStrike">
                  <a:solidFill>
                    <a:srgbClr val="666666"/>
                  </a:solidFill>
                  <a:latin typeface="Avenir"/>
                  <a:ea typeface="Avenir"/>
                  <a:cs typeface="Avenir"/>
                  <a:sym typeface="Avenir"/>
                </a:endParaRPr>
              </a:p>
            </p:txBody>
          </p:sp>
          <p:sp>
            <p:nvSpPr>
              <p:cNvPr id="296" name="Google Shape;296;p36"/>
              <p:cNvSpPr/>
              <p:nvPr/>
            </p:nvSpPr>
            <p:spPr>
              <a:xfrm>
                <a:off x="5928" y="1432"/>
                <a:ext cx="9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1" lang="en-US" sz="1000" u="none" cap="none" strike="noStrike">
                    <a:solidFill>
                      <a:srgbClr val="666666"/>
                    </a:solidFill>
                    <a:latin typeface="Avenir"/>
                    <a:ea typeface="Avenir"/>
                    <a:cs typeface="Avenir"/>
                    <a:sym typeface="Avenir"/>
                  </a:rPr>
                  <a:t>January and July, by employees </a:t>
                </a:r>
                <a:endParaRPr i="0" sz="1800" u="none" cap="none" strike="noStrike">
                  <a:solidFill>
                    <a:srgbClr val="666666"/>
                  </a:solidFill>
                  <a:latin typeface="Avenir"/>
                  <a:ea typeface="Avenir"/>
                  <a:cs typeface="Avenir"/>
                  <a:sym typeface="Avenir"/>
                </a:endParaRPr>
              </a:p>
            </p:txBody>
          </p:sp>
          <p:sp>
            <p:nvSpPr>
              <p:cNvPr id="297" name="Google Shape;297;p36"/>
              <p:cNvSpPr/>
              <p:nvPr/>
            </p:nvSpPr>
            <p:spPr>
              <a:xfrm>
                <a:off x="6901" y="1432"/>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1"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298" name="Google Shape;298;p36"/>
              <p:cNvSpPr/>
              <p:nvPr/>
            </p:nvSpPr>
            <p:spPr>
              <a:xfrm>
                <a:off x="4334" y="1516"/>
                <a:ext cx="27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1" lang="en-US" sz="1000" u="none" cap="none" strike="noStrike">
                    <a:solidFill>
                      <a:srgbClr val="666666"/>
                    </a:solidFill>
                    <a:latin typeface="Avenir"/>
                    <a:ea typeface="Avenir"/>
                    <a:cs typeface="Avenir"/>
                    <a:sym typeface="Avenir"/>
                  </a:rPr>
                  <a:t>who spend 100% of their time and effort working on one federal program or cost</a:t>
                </a:r>
                <a:endParaRPr i="0" sz="1800" u="none" cap="none" strike="noStrike">
                  <a:solidFill>
                    <a:srgbClr val="666666"/>
                  </a:solidFill>
                  <a:latin typeface="Avenir"/>
                  <a:ea typeface="Avenir"/>
                  <a:cs typeface="Avenir"/>
                  <a:sym typeface="Avenir"/>
                </a:endParaRPr>
              </a:p>
            </p:txBody>
          </p:sp>
          <p:sp>
            <p:nvSpPr>
              <p:cNvPr id="299" name="Google Shape;299;p36"/>
              <p:cNvSpPr/>
              <p:nvPr/>
            </p:nvSpPr>
            <p:spPr>
              <a:xfrm>
                <a:off x="6820" y="1516"/>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1"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00" name="Google Shape;300;p36"/>
              <p:cNvSpPr/>
              <p:nvPr/>
            </p:nvSpPr>
            <p:spPr>
              <a:xfrm>
                <a:off x="4252" y="1599"/>
                <a:ext cx="27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1" lang="en-US" sz="1000" u="none" cap="none" strike="noStrike">
                    <a:solidFill>
                      <a:srgbClr val="666666"/>
                    </a:solidFill>
                    <a:latin typeface="Avenir"/>
                    <a:ea typeface="Avenir"/>
                    <a:cs typeface="Avenir"/>
                    <a:sym typeface="Avenir"/>
                  </a:rPr>
                  <a:t>Objective and whose salary is funded by that federal program.  The certification report</a:t>
                </a:r>
                <a:endParaRPr i="0" sz="1800" u="none" cap="none" strike="noStrike">
                  <a:solidFill>
                    <a:srgbClr val="666666"/>
                  </a:solidFill>
                  <a:latin typeface="Avenir"/>
                  <a:ea typeface="Avenir"/>
                  <a:cs typeface="Avenir"/>
                  <a:sym typeface="Avenir"/>
                </a:endParaRPr>
              </a:p>
            </p:txBody>
          </p:sp>
          <p:sp>
            <p:nvSpPr>
              <p:cNvPr id="301" name="Google Shape;301;p36"/>
              <p:cNvSpPr/>
              <p:nvPr/>
            </p:nvSpPr>
            <p:spPr>
              <a:xfrm>
                <a:off x="6901" y="1599"/>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1"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02" name="Google Shape;302;p36"/>
              <p:cNvSpPr/>
              <p:nvPr/>
            </p:nvSpPr>
            <p:spPr>
              <a:xfrm>
                <a:off x="4857" y="1682"/>
                <a:ext cx="9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1" lang="en-US" sz="1000" u="none" cap="none" strike="noStrike">
                    <a:solidFill>
                      <a:srgbClr val="666666"/>
                    </a:solidFill>
                    <a:latin typeface="Avenir"/>
                    <a:ea typeface="Avenir"/>
                    <a:cs typeface="Avenir"/>
                    <a:sym typeface="Avenir"/>
                  </a:rPr>
                  <a:t>periods for 20XX-20XX</a:t>
                </a:r>
                <a:endParaRPr i="0" sz="1800" u="none" cap="none" strike="noStrike">
                  <a:solidFill>
                    <a:srgbClr val="666666"/>
                  </a:solidFill>
                  <a:latin typeface="Avenir"/>
                  <a:ea typeface="Avenir"/>
                  <a:cs typeface="Avenir"/>
                  <a:sym typeface="Avenir"/>
                </a:endParaRPr>
              </a:p>
            </p:txBody>
          </p:sp>
          <p:sp>
            <p:nvSpPr>
              <p:cNvPr id="303" name="Google Shape;303;p36"/>
              <p:cNvSpPr/>
              <p:nvPr/>
            </p:nvSpPr>
            <p:spPr>
              <a:xfrm>
                <a:off x="5469" y="1682"/>
                <a:ext cx="0" cy="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304" name="Google Shape;304;p36"/>
              <p:cNvSpPr/>
              <p:nvPr/>
            </p:nvSpPr>
            <p:spPr>
              <a:xfrm>
                <a:off x="5511" y="1682"/>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305" name="Google Shape;305;p36"/>
              <p:cNvSpPr/>
              <p:nvPr/>
            </p:nvSpPr>
            <p:spPr>
              <a:xfrm>
                <a:off x="5646" y="1682"/>
                <a:ext cx="6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1" lang="en-US" sz="1000" u="none" cap="none" strike="noStrike">
                    <a:solidFill>
                      <a:srgbClr val="666666"/>
                    </a:solidFill>
                    <a:latin typeface="Avenir"/>
                    <a:ea typeface="Avenir"/>
                    <a:cs typeface="Avenir"/>
                    <a:sym typeface="Avenir"/>
                  </a:rPr>
                  <a:t>are as follows:</a:t>
                </a:r>
                <a:endParaRPr i="0" sz="1800" u="none" cap="none" strike="noStrike">
                  <a:solidFill>
                    <a:srgbClr val="666666"/>
                  </a:solidFill>
                  <a:latin typeface="Avenir"/>
                  <a:ea typeface="Avenir"/>
                  <a:cs typeface="Avenir"/>
                  <a:sym typeface="Avenir"/>
                </a:endParaRPr>
              </a:p>
            </p:txBody>
          </p:sp>
          <p:sp>
            <p:nvSpPr>
              <p:cNvPr id="306" name="Google Shape;306;p36"/>
              <p:cNvSpPr/>
              <p:nvPr/>
            </p:nvSpPr>
            <p:spPr>
              <a:xfrm>
                <a:off x="6159" y="1682"/>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1"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07" name="Google Shape;307;p36"/>
              <p:cNvSpPr/>
              <p:nvPr/>
            </p:nvSpPr>
            <p:spPr>
              <a:xfrm>
                <a:off x="5595" y="1764"/>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08" name="Google Shape;308;p36"/>
              <p:cNvSpPr/>
              <p:nvPr/>
            </p:nvSpPr>
            <p:spPr>
              <a:xfrm>
                <a:off x="4313" y="1849"/>
                <a:ext cx="6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January Report </a:t>
                </a:r>
                <a:endParaRPr i="0" sz="1800" u="none" cap="none" strike="noStrike">
                  <a:solidFill>
                    <a:srgbClr val="666666"/>
                  </a:solidFill>
                  <a:latin typeface="Avenir"/>
                  <a:ea typeface="Avenir"/>
                  <a:cs typeface="Avenir"/>
                  <a:sym typeface="Avenir"/>
                </a:endParaRPr>
              </a:p>
            </p:txBody>
          </p:sp>
          <p:sp>
            <p:nvSpPr>
              <p:cNvPr id="309" name="Google Shape;309;p36"/>
              <p:cNvSpPr/>
              <p:nvPr/>
            </p:nvSpPr>
            <p:spPr>
              <a:xfrm>
                <a:off x="4791" y="1849"/>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a:t>
                </a:r>
                <a:endParaRPr i="0" sz="1800" u="none" cap="none" strike="noStrike">
                  <a:solidFill>
                    <a:srgbClr val="666666"/>
                  </a:solidFill>
                  <a:latin typeface="Avenir"/>
                  <a:ea typeface="Avenir"/>
                  <a:cs typeface="Avenir"/>
                  <a:sym typeface="Avenir"/>
                </a:endParaRPr>
              </a:p>
            </p:txBody>
          </p:sp>
          <p:sp>
            <p:nvSpPr>
              <p:cNvPr id="310" name="Google Shape;310;p36"/>
              <p:cNvSpPr/>
              <p:nvPr/>
            </p:nvSpPr>
            <p:spPr>
              <a:xfrm>
                <a:off x="4828" y="1849"/>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11" name="Google Shape;311;p36"/>
              <p:cNvSpPr/>
              <p:nvPr/>
            </p:nvSpPr>
            <p:spPr>
              <a:xfrm>
                <a:off x="4847" y="1849"/>
                <a:ext cx="6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Covers July 1, XXXX(</a:t>
                </a:r>
                <a:endParaRPr i="0" sz="1800" u="none" cap="none" strike="noStrike">
                  <a:solidFill>
                    <a:srgbClr val="666666"/>
                  </a:solidFill>
                  <a:latin typeface="Avenir"/>
                  <a:ea typeface="Avenir"/>
                  <a:cs typeface="Avenir"/>
                  <a:sym typeface="Avenir"/>
                </a:endParaRPr>
              </a:p>
            </p:txBody>
          </p:sp>
          <p:sp>
            <p:nvSpPr>
              <p:cNvPr id="312" name="Google Shape;312;p36"/>
              <p:cNvSpPr/>
              <p:nvPr/>
            </p:nvSpPr>
            <p:spPr>
              <a:xfrm>
                <a:off x="5496" y="1849"/>
                <a:ext cx="6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YEAR) through</a:t>
                </a:r>
                <a:endParaRPr i="0" sz="1800" u="none" cap="none" strike="noStrike">
                  <a:solidFill>
                    <a:srgbClr val="666666"/>
                  </a:solidFill>
                  <a:latin typeface="Avenir"/>
                  <a:ea typeface="Avenir"/>
                  <a:cs typeface="Avenir"/>
                  <a:sym typeface="Avenir"/>
                </a:endParaRPr>
              </a:p>
            </p:txBody>
          </p:sp>
          <p:sp>
            <p:nvSpPr>
              <p:cNvPr id="313" name="Google Shape;313;p36"/>
              <p:cNvSpPr/>
              <p:nvPr/>
            </p:nvSpPr>
            <p:spPr>
              <a:xfrm>
                <a:off x="5955" y="1849"/>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14" name="Google Shape;314;p36"/>
              <p:cNvSpPr/>
              <p:nvPr/>
            </p:nvSpPr>
            <p:spPr>
              <a:xfrm>
                <a:off x="5973" y="1849"/>
                <a:ext cx="9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December 31, XXXX (YEAR)</a:t>
                </a:r>
                <a:endParaRPr i="0" sz="1800" u="none" cap="none" strike="noStrike">
                  <a:solidFill>
                    <a:srgbClr val="666666"/>
                  </a:solidFill>
                  <a:latin typeface="Avenir"/>
                  <a:ea typeface="Avenir"/>
                  <a:cs typeface="Avenir"/>
                  <a:sym typeface="Avenir"/>
                </a:endParaRPr>
              </a:p>
            </p:txBody>
          </p:sp>
          <p:sp>
            <p:nvSpPr>
              <p:cNvPr id="315" name="Google Shape;315;p36"/>
              <p:cNvSpPr/>
              <p:nvPr/>
            </p:nvSpPr>
            <p:spPr>
              <a:xfrm>
                <a:off x="6840" y="1849"/>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16" name="Google Shape;316;p36"/>
              <p:cNvSpPr/>
              <p:nvPr/>
            </p:nvSpPr>
            <p:spPr>
              <a:xfrm>
                <a:off x="4391" y="1933"/>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Jul</a:t>
                </a:r>
                <a:endParaRPr i="0" sz="1800" u="none" cap="none" strike="noStrike">
                  <a:solidFill>
                    <a:srgbClr val="666666"/>
                  </a:solidFill>
                  <a:latin typeface="Avenir"/>
                  <a:ea typeface="Avenir"/>
                  <a:cs typeface="Avenir"/>
                  <a:sym typeface="Avenir"/>
                </a:endParaRPr>
              </a:p>
            </p:txBody>
          </p:sp>
          <p:sp>
            <p:nvSpPr>
              <p:cNvPr id="317" name="Google Shape;317;p36"/>
              <p:cNvSpPr/>
              <p:nvPr/>
            </p:nvSpPr>
            <p:spPr>
              <a:xfrm>
                <a:off x="4475" y="1933"/>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y Report </a:t>
                </a:r>
                <a:endParaRPr i="0" sz="1800" u="none" cap="none" strike="noStrike">
                  <a:solidFill>
                    <a:srgbClr val="666666"/>
                  </a:solidFill>
                  <a:latin typeface="Avenir"/>
                  <a:ea typeface="Avenir"/>
                  <a:cs typeface="Avenir"/>
                  <a:sym typeface="Avenir"/>
                </a:endParaRPr>
              </a:p>
            </p:txBody>
          </p:sp>
          <p:sp>
            <p:nvSpPr>
              <p:cNvPr id="318" name="Google Shape;318;p36"/>
              <p:cNvSpPr/>
              <p:nvPr/>
            </p:nvSpPr>
            <p:spPr>
              <a:xfrm>
                <a:off x="4748" y="1933"/>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a:t>
                </a:r>
                <a:endParaRPr i="0" sz="1800" u="none" cap="none" strike="noStrike">
                  <a:solidFill>
                    <a:srgbClr val="666666"/>
                  </a:solidFill>
                  <a:latin typeface="Avenir"/>
                  <a:ea typeface="Avenir"/>
                  <a:cs typeface="Avenir"/>
                  <a:sym typeface="Avenir"/>
                </a:endParaRPr>
              </a:p>
            </p:txBody>
          </p:sp>
          <p:sp>
            <p:nvSpPr>
              <p:cNvPr id="319" name="Google Shape;319;p36"/>
              <p:cNvSpPr/>
              <p:nvPr/>
            </p:nvSpPr>
            <p:spPr>
              <a:xfrm>
                <a:off x="4786" y="1933"/>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20" name="Google Shape;320;p36"/>
              <p:cNvSpPr/>
              <p:nvPr/>
            </p:nvSpPr>
            <p:spPr>
              <a:xfrm>
                <a:off x="4804" y="1933"/>
                <a:ext cx="21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Covers January 1, XXXX (YEAR) through June 30, XXXX (YEAR)</a:t>
                </a:r>
                <a:endParaRPr i="0" sz="1800" u="none" cap="none" strike="noStrike">
                  <a:solidFill>
                    <a:srgbClr val="666666"/>
                  </a:solidFill>
                  <a:latin typeface="Avenir"/>
                  <a:ea typeface="Avenir"/>
                  <a:cs typeface="Avenir"/>
                  <a:sym typeface="Avenir"/>
                </a:endParaRPr>
              </a:p>
            </p:txBody>
          </p:sp>
          <p:sp>
            <p:nvSpPr>
              <p:cNvPr id="321" name="Google Shape;321;p36"/>
              <p:cNvSpPr/>
              <p:nvPr/>
            </p:nvSpPr>
            <p:spPr>
              <a:xfrm>
                <a:off x="6763" y="1933"/>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22" name="Google Shape;322;p36"/>
              <p:cNvSpPr/>
              <p:nvPr/>
            </p:nvSpPr>
            <p:spPr>
              <a:xfrm>
                <a:off x="5577" y="2014"/>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Basic"/>
                  <a:buNone/>
                </a:pPr>
                <a:r>
                  <a:rPr b="1" i="0" lang="en-US" sz="9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23" name="Google Shape;323;p36"/>
              <p:cNvSpPr/>
              <p:nvPr/>
            </p:nvSpPr>
            <p:spPr>
              <a:xfrm>
                <a:off x="4112" y="2100"/>
                <a:ext cx="30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324" name="Google Shape;324;p36"/>
              <p:cNvSpPr/>
              <p:nvPr/>
            </p:nvSpPr>
            <p:spPr>
              <a:xfrm>
                <a:off x="5577" y="2102"/>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Basic"/>
                  <a:buNone/>
                </a:pPr>
                <a:r>
                  <a:rPr b="1" i="0" lang="en-US" sz="9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25" name="Google Shape;325;p36"/>
              <p:cNvSpPr/>
              <p:nvPr/>
            </p:nvSpPr>
            <p:spPr>
              <a:xfrm>
                <a:off x="4226" y="2180"/>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I certify that</a:t>
                </a:r>
                <a:endParaRPr i="0" sz="1800" u="none" cap="none" strike="noStrike">
                  <a:solidFill>
                    <a:srgbClr val="666666"/>
                  </a:solidFill>
                  <a:latin typeface="Avenir"/>
                  <a:ea typeface="Avenir"/>
                  <a:cs typeface="Avenir"/>
                  <a:sym typeface="Avenir"/>
                </a:endParaRPr>
              </a:p>
            </p:txBody>
          </p:sp>
          <p:sp>
            <p:nvSpPr>
              <p:cNvPr id="326" name="Google Shape;326;p36"/>
              <p:cNvSpPr/>
              <p:nvPr/>
            </p:nvSpPr>
            <p:spPr>
              <a:xfrm>
                <a:off x="4622" y="2180"/>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{Staff Name}</a:t>
                </a:r>
                <a:endParaRPr i="0" sz="1800" u="none" cap="none" strike="noStrike">
                  <a:solidFill>
                    <a:srgbClr val="666666"/>
                  </a:solidFill>
                  <a:latin typeface="Avenir"/>
                  <a:ea typeface="Avenir"/>
                  <a:cs typeface="Avenir"/>
                  <a:sym typeface="Avenir"/>
                </a:endParaRPr>
              </a:p>
            </p:txBody>
          </p:sp>
          <p:sp>
            <p:nvSpPr>
              <p:cNvPr id="327" name="Google Shape;327;p36"/>
              <p:cNvSpPr/>
              <p:nvPr/>
            </p:nvSpPr>
            <p:spPr>
              <a:xfrm>
                <a:off x="5087" y="2180"/>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a:t>
                </a:r>
                <a:endParaRPr i="0" sz="1800" u="none" cap="none" strike="noStrike">
                  <a:solidFill>
                    <a:srgbClr val="666666"/>
                  </a:solidFill>
                  <a:latin typeface="Avenir"/>
                  <a:ea typeface="Avenir"/>
                  <a:cs typeface="Avenir"/>
                  <a:sym typeface="Avenir"/>
                </a:endParaRPr>
              </a:p>
            </p:txBody>
          </p:sp>
          <p:sp>
            <p:nvSpPr>
              <p:cNvPr id="328" name="Google Shape;328;p36"/>
              <p:cNvSpPr/>
              <p:nvPr/>
            </p:nvSpPr>
            <p:spPr>
              <a:xfrm>
                <a:off x="5105" y="2180"/>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29" name="Google Shape;329;p36"/>
              <p:cNvSpPr/>
              <p:nvPr/>
            </p:nvSpPr>
            <p:spPr>
              <a:xfrm>
                <a:off x="5124" y="2180"/>
                <a:ext cx="18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worked solely on Title I program activities for the period of</a:t>
                </a:r>
                <a:endParaRPr i="0" sz="1800" u="none" cap="none" strike="noStrike">
                  <a:solidFill>
                    <a:srgbClr val="666666"/>
                  </a:solidFill>
                  <a:latin typeface="Avenir"/>
                  <a:ea typeface="Avenir"/>
                  <a:cs typeface="Avenir"/>
                  <a:sym typeface="Avenir"/>
                </a:endParaRPr>
              </a:p>
            </p:txBody>
          </p:sp>
          <p:sp>
            <p:nvSpPr>
              <p:cNvPr id="330" name="Google Shape;330;p36"/>
              <p:cNvSpPr/>
              <p:nvPr/>
            </p:nvSpPr>
            <p:spPr>
              <a:xfrm>
                <a:off x="6928" y="2180"/>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31" name="Google Shape;331;p36"/>
              <p:cNvSpPr/>
              <p:nvPr/>
            </p:nvSpPr>
            <p:spPr>
              <a:xfrm>
                <a:off x="4761" y="2264"/>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32" name="Google Shape;332;p36"/>
              <p:cNvSpPr/>
              <p:nvPr/>
            </p:nvSpPr>
            <p:spPr>
              <a:xfrm>
                <a:off x="4780" y="2264"/>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J</a:t>
                </a:r>
                <a:endParaRPr i="0" sz="1800" u="none" cap="none" strike="noStrike">
                  <a:solidFill>
                    <a:srgbClr val="666666"/>
                  </a:solidFill>
                  <a:latin typeface="Avenir"/>
                  <a:ea typeface="Avenir"/>
                  <a:cs typeface="Avenir"/>
                  <a:sym typeface="Avenir"/>
                </a:endParaRPr>
              </a:p>
            </p:txBody>
          </p:sp>
          <p:sp>
            <p:nvSpPr>
              <p:cNvPr id="333" name="Google Shape;333;p36"/>
              <p:cNvSpPr/>
              <p:nvPr/>
            </p:nvSpPr>
            <p:spPr>
              <a:xfrm>
                <a:off x="4802" y="2264"/>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uly </a:t>
                </a:r>
                <a:endParaRPr i="0" sz="1800" u="none" cap="none" strike="noStrike">
                  <a:solidFill>
                    <a:srgbClr val="666666"/>
                  </a:solidFill>
                  <a:latin typeface="Avenir"/>
                  <a:ea typeface="Avenir"/>
                  <a:cs typeface="Avenir"/>
                  <a:sym typeface="Avenir"/>
                </a:endParaRPr>
              </a:p>
            </p:txBody>
          </p:sp>
          <p:sp>
            <p:nvSpPr>
              <p:cNvPr id="334" name="Google Shape;334;p36"/>
              <p:cNvSpPr/>
              <p:nvPr/>
            </p:nvSpPr>
            <p:spPr>
              <a:xfrm>
                <a:off x="4917" y="2264"/>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1</a:t>
                </a:r>
                <a:endParaRPr i="0" sz="1800" u="none" cap="none" strike="noStrike">
                  <a:solidFill>
                    <a:srgbClr val="666666"/>
                  </a:solidFill>
                  <a:latin typeface="Avenir"/>
                  <a:ea typeface="Avenir"/>
                  <a:cs typeface="Avenir"/>
                  <a:sym typeface="Avenir"/>
                </a:endParaRPr>
              </a:p>
            </p:txBody>
          </p:sp>
          <p:sp>
            <p:nvSpPr>
              <p:cNvPr id="335" name="Google Shape;335;p36"/>
              <p:cNvSpPr/>
              <p:nvPr/>
            </p:nvSpPr>
            <p:spPr>
              <a:xfrm>
                <a:off x="4958" y="2264"/>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a:t>
                </a:r>
                <a:endParaRPr i="0" sz="1800" u="none" cap="none" strike="noStrike">
                  <a:solidFill>
                    <a:srgbClr val="666666"/>
                  </a:solidFill>
                  <a:latin typeface="Avenir"/>
                  <a:ea typeface="Avenir"/>
                  <a:cs typeface="Avenir"/>
                  <a:sym typeface="Avenir"/>
                </a:endParaRPr>
              </a:p>
            </p:txBody>
          </p:sp>
          <p:sp>
            <p:nvSpPr>
              <p:cNvPr id="336" name="Google Shape;336;p36"/>
              <p:cNvSpPr/>
              <p:nvPr/>
            </p:nvSpPr>
            <p:spPr>
              <a:xfrm>
                <a:off x="4976" y="2264"/>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37" name="Google Shape;337;p36"/>
              <p:cNvSpPr/>
              <p:nvPr/>
            </p:nvSpPr>
            <p:spPr>
              <a:xfrm>
                <a:off x="4995" y="2264"/>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XXXX (</a:t>
                </a:r>
                <a:endParaRPr i="0" sz="1800" u="none" cap="none" strike="noStrike">
                  <a:solidFill>
                    <a:srgbClr val="666666"/>
                  </a:solidFill>
                  <a:latin typeface="Avenir"/>
                  <a:ea typeface="Avenir"/>
                  <a:cs typeface="Avenir"/>
                  <a:sym typeface="Avenir"/>
                </a:endParaRPr>
              </a:p>
            </p:txBody>
          </p:sp>
          <p:sp>
            <p:nvSpPr>
              <p:cNvPr id="338" name="Google Shape;338;p36"/>
              <p:cNvSpPr/>
              <p:nvPr/>
            </p:nvSpPr>
            <p:spPr>
              <a:xfrm>
                <a:off x="5221" y="2264"/>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YEAR) to</a:t>
                </a:r>
                <a:endParaRPr i="0" sz="1800" u="none" cap="none" strike="noStrike">
                  <a:solidFill>
                    <a:srgbClr val="666666"/>
                  </a:solidFill>
                  <a:latin typeface="Avenir"/>
                  <a:ea typeface="Avenir"/>
                  <a:cs typeface="Avenir"/>
                  <a:sym typeface="Avenir"/>
                </a:endParaRPr>
              </a:p>
            </p:txBody>
          </p:sp>
          <p:sp>
            <p:nvSpPr>
              <p:cNvPr id="339" name="Google Shape;339;p36"/>
              <p:cNvSpPr/>
              <p:nvPr/>
            </p:nvSpPr>
            <p:spPr>
              <a:xfrm>
                <a:off x="5489" y="2264"/>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40" name="Google Shape;340;p36"/>
              <p:cNvSpPr/>
              <p:nvPr/>
            </p:nvSpPr>
            <p:spPr>
              <a:xfrm>
                <a:off x="5508" y="2264"/>
                <a:ext cx="9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December 31, XXXX (YEAR)</a:t>
                </a:r>
                <a:endParaRPr i="0" sz="1800" u="none" cap="none" strike="noStrike">
                  <a:solidFill>
                    <a:srgbClr val="666666"/>
                  </a:solidFill>
                  <a:latin typeface="Avenir"/>
                  <a:ea typeface="Avenir"/>
                  <a:cs typeface="Avenir"/>
                  <a:sym typeface="Avenir"/>
                </a:endParaRPr>
              </a:p>
            </p:txBody>
          </p:sp>
          <p:sp>
            <p:nvSpPr>
              <p:cNvPr id="341" name="Google Shape;341;p36"/>
              <p:cNvSpPr/>
              <p:nvPr/>
            </p:nvSpPr>
            <p:spPr>
              <a:xfrm>
                <a:off x="6375" y="2264"/>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a:t>
                </a:r>
                <a:endParaRPr i="0" sz="1800" u="none" cap="none" strike="noStrike">
                  <a:solidFill>
                    <a:srgbClr val="666666"/>
                  </a:solidFill>
                  <a:latin typeface="Avenir"/>
                  <a:ea typeface="Avenir"/>
                  <a:cs typeface="Avenir"/>
                  <a:sym typeface="Avenir"/>
                </a:endParaRPr>
              </a:p>
            </p:txBody>
          </p:sp>
          <p:sp>
            <p:nvSpPr>
              <p:cNvPr id="342" name="Google Shape;342;p36"/>
              <p:cNvSpPr/>
              <p:nvPr/>
            </p:nvSpPr>
            <p:spPr>
              <a:xfrm>
                <a:off x="6393" y="2264"/>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43" name="Google Shape;343;p36"/>
              <p:cNvSpPr/>
              <p:nvPr/>
            </p:nvSpPr>
            <p:spPr>
              <a:xfrm>
                <a:off x="5577" y="2347"/>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44" name="Google Shape;344;p36"/>
              <p:cNvSpPr/>
              <p:nvPr/>
            </p:nvSpPr>
            <p:spPr>
              <a:xfrm>
                <a:off x="4325" y="2430"/>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45" name="Google Shape;345;p36"/>
              <p:cNvSpPr/>
              <p:nvPr/>
            </p:nvSpPr>
            <p:spPr>
              <a:xfrm>
                <a:off x="4343" y="2430"/>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46" name="Google Shape;346;p36"/>
              <p:cNvSpPr/>
              <p:nvPr/>
            </p:nvSpPr>
            <p:spPr>
              <a:xfrm>
                <a:off x="4121" y="2514"/>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47" name="Google Shape;347;p36"/>
              <p:cNvSpPr/>
              <p:nvPr/>
            </p:nvSpPr>
            <p:spPr>
              <a:xfrm>
                <a:off x="4121" y="2597"/>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48" name="Google Shape;348;p36"/>
              <p:cNvSpPr/>
              <p:nvPr/>
            </p:nvSpPr>
            <p:spPr>
              <a:xfrm>
                <a:off x="4121" y="2681"/>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49" name="Google Shape;349;p36"/>
              <p:cNvSpPr/>
              <p:nvPr/>
            </p:nvSpPr>
            <p:spPr>
              <a:xfrm>
                <a:off x="4121" y="2764"/>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50" name="Google Shape;350;p36"/>
              <p:cNvSpPr/>
              <p:nvPr/>
            </p:nvSpPr>
            <p:spPr>
              <a:xfrm>
                <a:off x="4121" y="2848"/>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51" name="Google Shape;351;p36"/>
              <p:cNvSpPr/>
              <p:nvPr/>
            </p:nvSpPr>
            <p:spPr>
              <a:xfrm>
                <a:off x="4121" y="2931"/>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Signature of </a:t>
                </a:r>
                <a:endParaRPr i="0" sz="1800" u="none" cap="none" strike="noStrike">
                  <a:solidFill>
                    <a:srgbClr val="666666"/>
                  </a:solidFill>
                  <a:latin typeface="Avenir"/>
                  <a:ea typeface="Avenir"/>
                  <a:cs typeface="Avenir"/>
                  <a:sym typeface="Avenir"/>
                </a:endParaRPr>
              </a:p>
            </p:txBody>
          </p:sp>
          <p:sp>
            <p:nvSpPr>
              <p:cNvPr id="352" name="Google Shape;352;p36"/>
              <p:cNvSpPr/>
              <p:nvPr/>
            </p:nvSpPr>
            <p:spPr>
              <a:xfrm>
                <a:off x="4511" y="2931"/>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Staff</a:t>
                </a:r>
                <a:endParaRPr i="0" sz="1800" u="none" cap="none" strike="noStrike">
                  <a:solidFill>
                    <a:srgbClr val="666666"/>
                  </a:solidFill>
                  <a:latin typeface="Avenir"/>
                  <a:ea typeface="Avenir"/>
                  <a:cs typeface="Avenir"/>
                  <a:sym typeface="Avenir"/>
                </a:endParaRPr>
              </a:p>
            </p:txBody>
          </p:sp>
          <p:sp>
            <p:nvSpPr>
              <p:cNvPr id="353" name="Google Shape;353;p36"/>
              <p:cNvSpPr/>
              <p:nvPr/>
            </p:nvSpPr>
            <p:spPr>
              <a:xfrm>
                <a:off x="4648" y="2931"/>
                <a:ext cx="6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_________________</a:t>
                </a:r>
                <a:endParaRPr i="0" sz="1800" u="none" cap="none" strike="noStrike">
                  <a:solidFill>
                    <a:srgbClr val="666666"/>
                  </a:solidFill>
                  <a:latin typeface="Avenir"/>
                  <a:ea typeface="Avenir"/>
                  <a:cs typeface="Avenir"/>
                  <a:sym typeface="Avenir"/>
                </a:endParaRPr>
              </a:p>
            </p:txBody>
          </p:sp>
          <p:sp>
            <p:nvSpPr>
              <p:cNvPr id="354" name="Google Shape;354;p36"/>
              <p:cNvSpPr/>
              <p:nvPr/>
            </p:nvSpPr>
            <p:spPr>
              <a:xfrm>
                <a:off x="5320" y="2931"/>
                <a:ext cx="9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______________________    </a:t>
                </a:r>
                <a:endParaRPr i="0" sz="1800" u="none" cap="none" strike="noStrike">
                  <a:solidFill>
                    <a:srgbClr val="666666"/>
                  </a:solidFill>
                  <a:latin typeface="Avenir"/>
                  <a:ea typeface="Avenir"/>
                  <a:cs typeface="Avenir"/>
                  <a:sym typeface="Avenir"/>
                </a:endParaRPr>
              </a:p>
            </p:txBody>
          </p:sp>
          <p:sp>
            <p:nvSpPr>
              <p:cNvPr id="355" name="Google Shape;355;p36"/>
              <p:cNvSpPr/>
              <p:nvPr/>
            </p:nvSpPr>
            <p:spPr>
              <a:xfrm>
                <a:off x="6217" y="2931"/>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Date: _</a:t>
                </a:r>
                <a:endParaRPr i="0" sz="1800" u="none" cap="none" strike="noStrike">
                  <a:solidFill>
                    <a:srgbClr val="666666"/>
                  </a:solidFill>
                  <a:latin typeface="Avenir"/>
                  <a:ea typeface="Avenir"/>
                  <a:cs typeface="Avenir"/>
                  <a:sym typeface="Avenir"/>
                </a:endParaRPr>
              </a:p>
            </p:txBody>
          </p:sp>
          <p:sp>
            <p:nvSpPr>
              <p:cNvPr id="356" name="Google Shape;356;p36"/>
              <p:cNvSpPr/>
              <p:nvPr/>
            </p:nvSpPr>
            <p:spPr>
              <a:xfrm>
                <a:off x="6433" y="2931"/>
                <a:ext cx="6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________________</a:t>
                </a:r>
                <a:endParaRPr i="0" sz="1800" u="none" cap="none" strike="noStrike">
                  <a:solidFill>
                    <a:srgbClr val="666666"/>
                  </a:solidFill>
                  <a:latin typeface="Avenir"/>
                  <a:ea typeface="Avenir"/>
                  <a:cs typeface="Avenir"/>
                  <a:sym typeface="Avenir"/>
                </a:endParaRPr>
              </a:p>
            </p:txBody>
          </p:sp>
          <p:sp>
            <p:nvSpPr>
              <p:cNvPr id="357" name="Google Shape;357;p36"/>
              <p:cNvSpPr/>
              <p:nvPr/>
            </p:nvSpPr>
            <p:spPr>
              <a:xfrm>
                <a:off x="7031" y="2931"/>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58" name="Google Shape;358;p36"/>
              <p:cNvSpPr/>
              <p:nvPr/>
            </p:nvSpPr>
            <p:spPr>
              <a:xfrm>
                <a:off x="4121" y="3012"/>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Basic"/>
                  <a:buNone/>
                </a:pPr>
                <a:r>
                  <a:rPr b="1" i="0" lang="en-US" sz="9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59" name="Google Shape;359;p36"/>
              <p:cNvSpPr/>
              <p:nvPr/>
            </p:nvSpPr>
            <p:spPr>
              <a:xfrm>
                <a:off x="5577" y="3089"/>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Basic"/>
                  <a:buNone/>
                </a:pPr>
                <a:r>
                  <a:rPr b="1" i="0" lang="en-US" sz="9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60" name="Google Shape;360;p36"/>
              <p:cNvSpPr/>
              <p:nvPr/>
            </p:nvSpPr>
            <p:spPr>
              <a:xfrm>
                <a:off x="4121" y="3168"/>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Signature of </a:t>
                </a:r>
                <a:endParaRPr i="0" sz="1800" u="none" cap="none" strike="noStrike">
                  <a:solidFill>
                    <a:srgbClr val="666666"/>
                  </a:solidFill>
                  <a:latin typeface="Avenir"/>
                  <a:ea typeface="Avenir"/>
                  <a:cs typeface="Avenir"/>
                  <a:sym typeface="Avenir"/>
                </a:endParaRPr>
              </a:p>
            </p:txBody>
          </p:sp>
          <p:sp>
            <p:nvSpPr>
              <p:cNvPr id="361" name="Google Shape;361;p36"/>
              <p:cNvSpPr/>
              <p:nvPr/>
            </p:nvSpPr>
            <p:spPr>
              <a:xfrm>
                <a:off x="4511" y="3168"/>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Supervisor</a:t>
                </a:r>
                <a:endParaRPr i="0" sz="1800" u="none" cap="none" strike="noStrike">
                  <a:solidFill>
                    <a:srgbClr val="666666"/>
                  </a:solidFill>
                  <a:latin typeface="Avenir"/>
                  <a:ea typeface="Avenir"/>
                  <a:cs typeface="Avenir"/>
                  <a:sym typeface="Avenir"/>
                </a:endParaRPr>
              </a:p>
            </p:txBody>
          </p:sp>
          <p:sp>
            <p:nvSpPr>
              <p:cNvPr id="362" name="Google Shape;362;p36"/>
              <p:cNvSpPr/>
              <p:nvPr/>
            </p:nvSpPr>
            <p:spPr>
              <a:xfrm>
                <a:off x="4838" y="3168"/>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/Director</a:t>
                </a:r>
                <a:endParaRPr i="0" sz="1800" u="none" cap="none" strike="noStrike">
                  <a:solidFill>
                    <a:srgbClr val="666666"/>
                  </a:solidFill>
                  <a:latin typeface="Avenir"/>
                  <a:ea typeface="Avenir"/>
                  <a:cs typeface="Avenir"/>
                  <a:sym typeface="Avenir"/>
                </a:endParaRPr>
              </a:p>
            </p:txBody>
          </p:sp>
          <p:sp>
            <p:nvSpPr>
              <p:cNvPr id="363" name="Google Shape;363;p36"/>
              <p:cNvSpPr/>
              <p:nvPr/>
            </p:nvSpPr>
            <p:spPr>
              <a:xfrm>
                <a:off x="5133" y="3168"/>
                <a:ext cx="6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_________________</a:t>
                </a:r>
                <a:endParaRPr i="0" sz="1800" u="none" cap="none" strike="noStrike">
                  <a:solidFill>
                    <a:srgbClr val="666666"/>
                  </a:solidFill>
                  <a:latin typeface="Avenir"/>
                  <a:ea typeface="Avenir"/>
                  <a:cs typeface="Avenir"/>
                  <a:sym typeface="Avenir"/>
                </a:endParaRPr>
              </a:p>
            </p:txBody>
          </p:sp>
          <p:sp>
            <p:nvSpPr>
              <p:cNvPr id="364" name="Google Shape;364;p36"/>
              <p:cNvSpPr/>
              <p:nvPr/>
            </p:nvSpPr>
            <p:spPr>
              <a:xfrm>
                <a:off x="5805" y="3168"/>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_____          </a:t>
                </a:r>
                <a:endParaRPr i="0" sz="1800" u="none" cap="none" strike="noStrike">
                  <a:solidFill>
                    <a:srgbClr val="666666"/>
                  </a:solidFill>
                  <a:latin typeface="Avenir"/>
                  <a:ea typeface="Avenir"/>
                  <a:cs typeface="Avenir"/>
                  <a:sym typeface="Avenir"/>
                </a:endParaRPr>
              </a:p>
            </p:txBody>
          </p:sp>
          <p:sp>
            <p:nvSpPr>
              <p:cNvPr id="365" name="Google Shape;365;p36"/>
              <p:cNvSpPr/>
              <p:nvPr/>
            </p:nvSpPr>
            <p:spPr>
              <a:xfrm>
                <a:off x="6179" y="3168"/>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Date: </a:t>
                </a:r>
                <a:endParaRPr i="0" sz="1800" u="none" cap="none" strike="noStrike">
                  <a:solidFill>
                    <a:srgbClr val="666666"/>
                  </a:solidFill>
                  <a:latin typeface="Avenir"/>
                  <a:ea typeface="Avenir"/>
                  <a:cs typeface="Avenir"/>
                  <a:sym typeface="Avenir"/>
                </a:endParaRPr>
              </a:p>
            </p:txBody>
          </p:sp>
          <p:sp>
            <p:nvSpPr>
              <p:cNvPr id="366" name="Google Shape;366;p36"/>
              <p:cNvSpPr/>
              <p:nvPr/>
            </p:nvSpPr>
            <p:spPr>
              <a:xfrm>
                <a:off x="6358" y="3168"/>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_______</a:t>
                </a:r>
                <a:endParaRPr i="0" sz="1800" u="none" cap="none" strike="noStrike">
                  <a:solidFill>
                    <a:srgbClr val="666666"/>
                  </a:solidFill>
                  <a:latin typeface="Avenir"/>
                  <a:ea typeface="Avenir"/>
                  <a:cs typeface="Avenir"/>
                  <a:sym typeface="Avenir"/>
                </a:endParaRPr>
              </a:p>
            </p:txBody>
          </p:sp>
          <p:sp>
            <p:nvSpPr>
              <p:cNvPr id="367" name="Google Shape;367;p36"/>
              <p:cNvSpPr/>
              <p:nvPr/>
            </p:nvSpPr>
            <p:spPr>
              <a:xfrm>
                <a:off x="6619" y="3168"/>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__________</a:t>
                </a:r>
                <a:endParaRPr i="0" sz="1800" u="none" cap="none" strike="noStrike">
                  <a:solidFill>
                    <a:srgbClr val="666666"/>
                  </a:solidFill>
                  <a:latin typeface="Avenir"/>
                  <a:ea typeface="Avenir"/>
                  <a:cs typeface="Avenir"/>
                  <a:sym typeface="Avenir"/>
                </a:endParaRPr>
              </a:p>
            </p:txBody>
          </p:sp>
          <p:sp>
            <p:nvSpPr>
              <p:cNvPr id="368" name="Google Shape;368;p36"/>
              <p:cNvSpPr/>
              <p:nvPr/>
            </p:nvSpPr>
            <p:spPr>
              <a:xfrm>
                <a:off x="6993" y="3168"/>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69" name="Google Shape;369;p36"/>
              <p:cNvSpPr/>
              <p:nvPr/>
            </p:nvSpPr>
            <p:spPr>
              <a:xfrm>
                <a:off x="4121" y="3250"/>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70" name="Google Shape;370;p36"/>
              <p:cNvSpPr/>
              <p:nvPr/>
            </p:nvSpPr>
            <p:spPr>
              <a:xfrm>
                <a:off x="4121" y="3334"/>
                <a:ext cx="30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At the end of each report period, January and July, the original of the completed certification </a:t>
                </a:r>
                <a:endParaRPr i="0" sz="1800" u="none" cap="none" strike="noStrike">
                  <a:solidFill>
                    <a:srgbClr val="666666"/>
                  </a:solidFill>
                  <a:latin typeface="Avenir"/>
                  <a:ea typeface="Avenir"/>
                  <a:cs typeface="Avenir"/>
                  <a:sym typeface="Avenir"/>
                </a:endParaRPr>
              </a:p>
            </p:txBody>
          </p:sp>
          <p:sp>
            <p:nvSpPr>
              <p:cNvPr id="371" name="Google Shape;371;p36"/>
              <p:cNvSpPr/>
              <p:nvPr/>
            </p:nvSpPr>
            <p:spPr>
              <a:xfrm>
                <a:off x="4121" y="3417"/>
                <a:ext cx="9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form must be sent to the </a:t>
                </a:r>
                <a:endParaRPr i="0" sz="1800" u="none" cap="none" strike="noStrike">
                  <a:solidFill>
                    <a:srgbClr val="666666"/>
                  </a:solidFill>
                  <a:latin typeface="Avenir"/>
                  <a:ea typeface="Avenir"/>
                  <a:cs typeface="Avenir"/>
                  <a:sym typeface="Avenir"/>
                </a:endParaRPr>
              </a:p>
            </p:txBody>
          </p:sp>
          <p:sp>
            <p:nvSpPr>
              <p:cNvPr id="372" name="Google Shape;372;p36"/>
              <p:cNvSpPr/>
              <p:nvPr/>
            </p:nvSpPr>
            <p:spPr>
              <a:xfrm>
                <a:off x="4880" y="3417"/>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Title I </a:t>
                </a:r>
                <a:endParaRPr i="0" sz="1800" u="none" cap="none" strike="noStrike">
                  <a:solidFill>
                    <a:srgbClr val="666666"/>
                  </a:solidFill>
                  <a:latin typeface="Avenir"/>
                  <a:ea typeface="Avenir"/>
                  <a:cs typeface="Avenir"/>
                  <a:sym typeface="Avenir"/>
                </a:endParaRPr>
              </a:p>
            </p:txBody>
          </p:sp>
          <p:sp>
            <p:nvSpPr>
              <p:cNvPr id="373" name="Google Shape;373;p36"/>
              <p:cNvSpPr/>
              <p:nvPr/>
            </p:nvSpPr>
            <p:spPr>
              <a:xfrm>
                <a:off x="5074" y="3417"/>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Executive </a:t>
                </a:r>
                <a:endParaRPr i="0" sz="1800" u="none" cap="none" strike="noStrike">
                  <a:solidFill>
                    <a:srgbClr val="666666"/>
                  </a:solidFill>
                  <a:latin typeface="Avenir"/>
                  <a:ea typeface="Avenir"/>
                  <a:cs typeface="Avenir"/>
                  <a:sym typeface="Avenir"/>
                </a:endParaRPr>
              </a:p>
            </p:txBody>
          </p:sp>
          <p:sp>
            <p:nvSpPr>
              <p:cNvPr id="374" name="Google Shape;374;p36"/>
              <p:cNvSpPr/>
              <p:nvPr/>
            </p:nvSpPr>
            <p:spPr>
              <a:xfrm>
                <a:off x="5385" y="3417"/>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Directo</a:t>
                </a:r>
                <a:endParaRPr i="0" sz="1800" u="none" cap="none" strike="noStrike">
                  <a:solidFill>
                    <a:srgbClr val="666666"/>
                  </a:solidFill>
                  <a:latin typeface="Avenir"/>
                  <a:ea typeface="Avenir"/>
                  <a:cs typeface="Avenir"/>
                  <a:sym typeface="Avenir"/>
                </a:endParaRPr>
              </a:p>
            </p:txBody>
          </p:sp>
          <p:sp>
            <p:nvSpPr>
              <p:cNvPr id="375" name="Google Shape;375;p36"/>
              <p:cNvSpPr/>
              <p:nvPr/>
            </p:nvSpPr>
            <p:spPr>
              <a:xfrm>
                <a:off x="5613" y="3417"/>
                <a:ext cx="15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r’s office where it will be maintained on file </a:t>
                </a:r>
                <a:endParaRPr i="0" sz="1800" u="none" cap="none" strike="noStrike">
                  <a:solidFill>
                    <a:srgbClr val="666666"/>
                  </a:solidFill>
                  <a:latin typeface="Avenir"/>
                  <a:ea typeface="Avenir"/>
                  <a:cs typeface="Avenir"/>
                  <a:sym typeface="Avenir"/>
                </a:endParaRPr>
              </a:p>
            </p:txBody>
          </p:sp>
          <p:sp>
            <p:nvSpPr>
              <p:cNvPr id="376" name="Google Shape;376;p36"/>
              <p:cNvSpPr/>
              <p:nvPr/>
            </p:nvSpPr>
            <p:spPr>
              <a:xfrm>
                <a:off x="4121" y="3501"/>
                <a:ext cx="21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for a period of five years.  The principal and/or supervisor should </a:t>
                </a:r>
                <a:endParaRPr i="0" sz="1800" u="none" cap="none" strike="noStrike">
                  <a:solidFill>
                    <a:srgbClr val="666666"/>
                  </a:solidFill>
                  <a:latin typeface="Avenir"/>
                  <a:ea typeface="Avenir"/>
                  <a:cs typeface="Avenir"/>
                  <a:sym typeface="Avenir"/>
                </a:endParaRPr>
              </a:p>
            </p:txBody>
          </p:sp>
          <p:sp>
            <p:nvSpPr>
              <p:cNvPr id="377" name="Google Shape;377;p36"/>
              <p:cNvSpPr/>
              <p:nvPr/>
            </p:nvSpPr>
            <p:spPr>
              <a:xfrm>
                <a:off x="6152" y="3501"/>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s</a:t>
                </a:r>
                <a:endParaRPr i="0" sz="1800" u="none" cap="none" strike="noStrike">
                  <a:solidFill>
                    <a:srgbClr val="666666"/>
                  </a:solidFill>
                  <a:latin typeface="Avenir"/>
                  <a:ea typeface="Avenir"/>
                  <a:cs typeface="Avenir"/>
                  <a:sym typeface="Avenir"/>
                </a:endParaRPr>
              </a:p>
            </p:txBody>
          </p:sp>
          <p:sp>
            <p:nvSpPr>
              <p:cNvPr id="378" name="Google Shape;378;p36"/>
              <p:cNvSpPr/>
              <p:nvPr/>
            </p:nvSpPr>
            <p:spPr>
              <a:xfrm>
                <a:off x="6289" y="3501"/>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79" name="Google Shape;379;p36"/>
              <p:cNvSpPr/>
              <p:nvPr/>
            </p:nvSpPr>
            <p:spPr>
              <a:xfrm>
                <a:off x="6307" y="3501"/>
                <a:ext cx="6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a signed copy of this </a:t>
                </a:r>
                <a:endParaRPr i="0" sz="1800" u="none" cap="none" strike="noStrike">
                  <a:solidFill>
                    <a:srgbClr val="666666"/>
                  </a:solidFill>
                  <a:latin typeface="Avenir"/>
                  <a:ea typeface="Avenir"/>
                  <a:cs typeface="Avenir"/>
                  <a:sym typeface="Avenir"/>
                </a:endParaRPr>
              </a:p>
            </p:txBody>
          </p:sp>
          <p:sp>
            <p:nvSpPr>
              <p:cNvPr id="380" name="Google Shape;380;p36"/>
              <p:cNvSpPr/>
              <p:nvPr/>
            </p:nvSpPr>
            <p:spPr>
              <a:xfrm>
                <a:off x="4121" y="3584"/>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document</a:t>
                </a:r>
                <a:endParaRPr i="0" sz="1800" u="none" cap="none" strike="noStrike">
                  <a:solidFill>
                    <a:srgbClr val="666666"/>
                  </a:solidFill>
                  <a:latin typeface="Avenir"/>
                  <a:ea typeface="Avenir"/>
                  <a:cs typeface="Avenir"/>
                  <a:sym typeface="Avenir"/>
                </a:endParaRPr>
              </a:p>
            </p:txBody>
          </p:sp>
          <p:sp>
            <p:nvSpPr>
              <p:cNvPr id="381" name="Google Shape;381;p36"/>
              <p:cNvSpPr/>
              <p:nvPr/>
            </p:nvSpPr>
            <p:spPr>
              <a:xfrm>
                <a:off x="4426" y="3584"/>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82" name="Google Shape;382;p36"/>
              <p:cNvSpPr/>
              <p:nvPr/>
            </p:nvSpPr>
            <p:spPr>
              <a:xfrm>
                <a:off x="4445" y="3584"/>
                <a:ext cx="9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into the school or department’s </a:t>
                </a:r>
                <a:endParaRPr i="0" sz="1800" u="none" cap="none" strike="noStrike">
                  <a:solidFill>
                    <a:srgbClr val="666666"/>
                  </a:solidFill>
                  <a:latin typeface="Avenir"/>
                  <a:ea typeface="Avenir"/>
                  <a:cs typeface="Avenir"/>
                  <a:sym typeface="Avenir"/>
                </a:endParaRPr>
              </a:p>
            </p:txBody>
          </p:sp>
          <p:sp>
            <p:nvSpPr>
              <p:cNvPr id="383" name="Google Shape;383;p36"/>
              <p:cNvSpPr/>
              <p:nvPr/>
            </p:nvSpPr>
            <p:spPr>
              <a:xfrm>
                <a:off x="5414" y="3584"/>
                <a:ext cx="12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compliance folder on Google Drive</a:t>
                </a:r>
                <a:endParaRPr i="0" sz="1800" u="none" cap="none" strike="noStrike">
                  <a:solidFill>
                    <a:srgbClr val="666666"/>
                  </a:solidFill>
                  <a:latin typeface="Avenir"/>
                  <a:ea typeface="Avenir"/>
                  <a:cs typeface="Avenir"/>
                  <a:sym typeface="Avenir"/>
                </a:endParaRPr>
              </a:p>
            </p:txBody>
          </p:sp>
          <p:sp>
            <p:nvSpPr>
              <p:cNvPr id="384" name="Google Shape;384;p36"/>
              <p:cNvSpPr/>
              <p:nvPr/>
            </p:nvSpPr>
            <p:spPr>
              <a:xfrm>
                <a:off x="6485" y="3584"/>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  It is not </a:t>
                </a:r>
                <a:endParaRPr i="0" sz="1800" u="none" cap="none" strike="noStrike">
                  <a:solidFill>
                    <a:srgbClr val="666666"/>
                  </a:solidFill>
                  <a:latin typeface="Avenir"/>
                  <a:ea typeface="Avenir"/>
                  <a:cs typeface="Avenir"/>
                  <a:sym typeface="Avenir"/>
                </a:endParaRPr>
              </a:p>
            </p:txBody>
          </p:sp>
          <p:sp>
            <p:nvSpPr>
              <p:cNvPr id="385" name="Google Shape;385;p36"/>
              <p:cNvSpPr/>
              <p:nvPr/>
            </p:nvSpPr>
            <p:spPr>
              <a:xfrm>
                <a:off x="4121" y="3668"/>
                <a:ext cx="9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necessary to send a copy of</a:t>
                </a:r>
                <a:endParaRPr i="0" sz="1800" u="none" cap="none" strike="noStrike">
                  <a:solidFill>
                    <a:srgbClr val="666666"/>
                  </a:solidFill>
                  <a:latin typeface="Avenir"/>
                  <a:ea typeface="Avenir"/>
                  <a:cs typeface="Avenir"/>
                  <a:sym typeface="Avenir"/>
                </a:endParaRPr>
              </a:p>
            </p:txBody>
          </p:sp>
          <p:sp>
            <p:nvSpPr>
              <p:cNvPr id="386" name="Google Shape;386;p36"/>
              <p:cNvSpPr/>
              <p:nvPr/>
            </p:nvSpPr>
            <p:spPr>
              <a:xfrm>
                <a:off x="4946" y="3668"/>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87" name="Google Shape;387;p36"/>
              <p:cNvSpPr/>
              <p:nvPr/>
            </p:nvSpPr>
            <p:spPr>
              <a:xfrm>
                <a:off x="4965" y="3668"/>
                <a:ext cx="12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this form to the Finance Department. </a:t>
                </a:r>
                <a:endParaRPr i="0" sz="1800" u="none" cap="none" strike="noStrike">
                  <a:solidFill>
                    <a:srgbClr val="666666"/>
                  </a:solidFill>
                  <a:latin typeface="Avenir"/>
                  <a:ea typeface="Avenir"/>
                  <a:cs typeface="Avenir"/>
                  <a:sym typeface="Avenir"/>
                </a:endParaRPr>
              </a:p>
            </p:txBody>
          </p:sp>
          <p:sp>
            <p:nvSpPr>
              <p:cNvPr id="388" name="Google Shape;388;p36"/>
              <p:cNvSpPr/>
              <p:nvPr/>
            </p:nvSpPr>
            <p:spPr>
              <a:xfrm>
                <a:off x="6112" y="3668"/>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89" name="Google Shape;389;p36"/>
              <p:cNvSpPr/>
              <p:nvPr/>
            </p:nvSpPr>
            <p:spPr>
              <a:xfrm>
                <a:off x="4121" y="3751"/>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Calibri"/>
                  <a:buNone/>
                </a:pPr>
                <a:r>
                  <a:rPr i="0" lang="en-US" sz="9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90" name="Google Shape;390;p36"/>
              <p:cNvSpPr/>
              <p:nvPr/>
            </p:nvSpPr>
            <p:spPr>
              <a:xfrm>
                <a:off x="4666" y="2483"/>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Basic"/>
                  <a:buNone/>
                </a:pPr>
                <a:r>
                  <a:rPr i="0" lang="en-US" sz="700" u="none" cap="none" strike="noStrike">
                    <a:solidFill>
                      <a:srgbClr val="666666"/>
                    </a:solidFill>
                    <a:latin typeface="Avenir"/>
                    <a:ea typeface="Avenir"/>
                    <a:cs typeface="Avenir"/>
                    <a:sym typeface="Avenir"/>
                  </a:rPr>
                  <a:t>EMP ID</a:t>
                </a:r>
                <a:endParaRPr i="0" sz="1800" u="none" cap="none" strike="noStrike">
                  <a:solidFill>
                    <a:srgbClr val="666666"/>
                  </a:solidFill>
                  <a:latin typeface="Avenir"/>
                  <a:ea typeface="Avenir"/>
                  <a:cs typeface="Avenir"/>
                  <a:sym typeface="Avenir"/>
                </a:endParaRPr>
              </a:p>
            </p:txBody>
          </p:sp>
          <p:sp>
            <p:nvSpPr>
              <p:cNvPr id="391" name="Google Shape;391;p36"/>
              <p:cNvSpPr/>
              <p:nvPr/>
            </p:nvSpPr>
            <p:spPr>
              <a:xfrm>
                <a:off x="4821" y="2422"/>
                <a:ext cx="0" cy="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rPr i="0" lang="en-US" sz="15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92" name="Google Shape;392;p36"/>
              <p:cNvSpPr/>
              <p:nvPr/>
            </p:nvSpPr>
            <p:spPr>
              <a:xfrm>
                <a:off x="4908" y="2483"/>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Basic"/>
                  <a:buNone/>
                </a:pPr>
                <a:r>
                  <a:rPr i="0" lang="en-US" sz="700" u="none" cap="none" strike="noStrike">
                    <a:solidFill>
                      <a:srgbClr val="666666"/>
                    </a:solidFill>
                    <a:latin typeface="Avenir"/>
                    <a:ea typeface="Avenir"/>
                    <a:cs typeface="Avenir"/>
                    <a:sym typeface="Avenir"/>
                  </a:rPr>
                  <a:t>Job Code</a:t>
                </a:r>
                <a:endParaRPr i="0" sz="1800" u="none" cap="none" strike="noStrike">
                  <a:solidFill>
                    <a:srgbClr val="666666"/>
                  </a:solidFill>
                  <a:latin typeface="Avenir"/>
                  <a:ea typeface="Avenir"/>
                  <a:cs typeface="Avenir"/>
                  <a:sym typeface="Avenir"/>
                </a:endParaRPr>
              </a:p>
            </p:txBody>
          </p:sp>
          <p:sp>
            <p:nvSpPr>
              <p:cNvPr id="393" name="Google Shape;393;p36"/>
              <p:cNvSpPr/>
              <p:nvPr/>
            </p:nvSpPr>
            <p:spPr>
              <a:xfrm>
                <a:off x="5087" y="2422"/>
                <a:ext cx="0" cy="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rPr i="0" lang="en-US" sz="15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94" name="Google Shape;394;p36"/>
              <p:cNvSpPr/>
              <p:nvPr/>
            </p:nvSpPr>
            <p:spPr>
              <a:xfrm>
                <a:off x="5195" y="2483"/>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Basic"/>
                  <a:buNone/>
                </a:pPr>
                <a:r>
                  <a:rPr i="0" lang="en-US" sz="700" u="none" cap="none" strike="noStrike">
                    <a:solidFill>
                      <a:srgbClr val="666666"/>
                    </a:solidFill>
                    <a:latin typeface="Avenir"/>
                    <a:ea typeface="Avenir"/>
                    <a:cs typeface="Avenir"/>
                    <a:sym typeface="Avenir"/>
                  </a:rPr>
                  <a:t>Position</a:t>
                </a:r>
                <a:endParaRPr i="0" sz="1800" u="none" cap="none" strike="noStrike">
                  <a:solidFill>
                    <a:srgbClr val="666666"/>
                  </a:solidFill>
                  <a:latin typeface="Avenir"/>
                  <a:ea typeface="Avenir"/>
                  <a:cs typeface="Avenir"/>
                  <a:sym typeface="Avenir"/>
                </a:endParaRPr>
              </a:p>
            </p:txBody>
          </p:sp>
          <p:sp>
            <p:nvSpPr>
              <p:cNvPr id="395" name="Google Shape;395;p36"/>
              <p:cNvSpPr/>
              <p:nvPr/>
            </p:nvSpPr>
            <p:spPr>
              <a:xfrm>
                <a:off x="5354" y="2422"/>
                <a:ext cx="0" cy="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rPr i="0" lang="en-US" sz="15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96" name="Google Shape;396;p36"/>
              <p:cNvSpPr/>
              <p:nvPr/>
            </p:nvSpPr>
            <p:spPr>
              <a:xfrm>
                <a:off x="5422" y="2483"/>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Basic"/>
                  <a:buNone/>
                </a:pPr>
                <a:r>
                  <a:rPr i="0" lang="en-US" sz="700" u="none" cap="none" strike="noStrike">
                    <a:solidFill>
                      <a:srgbClr val="666666"/>
                    </a:solidFill>
                    <a:latin typeface="Avenir"/>
                    <a:ea typeface="Avenir"/>
                    <a:cs typeface="Avenir"/>
                    <a:sym typeface="Avenir"/>
                  </a:rPr>
                  <a:t>Last Name</a:t>
                </a:r>
                <a:endParaRPr i="0" sz="1800" u="none" cap="none" strike="noStrike">
                  <a:solidFill>
                    <a:srgbClr val="666666"/>
                  </a:solidFill>
                  <a:latin typeface="Avenir"/>
                  <a:ea typeface="Avenir"/>
                  <a:cs typeface="Avenir"/>
                  <a:sym typeface="Avenir"/>
                </a:endParaRPr>
              </a:p>
            </p:txBody>
          </p:sp>
          <p:sp>
            <p:nvSpPr>
              <p:cNvPr id="397" name="Google Shape;397;p36"/>
              <p:cNvSpPr/>
              <p:nvPr/>
            </p:nvSpPr>
            <p:spPr>
              <a:xfrm>
                <a:off x="5632" y="2422"/>
                <a:ext cx="0" cy="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rPr i="0" lang="en-US" sz="15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98" name="Google Shape;398;p36"/>
              <p:cNvSpPr/>
              <p:nvPr/>
            </p:nvSpPr>
            <p:spPr>
              <a:xfrm>
                <a:off x="5904" y="2483"/>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Basic"/>
                  <a:buNone/>
                </a:pPr>
                <a:r>
                  <a:rPr i="0" lang="en-US" sz="700" u="none" cap="none" strike="noStrike">
                    <a:solidFill>
                      <a:srgbClr val="666666"/>
                    </a:solidFill>
                    <a:latin typeface="Avenir"/>
                    <a:ea typeface="Avenir"/>
                    <a:cs typeface="Avenir"/>
                    <a:sym typeface="Avenir"/>
                  </a:rPr>
                  <a:t>First Name</a:t>
                </a:r>
                <a:endParaRPr i="0" sz="1800" u="none" cap="none" strike="noStrike">
                  <a:solidFill>
                    <a:srgbClr val="666666"/>
                  </a:solidFill>
                  <a:latin typeface="Avenir"/>
                  <a:ea typeface="Avenir"/>
                  <a:cs typeface="Avenir"/>
                  <a:sym typeface="Avenir"/>
                </a:endParaRPr>
              </a:p>
            </p:txBody>
          </p:sp>
          <p:sp>
            <p:nvSpPr>
              <p:cNvPr id="399" name="Google Shape;399;p36"/>
              <p:cNvSpPr/>
              <p:nvPr/>
            </p:nvSpPr>
            <p:spPr>
              <a:xfrm>
                <a:off x="6122" y="2422"/>
                <a:ext cx="0" cy="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rPr i="0" lang="en-US" sz="15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00" name="Google Shape;400;p36"/>
              <p:cNvSpPr/>
              <p:nvPr/>
            </p:nvSpPr>
            <p:spPr>
              <a:xfrm>
                <a:off x="4585" y="2473"/>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01" name="Google Shape;401;p36"/>
              <p:cNvSpPr/>
              <p:nvPr/>
            </p:nvSpPr>
            <p:spPr>
              <a:xfrm>
                <a:off x="4585" y="2473"/>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02" name="Google Shape;402;p36"/>
              <p:cNvSpPr/>
              <p:nvPr/>
            </p:nvSpPr>
            <p:spPr>
              <a:xfrm>
                <a:off x="4591" y="2473"/>
                <a:ext cx="3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03" name="Google Shape;403;p36"/>
              <p:cNvSpPr/>
              <p:nvPr/>
            </p:nvSpPr>
            <p:spPr>
              <a:xfrm>
                <a:off x="4851" y="2479"/>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04" name="Google Shape;404;p36"/>
              <p:cNvSpPr/>
              <p:nvPr/>
            </p:nvSpPr>
            <p:spPr>
              <a:xfrm>
                <a:off x="4851" y="2473"/>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05" name="Google Shape;405;p36"/>
              <p:cNvSpPr/>
              <p:nvPr/>
            </p:nvSpPr>
            <p:spPr>
              <a:xfrm>
                <a:off x="4857" y="2473"/>
                <a:ext cx="3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06" name="Google Shape;406;p36"/>
              <p:cNvSpPr/>
              <p:nvPr/>
            </p:nvSpPr>
            <p:spPr>
              <a:xfrm>
                <a:off x="5118" y="2479"/>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07" name="Google Shape;407;p36"/>
              <p:cNvSpPr/>
              <p:nvPr/>
            </p:nvSpPr>
            <p:spPr>
              <a:xfrm>
                <a:off x="5118" y="2473"/>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08" name="Google Shape;408;p36"/>
              <p:cNvSpPr/>
              <p:nvPr/>
            </p:nvSpPr>
            <p:spPr>
              <a:xfrm>
                <a:off x="5124" y="2473"/>
                <a:ext cx="3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09" name="Google Shape;409;p36"/>
              <p:cNvSpPr/>
              <p:nvPr/>
            </p:nvSpPr>
            <p:spPr>
              <a:xfrm>
                <a:off x="5385" y="2479"/>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10" name="Google Shape;410;p36"/>
              <p:cNvSpPr/>
              <p:nvPr/>
            </p:nvSpPr>
            <p:spPr>
              <a:xfrm>
                <a:off x="5385" y="2473"/>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11" name="Google Shape;411;p36"/>
              <p:cNvSpPr/>
              <p:nvPr/>
            </p:nvSpPr>
            <p:spPr>
              <a:xfrm>
                <a:off x="5391" y="2473"/>
                <a:ext cx="6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12" name="Google Shape;412;p36"/>
              <p:cNvSpPr/>
              <p:nvPr/>
            </p:nvSpPr>
            <p:spPr>
              <a:xfrm>
                <a:off x="5868" y="2479"/>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13" name="Google Shape;413;p36"/>
              <p:cNvSpPr/>
              <p:nvPr/>
            </p:nvSpPr>
            <p:spPr>
              <a:xfrm>
                <a:off x="5868" y="2473"/>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14" name="Google Shape;414;p36"/>
              <p:cNvSpPr/>
              <p:nvPr/>
            </p:nvSpPr>
            <p:spPr>
              <a:xfrm>
                <a:off x="5874" y="2473"/>
                <a:ext cx="3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15" name="Google Shape;415;p36"/>
              <p:cNvSpPr/>
              <p:nvPr/>
            </p:nvSpPr>
            <p:spPr>
              <a:xfrm>
                <a:off x="6209" y="2473"/>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16" name="Google Shape;416;p36"/>
              <p:cNvSpPr/>
              <p:nvPr/>
            </p:nvSpPr>
            <p:spPr>
              <a:xfrm>
                <a:off x="6209" y="2473"/>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17" name="Google Shape;417;p36"/>
              <p:cNvSpPr/>
              <p:nvPr/>
            </p:nvSpPr>
            <p:spPr>
              <a:xfrm>
                <a:off x="4585" y="2485"/>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18" name="Google Shape;418;p36"/>
              <p:cNvSpPr/>
              <p:nvPr/>
            </p:nvSpPr>
            <p:spPr>
              <a:xfrm>
                <a:off x="4851" y="2485"/>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19" name="Google Shape;419;p36"/>
              <p:cNvSpPr/>
              <p:nvPr/>
            </p:nvSpPr>
            <p:spPr>
              <a:xfrm>
                <a:off x="5118" y="2485"/>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20" name="Google Shape;420;p36"/>
              <p:cNvSpPr/>
              <p:nvPr/>
            </p:nvSpPr>
            <p:spPr>
              <a:xfrm>
                <a:off x="5385" y="2485"/>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21" name="Google Shape;421;p36"/>
              <p:cNvSpPr/>
              <p:nvPr/>
            </p:nvSpPr>
            <p:spPr>
              <a:xfrm>
                <a:off x="5868" y="2485"/>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22" name="Google Shape;422;p36"/>
              <p:cNvSpPr/>
              <p:nvPr/>
            </p:nvSpPr>
            <p:spPr>
              <a:xfrm>
                <a:off x="6209" y="2485"/>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23" name="Google Shape;423;p36"/>
              <p:cNvSpPr/>
              <p:nvPr/>
            </p:nvSpPr>
            <p:spPr>
              <a:xfrm>
                <a:off x="4808" y="2578"/>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Basic"/>
                  <a:buNone/>
                </a:pPr>
                <a:r>
                  <a:rPr i="0" lang="en-US" sz="7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24" name="Google Shape;424;p36"/>
              <p:cNvSpPr/>
              <p:nvPr/>
            </p:nvSpPr>
            <p:spPr>
              <a:xfrm>
                <a:off x="4821" y="2517"/>
                <a:ext cx="0" cy="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rPr i="0" lang="en-US" sz="15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25" name="Google Shape;425;p36"/>
              <p:cNvSpPr/>
              <p:nvPr/>
            </p:nvSpPr>
            <p:spPr>
              <a:xfrm>
                <a:off x="5074" y="2578"/>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Basic"/>
                  <a:buNone/>
                </a:pPr>
                <a:r>
                  <a:rPr i="0" lang="en-US" sz="7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26" name="Google Shape;426;p36"/>
              <p:cNvSpPr/>
              <p:nvPr/>
            </p:nvSpPr>
            <p:spPr>
              <a:xfrm>
                <a:off x="5087" y="2517"/>
                <a:ext cx="0" cy="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rPr i="0" lang="en-US" sz="15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27" name="Google Shape;427;p36"/>
              <p:cNvSpPr/>
              <p:nvPr/>
            </p:nvSpPr>
            <p:spPr>
              <a:xfrm>
                <a:off x="5342" y="2578"/>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Basic"/>
                  <a:buNone/>
                </a:pPr>
                <a:r>
                  <a:rPr i="0" lang="en-US" sz="7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28" name="Google Shape;428;p36"/>
              <p:cNvSpPr/>
              <p:nvPr/>
            </p:nvSpPr>
            <p:spPr>
              <a:xfrm>
                <a:off x="5354" y="2517"/>
                <a:ext cx="0" cy="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rPr i="0" lang="en-US" sz="15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29" name="Google Shape;429;p36"/>
              <p:cNvSpPr/>
              <p:nvPr/>
            </p:nvSpPr>
            <p:spPr>
              <a:xfrm>
                <a:off x="5422" y="2578"/>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Basic"/>
                  <a:buNone/>
                </a:pPr>
                <a:r>
                  <a:rPr i="0" lang="en-US" sz="7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30" name="Google Shape;430;p36"/>
              <p:cNvSpPr/>
              <p:nvPr/>
            </p:nvSpPr>
            <p:spPr>
              <a:xfrm>
                <a:off x="5434" y="2517"/>
                <a:ext cx="0" cy="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rPr i="0" lang="en-US" sz="15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31" name="Google Shape;431;p36"/>
              <p:cNvSpPr/>
              <p:nvPr/>
            </p:nvSpPr>
            <p:spPr>
              <a:xfrm>
                <a:off x="5904" y="2578"/>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Basic"/>
                  <a:buNone/>
                </a:pPr>
                <a:r>
                  <a:rPr i="0" lang="en-US" sz="7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32" name="Google Shape;432;p36"/>
              <p:cNvSpPr/>
              <p:nvPr/>
            </p:nvSpPr>
            <p:spPr>
              <a:xfrm>
                <a:off x="5917" y="2517"/>
                <a:ext cx="0" cy="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rPr i="0" lang="en-US" sz="15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33" name="Google Shape;433;p36"/>
              <p:cNvSpPr/>
              <p:nvPr/>
            </p:nvSpPr>
            <p:spPr>
              <a:xfrm>
                <a:off x="4585" y="2568"/>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34" name="Google Shape;434;p36"/>
              <p:cNvSpPr/>
              <p:nvPr/>
            </p:nvSpPr>
            <p:spPr>
              <a:xfrm>
                <a:off x="4591" y="2568"/>
                <a:ext cx="3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35" name="Google Shape;435;p36"/>
              <p:cNvSpPr/>
              <p:nvPr/>
            </p:nvSpPr>
            <p:spPr>
              <a:xfrm>
                <a:off x="4851" y="2568"/>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36" name="Google Shape;436;p36"/>
              <p:cNvSpPr/>
              <p:nvPr/>
            </p:nvSpPr>
            <p:spPr>
              <a:xfrm>
                <a:off x="4857" y="2568"/>
                <a:ext cx="3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37" name="Google Shape;437;p36"/>
              <p:cNvSpPr/>
              <p:nvPr/>
            </p:nvSpPr>
            <p:spPr>
              <a:xfrm>
                <a:off x="5118" y="2568"/>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38" name="Google Shape;438;p36"/>
              <p:cNvSpPr/>
              <p:nvPr/>
            </p:nvSpPr>
            <p:spPr>
              <a:xfrm>
                <a:off x="5124" y="2568"/>
                <a:ext cx="3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39" name="Google Shape;439;p36"/>
              <p:cNvSpPr/>
              <p:nvPr/>
            </p:nvSpPr>
            <p:spPr>
              <a:xfrm>
                <a:off x="5385" y="2568"/>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40" name="Google Shape;440;p36"/>
              <p:cNvSpPr/>
              <p:nvPr/>
            </p:nvSpPr>
            <p:spPr>
              <a:xfrm>
                <a:off x="5391" y="2568"/>
                <a:ext cx="6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41" name="Google Shape;441;p36"/>
              <p:cNvSpPr/>
              <p:nvPr/>
            </p:nvSpPr>
            <p:spPr>
              <a:xfrm>
                <a:off x="5868" y="2568"/>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42" name="Google Shape;442;p36"/>
              <p:cNvSpPr/>
              <p:nvPr/>
            </p:nvSpPr>
            <p:spPr>
              <a:xfrm>
                <a:off x="5874" y="2568"/>
                <a:ext cx="3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43" name="Google Shape;443;p36"/>
              <p:cNvSpPr/>
              <p:nvPr/>
            </p:nvSpPr>
            <p:spPr>
              <a:xfrm>
                <a:off x="6209" y="2568"/>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44" name="Google Shape;444;p36"/>
              <p:cNvSpPr/>
              <p:nvPr/>
            </p:nvSpPr>
            <p:spPr>
              <a:xfrm>
                <a:off x="4585" y="2579"/>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45" name="Google Shape;445;p36"/>
              <p:cNvSpPr/>
              <p:nvPr/>
            </p:nvSpPr>
            <p:spPr>
              <a:xfrm>
                <a:off x="4851" y="2579"/>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46" name="Google Shape;446;p36"/>
              <p:cNvSpPr/>
              <p:nvPr/>
            </p:nvSpPr>
            <p:spPr>
              <a:xfrm>
                <a:off x="5118" y="2579"/>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47" name="Google Shape;447;p36"/>
              <p:cNvSpPr/>
              <p:nvPr/>
            </p:nvSpPr>
            <p:spPr>
              <a:xfrm>
                <a:off x="5385" y="2579"/>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48" name="Google Shape;448;p36"/>
              <p:cNvSpPr/>
              <p:nvPr/>
            </p:nvSpPr>
            <p:spPr>
              <a:xfrm>
                <a:off x="5868" y="2579"/>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49" name="Google Shape;449;p36"/>
              <p:cNvSpPr/>
              <p:nvPr/>
            </p:nvSpPr>
            <p:spPr>
              <a:xfrm>
                <a:off x="6209" y="2579"/>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50" name="Google Shape;450;p36"/>
              <p:cNvSpPr/>
              <p:nvPr/>
            </p:nvSpPr>
            <p:spPr>
              <a:xfrm>
                <a:off x="4808" y="2672"/>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Basic"/>
                  <a:buNone/>
                </a:pPr>
                <a:r>
                  <a:rPr i="0" lang="en-US" sz="7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51" name="Google Shape;451;p36"/>
              <p:cNvSpPr/>
              <p:nvPr/>
            </p:nvSpPr>
            <p:spPr>
              <a:xfrm>
                <a:off x="4821" y="2611"/>
                <a:ext cx="0" cy="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rPr i="0" lang="en-US" sz="15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52" name="Google Shape;452;p36"/>
              <p:cNvSpPr/>
              <p:nvPr/>
            </p:nvSpPr>
            <p:spPr>
              <a:xfrm>
                <a:off x="5074" y="2672"/>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Basic"/>
                  <a:buNone/>
                </a:pPr>
                <a:r>
                  <a:rPr i="0" lang="en-US" sz="7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53" name="Google Shape;453;p36"/>
              <p:cNvSpPr/>
              <p:nvPr/>
            </p:nvSpPr>
            <p:spPr>
              <a:xfrm>
                <a:off x="5087" y="2611"/>
                <a:ext cx="0" cy="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rPr i="0" lang="en-US" sz="15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54" name="Google Shape;454;p36"/>
              <p:cNvSpPr/>
              <p:nvPr/>
            </p:nvSpPr>
            <p:spPr>
              <a:xfrm>
                <a:off x="5342" y="2672"/>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Basic"/>
                  <a:buNone/>
                </a:pPr>
                <a:r>
                  <a:rPr i="0" lang="en-US" sz="7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55" name="Google Shape;455;p36"/>
              <p:cNvSpPr/>
              <p:nvPr/>
            </p:nvSpPr>
            <p:spPr>
              <a:xfrm>
                <a:off x="5354" y="2611"/>
                <a:ext cx="0" cy="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rPr i="0" lang="en-US" sz="15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56" name="Google Shape;456;p36"/>
              <p:cNvSpPr/>
              <p:nvPr/>
            </p:nvSpPr>
            <p:spPr>
              <a:xfrm>
                <a:off x="5422" y="2672"/>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Basic"/>
                  <a:buNone/>
                </a:pPr>
                <a:r>
                  <a:rPr i="0" lang="en-US" sz="7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57" name="Google Shape;457;p36"/>
              <p:cNvSpPr/>
              <p:nvPr/>
            </p:nvSpPr>
            <p:spPr>
              <a:xfrm>
                <a:off x="5434" y="2611"/>
                <a:ext cx="0" cy="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rPr i="0" lang="en-US" sz="15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58" name="Google Shape;458;p36"/>
              <p:cNvSpPr/>
              <p:nvPr/>
            </p:nvSpPr>
            <p:spPr>
              <a:xfrm>
                <a:off x="5904" y="2672"/>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Basic"/>
                  <a:buNone/>
                </a:pPr>
                <a:r>
                  <a:rPr i="0" lang="en-US" sz="7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59" name="Google Shape;459;p36"/>
              <p:cNvSpPr/>
              <p:nvPr/>
            </p:nvSpPr>
            <p:spPr>
              <a:xfrm>
                <a:off x="5917" y="2611"/>
                <a:ext cx="0" cy="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rPr i="0" lang="en-US" sz="15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60" name="Google Shape;460;p36"/>
              <p:cNvSpPr/>
              <p:nvPr/>
            </p:nvSpPr>
            <p:spPr>
              <a:xfrm>
                <a:off x="4585" y="2662"/>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61" name="Google Shape;461;p36"/>
              <p:cNvSpPr/>
              <p:nvPr/>
            </p:nvSpPr>
            <p:spPr>
              <a:xfrm>
                <a:off x="4591" y="2662"/>
                <a:ext cx="3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62" name="Google Shape;462;p36"/>
              <p:cNvSpPr/>
              <p:nvPr/>
            </p:nvSpPr>
            <p:spPr>
              <a:xfrm>
                <a:off x="4851" y="2662"/>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grpSp>
        <p:sp>
          <p:nvSpPr>
            <p:cNvPr id="463" name="Google Shape;463;p36"/>
            <p:cNvSpPr/>
            <p:nvPr/>
          </p:nvSpPr>
          <p:spPr>
            <a:xfrm>
              <a:off x="4857" y="2662"/>
              <a:ext cx="3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64" name="Google Shape;464;p36"/>
            <p:cNvSpPr/>
            <p:nvPr/>
          </p:nvSpPr>
          <p:spPr>
            <a:xfrm>
              <a:off x="5118" y="2662"/>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65" name="Google Shape;465;p36"/>
            <p:cNvSpPr/>
            <p:nvPr/>
          </p:nvSpPr>
          <p:spPr>
            <a:xfrm>
              <a:off x="5124" y="2662"/>
              <a:ext cx="3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66" name="Google Shape;466;p36"/>
            <p:cNvSpPr/>
            <p:nvPr/>
          </p:nvSpPr>
          <p:spPr>
            <a:xfrm>
              <a:off x="5385" y="2662"/>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67" name="Google Shape;467;p36"/>
            <p:cNvSpPr/>
            <p:nvPr/>
          </p:nvSpPr>
          <p:spPr>
            <a:xfrm>
              <a:off x="5391" y="2662"/>
              <a:ext cx="6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68" name="Google Shape;468;p36"/>
            <p:cNvSpPr/>
            <p:nvPr/>
          </p:nvSpPr>
          <p:spPr>
            <a:xfrm>
              <a:off x="5868" y="2662"/>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69" name="Google Shape;469;p36"/>
            <p:cNvSpPr/>
            <p:nvPr/>
          </p:nvSpPr>
          <p:spPr>
            <a:xfrm>
              <a:off x="5874" y="2662"/>
              <a:ext cx="3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70" name="Google Shape;470;p36"/>
            <p:cNvSpPr/>
            <p:nvPr/>
          </p:nvSpPr>
          <p:spPr>
            <a:xfrm>
              <a:off x="6209" y="2662"/>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71" name="Google Shape;471;p36"/>
            <p:cNvSpPr/>
            <p:nvPr/>
          </p:nvSpPr>
          <p:spPr>
            <a:xfrm>
              <a:off x="4585" y="2674"/>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72" name="Google Shape;472;p36"/>
            <p:cNvSpPr/>
            <p:nvPr/>
          </p:nvSpPr>
          <p:spPr>
            <a:xfrm>
              <a:off x="4585" y="2756"/>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73" name="Google Shape;473;p36"/>
            <p:cNvSpPr/>
            <p:nvPr/>
          </p:nvSpPr>
          <p:spPr>
            <a:xfrm>
              <a:off x="4585" y="2756"/>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74" name="Google Shape;474;p36"/>
            <p:cNvSpPr/>
            <p:nvPr/>
          </p:nvSpPr>
          <p:spPr>
            <a:xfrm>
              <a:off x="4591" y="2756"/>
              <a:ext cx="3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75" name="Google Shape;475;p36"/>
            <p:cNvSpPr/>
            <p:nvPr/>
          </p:nvSpPr>
          <p:spPr>
            <a:xfrm>
              <a:off x="4851" y="2674"/>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76" name="Google Shape;476;p36"/>
            <p:cNvSpPr/>
            <p:nvPr/>
          </p:nvSpPr>
          <p:spPr>
            <a:xfrm>
              <a:off x="4851" y="2756"/>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77" name="Google Shape;477;p36"/>
            <p:cNvSpPr/>
            <p:nvPr/>
          </p:nvSpPr>
          <p:spPr>
            <a:xfrm>
              <a:off x="4857" y="2756"/>
              <a:ext cx="3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78" name="Google Shape;478;p36"/>
            <p:cNvSpPr/>
            <p:nvPr/>
          </p:nvSpPr>
          <p:spPr>
            <a:xfrm>
              <a:off x="5118" y="2674"/>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79" name="Google Shape;479;p36"/>
            <p:cNvSpPr/>
            <p:nvPr/>
          </p:nvSpPr>
          <p:spPr>
            <a:xfrm>
              <a:off x="5118" y="2756"/>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80" name="Google Shape;480;p36"/>
            <p:cNvSpPr/>
            <p:nvPr/>
          </p:nvSpPr>
          <p:spPr>
            <a:xfrm>
              <a:off x="5124" y="2756"/>
              <a:ext cx="3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81" name="Google Shape;481;p36"/>
            <p:cNvSpPr/>
            <p:nvPr/>
          </p:nvSpPr>
          <p:spPr>
            <a:xfrm>
              <a:off x="5385" y="2674"/>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82" name="Google Shape;482;p36"/>
            <p:cNvSpPr/>
            <p:nvPr/>
          </p:nvSpPr>
          <p:spPr>
            <a:xfrm>
              <a:off x="5385" y="2756"/>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83" name="Google Shape;483;p36"/>
            <p:cNvSpPr/>
            <p:nvPr/>
          </p:nvSpPr>
          <p:spPr>
            <a:xfrm>
              <a:off x="5391" y="2756"/>
              <a:ext cx="6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84" name="Google Shape;484;p36"/>
            <p:cNvSpPr/>
            <p:nvPr/>
          </p:nvSpPr>
          <p:spPr>
            <a:xfrm>
              <a:off x="5868" y="2674"/>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85" name="Google Shape;485;p36"/>
            <p:cNvSpPr/>
            <p:nvPr/>
          </p:nvSpPr>
          <p:spPr>
            <a:xfrm>
              <a:off x="5868" y="2756"/>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86" name="Google Shape;486;p36"/>
            <p:cNvSpPr/>
            <p:nvPr/>
          </p:nvSpPr>
          <p:spPr>
            <a:xfrm>
              <a:off x="5874" y="2756"/>
              <a:ext cx="3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87" name="Google Shape;487;p36"/>
            <p:cNvSpPr/>
            <p:nvPr/>
          </p:nvSpPr>
          <p:spPr>
            <a:xfrm>
              <a:off x="6209" y="2674"/>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88" name="Google Shape;488;p36"/>
            <p:cNvSpPr/>
            <p:nvPr/>
          </p:nvSpPr>
          <p:spPr>
            <a:xfrm>
              <a:off x="6209" y="2756"/>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89" name="Google Shape;489;p36"/>
            <p:cNvSpPr/>
            <p:nvPr/>
          </p:nvSpPr>
          <p:spPr>
            <a:xfrm>
              <a:off x="6209" y="2756"/>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grpSp>
      <p:sp>
        <p:nvSpPr>
          <p:cNvPr id="490" name="Google Shape;490;p36"/>
          <p:cNvSpPr/>
          <p:nvPr/>
        </p:nvSpPr>
        <p:spPr>
          <a:xfrm>
            <a:off x="7940842" y="6194545"/>
            <a:ext cx="1051800" cy="5502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Twentieth Century"/>
              <a:buNone/>
            </a:pPr>
            <a:r>
              <a:t/>
            </a:r>
            <a:endParaRPr i="0" sz="1800" u="none" cap="none" strike="noStrike">
              <a:solidFill>
                <a:schemeClr val="dk1"/>
              </a:solidFill>
              <a:latin typeface="Avenir"/>
              <a:ea typeface="Avenir"/>
              <a:cs typeface="Avenir"/>
              <a:sym typeface="Avenir"/>
            </a:endParaRPr>
          </a:p>
        </p:txBody>
      </p:sp>
      <p:sp>
        <p:nvSpPr>
          <p:cNvPr id="491" name="Google Shape;491;p36"/>
          <p:cNvSpPr txBox="1"/>
          <p:nvPr>
            <p:ph idx="12" type="sldNum"/>
          </p:nvPr>
        </p:nvSpPr>
        <p:spPr>
          <a:xfrm>
            <a:off x="8580847" y="6325369"/>
            <a:ext cx="472800" cy="39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sp>
        <p:nvSpPr>
          <p:cNvPr id="492" name="Google Shape;492;p36"/>
          <p:cNvSpPr txBox="1"/>
          <p:nvPr/>
        </p:nvSpPr>
        <p:spPr>
          <a:xfrm>
            <a:off x="891925" y="2018800"/>
            <a:ext cx="6514200" cy="2533200"/>
          </a:xfrm>
          <a:prstGeom prst="rect">
            <a:avLst/>
          </a:prstGeom>
          <a:noFill/>
          <a:ln>
            <a:noFill/>
          </a:ln>
        </p:spPr>
        <p:txBody>
          <a:bodyPr anchorCtr="0" anchor="t" bIns="91425" lIns="91425" spcFirstLastPara="1" rIns="91425" wrap="square" tIns="91425">
            <a:noAutofit/>
          </a:bodyPr>
          <a:lstStyle/>
          <a:p>
            <a:pPr indent="-342900" lvl="0" marL="342900" rtl="0" algn="l">
              <a:spcBef>
                <a:spcPts val="0"/>
              </a:spcBef>
              <a:spcAft>
                <a:spcPts val="0"/>
              </a:spcAft>
              <a:buClr>
                <a:schemeClr val="dk1"/>
              </a:buClr>
              <a:buSzPts val="3200"/>
              <a:buFont typeface="Avenir"/>
              <a:buChar char="•"/>
            </a:pPr>
            <a:r>
              <a:rPr lang="en-US" sz="3200">
                <a:solidFill>
                  <a:schemeClr val="dk1"/>
                </a:solidFill>
                <a:latin typeface="Avenir"/>
                <a:ea typeface="Avenir"/>
                <a:cs typeface="Avenir"/>
                <a:sym typeface="Avenir"/>
              </a:rPr>
              <a:t>Questions? Email </a:t>
            </a:r>
            <a:r>
              <a:rPr lang="en-US" sz="3200">
                <a:solidFill>
                  <a:srgbClr val="CC0202"/>
                </a:solidFill>
                <a:latin typeface="Avenir"/>
                <a:ea typeface="Avenir"/>
                <a:cs typeface="Avenir"/>
                <a:sym typeface="Avenir"/>
              </a:rPr>
              <a:t>laylao.williams@cms.k12.nc.us </a:t>
            </a:r>
            <a:r>
              <a:rPr lang="en-US" sz="3200">
                <a:solidFill>
                  <a:schemeClr val="dk1"/>
                </a:solidFill>
                <a:latin typeface="Avenir"/>
                <a:ea typeface="Avenir"/>
                <a:cs typeface="Avenir"/>
                <a:sym typeface="Avenir"/>
              </a:rPr>
              <a:t>or call at 980-343-5511</a:t>
            </a:r>
            <a:endParaRPr sz="3200">
              <a:solidFill>
                <a:srgbClr val="CC0202"/>
              </a:solidFill>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6"/>
          <p:cNvSpPr txBox="1"/>
          <p:nvPr>
            <p:ph idx="12" type="sldNum"/>
          </p:nvPr>
        </p:nvSpPr>
        <p:spPr>
          <a:xfrm>
            <a:off x="8580847" y="6325369"/>
            <a:ext cx="472800" cy="39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sp>
        <p:nvSpPr>
          <p:cNvPr id="118" name="Google Shape;118;p16"/>
          <p:cNvSpPr txBox="1"/>
          <p:nvPr/>
        </p:nvSpPr>
        <p:spPr>
          <a:xfrm>
            <a:off x="3355700" y="3774125"/>
            <a:ext cx="2765100" cy="83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500">
              <a:latin typeface="Avenir"/>
              <a:ea typeface="Avenir"/>
              <a:cs typeface="Avenir"/>
              <a:sym typeface="Avenir"/>
            </a:endParaRPr>
          </a:p>
        </p:txBody>
      </p:sp>
      <p:sp>
        <p:nvSpPr>
          <p:cNvPr id="119" name="Google Shape;119;p16"/>
          <p:cNvSpPr txBox="1"/>
          <p:nvPr/>
        </p:nvSpPr>
        <p:spPr>
          <a:xfrm>
            <a:off x="6215925" y="3774125"/>
            <a:ext cx="26235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500">
              <a:latin typeface="Avenir"/>
              <a:ea typeface="Avenir"/>
              <a:cs typeface="Avenir"/>
              <a:sym typeface="Avenir"/>
            </a:endParaRPr>
          </a:p>
        </p:txBody>
      </p:sp>
      <p:sp>
        <p:nvSpPr>
          <p:cNvPr id="120" name="Google Shape;120;p16"/>
          <p:cNvSpPr txBox="1"/>
          <p:nvPr/>
        </p:nvSpPr>
        <p:spPr>
          <a:xfrm>
            <a:off x="0" y="0"/>
            <a:ext cx="8839500" cy="650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4800">
                <a:solidFill>
                  <a:schemeClr val="dk1"/>
                </a:solidFill>
                <a:latin typeface="Avenir"/>
                <a:ea typeface="Avenir"/>
                <a:cs typeface="Avenir"/>
                <a:sym typeface="Avenir"/>
              </a:rPr>
              <a:t>    </a:t>
            </a:r>
            <a:r>
              <a:rPr b="1" lang="en-US" sz="4800">
                <a:solidFill>
                  <a:schemeClr val="dk1"/>
                </a:solidFill>
                <a:latin typeface="Avenir"/>
                <a:ea typeface="Avenir"/>
                <a:cs typeface="Avenir"/>
                <a:sym typeface="Avenir"/>
              </a:rPr>
              <a:t>Why are we here?</a:t>
            </a:r>
            <a:endParaRPr b="1" sz="4800">
              <a:solidFill>
                <a:schemeClr val="dk1"/>
              </a:solidFill>
              <a:latin typeface="Avenir"/>
              <a:ea typeface="Avenir"/>
              <a:cs typeface="Avenir"/>
              <a:sym typeface="Avenir"/>
            </a:endParaRPr>
          </a:p>
          <a:p>
            <a:pPr indent="0" lvl="0" marL="0" rtl="0" algn="ctr">
              <a:spcBef>
                <a:spcPts val="0"/>
              </a:spcBef>
              <a:spcAft>
                <a:spcPts val="0"/>
              </a:spcAft>
              <a:buNone/>
            </a:pPr>
            <a:r>
              <a:t/>
            </a:r>
            <a:endParaRPr b="1" sz="4800">
              <a:solidFill>
                <a:schemeClr val="dk1"/>
              </a:solidFill>
              <a:latin typeface="Avenir"/>
              <a:ea typeface="Avenir"/>
              <a:cs typeface="Avenir"/>
              <a:sym typeface="Avenir"/>
            </a:endParaRPr>
          </a:p>
          <a:p>
            <a:pPr indent="0" lvl="0" marL="0" rtl="0" algn="l">
              <a:spcBef>
                <a:spcPts val="0"/>
              </a:spcBef>
              <a:spcAft>
                <a:spcPts val="0"/>
              </a:spcAft>
              <a:buNone/>
            </a:pPr>
            <a:r>
              <a:rPr lang="en-US" sz="2000">
                <a:solidFill>
                  <a:schemeClr val="dk1"/>
                </a:solidFill>
                <a:latin typeface="Avenir"/>
                <a:ea typeface="Avenir"/>
                <a:cs typeface="Avenir"/>
                <a:sym typeface="Avenir"/>
              </a:rPr>
              <a:t>The </a:t>
            </a:r>
            <a:r>
              <a:rPr i="1" lang="en-US" sz="2000">
                <a:solidFill>
                  <a:schemeClr val="dk1"/>
                </a:solidFill>
                <a:latin typeface="Avenir"/>
                <a:ea typeface="Avenir"/>
                <a:cs typeface="Avenir"/>
                <a:sym typeface="Avenir"/>
              </a:rPr>
              <a:t>Elementary and Secondary Education Act (ESEA), </a:t>
            </a:r>
            <a:r>
              <a:rPr lang="en-US" sz="2000">
                <a:solidFill>
                  <a:schemeClr val="dk1"/>
                </a:solidFill>
                <a:latin typeface="Avenir"/>
                <a:ea typeface="Avenir"/>
                <a:cs typeface="Avenir"/>
                <a:sym typeface="Avenir"/>
              </a:rPr>
              <a:t>as amended by the Every Student Succeeds Act (ESSA) of 2015,</a:t>
            </a:r>
            <a:r>
              <a:rPr i="1" lang="en-US" sz="2000">
                <a:solidFill>
                  <a:srgbClr val="9900FF"/>
                </a:solidFill>
                <a:latin typeface="Avenir"/>
                <a:ea typeface="Avenir"/>
                <a:cs typeface="Avenir"/>
                <a:sym typeface="Avenir"/>
              </a:rPr>
              <a:t> </a:t>
            </a:r>
            <a:r>
              <a:rPr lang="en-US" sz="2000">
                <a:solidFill>
                  <a:schemeClr val="dk1"/>
                </a:solidFill>
                <a:latin typeface="Avenir"/>
                <a:ea typeface="Avenir"/>
                <a:cs typeface="Avenir"/>
                <a:sym typeface="Avenir"/>
              </a:rPr>
              <a:t>requires that each Title I School hold an Annual Meeting for parents/families/community members for the purpose of:</a:t>
            </a:r>
            <a:endParaRPr sz="3000">
              <a:solidFill>
                <a:schemeClr val="dk1"/>
              </a:solidFill>
              <a:latin typeface="Avenir"/>
              <a:ea typeface="Avenir"/>
              <a:cs typeface="Avenir"/>
              <a:sym typeface="Avenir"/>
            </a:endParaRPr>
          </a:p>
          <a:p>
            <a:pPr indent="-342900" lvl="0" marL="342900" rtl="0" algn="l">
              <a:spcBef>
                <a:spcPts val="400"/>
              </a:spcBef>
              <a:spcAft>
                <a:spcPts val="0"/>
              </a:spcAft>
              <a:buNone/>
            </a:pPr>
            <a:r>
              <a:t/>
            </a:r>
            <a:endParaRPr sz="2000">
              <a:solidFill>
                <a:schemeClr val="dk1"/>
              </a:solidFill>
              <a:latin typeface="Avenir"/>
              <a:ea typeface="Avenir"/>
              <a:cs typeface="Avenir"/>
              <a:sym typeface="Avenir"/>
            </a:endParaRPr>
          </a:p>
          <a:p>
            <a:pPr indent="-355600" lvl="0" marL="457200" rtl="0" algn="l">
              <a:spcBef>
                <a:spcPts val="40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Informing you of your school’s participation in Title I services</a:t>
            </a:r>
            <a:endParaRPr sz="2000">
              <a:solidFill>
                <a:schemeClr val="dk1"/>
              </a:solidFill>
              <a:latin typeface="Avenir"/>
              <a:ea typeface="Avenir"/>
              <a:cs typeface="Avenir"/>
              <a:sym typeface="Avenir"/>
            </a:endParaRPr>
          </a:p>
          <a:p>
            <a:pPr indent="0" lvl="0" marL="0" rtl="0" algn="l">
              <a:spcBef>
                <a:spcPts val="400"/>
              </a:spcBef>
              <a:spcAft>
                <a:spcPts val="0"/>
              </a:spcAft>
              <a:buClr>
                <a:schemeClr val="dk1"/>
              </a:buClr>
              <a:buSzPts val="1100"/>
              <a:buFont typeface="Arial"/>
              <a:buNone/>
            </a:pPr>
            <a:r>
              <a:t/>
            </a:r>
            <a:endParaRPr sz="2000">
              <a:solidFill>
                <a:schemeClr val="dk1"/>
              </a:solidFill>
              <a:latin typeface="Avenir"/>
              <a:ea typeface="Avenir"/>
              <a:cs typeface="Avenir"/>
              <a:sym typeface="Avenir"/>
            </a:endParaRPr>
          </a:p>
          <a:p>
            <a:pPr indent="-355600" lvl="0" marL="457200" rtl="0" algn="l">
              <a:spcBef>
                <a:spcPts val="40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Explaining the requirements of Title I, Part A</a:t>
            </a:r>
            <a:endParaRPr sz="2000">
              <a:solidFill>
                <a:schemeClr val="dk1"/>
              </a:solidFill>
              <a:latin typeface="Avenir"/>
              <a:ea typeface="Avenir"/>
              <a:cs typeface="Avenir"/>
              <a:sym typeface="Avenir"/>
            </a:endParaRPr>
          </a:p>
          <a:p>
            <a:pPr indent="0" lvl="0" marL="914400" rtl="0" algn="l">
              <a:spcBef>
                <a:spcPts val="400"/>
              </a:spcBef>
              <a:spcAft>
                <a:spcPts val="0"/>
              </a:spcAft>
              <a:buClr>
                <a:schemeClr val="dk1"/>
              </a:buClr>
              <a:buSzPts val="1100"/>
              <a:buFont typeface="Arial"/>
              <a:buNone/>
            </a:pPr>
            <a:r>
              <a:t/>
            </a:r>
            <a:endParaRPr sz="2000">
              <a:solidFill>
                <a:schemeClr val="dk1"/>
              </a:solidFill>
              <a:latin typeface="Avenir"/>
              <a:ea typeface="Avenir"/>
              <a:cs typeface="Avenir"/>
              <a:sym typeface="Avenir"/>
            </a:endParaRPr>
          </a:p>
          <a:p>
            <a:pPr indent="-355600" lvl="0" marL="457200" rtl="0" algn="l">
              <a:spcBef>
                <a:spcPts val="40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Explaining your rights as parents to be engaged</a:t>
            </a:r>
            <a:endParaRPr sz="3000">
              <a:solidFill>
                <a:schemeClr val="dk1"/>
              </a:solidFill>
              <a:latin typeface="Avenir"/>
              <a:ea typeface="Avenir"/>
              <a:cs typeface="Avenir"/>
              <a:sym typeface="Avenir"/>
            </a:endParaRPr>
          </a:p>
          <a:p>
            <a:pPr indent="-285750" lvl="1" marL="742950" rtl="0" algn="l">
              <a:spcBef>
                <a:spcPts val="360"/>
              </a:spcBef>
              <a:spcAft>
                <a:spcPts val="0"/>
              </a:spcAft>
              <a:buClr>
                <a:schemeClr val="dk1"/>
              </a:buClr>
              <a:buFont typeface="Arial"/>
              <a:buNone/>
            </a:pPr>
            <a:r>
              <a:t/>
            </a:r>
            <a:endParaRPr sz="1800">
              <a:solidFill>
                <a:schemeClr val="dk1"/>
              </a:solidFill>
              <a:latin typeface="Avenir"/>
              <a:ea typeface="Avenir"/>
              <a:cs typeface="Avenir"/>
              <a:sym typeface="Avenir"/>
            </a:endParaRPr>
          </a:p>
          <a:p>
            <a:pPr indent="-342900" lvl="0" marL="342900" rtl="0" algn="l">
              <a:spcBef>
                <a:spcPts val="440"/>
              </a:spcBef>
              <a:spcAft>
                <a:spcPts val="0"/>
              </a:spcAft>
              <a:buNone/>
            </a:pPr>
            <a:r>
              <a:rPr lang="en-US" sz="2200">
                <a:solidFill>
                  <a:schemeClr val="dk1"/>
                </a:solidFill>
              </a:rPr>
              <a:t>		</a:t>
            </a:r>
            <a:endParaRPr sz="3000">
              <a:solidFill>
                <a:schemeClr val="dk1"/>
              </a:solidFill>
            </a:endParaRPr>
          </a:p>
          <a:p>
            <a:pPr indent="0" lvl="0" marL="0" rtl="0" algn="ctr">
              <a:spcBef>
                <a:spcPts val="0"/>
              </a:spcBef>
              <a:spcAft>
                <a:spcPts val="0"/>
              </a:spcAft>
              <a:buNone/>
            </a:pPr>
            <a:r>
              <a:t/>
            </a:r>
            <a:endParaRPr b="1" sz="48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7"/>
          <p:cNvSpPr txBox="1"/>
          <p:nvPr>
            <p:ph type="title"/>
          </p:nvPr>
        </p:nvSpPr>
        <p:spPr>
          <a:xfrm>
            <a:off x="687150" y="2398800"/>
            <a:ext cx="7973400" cy="32001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dk1"/>
              </a:buClr>
              <a:buFont typeface="Arial"/>
              <a:buNone/>
            </a:pPr>
            <a:r>
              <a:rPr lang="en-US" sz="4800">
                <a:solidFill>
                  <a:schemeClr val="dk1"/>
                </a:solidFill>
              </a:rPr>
              <a:t>Meeting Overview</a:t>
            </a:r>
            <a:endParaRPr sz="4800">
              <a:solidFill>
                <a:schemeClr val="dk1"/>
              </a:solidFill>
            </a:endParaRPr>
          </a:p>
          <a:p>
            <a:pPr indent="0" lvl="0" marL="0" rtl="0" algn="ctr">
              <a:lnSpc>
                <a:spcPct val="100000"/>
              </a:lnSpc>
              <a:spcBef>
                <a:spcPts val="0"/>
              </a:spcBef>
              <a:spcAft>
                <a:spcPts val="0"/>
              </a:spcAft>
              <a:buClr>
                <a:schemeClr val="dk1"/>
              </a:buClr>
              <a:buFont typeface="Arial"/>
              <a:buNone/>
            </a:pPr>
            <a:r>
              <a:t/>
            </a:r>
            <a:endParaRPr sz="4800">
              <a:solidFill>
                <a:schemeClr val="dk1"/>
              </a:solidFill>
            </a:endParaRPr>
          </a:p>
          <a:p>
            <a:pPr indent="-342900" lvl="0" marL="457200" rtl="0" algn="l">
              <a:lnSpc>
                <a:spcPct val="100000"/>
              </a:lnSpc>
              <a:spcBef>
                <a:spcPts val="0"/>
              </a:spcBef>
              <a:spcAft>
                <a:spcPts val="0"/>
              </a:spcAft>
              <a:buClr>
                <a:schemeClr val="dk1"/>
              </a:buClr>
              <a:buSzPct val="100000"/>
              <a:buChar char="●"/>
            </a:pPr>
            <a:r>
              <a:rPr b="0" lang="en-US" sz="2000">
                <a:solidFill>
                  <a:schemeClr val="dk1"/>
                </a:solidFill>
              </a:rPr>
              <a:t>What is a Title I school and what it means to be a Title I school</a:t>
            </a:r>
            <a:endParaRPr b="0" sz="3000">
              <a:solidFill>
                <a:schemeClr val="dk1"/>
              </a:solidFill>
            </a:endParaRPr>
          </a:p>
          <a:p>
            <a:pPr indent="-342900" lvl="0" marL="457200" rtl="0" algn="l">
              <a:lnSpc>
                <a:spcPct val="100000"/>
              </a:lnSpc>
              <a:spcBef>
                <a:spcPts val="0"/>
              </a:spcBef>
              <a:spcAft>
                <a:spcPts val="0"/>
              </a:spcAft>
              <a:buClr>
                <a:schemeClr val="dk1"/>
              </a:buClr>
              <a:buSzPct val="100000"/>
              <a:buChar char="●"/>
            </a:pPr>
            <a:r>
              <a:rPr b="0" lang="en-US" sz="2000">
                <a:solidFill>
                  <a:schemeClr val="dk1"/>
                </a:solidFill>
              </a:rPr>
              <a:t>Required Set-Aside for parent and family engagement </a:t>
            </a:r>
            <a:endParaRPr b="0" sz="2000">
              <a:solidFill>
                <a:schemeClr val="dk1"/>
              </a:solidFill>
            </a:endParaRPr>
          </a:p>
          <a:p>
            <a:pPr indent="-342900" lvl="0" marL="457200" rtl="0" algn="l">
              <a:lnSpc>
                <a:spcPct val="100000"/>
              </a:lnSpc>
              <a:spcBef>
                <a:spcPts val="0"/>
              </a:spcBef>
              <a:spcAft>
                <a:spcPts val="0"/>
              </a:spcAft>
              <a:buClr>
                <a:schemeClr val="dk1"/>
              </a:buClr>
              <a:buSzPct val="100000"/>
              <a:buChar char="●"/>
            </a:pPr>
            <a:r>
              <a:rPr b="0" lang="en-US" sz="2000">
                <a:solidFill>
                  <a:schemeClr val="dk1"/>
                </a:solidFill>
              </a:rPr>
              <a:t>The CMS Parent and Family Engagement Policy</a:t>
            </a:r>
            <a:endParaRPr b="0" sz="2000">
              <a:solidFill>
                <a:schemeClr val="dk1"/>
              </a:solidFill>
            </a:endParaRPr>
          </a:p>
          <a:p>
            <a:pPr indent="-342900" lvl="0" marL="457200" rtl="0" algn="l">
              <a:lnSpc>
                <a:spcPct val="100000"/>
              </a:lnSpc>
              <a:spcBef>
                <a:spcPts val="0"/>
              </a:spcBef>
              <a:spcAft>
                <a:spcPts val="0"/>
              </a:spcAft>
              <a:buClr>
                <a:schemeClr val="dk1"/>
              </a:buClr>
              <a:buSzPct val="100000"/>
              <a:buChar char="●"/>
            </a:pPr>
            <a:r>
              <a:rPr b="0" lang="en-US" sz="2000">
                <a:solidFill>
                  <a:schemeClr val="dk1"/>
                </a:solidFill>
              </a:rPr>
              <a:t>How the annual evaluation of the CMS Parent and Family Engagement Policy is conducted</a:t>
            </a:r>
            <a:endParaRPr b="0" sz="2000">
              <a:solidFill>
                <a:schemeClr val="dk1"/>
              </a:solidFill>
            </a:endParaRPr>
          </a:p>
          <a:p>
            <a:pPr indent="-342900" lvl="0" marL="457200" rtl="0" algn="l">
              <a:lnSpc>
                <a:spcPct val="100000"/>
              </a:lnSpc>
              <a:spcBef>
                <a:spcPts val="0"/>
              </a:spcBef>
              <a:spcAft>
                <a:spcPts val="0"/>
              </a:spcAft>
              <a:buClr>
                <a:schemeClr val="dk1"/>
              </a:buClr>
              <a:buSzPct val="100000"/>
              <a:buChar char="●"/>
            </a:pPr>
            <a:r>
              <a:rPr b="0" lang="en-US" sz="2000">
                <a:solidFill>
                  <a:schemeClr val="dk1"/>
                </a:solidFill>
              </a:rPr>
              <a:t>School Parent and Family Engagement Policy</a:t>
            </a:r>
            <a:endParaRPr b="0" sz="2000">
              <a:solidFill>
                <a:schemeClr val="dk1"/>
              </a:solidFill>
            </a:endParaRPr>
          </a:p>
          <a:p>
            <a:pPr indent="-342900" lvl="0" marL="457200" rtl="0" algn="l">
              <a:lnSpc>
                <a:spcPct val="100000"/>
              </a:lnSpc>
              <a:spcBef>
                <a:spcPts val="0"/>
              </a:spcBef>
              <a:spcAft>
                <a:spcPts val="0"/>
              </a:spcAft>
              <a:buClr>
                <a:schemeClr val="dk1"/>
              </a:buClr>
              <a:buSzPct val="100000"/>
              <a:buChar char="●"/>
            </a:pPr>
            <a:r>
              <a:rPr b="0" lang="en-US" sz="2000">
                <a:solidFill>
                  <a:schemeClr val="dk1"/>
                </a:solidFill>
              </a:rPr>
              <a:t>School Improvement Plan (SIP) in NCStar</a:t>
            </a:r>
            <a:endParaRPr b="0" sz="3000">
              <a:solidFill>
                <a:schemeClr val="dk1"/>
              </a:solidFill>
            </a:endParaRPr>
          </a:p>
          <a:p>
            <a:pPr indent="-342900" lvl="0" marL="457200" rtl="0" algn="l">
              <a:lnSpc>
                <a:spcPct val="100000"/>
              </a:lnSpc>
              <a:spcBef>
                <a:spcPts val="0"/>
              </a:spcBef>
              <a:spcAft>
                <a:spcPts val="0"/>
              </a:spcAft>
              <a:buClr>
                <a:schemeClr val="dk1"/>
              </a:buClr>
              <a:buSzPct val="100000"/>
              <a:buChar char="●"/>
            </a:pPr>
            <a:r>
              <a:rPr b="0" lang="en-US" sz="2000">
                <a:solidFill>
                  <a:schemeClr val="dk1"/>
                </a:solidFill>
              </a:rPr>
              <a:t>School-Parent Compact</a:t>
            </a:r>
            <a:endParaRPr b="0" sz="2000">
              <a:solidFill>
                <a:schemeClr val="dk1"/>
              </a:solidFill>
            </a:endParaRPr>
          </a:p>
          <a:p>
            <a:pPr indent="-342900" lvl="0" marL="457200" rtl="0" algn="l">
              <a:lnSpc>
                <a:spcPct val="100000"/>
              </a:lnSpc>
              <a:spcBef>
                <a:spcPts val="0"/>
              </a:spcBef>
              <a:spcAft>
                <a:spcPts val="0"/>
              </a:spcAft>
              <a:buClr>
                <a:schemeClr val="dk1"/>
              </a:buClr>
              <a:buSzPct val="100000"/>
              <a:buChar char="●"/>
            </a:pPr>
            <a:r>
              <a:rPr b="0" lang="en-US" sz="2000">
                <a:solidFill>
                  <a:schemeClr val="dk1"/>
                </a:solidFill>
              </a:rPr>
              <a:t>How to request the qualifications of my child’s teacher(s)</a:t>
            </a:r>
            <a:endParaRPr b="0" sz="2000">
              <a:solidFill>
                <a:schemeClr val="dk1"/>
              </a:solidFill>
            </a:endParaRPr>
          </a:p>
          <a:p>
            <a:pPr indent="-342900" lvl="0" marL="457200" rtl="0" algn="l">
              <a:lnSpc>
                <a:spcPct val="100000"/>
              </a:lnSpc>
              <a:spcBef>
                <a:spcPts val="0"/>
              </a:spcBef>
              <a:spcAft>
                <a:spcPts val="0"/>
              </a:spcAft>
              <a:buClr>
                <a:schemeClr val="dk1"/>
              </a:buClr>
              <a:buSzPct val="100000"/>
              <a:buChar char="●"/>
            </a:pPr>
            <a:r>
              <a:rPr b="0" lang="en-US" sz="2000">
                <a:solidFill>
                  <a:schemeClr val="dk1"/>
                </a:solidFill>
              </a:rPr>
              <a:t>How parents will be notified if my child is taught by a teacher who is not deemed to be qualified by teacher licensing standards in the North Carolina ESSA Accountability Plan</a:t>
            </a:r>
            <a:endParaRPr b="0" sz="3000">
              <a:solidFill>
                <a:schemeClr val="dk1"/>
              </a:solidFill>
            </a:endParaRPr>
          </a:p>
          <a:p>
            <a:pPr indent="0" lvl="0" marL="457200" rtl="0" algn="l">
              <a:lnSpc>
                <a:spcPct val="100000"/>
              </a:lnSpc>
              <a:spcBef>
                <a:spcPts val="400"/>
              </a:spcBef>
              <a:spcAft>
                <a:spcPts val="0"/>
              </a:spcAft>
              <a:buNone/>
            </a:pPr>
            <a:r>
              <a:t/>
            </a:r>
            <a:endParaRPr b="0" sz="2000">
              <a:solidFill>
                <a:srgbClr val="9900FF"/>
              </a:solidFill>
              <a:latin typeface="Arial"/>
              <a:ea typeface="Arial"/>
              <a:cs typeface="Arial"/>
              <a:sym typeface="Arial"/>
            </a:endParaRPr>
          </a:p>
          <a:p>
            <a:pPr indent="-190500" lvl="0" marL="342900" rtl="0" algn="l">
              <a:lnSpc>
                <a:spcPct val="100000"/>
              </a:lnSpc>
              <a:spcBef>
                <a:spcPts val="480"/>
              </a:spcBef>
              <a:spcAft>
                <a:spcPts val="0"/>
              </a:spcAft>
              <a:buClr>
                <a:schemeClr val="dk1"/>
              </a:buClr>
              <a:buSzPct val="100000"/>
              <a:buFont typeface="Arial"/>
              <a:buNone/>
            </a:pPr>
            <a:r>
              <a:t/>
            </a:r>
            <a:endParaRPr b="0" sz="2400">
              <a:solidFill>
                <a:schemeClr val="dk1"/>
              </a:solidFill>
              <a:latin typeface="Arial"/>
              <a:ea typeface="Arial"/>
              <a:cs typeface="Arial"/>
              <a:sym typeface="Arial"/>
            </a:endParaRPr>
          </a:p>
          <a:p>
            <a:pPr indent="-342900" lvl="0" marL="342900" rtl="0" algn="l">
              <a:lnSpc>
                <a:spcPct val="100000"/>
              </a:lnSpc>
              <a:spcBef>
                <a:spcPts val="480"/>
              </a:spcBef>
              <a:spcAft>
                <a:spcPts val="0"/>
              </a:spcAft>
              <a:buClr>
                <a:schemeClr val="dk1"/>
              </a:buClr>
              <a:buFont typeface="Arial"/>
              <a:buNone/>
            </a:pPr>
            <a:r>
              <a:t/>
            </a:r>
            <a:endParaRPr b="0" sz="2400">
              <a:solidFill>
                <a:schemeClr val="dk1"/>
              </a:solidFill>
              <a:latin typeface="Arial"/>
              <a:ea typeface="Arial"/>
              <a:cs typeface="Arial"/>
              <a:sym typeface="Arial"/>
            </a:endParaRPr>
          </a:p>
          <a:p>
            <a:pPr indent="-342900" lvl="0" marL="342900" rtl="0" algn="l">
              <a:lnSpc>
                <a:spcPct val="100000"/>
              </a:lnSpc>
              <a:spcBef>
                <a:spcPts val="480"/>
              </a:spcBef>
              <a:spcAft>
                <a:spcPts val="0"/>
              </a:spcAft>
              <a:buClr>
                <a:schemeClr val="dk1"/>
              </a:buClr>
              <a:buFont typeface="Arial"/>
              <a:buNone/>
            </a:pPr>
            <a:r>
              <a:t/>
            </a:r>
            <a:endParaRPr b="0" sz="2400">
              <a:solidFill>
                <a:schemeClr val="dk1"/>
              </a:solidFill>
              <a:latin typeface="Arial"/>
              <a:ea typeface="Arial"/>
              <a:cs typeface="Arial"/>
              <a:sym typeface="Arial"/>
            </a:endParaRPr>
          </a:p>
          <a:p>
            <a:pPr indent="-342900" lvl="0" marL="342900" rtl="0" algn="l">
              <a:lnSpc>
                <a:spcPct val="100000"/>
              </a:lnSpc>
              <a:spcBef>
                <a:spcPts val="480"/>
              </a:spcBef>
              <a:spcAft>
                <a:spcPts val="0"/>
              </a:spcAft>
              <a:buClr>
                <a:schemeClr val="dk1"/>
              </a:buClr>
              <a:buFont typeface="Arial"/>
              <a:buNone/>
            </a:pPr>
            <a:r>
              <a:t/>
            </a:r>
            <a:endParaRPr b="0" sz="2400">
              <a:solidFill>
                <a:schemeClr val="dk1"/>
              </a:solidFill>
              <a:latin typeface="Arial"/>
              <a:ea typeface="Arial"/>
              <a:cs typeface="Arial"/>
              <a:sym typeface="Arial"/>
            </a:endParaRPr>
          </a:p>
          <a:p>
            <a:pPr indent="-342900" lvl="0" marL="342900" rtl="0" algn="l">
              <a:lnSpc>
                <a:spcPct val="100000"/>
              </a:lnSpc>
              <a:spcBef>
                <a:spcPts val="480"/>
              </a:spcBef>
              <a:spcAft>
                <a:spcPts val="0"/>
              </a:spcAft>
              <a:buClr>
                <a:schemeClr val="dk1"/>
              </a:buClr>
              <a:buFont typeface="Arial"/>
              <a:buNone/>
            </a:pPr>
            <a:r>
              <a:t/>
            </a:r>
            <a:endParaRPr b="0" sz="2400">
              <a:solidFill>
                <a:schemeClr val="dk1"/>
              </a:solidFill>
              <a:latin typeface="Arial"/>
              <a:ea typeface="Arial"/>
              <a:cs typeface="Arial"/>
              <a:sym typeface="Arial"/>
            </a:endParaRPr>
          </a:p>
          <a:p>
            <a:pPr indent="0" lvl="0" marL="0" rtl="0" algn="ctr">
              <a:lnSpc>
                <a:spcPct val="100000"/>
              </a:lnSpc>
              <a:spcBef>
                <a:spcPts val="0"/>
              </a:spcBef>
              <a:spcAft>
                <a:spcPts val="0"/>
              </a:spcAft>
              <a:buClr>
                <a:schemeClr val="dk1"/>
              </a:buClr>
              <a:buFont typeface="Arial"/>
              <a:buNone/>
            </a:pPr>
            <a:r>
              <a:t/>
            </a:r>
            <a:endParaRPr sz="4800">
              <a:solidFill>
                <a:schemeClr val="dk1"/>
              </a:solidFill>
              <a:latin typeface="Arial"/>
              <a:ea typeface="Arial"/>
              <a:cs typeface="Arial"/>
              <a:sym typeface="Arial"/>
            </a:endParaRPr>
          </a:p>
        </p:txBody>
      </p:sp>
      <p:sp>
        <p:nvSpPr>
          <p:cNvPr id="126" name="Google Shape;126;p17"/>
          <p:cNvSpPr txBox="1"/>
          <p:nvPr>
            <p:ph idx="12" type="sldNum"/>
          </p:nvPr>
        </p:nvSpPr>
        <p:spPr>
          <a:xfrm>
            <a:off x="8580847" y="6325369"/>
            <a:ext cx="472800" cy="39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8"/>
          <p:cNvSpPr txBox="1"/>
          <p:nvPr>
            <p:ph type="title"/>
          </p:nvPr>
        </p:nvSpPr>
        <p:spPr>
          <a:xfrm>
            <a:off x="607450" y="156250"/>
            <a:ext cx="7973400" cy="640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dk1"/>
                </a:solidFill>
              </a:rPr>
              <a:t>What is a Title I school?</a:t>
            </a:r>
            <a:endParaRPr b="0">
              <a:solidFill>
                <a:srgbClr val="00AFD7"/>
              </a:solidFill>
            </a:endParaRPr>
          </a:p>
        </p:txBody>
      </p:sp>
      <p:sp>
        <p:nvSpPr>
          <p:cNvPr id="132" name="Google Shape;132;p18"/>
          <p:cNvSpPr txBox="1"/>
          <p:nvPr>
            <p:ph idx="12" type="sldNum"/>
          </p:nvPr>
        </p:nvSpPr>
        <p:spPr>
          <a:xfrm>
            <a:off x="8580847" y="6325369"/>
            <a:ext cx="472800" cy="39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sp>
        <p:nvSpPr>
          <p:cNvPr id="133" name="Google Shape;133;p18"/>
          <p:cNvSpPr txBox="1"/>
          <p:nvPr/>
        </p:nvSpPr>
        <p:spPr>
          <a:xfrm>
            <a:off x="271425" y="1095950"/>
            <a:ext cx="9144000" cy="3232500"/>
          </a:xfrm>
          <a:prstGeom prst="rect">
            <a:avLst/>
          </a:prstGeom>
          <a:noFill/>
          <a:ln cap="flat" cmpd="sng" w="9525">
            <a:solidFill>
              <a:srgbClr val="666666"/>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600"/>
              </a:spcBef>
              <a:spcAft>
                <a:spcPts val="0"/>
              </a:spcAft>
              <a:buClr>
                <a:schemeClr val="dk1"/>
              </a:buClr>
              <a:buSzPts val="1100"/>
              <a:buFont typeface="Arial"/>
              <a:buNone/>
            </a:pPr>
            <a:r>
              <a:rPr lang="en-US" sz="3000">
                <a:solidFill>
                  <a:srgbClr val="222222"/>
                </a:solidFill>
                <a:highlight>
                  <a:schemeClr val="lt1"/>
                </a:highlight>
                <a:latin typeface="Avenir"/>
                <a:ea typeface="Avenir"/>
                <a:cs typeface="Avenir"/>
                <a:sym typeface="Avenir"/>
              </a:rPr>
              <a:t>Title I is the largest federally funded educational program.  A Title I school is a school receiving federal funds for students. The basic principle of Title I is that schools with large concentrations of low-income students receive supplemental funds to meet students’ educational goals.</a:t>
            </a:r>
            <a:endParaRPr sz="3000">
              <a:solidFill>
                <a:schemeClr val="dk1"/>
              </a:solidFill>
              <a:latin typeface="Avenir"/>
              <a:ea typeface="Avenir"/>
              <a:cs typeface="Avenir"/>
              <a:sym typeface="Avenir"/>
            </a:endParaRPr>
          </a:p>
          <a:p>
            <a:pPr indent="0" lvl="0" marL="0" marR="0" rtl="0" algn="l">
              <a:lnSpc>
                <a:spcPct val="90000"/>
              </a:lnSpc>
              <a:spcBef>
                <a:spcPts val="0"/>
              </a:spcBef>
              <a:spcAft>
                <a:spcPts val="0"/>
              </a:spcAft>
              <a:buClr>
                <a:srgbClr val="00AFD7"/>
              </a:buClr>
              <a:buSzPts val="2000"/>
              <a:buFont typeface="Basic"/>
              <a:buNone/>
            </a:pPr>
            <a:r>
              <a:t/>
            </a:r>
            <a:endParaRPr sz="2000">
              <a:solidFill>
                <a:srgbClr val="666666"/>
              </a:solidFill>
              <a:highlight>
                <a:srgbClr val="FFFFFF"/>
              </a:highlight>
              <a:latin typeface="Avenir"/>
              <a:ea typeface="Avenir"/>
              <a:cs typeface="Avenir"/>
              <a:sym typeface="Aveni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9"/>
          <p:cNvSpPr txBox="1"/>
          <p:nvPr>
            <p:ph type="title"/>
          </p:nvPr>
        </p:nvSpPr>
        <p:spPr>
          <a:xfrm>
            <a:off x="585300" y="228650"/>
            <a:ext cx="7973400" cy="778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dk1"/>
              </a:buClr>
              <a:buFont typeface="Arial"/>
              <a:buNone/>
            </a:pPr>
            <a:r>
              <a:rPr lang="en-US">
                <a:solidFill>
                  <a:schemeClr val="dk1"/>
                </a:solidFill>
              </a:rPr>
              <a:t>What does it mean to be a Title I School?</a:t>
            </a:r>
            <a:endParaRPr>
              <a:solidFill>
                <a:srgbClr val="00AFD7"/>
              </a:solidFill>
            </a:endParaRPr>
          </a:p>
        </p:txBody>
      </p:sp>
      <p:sp>
        <p:nvSpPr>
          <p:cNvPr id="139" name="Google Shape;139;p19"/>
          <p:cNvSpPr txBox="1"/>
          <p:nvPr>
            <p:ph idx="12" type="sldNum"/>
          </p:nvPr>
        </p:nvSpPr>
        <p:spPr>
          <a:xfrm>
            <a:off x="8580847" y="6325369"/>
            <a:ext cx="472800" cy="39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sp>
        <p:nvSpPr>
          <p:cNvPr id="140" name="Google Shape;140;p19"/>
          <p:cNvSpPr txBox="1"/>
          <p:nvPr/>
        </p:nvSpPr>
        <p:spPr>
          <a:xfrm>
            <a:off x="100200" y="1518125"/>
            <a:ext cx="8849700" cy="4578300"/>
          </a:xfrm>
          <a:prstGeom prst="rect">
            <a:avLst/>
          </a:prstGeom>
          <a:noFill/>
          <a:ln>
            <a:noFill/>
          </a:ln>
        </p:spPr>
        <p:txBody>
          <a:bodyPr anchorCtr="0" anchor="t" bIns="91425" lIns="91425" spcFirstLastPara="1" rIns="91425" wrap="square" tIns="91425">
            <a:noAutofit/>
          </a:bodyPr>
          <a:lstStyle/>
          <a:p>
            <a:pPr indent="-342900" lvl="0" marL="342900" rtl="0" algn="l">
              <a:spcBef>
                <a:spcPts val="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Being a Title I school means receiving federal funding (Title I dollars) to </a:t>
            </a:r>
            <a:r>
              <a:rPr lang="en-US" sz="2000" u="sng">
                <a:solidFill>
                  <a:schemeClr val="dk1"/>
                </a:solidFill>
                <a:latin typeface="Avenir"/>
                <a:ea typeface="Avenir"/>
                <a:cs typeface="Avenir"/>
                <a:sym typeface="Avenir"/>
              </a:rPr>
              <a:t>supplement</a:t>
            </a:r>
            <a:r>
              <a:rPr lang="en-US" sz="2000">
                <a:solidFill>
                  <a:schemeClr val="dk1"/>
                </a:solidFill>
                <a:latin typeface="Avenir"/>
                <a:ea typeface="Avenir"/>
                <a:cs typeface="Avenir"/>
                <a:sym typeface="Avenir"/>
              </a:rPr>
              <a:t> the school’s existing programs.  These dollars are used for the following:</a:t>
            </a:r>
            <a:endParaRPr sz="3000">
              <a:solidFill>
                <a:schemeClr val="dk1"/>
              </a:solidFill>
              <a:latin typeface="Avenir"/>
              <a:ea typeface="Avenir"/>
              <a:cs typeface="Avenir"/>
              <a:sym typeface="Avenir"/>
            </a:endParaRPr>
          </a:p>
          <a:p>
            <a:pPr indent="-285750" lvl="1" marL="742950" rtl="0" algn="l">
              <a:spcBef>
                <a:spcPts val="40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Identifying students experiencing academic difficulties and providing timely assistance to help students meet the state’s challenging content standards.</a:t>
            </a:r>
            <a:endParaRPr sz="2400">
              <a:solidFill>
                <a:schemeClr val="dk1"/>
              </a:solidFill>
              <a:latin typeface="Avenir"/>
              <a:ea typeface="Avenir"/>
              <a:cs typeface="Avenir"/>
              <a:sym typeface="Avenir"/>
            </a:endParaRPr>
          </a:p>
          <a:p>
            <a:pPr indent="-285750" lvl="1" marL="742950" rtl="0" algn="l">
              <a:spcBef>
                <a:spcPts val="40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Purchasing supplemental staff/programs/materials/supplies</a:t>
            </a:r>
            <a:endParaRPr sz="2400">
              <a:solidFill>
                <a:schemeClr val="dk1"/>
              </a:solidFill>
              <a:latin typeface="Avenir"/>
              <a:ea typeface="Avenir"/>
              <a:cs typeface="Avenir"/>
              <a:sym typeface="Avenir"/>
            </a:endParaRPr>
          </a:p>
          <a:p>
            <a:pPr indent="-285750" lvl="1" marL="742950" rtl="0" algn="l">
              <a:spcBef>
                <a:spcPts val="40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Conducting parent and family engagement meetings/trainings/activities</a:t>
            </a:r>
            <a:endParaRPr sz="2400">
              <a:solidFill>
                <a:schemeClr val="dk1"/>
              </a:solidFill>
              <a:latin typeface="Avenir"/>
              <a:ea typeface="Avenir"/>
              <a:cs typeface="Avenir"/>
              <a:sym typeface="Avenir"/>
            </a:endParaRPr>
          </a:p>
          <a:p>
            <a:pPr indent="-285750" lvl="1" marL="742950" rtl="0" algn="l">
              <a:spcBef>
                <a:spcPts val="40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Recruiting/Hiring/Retaining Highly-Qualified Teachers</a:t>
            </a:r>
            <a:endParaRPr sz="2400">
              <a:solidFill>
                <a:schemeClr val="dk1"/>
              </a:solidFill>
              <a:latin typeface="Avenir"/>
              <a:ea typeface="Avenir"/>
              <a:cs typeface="Avenir"/>
              <a:sym typeface="Avenir"/>
            </a:endParaRPr>
          </a:p>
          <a:p>
            <a:pPr indent="0" lvl="0" marL="457200" rtl="0" algn="l">
              <a:spcBef>
                <a:spcPts val="400"/>
              </a:spcBef>
              <a:spcAft>
                <a:spcPts val="0"/>
              </a:spcAft>
              <a:buClr>
                <a:schemeClr val="dk1"/>
              </a:buClr>
              <a:buSzPts val="1100"/>
              <a:buFont typeface="Arial"/>
              <a:buNone/>
            </a:pPr>
            <a:r>
              <a:t/>
            </a:r>
            <a:endParaRPr sz="3000">
              <a:solidFill>
                <a:schemeClr val="dk1"/>
              </a:solidFill>
              <a:latin typeface="Avenir"/>
              <a:ea typeface="Avenir"/>
              <a:cs typeface="Avenir"/>
              <a:sym typeface="Avenir"/>
            </a:endParaRPr>
          </a:p>
          <a:p>
            <a:pPr indent="-342900" lvl="0" marL="342900" rtl="0" algn="l">
              <a:spcBef>
                <a:spcPts val="40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Being a Title I school also means encouraging ongoing parent and family engagement and advocating for parents’ rights</a:t>
            </a:r>
            <a:endParaRPr sz="2200">
              <a:solidFill>
                <a:schemeClr val="dk1"/>
              </a:solidFill>
              <a:latin typeface="Avenir"/>
              <a:ea typeface="Avenir"/>
              <a:cs typeface="Avenir"/>
              <a:sym typeface="Avenir"/>
            </a:endParaRPr>
          </a:p>
          <a:p>
            <a:pPr indent="-342900" lvl="0" marL="342900" rtl="0" algn="l">
              <a:spcBef>
                <a:spcPts val="440"/>
              </a:spcBef>
              <a:spcAft>
                <a:spcPts val="0"/>
              </a:spcAft>
              <a:buClr>
                <a:schemeClr val="dk1"/>
              </a:buClr>
              <a:buFont typeface="Arial"/>
              <a:buNone/>
            </a:pPr>
            <a:r>
              <a:t/>
            </a:r>
            <a:endParaRPr sz="2200">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0"/>
          <p:cNvSpPr txBox="1"/>
          <p:nvPr>
            <p:ph idx="12" type="sldNum"/>
          </p:nvPr>
        </p:nvSpPr>
        <p:spPr>
          <a:xfrm>
            <a:off x="8580847" y="6325369"/>
            <a:ext cx="472800" cy="39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sp>
        <p:nvSpPr>
          <p:cNvPr id="146" name="Google Shape;146;p20"/>
          <p:cNvSpPr txBox="1"/>
          <p:nvPr/>
        </p:nvSpPr>
        <p:spPr>
          <a:xfrm>
            <a:off x="100200" y="1518125"/>
            <a:ext cx="8849700" cy="4578300"/>
          </a:xfrm>
          <a:prstGeom prst="rect">
            <a:avLst/>
          </a:prstGeom>
          <a:noFill/>
          <a:ln>
            <a:noFill/>
          </a:ln>
        </p:spPr>
        <p:txBody>
          <a:bodyPr anchorCtr="0" anchor="t" bIns="91425" lIns="91425" spcFirstLastPara="1" rIns="91425" wrap="square" tIns="91425">
            <a:noAutofit/>
          </a:bodyPr>
          <a:lstStyle/>
          <a:p>
            <a:pPr indent="0" lvl="0" marL="342900" rtl="0" algn="l">
              <a:spcBef>
                <a:spcPts val="0"/>
              </a:spcBef>
              <a:spcAft>
                <a:spcPts val="0"/>
              </a:spcAft>
              <a:buClr>
                <a:schemeClr val="dk1"/>
              </a:buClr>
              <a:buSzPts val="1100"/>
              <a:buFont typeface="Arial"/>
              <a:buNone/>
            </a:pPr>
            <a:r>
              <a:rPr lang="en-US" sz="2000">
                <a:solidFill>
                  <a:srgbClr val="FF0000"/>
                </a:solidFill>
                <a:latin typeface="Avenir"/>
                <a:ea typeface="Avenir"/>
                <a:cs typeface="Avenir"/>
                <a:sym typeface="Avenir"/>
              </a:rPr>
              <a:t> </a:t>
            </a:r>
            <a:r>
              <a:rPr b="1" i="1" lang="en-US" sz="2700">
                <a:solidFill>
                  <a:srgbClr val="FF0000"/>
                </a:solidFill>
                <a:highlight>
                  <a:srgbClr val="FFFF00"/>
                </a:highlight>
                <a:latin typeface="Avenir"/>
                <a:ea typeface="Avenir"/>
                <a:cs typeface="Avenir"/>
                <a:sym typeface="Avenir"/>
              </a:rPr>
              <a:t>Please edit based on your school’s allocation of funds</a:t>
            </a:r>
            <a:endParaRPr b="1" i="1" sz="2700">
              <a:solidFill>
                <a:srgbClr val="FF0000"/>
              </a:solidFill>
              <a:highlight>
                <a:srgbClr val="FFFF00"/>
              </a:highlight>
              <a:latin typeface="Avenir"/>
              <a:ea typeface="Avenir"/>
              <a:cs typeface="Avenir"/>
              <a:sym typeface="Avenir"/>
            </a:endParaRPr>
          </a:p>
          <a:p>
            <a:pPr indent="-342900" lvl="0" marL="342900" rtl="0" algn="l">
              <a:spcBef>
                <a:spcPts val="0"/>
              </a:spcBef>
              <a:spcAft>
                <a:spcPts val="0"/>
              </a:spcAft>
              <a:buClr>
                <a:srgbClr val="FF0000"/>
              </a:buClr>
              <a:buSzPts val="2000"/>
              <a:buFont typeface="Avenir"/>
              <a:buChar char="•"/>
            </a:pPr>
            <a:r>
              <a:rPr i="1" lang="en-US" sz="2000">
                <a:solidFill>
                  <a:srgbClr val="FF0000"/>
                </a:solidFill>
                <a:latin typeface="Avenir"/>
                <a:ea typeface="Avenir"/>
                <a:cs typeface="Avenir"/>
                <a:sym typeface="Avenir"/>
              </a:rPr>
              <a:t>Teacher Leader Pathway - use of EIT’s and MCL2</a:t>
            </a:r>
            <a:endParaRPr i="1" sz="2000">
              <a:solidFill>
                <a:srgbClr val="FF0000"/>
              </a:solidFill>
              <a:latin typeface="Avenir"/>
              <a:ea typeface="Avenir"/>
              <a:cs typeface="Avenir"/>
              <a:sym typeface="Avenir"/>
            </a:endParaRPr>
          </a:p>
          <a:p>
            <a:pPr indent="-342900" lvl="0" marL="342900" rtl="0" algn="l">
              <a:spcBef>
                <a:spcPts val="0"/>
              </a:spcBef>
              <a:spcAft>
                <a:spcPts val="0"/>
              </a:spcAft>
              <a:buClr>
                <a:srgbClr val="FF0000"/>
              </a:buClr>
              <a:buSzPts val="2000"/>
              <a:buFont typeface="Avenir"/>
              <a:buChar char="•"/>
            </a:pPr>
            <a:r>
              <a:rPr i="1" lang="en-US" sz="2000">
                <a:solidFill>
                  <a:srgbClr val="FF0000"/>
                </a:solidFill>
                <a:latin typeface="Avenir"/>
                <a:ea typeface="Avenir"/>
                <a:cs typeface="Avenir"/>
                <a:sym typeface="Avenir"/>
              </a:rPr>
              <a:t>Parent Involvement</a:t>
            </a:r>
            <a:endParaRPr i="1" sz="2000">
              <a:solidFill>
                <a:srgbClr val="FF0000"/>
              </a:solidFill>
              <a:latin typeface="Avenir"/>
              <a:ea typeface="Avenir"/>
              <a:cs typeface="Avenir"/>
              <a:sym typeface="Avenir"/>
            </a:endParaRPr>
          </a:p>
          <a:p>
            <a:pPr indent="-342900" lvl="0" marL="342900" rtl="0" algn="l">
              <a:spcBef>
                <a:spcPts val="0"/>
              </a:spcBef>
              <a:spcAft>
                <a:spcPts val="0"/>
              </a:spcAft>
              <a:buClr>
                <a:srgbClr val="FF0000"/>
              </a:buClr>
              <a:buSzPts val="2000"/>
              <a:buFont typeface="Avenir"/>
              <a:buChar char="•"/>
            </a:pPr>
            <a:r>
              <a:rPr i="1" lang="en-US" sz="2000">
                <a:solidFill>
                  <a:srgbClr val="FF0000"/>
                </a:solidFill>
                <a:latin typeface="Avenir"/>
                <a:ea typeface="Avenir"/>
                <a:cs typeface="Avenir"/>
                <a:sym typeface="Avenir"/>
              </a:rPr>
              <a:t>Professional Development for staff</a:t>
            </a:r>
            <a:endParaRPr i="1" sz="2000">
              <a:solidFill>
                <a:srgbClr val="FF0000"/>
              </a:solidFill>
              <a:latin typeface="Avenir"/>
              <a:ea typeface="Avenir"/>
              <a:cs typeface="Avenir"/>
              <a:sym typeface="Avenir"/>
            </a:endParaRPr>
          </a:p>
          <a:p>
            <a:pPr indent="-342900" lvl="0" marL="342900" rtl="0" algn="l">
              <a:spcBef>
                <a:spcPts val="0"/>
              </a:spcBef>
              <a:spcAft>
                <a:spcPts val="0"/>
              </a:spcAft>
              <a:buClr>
                <a:srgbClr val="FF0000"/>
              </a:buClr>
              <a:buSzPts val="2000"/>
              <a:buFont typeface="Avenir"/>
              <a:buChar char="•"/>
            </a:pPr>
            <a:r>
              <a:rPr i="1" lang="en-US" sz="2000">
                <a:solidFill>
                  <a:srgbClr val="FF0000"/>
                </a:solidFill>
                <a:latin typeface="Avenir"/>
                <a:ea typeface="Avenir"/>
                <a:cs typeface="Avenir"/>
                <a:sym typeface="Avenir"/>
              </a:rPr>
              <a:t>Substitutes for staff professional development </a:t>
            </a:r>
            <a:endParaRPr i="1" sz="2000">
              <a:solidFill>
                <a:srgbClr val="FF0000"/>
              </a:solidFill>
              <a:latin typeface="Avenir"/>
              <a:ea typeface="Avenir"/>
              <a:cs typeface="Avenir"/>
              <a:sym typeface="Avenir"/>
            </a:endParaRPr>
          </a:p>
          <a:p>
            <a:pPr indent="-342900" lvl="0" marL="342900" rtl="0" algn="l">
              <a:spcBef>
                <a:spcPts val="0"/>
              </a:spcBef>
              <a:spcAft>
                <a:spcPts val="0"/>
              </a:spcAft>
              <a:buClr>
                <a:srgbClr val="FF0000"/>
              </a:buClr>
              <a:buSzPts val="2000"/>
              <a:buFont typeface="Avenir"/>
              <a:buChar char="•"/>
            </a:pPr>
            <a:r>
              <a:rPr i="1" lang="en-US" sz="2000">
                <a:solidFill>
                  <a:srgbClr val="FF0000"/>
                </a:solidFill>
                <a:latin typeface="Avenir"/>
                <a:ea typeface="Avenir"/>
                <a:cs typeface="Avenir"/>
                <a:sym typeface="Avenir"/>
              </a:rPr>
              <a:t>Supplies and materials (books, technology) </a:t>
            </a:r>
            <a:endParaRPr i="1" sz="2000">
              <a:solidFill>
                <a:srgbClr val="FF0000"/>
              </a:solidFill>
              <a:latin typeface="Avenir"/>
              <a:ea typeface="Avenir"/>
              <a:cs typeface="Avenir"/>
              <a:sym typeface="Avenir"/>
            </a:endParaRPr>
          </a:p>
          <a:p>
            <a:pPr indent="-342900" lvl="0" marL="342900" rtl="0" algn="l">
              <a:spcBef>
                <a:spcPts val="0"/>
              </a:spcBef>
              <a:spcAft>
                <a:spcPts val="0"/>
              </a:spcAft>
              <a:buClr>
                <a:srgbClr val="FF0000"/>
              </a:buClr>
              <a:buSzPts val="2000"/>
              <a:buFont typeface="Avenir"/>
              <a:buChar char="•"/>
            </a:pPr>
            <a:r>
              <a:rPr i="1" lang="en-US" sz="2000">
                <a:solidFill>
                  <a:srgbClr val="FF0000"/>
                </a:solidFill>
                <a:latin typeface="Avenir"/>
                <a:ea typeface="Avenir"/>
                <a:cs typeface="Avenir"/>
                <a:sym typeface="Avenir"/>
              </a:rPr>
              <a:t>Positions: BMT &amp; Interpreter</a:t>
            </a:r>
            <a:endParaRPr i="1" sz="2000">
              <a:solidFill>
                <a:srgbClr val="FF0000"/>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sz="2000">
              <a:solidFill>
                <a:srgbClr val="FF0000"/>
              </a:solidFill>
            </a:endParaRPr>
          </a:p>
          <a:p>
            <a:pPr indent="-342900" lvl="0" marL="342900" rtl="0" algn="l">
              <a:spcBef>
                <a:spcPts val="440"/>
              </a:spcBef>
              <a:spcAft>
                <a:spcPts val="0"/>
              </a:spcAft>
              <a:buNone/>
            </a:pPr>
            <a:r>
              <a:t/>
            </a:r>
            <a:endParaRPr sz="2200">
              <a:solidFill>
                <a:schemeClr val="dk1"/>
              </a:solidFill>
            </a:endParaRPr>
          </a:p>
          <a:p>
            <a:pPr indent="0" lvl="0" marL="0" rtl="0" algn="l">
              <a:spcBef>
                <a:spcPts val="0"/>
              </a:spcBef>
              <a:spcAft>
                <a:spcPts val="0"/>
              </a:spcAft>
              <a:buNone/>
            </a:pPr>
            <a:r>
              <a:t/>
            </a:r>
            <a:endParaRPr/>
          </a:p>
        </p:txBody>
      </p:sp>
      <p:sp>
        <p:nvSpPr>
          <p:cNvPr id="147" name="Google Shape;147;p20"/>
          <p:cNvSpPr txBox="1"/>
          <p:nvPr/>
        </p:nvSpPr>
        <p:spPr>
          <a:xfrm>
            <a:off x="482600" y="139700"/>
            <a:ext cx="8467200" cy="93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500">
                <a:solidFill>
                  <a:schemeClr val="dk1"/>
                </a:solidFill>
                <a:latin typeface="Avenir"/>
                <a:ea typeface="Avenir"/>
                <a:cs typeface="Avenir"/>
                <a:sym typeface="Avenir"/>
              </a:rPr>
              <a:t>How are Title I funds used in our </a:t>
            </a:r>
            <a:r>
              <a:rPr b="1" lang="en-US" sz="3500">
                <a:solidFill>
                  <a:schemeClr val="dk1"/>
                </a:solidFill>
                <a:latin typeface="Avenir"/>
                <a:ea typeface="Avenir"/>
                <a:cs typeface="Avenir"/>
                <a:sym typeface="Avenir"/>
              </a:rPr>
              <a:t>s</a:t>
            </a:r>
            <a:r>
              <a:rPr b="1" lang="en-US" sz="3500">
                <a:solidFill>
                  <a:schemeClr val="dk1"/>
                </a:solidFill>
                <a:latin typeface="Avenir"/>
                <a:ea typeface="Avenir"/>
                <a:cs typeface="Avenir"/>
                <a:sym typeface="Avenir"/>
              </a:rPr>
              <a:t>chool?</a:t>
            </a:r>
            <a:br>
              <a:rPr lang="en-US" sz="3600">
                <a:solidFill>
                  <a:schemeClr val="dk1"/>
                </a:solidFill>
                <a:latin typeface="Avenir"/>
                <a:ea typeface="Avenir"/>
                <a:cs typeface="Avenir"/>
                <a:sym typeface="Avenir"/>
              </a:rPr>
            </a:br>
            <a:endParaRPr>
              <a:latin typeface="Avenir"/>
              <a:ea typeface="Avenir"/>
              <a:cs typeface="Avenir"/>
              <a:sym typeface="Aveni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1"/>
          <p:cNvSpPr txBox="1"/>
          <p:nvPr>
            <p:ph idx="12" type="sldNum"/>
          </p:nvPr>
        </p:nvSpPr>
        <p:spPr>
          <a:xfrm>
            <a:off x="8580847" y="6325369"/>
            <a:ext cx="472800" cy="39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sp>
        <p:nvSpPr>
          <p:cNvPr id="153" name="Google Shape;153;p21"/>
          <p:cNvSpPr txBox="1"/>
          <p:nvPr/>
        </p:nvSpPr>
        <p:spPr>
          <a:xfrm>
            <a:off x="389025" y="1108200"/>
            <a:ext cx="8583000" cy="4867200"/>
          </a:xfrm>
          <a:prstGeom prst="rect">
            <a:avLst/>
          </a:prstGeom>
          <a:noFill/>
          <a:ln>
            <a:noFill/>
          </a:ln>
        </p:spPr>
        <p:txBody>
          <a:bodyPr anchorCtr="0" anchor="t" bIns="91425" lIns="91425" spcFirstLastPara="1" rIns="91425" wrap="square" tIns="91425">
            <a:noAutofit/>
          </a:bodyPr>
          <a:lstStyle/>
          <a:p>
            <a:pPr indent="-342900" lvl="0" marL="342900" rtl="0" algn="l">
              <a:spcBef>
                <a:spcPts val="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Any Local Education Agency (LEA) or school district with a Title I Allocation exceeding $500,000 is required by law to set aside 1% of the Title I allocation for parent and family engagement. </a:t>
            </a:r>
            <a:endParaRPr sz="2000">
              <a:solidFill>
                <a:schemeClr val="dk1"/>
              </a:solidFill>
              <a:latin typeface="Avenir"/>
              <a:ea typeface="Avenir"/>
              <a:cs typeface="Avenir"/>
              <a:sym typeface="Avenir"/>
            </a:endParaRPr>
          </a:p>
          <a:p>
            <a:pPr indent="0" lvl="0" marL="342900" rtl="0" algn="l">
              <a:spcBef>
                <a:spcPts val="0"/>
              </a:spcBef>
              <a:spcAft>
                <a:spcPts val="0"/>
              </a:spcAft>
              <a:buClr>
                <a:schemeClr val="dk1"/>
              </a:buClr>
              <a:buSzPts val="1100"/>
              <a:buFont typeface="Arial"/>
              <a:buNone/>
            </a:pPr>
            <a:r>
              <a:t/>
            </a:r>
            <a:endParaRPr sz="2000">
              <a:solidFill>
                <a:schemeClr val="dk1"/>
              </a:solidFill>
              <a:latin typeface="Avenir"/>
              <a:ea typeface="Avenir"/>
              <a:cs typeface="Avenir"/>
              <a:sym typeface="Avenir"/>
            </a:endParaRPr>
          </a:p>
          <a:p>
            <a:pPr indent="-342900" lvl="0" marL="342900" rtl="0" algn="l">
              <a:spcBef>
                <a:spcPts val="100"/>
              </a:spcBef>
              <a:spcAft>
                <a:spcPts val="0"/>
              </a:spcAft>
              <a:buClr>
                <a:schemeClr val="dk1"/>
              </a:buClr>
              <a:buFont typeface="Arial"/>
              <a:buNone/>
            </a:pPr>
            <a:r>
              <a:t/>
            </a:r>
            <a:endParaRPr sz="500">
              <a:solidFill>
                <a:schemeClr val="dk1"/>
              </a:solidFill>
              <a:latin typeface="Avenir"/>
              <a:ea typeface="Avenir"/>
              <a:cs typeface="Avenir"/>
              <a:sym typeface="Avenir"/>
            </a:endParaRPr>
          </a:p>
          <a:p>
            <a:pPr indent="-342900" lvl="0" marL="342900" rtl="0" algn="l">
              <a:spcBef>
                <a:spcPts val="40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Of that 1%, 10% may be reserved at the LEA/district level for system-wide initiatives related to parent and family engagement.  The remaining 90% must be allocated to all Title I schools in the district.  In CMS, each Title I school receives its portion of the 90% to implement school-level parent and family engagement activities and events</a:t>
            </a:r>
            <a:endParaRPr sz="2000">
              <a:solidFill>
                <a:schemeClr val="dk1"/>
              </a:solidFill>
              <a:latin typeface="Avenir"/>
              <a:ea typeface="Avenir"/>
              <a:cs typeface="Avenir"/>
              <a:sym typeface="Avenir"/>
            </a:endParaRPr>
          </a:p>
          <a:p>
            <a:pPr indent="0" lvl="0" marL="342900" rtl="0" algn="l">
              <a:spcBef>
                <a:spcPts val="400"/>
              </a:spcBef>
              <a:spcAft>
                <a:spcPts val="0"/>
              </a:spcAft>
              <a:buClr>
                <a:schemeClr val="dk1"/>
              </a:buClr>
              <a:buSzPts val="1100"/>
              <a:buFont typeface="Arial"/>
              <a:buNone/>
            </a:pPr>
            <a:r>
              <a:t/>
            </a:r>
            <a:endParaRPr sz="2000">
              <a:solidFill>
                <a:schemeClr val="dk1"/>
              </a:solidFill>
              <a:latin typeface="Avenir"/>
              <a:ea typeface="Avenir"/>
              <a:cs typeface="Avenir"/>
              <a:sym typeface="Avenir"/>
            </a:endParaRPr>
          </a:p>
          <a:p>
            <a:pPr indent="-342900" lvl="0" marL="342900" rtl="0" algn="l">
              <a:spcBef>
                <a:spcPts val="40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Title I parents have the right to provide input into decisions regarding how this money is spent.  This process is completed through the School Improvement Team (SIT) </a:t>
            </a:r>
            <a:endParaRPr sz="3000">
              <a:solidFill>
                <a:schemeClr val="dk1"/>
              </a:solidFill>
              <a:latin typeface="Avenir"/>
              <a:ea typeface="Avenir"/>
              <a:cs typeface="Avenir"/>
              <a:sym typeface="Avenir"/>
            </a:endParaRPr>
          </a:p>
          <a:p>
            <a:pPr indent="-342900" lvl="0" marL="342900" rtl="0" algn="l">
              <a:spcBef>
                <a:spcPts val="440"/>
              </a:spcBef>
              <a:spcAft>
                <a:spcPts val="0"/>
              </a:spcAft>
              <a:buClr>
                <a:schemeClr val="dk1"/>
              </a:buClr>
              <a:buFont typeface="Arial"/>
              <a:buNone/>
            </a:pPr>
            <a:r>
              <a:t/>
            </a:r>
            <a:endParaRPr sz="2200">
              <a:solidFill>
                <a:schemeClr val="dk1"/>
              </a:solidFill>
              <a:latin typeface="Avenir"/>
              <a:ea typeface="Avenir"/>
              <a:cs typeface="Avenir"/>
              <a:sym typeface="Avenir"/>
            </a:endParaRPr>
          </a:p>
          <a:p>
            <a:pPr indent="0" lvl="0" marL="0" rtl="0" algn="ctr">
              <a:spcBef>
                <a:spcPts val="0"/>
              </a:spcBef>
              <a:spcAft>
                <a:spcPts val="0"/>
              </a:spcAft>
              <a:buClr>
                <a:schemeClr val="dk1"/>
              </a:buClr>
              <a:buFont typeface="Arial"/>
              <a:buNone/>
            </a:pPr>
            <a:r>
              <a:t/>
            </a:r>
            <a:endParaRPr b="1" sz="3000">
              <a:solidFill>
                <a:schemeClr val="dk1"/>
              </a:solidFill>
            </a:endParaRPr>
          </a:p>
          <a:p>
            <a:pPr indent="0" lvl="0" marL="0" rtl="0" algn="l">
              <a:spcBef>
                <a:spcPts val="0"/>
              </a:spcBef>
              <a:spcAft>
                <a:spcPts val="0"/>
              </a:spcAft>
              <a:buClr>
                <a:schemeClr val="dk1"/>
              </a:buClr>
              <a:buSzPts val="1200"/>
              <a:buFont typeface="Arial"/>
              <a:buNone/>
            </a:pPr>
            <a:r>
              <a:t/>
            </a:r>
            <a:endParaRPr sz="2300">
              <a:solidFill>
                <a:srgbClr val="0C0C0C"/>
              </a:solidFill>
              <a:latin typeface="Calibri"/>
              <a:ea typeface="Calibri"/>
              <a:cs typeface="Calibri"/>
              <a:sym typeface="Calibri"/>
            </a:endParaRPr>
          </a:p>
          <a:p>
            <a:pPr indent="0" lvl="0" marL="0" rtl="0" algn="l">
              <a:spcBef>
                <a:spcPts val="0"/>
              </a:spcBef>
              <a:spcAft>
                <a:spcPts val="0"/>
              </a:spcAft>
              <a:buNone/>
            </a:pPr>
            <a:r>
              <a:t/>
            </a:r>
            <a:endParaRPr/>
          </a:p>
        </p:txBody>
      </p:sp>
      <p:sp>
        <p:nvSpPr>
          <p:cNvPr id="154" name="Google Shape;154;p21"/>
          <p:cNvSpPr txBox="1"/>
          <p:nvPr/>
        </p:nvSpPr>
        <p:spPr>
          <a:xfrm>
            <a:off x="0" y="0"/>
            <a:ext cx="89721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000">
                <a:solidFill>
                  <a:schemeClr val="dk1"/>
                </a:solidFill>
                <a:latin typeface="Avenir"/>
                <a:ea typeface="Avenir"/>
                <a:cs typeface="Avenir"/>
                <a:sym typeface="Avenir"/>
              </a:rPr>
              <a:t>What is the 1% set-aside and how are parents involved?</a:t>
            </a:r>
            <a:endParaRPr b="1" sz="3000">
              <a:solidFill>
                <a:schemeClr val="dk1"/>
              </a:solidFill>
              <a:latin typeface="Avenir"/>
              <a:ea typeface="Avenir"/>
              <a:cs typeface="Avenir"/>
              <a:sym typeface="Aveni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2"/>
          <p:cNvSpPr txBox="1"/>
          <p:nvPr>
            <p:ph type="title"/>
          </p:nvPr>
        </p:nvSpPr>
        <p:spPr>
          <a:xfrm>
            <a:off x="457200" y="169325"/>
            <a:ext cx="8534400" cy="863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Font typeface="Arial"/>
              <a:buNone/>
            </a:pPr>
            <a:r>
              <a:rPr lang="en-US" sz="3400">
                <a:solidFill>
                  <a:schemeClr val="dk1"/>
                </a:solidFill>
              </a:rPr>
              <a:t>Parent and Family Engagement Allocation</a:t>
            </a:r>
            <a:endParaRPr sz="3400">
              <a:solidFill>
                <a:srgbClr val="00AFD7"/>
              </a:solidFill>
            </a:endParaRPr>
          </a:p>
        </p:txBody>
      </p:sp>
      <p:sp>
        <p:nvSpPr>
          <p:cNvPr id="160" name="Google Shape;160;p22"/>
          <p:cNvSpPr txBox="1"/>
          <p:nvPr>
            <p:ph idx="12" type="sldNum"/>
          </p:nvPr>
        </p:nvSpPr>
        <p:spPr>
          <a:xfrm>
            <a:off x="8580847" y="6325369"/>
            <a:ext cx="472800" cy="39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sp>
        <p:nvSpPr>
          <p:cNvPr id="161" name="Google Shape;161;p22"/>
          <p:cNvSpPr txBox="1"/>
          <p:nvPr/>
        </p:nvSpPr>
        <p:spPr>
          <a:xfrm>
            <a:off x="230325" y="1822625"/>
            <a:ext cx="7973400" cy="32883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FF0000"/>
              </a:buClr>
              <a:buSzPts val="2000"/>
              <a:buFont typeface="Avenir"/>
              <a:buChar char="●"/>
            </a:pPr>
            <a:r>
              <a:rPr lang="en-US" sz="2000">
                <a:solidFill>
                  <a:srgbClr val="FF0000"/>
                </a:solidFill>
                <a:latin typeface="Avenir"/>
                <a:ea typeface="Avenir"/>
                <a:cs typeface="Avenir"/>
                <a:sym typeface="Avenir"/>
              </a:rPr>
              <a:t>How we are spending our Title I funds:  </a:t>
            </a:r>
            <a:endParaRPr sz="2000">
              <a:solidFill>
                <a:srgbClr val="FF0000"/>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US" sz="2000">
                <a:solidFill>
                  <a:srgbClr val="FF0000"/>
                </a:solidFill>
                <a:latin typeface="Avenir"/>
                <a:ea typeface="Avenir"/>
                <a:cs typeface="Avenir"/>
                <a:sym typeface="Avenir"/>
              </a:rPr>
              <a:t> </a:t>
            </a:r>
            <a:endParaRPr sz="2000">
              <a:solidFill>
                <a:srgbClr val="FF0000"/>
              </a:solidFill>
              <a:latin typeface="Avenir"/>
              <a:ea typeface="Avenir"/>
              <a:cs typeface="Avenir"/>
              <a:sym typeface="Avenir"/>
            </a:endParaRPr>
          </a:p>
          <a:p>
            <a:pPr indent="-355600" lvl="0" marL="457200" rtl="0" algn="l">
              <a:spcBef>
                <a:spcPts val="0"/>
              </a:spcBef>
              <a:spcAft>
                <a:spcPts val="0"/>
              </a:spcAft>
              <a:buClr>
                <a:srgbClr val="FF0000"/>
              </a:buClr>
              <a:buSzPts val="2000"/>
              <a:buFont typeface="Avenir"/>
              <a:buChar char="●"/>
            </a:pPr>
            <a:r>
              <a:rPr lang="en-US" sz="2000">
                <a:solidFill>
                  <a:srgbClr val="FF0000"/>
                </a:solidFill>
                <a:latin typeface="Avenir"/>
                <a:ea typeface="Avenir"/>
                <a:cs typeface="Avenir"/>
                <a:sym typeface="Avenir"/>
              </a:rPr>
              <a:t>Examples</a:t>
            </a:r>
            <a:endParaRPr sz="2000">
              <a:solidFill>
                <a:srgbClr val="FF0000"/>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sz="2000">
              <a:solidFill>
                <a:srgbClr val="FF0000"/>
              </a:solidFill>
              <a:latin typeface="Avenir"/>
              <a:ea typeface="Avenir"/>
              <a:cs typeface="Avenir"/>
              <a:sym typeface="Avenir"/>
            </a:endParaRPr>
          </a:p>
          <a:p>
            <a:pPr indent="0" lvl="0" marL="914400" rtl="0" algn="l">
              <a:spcBef>
                <a:spcPts val="0"/>
              </a:spcBef>
              <a:spcAft>
                <a:spcPts val="0"/>
              </a:spcAft>
              <a:buClr>
                <a:schemeClr val="dk1"/>
              </a:buClr>
              <a:buSzPts val="1100"/>
              <a:buFont typeface="Arial"/>
              <a:buNone/>
            </a:pPr>
            <a:r>
              <a:rPr lang="en-US" sz="2000">
                <a:solidFill>
                  <a:srgbClr val="FF0000"/>
                </a:solidFill>
                <a:latin typeface="Avenir"/>
                <a:ea typeface="Avenir"/>
                <a:cs typeface="Avenir"/>
                <a:sym typeface="Avenir"/>
              </a:rPr>
              <a:t>1 Title I Night &amp; Celebration</a:t>
            </a:r>
            <a:endParaRPr sz="2000">
              <a:solidFill>
                <a:srgbClr val="FF0000"/>
              </a:solidFill>
              <a:latin typeface="Avenir"/>
              <a:ea typeface="Avenir"/>
              <a:cs typeface="Avenir"/>
              <a:sym typeface="Avenir"/>
            </a:endParaRPr>
          </a:p>
          <a:p>
            <a:pPr indent="0" lvl="0" marL="914400" rtl="0" algn="l">
              <a:spcBef>
                <a:spcPts val="0"/>
              </a:spcBef>
              <a:spcAft>
                <a:spcPts val="0"/>
              </a:spcAft>
              <a:buClr>
                <a:schemeClr val="dk1"/>
              </a:buClr>
              <a:buSzPts val="1100"/>
              <a:buFont typeface="Arial"/>
              <a:buNone/>
            </a:pPr>
            <a:r>
              <a:rPr lang="en-US" sz="2000">
                <a:solidFill>
                  <a:srgbClr val="FF0000"/>
                </a:solidFill>
                <a:latin typeface="Avenir"/>
                <a:ea typeface="Avenir"/>
                <a:cs typeface="Avenir"/>
                <a:sym typeface="Avenir"/>
              </a:rPr>
              <a:t>2 EOG Night </a:t>
            </a:r>
            <a:endParaRPr sz="2000">
              <a:solidFill>
                <a:srgbClr val="FF0000"/>
              </a:solidFill>
              <a:latin typeface="Avenir"/>
              <a:ea typeface="Avenir"/>
              <a:cs typeface="Avenir"/>
              <a:sym typeface="Avenir"/>
            </a:endParaRPr>
          </a:p>
          <a:p>
            <a:pPr indent="0" lvl="0" marL="914400" rtl="0" algn="l">
              <a:spcBef>
                <a:spcPts val="0"/>
              </a:spcBef>
              <a:spcAft>
                <a:spcPts val="0"/>
              </a:spcAft>
              <a:buClr>
                <a:schemeClr val="dk1"/>
              </a:buClr>
              <a:buSzPts val="1100"/>
              <a:buFont typeface="Arial"/>
              <a:buNone/>
            </a:pPr>
            <a:r>
              <a:t/>
            </a:r>
            <a:endParaRPr sz="2000">
              <a:solidFill>
                <a:srgbClr val="FF0000"/>
              </a:solidFill>
              <a:latin typeface="Avenir"/>
              <a:ea typeface="Avenir"/>
              <a:cs typeface="Avenir"/>
              <a:sym typeface="Avenir"/>
            </a:endParaRPr>
          </a:p>
          <a:p>
            <a:pPr indent="0" lvl="0" marL="914400" rtl="0" algn="l">
              <a:spcBef>
                <a:spcPts val="0"/>
              </a:spcBef>
              <a:spcAft>
                <a:spcPts val="0"/>
              </a:spcAft>
              <a:buClr>
                <a:schemeClr val="dk1"/>
              </a:buClr>
              <a:buSzPts val="1100"/>
              <a:buFont typeface="Arial"/>
              <a:buNone/>
            </a:pPr>
            <a:r>
              <a:t/>
            </a:r>
            <a:endParaRPr sz="2000">
              <a:solidFill>
                <a:srgbClr val="FF0000"/>
              </a:solidFill>
            </a:endParaRPr>
          </a:p>
          <a:p>
            <a:pPr indent="0" lvl="0" marL="914400" rtl="0" algn="l">
              <a:spcBef>
                <a:spcPts val="0"/>
              </a:spcBef>
              <a:spcAft>
                <a:spcPts val="0"/>
              </a:spcAft>
              <a:buClr>
                <a:schemeClr val="dk1"/>
              </a:buClr>
              <a:buSzPts val="1100"/>
              <a:buFont typeface="Arial"/>
              <a:buNone/>
            </a:pPr>
            <a:r>
              <a:t/>
            </a:r>
            <a:endParaRPr sz="2000">
              <a:solidFill>
                <a:srgbClr val="FF0000"/>
              </a:solidFill>
            </a:endParaRPr>
          </a:p>
          <a:p>
            <a:pPr indent="0" lvl="0" marL="0" rtl="0" algn="l">
              <a:spcBef>
                <a:spcPts val="0"/>
              </a:spcBef>
              <a:spcAft>
                <a:spcPts val="0"/>
              </a:spcAft>
              <a:buClr>
                <a:schemeClr val="dk1"/>
              </a:buClr>
              <a:buSzPts val="1100"/>
              <a:buFont typeface="Arial"/>
              <a:buNone/>
            </a:pPr>
            <a:r>
              <a:t/>
            </a:r>
            <a:endParaRPr sz="2000">
              <a:solidFill>
                <a:srgbClr val="FF0000"/>
              </a:solidFill>
            </a:endParaRPr>
          </a:p>
          <a:p>
            <a:pPr indent="0" lvl="0" marL="0" rtl="0" algn="l">
              <a:lnSpc>
                <a:spcPct val="90000"/>
              </a:lnSpc>
              <a:spcBef>
                <a:spcPts val="0"/>
              </a:spcBef>
              <a:spcAft>
                <a:spcPts val="0"/>
              </a:spcAft>
              <a:buClr>
                <a:schemeClr val="dk1"/>
              </a:buClr>
              <a:buSzPts val="350"/>
              <a:buFont typeface="Arial"/>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