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6858000" cx="9144000"/>
  <p:notesSz cx="7102475" cy="9388475"/>
  <p:embeddedFontLst>
    <p:embeddedFont>
      <p:font typeface="Roboto"/>
      <p:regular r:id="rId29"/>
      <p:bold r:id="rId30"/>
      <p:italic r:id="rId31"/>
      <p:boldItalic r:id="rId32"/>
    </p:embeddedFont>
    <p:embeddedFont>
      <p:font typeface="Montserrat"/>
      <p:regular r:id="rId33"/>
      <p:bold r:id="rId34"/>
      <p:italic r:id="rId35"/>
      <p:boldItalic r:id="rId3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Roboto-italic.fntdata"/><Relationship Id="rId30" Type="http://schemas.openxmlformats.org/officeDocument/2006/relationships/font" Target="fonts/Roboto-bold.fntdata"/><Relationship Id="rId11" Type="http://schemas.openxmlformats.org/officeDocument/2006/relationships/slide" Target="slides/slide6.xml"/><Relationship Id="rId33" Type="http://schemas.openxmlformats.org/officeDocument/2006/relationships/font" Target="fonts/Montserrat-regular.fntdata"/><Relationship Id="rId10" Type="http://schemas.openxmlformats.org/officeDocument/2006/relationships/slide" Target="slides/slide5.xml"/><Relationship Id="rId32" Type="http://schemas.openxmlformats.org/officeDocument/2006/relationships/font" Target="fonts/Roboto-boldItalic.fntdata"/><Relationship Id="rId13" Type="http://schemas.openxmlformats.org/officeDocument/2006/relationships/slide" Target="slides/slide8.xml"/><Relationship Id="rId35" Type="http://schemas.openxmlformats.org/officeDocument/2006/relationships/font" Target="fonts/Montserrat-italic.fntdata"/><Relationship Id="rId12" Type="http://schemas.openxmlformats.org/officeDocument/2006/relationships/slide" Target="slides/slide7.xml"/><Relationship Id="rId34" Type="http://schemas.openxmlformats.org/officeDocument/2006/relationships/font" Target="fonts/Montserrat-bold.fntdata"/><Relationship Id="rId15" Type="http://schemas.openxmlformats.org/officeDocument/2006/relationships/slide" Target="slides/slide10.xml"/><Relationship Id="rId14" Type="http://schemas.openxmlformats.org/officeDocument/2006/relationships/slide" Target="slides/slide9.xml"/><Relationship Id="rId36" Type="http://schemas.openxmlformats.org/officeDocument/2006/relationships/font" Target="fonts/Montserrat-boldItalic.fntdata"/><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77739" cy="469424"/>
          </a:xfrm>
          <a:prstGeom prst="rect">
            <a:avLst/>
          </a:prstGeom>
          <a:noFill/>
          <a:ln>
            <a:noFill/>
          </a:ln>
        </p:spPr>
        <p:txBody>
          <a:bodyPr anchorCtr="0" anchor="t"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4023093" y="0"/>
            <a:ext cx="3077739" cy="469424"/>
          </a:xfrm>
          <a:prstGeom prst="rect">
            <a:avLst/>
          </a:prstGeom>
          <a:noFill/>
          <a:ln>
            <a:noFill/>
          </a:ln>
        </p:spPr>
        <p:txBody>
          <a:bodyPr anchorCtr="0" anchor="t" bIns="47075" lIns="94175" spcFirstLastPara="1" rIns="94175" wrap="square" tIns="47075">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10248" y="4459526"/>
            <a:ext cx="5681980" cy="4224814"/>
          </a:xfrm>
          <a:prstGeom prst="rect">
            <a:avLst/>
          </a:prstGeom>
          <a:noFill/>
          <a:ln>
            <a:noFill/>
          </a:ln>
        </p:spPr>
        <p:txBody>
          <a:bodyPr anchorCtr="0" anchor="t" bIns="47075" lIns="94175" spcFirstLastPara="1" rIns="94175" wrap="square" tIns="4707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917422"/>
            <a:ext cx="3077739" cy="469424"/>
          </a:xfrm>
          <a:prstGeom prst="rect">
            <a:avLst/>
          </a:prstGeom>
          <a:noFill/>
          <a:ln>
            <a:noFill/>
          </a:ln>
        </p:spPr>
        <p:txBody>
          <a:bodyPr anchorCtr="0" anchor="b"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4023093" y="8917422"/>
            <a:ext cx="3077739" cy="469424"/>
          </a:xfrm>
          <a:prstGeom prst="rect">
            <a:avLst/>
          </a:prstGeom>
          <a:noFill/>
          <a:ln>
            <a:noFill/>
          </a:ln>
        </p:spPr>
        <p:txBody>
          <a:bodyPr anchorCtr="0" anchor="b" bIns="47075" lIns="94175" spcFirstLastPara="1" rIns="94175" wrap="square" tIns="4707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s-CO"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1: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 name="Google Shape;92;p1: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Clr>
                <a:schemeClr val="dk1"/>
              </a:buClr>
              <a:buSzPts val="1100"/>
              <a:buFont typeface="Arial"/>
              <a:buNone/>
            </a:pPr>
            <a:r>
              <a:t/>
            </a:r>
            <a:endParaRPr>
              <a:highlight>
                <a:srgbClr val="FFFF00"/>
              </a:highlight>
            </a:endParaRPr>
          </a:p>
        </p:txBody>
      </p:sp>
      <p:sp>
        <p:nvSpPr>
          <p:cNvPr id="93" name="Google Shape;93;p1: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s-CO"/>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0: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Stephanie</a:t>
            </a:r>
            <a:endParaRPr/>
          </a:p>
        </p:txBody>
      </p:sp>
      <p:sp>
        <p:nvSpPr>
          <p:cNvPr id="161" name="Google Shape;161;p10: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1: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9" name="Google Shape;169;p11: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sz="1400">
                <a:latin typeface="Avenir"/>
                <a:ea typeface="Avenir"/>
                <a:cs typeface="Avenir"/>
                <a:sym typeface="Avenir"/>
              </a:rPr>
              <a:t>Stephanie</a:t>
            </a:r>
            <a:endParaRPr sz="1400">
              <a:latin typeface="Avenir"/>
              <a:ea typeface="Avenir"/>
              <a:cs typeface="Avenir"/>
              <a:sym typeface="Avenir"/>
            </a:endParaRPr>
          </a:p>
        </p:txBody>
      </p:sp>
      <p:sp>
        <p:nvSpPr>
          <p:cNvPr id="170" name="Google Shape;170;p11: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s-CO"/>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2: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7" name="Google Shape;177;p12: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sz="1400">
                <a:latin typeface="Avenir"/>
                <a:ea typeface="Avenir"/>
                <a:cs typeface="Avenir"/>
                <a:sym typeface="Avenir"/>
              </a:rPr>
              <a:t>Stephanie</a:t>
            </a:r>
            <a:endParaRPr sz="1400">
              <a:latin typeface="Avenir"/>
              <a:ea typeface="Avenir"/>
              <a:cs typeface="Avenir"/>
              <a:sym typeface="Avenir"/>
            </a:endParaRPr>
          </a:p>
        </p:txBody>
      </p:sp>
      <p:sp>
        <p:nvSpPr>
          <p:cNvPr id="178" name="Google Shape;178;p12: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s-CO"/>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3: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sz="1400">
                <a:latin typeface="Avenir"/>
                <a:ea typeface="Avenir"/>
                <a:cs typeface="Avenir"/>
                <a:sym typeface="Avenir"/>
              </a:rPr>
              <a:t>Stephanie</a:t>
            </a:r>
            <a:endParaRPr sz="1400">
              <a:latin typeface="Avenir"/>
              <a:ea typeface="Avenir"/>
              <a:cs typeface="Avenir"/>
              <a:sym typeface="Avenir"/>
            </a:endParaRPr>
          </a:p>
          <a:p>
            <a:pPr indent="0" lvl="0" marL="0" rtl="0" algn="l">
              <a:lnSpc>
                <a:spcPct val="100000"/>
              </a:lnSpc>
              <a:spcBef>
                <a:spcPts val="0"/>
              </a:spcBef>
              <a:spcAft>
                <a:spcPts val="0"/>
              </a:spcAft>
              <a:buSzPts val="1400"/>
              <a:buNone/>
            </a:pPr>
            <a:r>
              <a:t/>
            </a:r>
            <a:endParaRPr sz="1400">
              <a:latin typeface="Avenir"/>
              <a:ea typeface="Avenir"/>
              <a:cs typeface="Avenir"/>
              <a:sym typeface="Avenir"/>
            </a:endParaRPr>
          </a:p>
        </p:txBody>
      </p:sp>
      <p:sp>
        <p:nvSpPr>
          <p:cNvPr id="185" name="Google Shape;185;p13: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4: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Stephanie</a:t>
            </a:r>
            <a:endParaRPr/>
          </a:p>
        </p:txBody>
      </p:sp>
      <p:sp>
        <p:nvSpPr>
          <p:cNvPr id="192" name="Google Shape;192;p14: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5: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Stephanie</a:t>
            </a:r>
            <a:endParaRPr/>
          </a:p>
        </p:txBody>
      </p:sp>
      <p:sp>
        <p:nvSpPr>
          <p:cNvPr id="200" name="Google Shape;200;p15: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16: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7" name="Google Shape;207;p16:notes"/>
          <p:cNvSpPr txBox="1"/>
          <p:nvPr>
            <p:ph idx="1" type="body"/>
          </p:nvPr>
        </p:nvSpPr>
        <p:spPr>
          <a:xfrm>
            <a:off x="710247" y="4518203"/>
            <a:ext cx="5682000" cy="3696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Clr>
                <a:schemeClr val="dk1"/>
              </a:buClr>
              <a:buSzPts val="1100"/>
              <a:buFont typeface="Arial"/>
              <a:buNone/>
            </a:pPr>
            <a:r>
              <a:rPr lang="es-CO"/>
              <a:t>Sandra</a:t>
            </a:r>
            <a:endParaRPr/>
          </a:p>
        </p:txBody>
      </p:sp>
      <p:sp>
        <p:nvSpPr>
          <p:cNvPr id="208" name="Google Shape;208;p16:notes"/>
          <p:cNvSpPr txBox="1"/>
          <p:nvPr>
            <p:ph idx="12" type="sldNum"/>
          </p:nvPr>
        </p:nvSpPr>
        <p:spPr>
          <a:xfrm>
            <a:off x="4023093" y="8917422"/>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s-CO"/>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7: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rPr lang="es-CO"/>
              <a:t>Sandra</a:t>
            </a:r>
            <a:endParaRPr/>
          </a:p>
        </p:txBody>
      </p:sp>
      <p:sp>
        <p:nvSpPr>
          <p:cNvPr id="214" name="Google Shape;214;p17: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18: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rPr lang="es-CO"/>
              <a:t>Sandra</a:t>
            </a:r>
            <a:endParaRPr/>
          </a:p>
        </p:txBody>
      </p:sp>
      <p:sp>
        <p:nvSpPr>
          <p:cNvPr id="221" name="Google Shape;221;p18: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9: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rPr lang="es-CO"/>
              <a:t>Sandra</a:t>
            </a:r>
            <a:endParaRPr/>
          </a:p>
        </p:txBody>
      </p:sp>
      <p:sp>
        <p:nvSpPr>
          <p:cNvPr id="230" name="Google Shape;230;p19: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1243013" y="714375"/>
            <a:ext cx="4775200" cy="3581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710247"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15000"/>
              </a:lnSpc>
              <a:spcBef>
                <a:spcPts val="0"/>
              </a:spcBef>
              <a:spcAft>
                <a:spcPts val="0"/>
              </a:spcAft>
              <a:buClr>
                <a:schemeClr val="dk1"/>
              </a:buClr>
              <a:buSzPts val="1100"/>
              <a:buFont typeface="Arial"/>
              <a:buNone/>
            </a:pPr>
            <a:r>
              <a:t/>
            </a:r>
            <a:endParaRPr sz="1400">
              <a:latin typeface="Avenir"/>
              <a:ea typeface="Avenir"/>
              <a:cs typeface="Avenir"/>
              <a:sym typeface="Avenir"/>
            </a:endParaRPr>
          </a:p>
        </p:txBody>
      </p:sp>
      <p:sp>
        <p:nvSpPr>
          <p:cNvPr id="103" name="Google Shape;103;p2: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s-CO"/>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20: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rPr lang="es-CO"/>
              <a:t>Sandra</a:t>
            </a:r>
            <a:endParaRPr/>
          </a:p>
        </p:txBody>
      </p:sp>
      <p:sp>
        <p:nvSpPr>
          <p:cNvPr id="238" name="Google Shape;238;p20: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22: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5" name="Google Shape;245;p22: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rPr lang="es-CO"/>
              <a:t>Sandra</a:t>
            </a:r>
            <a:endParaRPr/>
          </a:p>
        </p:txBody>
      </p:sp>
      <p:sp>
        <p:nvSpPr>
          <p:cNvPr id="246" name="Google Shape;246;p22:notes"/>
          <p:cNvSpPr txBox="1"/>
          <p:nvPr>
            <p:ph idx="12" type="sldNum"/>
          </p:nvPr>
        </p:nvSpPr>
        <p:spPr>
          <a:xfrm>
            <a:off x="4023093" y="8917422"/>
            <a:ext cx="3077700" cy="471000"/>
          </a:xfrm>
          <a:prstGeom prst="rect">
            <a:avLst/>
          </a:prstGeom>
          <a:noFill/>
          <a:ln>
            <a:noFill/>
          </a:ln>
        </p:spPr>
        <p:txBody>
          <a:bodyPr anchorCtr="0" anchor="b" bIns="47125" lIns="94300" spcFirstLastPara="1" rIns="94300" wrap="square" tIns="47125">
            <a:noAutofit/>
          </a:bodyPr>
          <a:lstStyle/>
          <a:p>
            <a:pPr indent="0" lvl="0" marL="0" rtl="0" algn="r">
              <a:lnSpc>
                <a:spcPct val="100000"/>
              </a:lnSpc>
              <a:spcBef>
                <a:spcPts val="0"/>
              </a:spcBef>
              <a:spcAft>
                <a:spcPts val="0"/>
              </a:spcAft>
              <a:buSzPts val="1400"/>
              <a:buNone/>
            </a:pPr>
            <a:fld id="{00000000-1234-1234-1234-123412341234}" type="slidenum">
              <a:rPr lang="es-CO"/>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23: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rPr lang="es-CO"/>
              <a:t>Sandra</a:t>
            </a:r>
            <a:endParaRPr/>
          </a:p>
        </p:txBody>
      </p:sp>
      <p:sp>
        <p:nvSpPr>
          <p:cNvPr id="255" name="Google Shape;255;p23: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24: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4" name="Google Shape;264;p24: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rPr lang="es-CO"/>
              <a:t>Allison</a:t>
            </a:r>
            <a:endParaRPr/>
          </a:p>
        </p:txBody>
      </p:sp>
      <p:sp>
        <p:nvSpPr>
          <p:cNvPr id="265" name="Google Shape;265;p24:notes"/>
          <p:cNvSpPr txBox="1"/>
          <p:nvPr>
            <p:ph idx="12" type="sldNum"/>
          </p:nvPr>
        </p:nvSpPr>
        <p:spPr>
          <a:xfrm>
            <a:off x="4023093" y="8917422"/>
            <a:ext cx="3077700" cy="471000"/>
          </a:xfrm>
          <a:prstGeom prst="rect">
            <a:avLst/>
          </a:prstGeom>
          <a:noFill/>
          <a:ln>
            <a:noFill/>
          </a:ln>
        </p:spPr>
        <p:txBody>
          <a:bodyPr anchorCtr="0" anchor="b" bIns="47125" lIns="94300" spcFirstLastPara="1" rIns="94300" wrap="square" tIns="47125">
            <a:noAutofit/>
          </a:bodyPr>
          <a:lstStyle/>
          <a:p>
            <a:pPr indent="0" lvl="0" marL="0" rtl="0" algn="r">
              <a:lnSpc>
                <a:spcPct val="100000"/>
              </a:lnSpc>
              <a:spcBef>
                <a:spcPts val="0"/>
              </a:spcBef>
              <a:spcAft>
                <a:spcPts val="0"/>
              </a:spcAft>
              <a:buSzPts val="1400"/>
              <a:buNone/>
            </a:pPr>
            <a:fld id="{00000000-1234-1234-1234-123412341234}" type="slidenum">
              <a:rPr lang="es-CO"/>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3: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10" name="Google Shape;110;p3: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4: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19" name="Google Shape;119;p4: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5: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Callie</a:t>
            </a:r>
            <a:endParaRPr/>
          </a:p>
        </p:txBody>
      </p:sp>
      <p:sp>
        <p:nvSpPr>
          <p:cNvPr id="126" name="Google Shape;126;p5: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6: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Callie</a:t>
            </a:r>
            <a:endParaRPr/>
          </a:p>
        </p:txBody>
      </p:sp>
      <p:sp>
        <p:nvSpPr>
          <p:cNvPr id="133" name="Google Shape;133;p6: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7: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Callie</a:t>
            </a:r>
            <a:endParaRPr/>
          </a:p>
        </p:txBody>
      </p:sp>
      <p:sp>
        <p:nvSpPr>
          <p:cNvPr id="140" name="Google Shape;140;p7: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8: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Stephanie</a:t>
            </a:r>
            <a:endParaRPr/>
          </a:p>
        </p:txBody>
      </p:sp>
      <p:sp>
        <p:nvSpPr>
          <p:cNvPr id="147" name="Google Shape;147;p8: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9: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Stephanie</a:t>
            </a:r>
            <a:endParaRPr/>
          </a:p>
        </p:txBody>
      </p:sp>
      <p:sp>
        <p:nvSpPr>
          <p:cNvPr id="154" name="Google Shape;154;p9: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2"/>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17" name="Google Shape;17;p2"/>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18" name="Google Shape;18;p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74" name="Google Shape;74;p11"/>
          <p:cNvSpPr txBox="1"/>
          <p:nvPr>
            <p:ph idx="1" type="body"/>
          </p:nvPr>
        </p:nvSpPr>
        <p:spPr>
          <a:xfrm rot="5400000">
            <a:off x="777300" y="518100"/>
            <a:ext cx="3017400" cy="41148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75" name="Google Shape;75;p11"/>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6" name="Google Shape;76;p11"/>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7" name="Google Shape;77;p1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1878600" y="1619192"/>
            <a:ext cx="3900900" cy="10287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80" name="Google Shape;80;p12"/>
          <p:cNvSpPr txBox="1"/>
          <p:nvPr>
            <p:ph idx="1" type="body"/>
          </p:nvPr>
        </p:nvSpPr>
        <p:spPr>
          <a:xfrm rot="5400000">
            <a:off x="-216900" y="628592"/>
            <a:ext cx="3900900" cy="30099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81" name="Google Shape;81;p12"/>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82" name="Google Shape;82;p12"/>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83" name="Google Shape;83;p1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84" name="Shape 84"/>
        <p:cNvGrpSpPr/>
        <p:nvPr/>
      </p:nvGrpSpPr>
      <p:grpSpPr>
        <a:xfrm>
          <a:off x="0" y="0"/>
          <a:ext cx="0" cy="0"/>
          <a:chOff x="0" y="0"/>
          <a:chExt cx="0" cy="0"/>
        </a:xfrm>
      </p:grpSpPr>
      <p:sp>
        <p:nvSpPr>
          <p:cNvPr id="85" name="Google Shape;85;p13"/>
          <p:cNvSpPr txBox="1"/>
          <p:nvPr>
            <p:ph type="title"/>
          </p:nvPr>
        </p:nvSpPr>
        <p:spPr>
          <a:xfrm>
            <a:off x="678275" y="210550"/>
            <a:ext cx="7982400" cy="6402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371447"/>
              </a:buClr>
              <a:buSzPts val="3200"/>
              <a:buFont typeface="Calibri"/>
              <a:buNone/>
              <a:defRPr b="1" i="0" sz="3600" u="none" cap="none" strike="noStrike">
                <a:solidFill>
                  <a:srgbClr val="7F7F7F"/>
                </a:solidFill>
                <a:latin typeface="Avenir"/>
                <a:ea typeface="Avenir"/>
                <a:cs typeface="Avenir"/>
                <a:sym typeface="Avenir"/>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6" name="Google Shape;86;p13"/>
          <p:cNvSpPr/>
          <p:nvPr/>
        </p:nvSpPr>
        <p:spPr>
          <a:xfrm>
            <a:off x="293815" y="210553"/>
            <a:ext cx="45600" cy="709800"/>
          </a:xfrm>
          <a:prstGeom prst="rect">
            <a:avLst/>
          </a:prstGeom>
          <a:solidFill>
            <a:srgbClr val="D0DF00"/>
          </a:solidFill>
          <a:ln cap="flat" cmpd="sng" w="25400">
            <a:solidFill>
              <a:srgbClr val="D0D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87" name="Google Shape;87;p13"/>
          <p:cNvPicPr preferRelativeResize="0"/>
          <p:nvPr/>
        </p:nvPicPr>
        <p:blipFill rotWithShape="1">
          <a:blip r:embed="rId2">
            <a:alphaModFix/>
          </a:blip>
          <a:srcRect b="0" l="0" r="0" t="90171"/>
          <a:stretch/>
        </p:blipFill>
        <p:spPr>
          <a:xfrm>
            <a:off x="0" y="6183899"/>
            <a:ext cx="9144003" cy="674100"/>
          </a:xfrm>
          <a:prstGeom prst="rect">
            <a:avLst/>
          </a:prstGeom>
          <a:noFill/>
          <a:ln>
            <a:noFill/>
          </a:ln>
        </p:spPr>
      </p:pic>
      <p:sp>
        <p:nvSpPr>
          <p:cNvPr id="88" name="Google Shape;88;p13"/>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s-CO"/>
              <a:t>‹#›</a:t>
            </a:fld>
            <a:endParaRPr/>
          </a:p>
        </p:txBody>
      </p:sp>
      <p:sp>
        <p:nvSpPr>
          <p:cNvPr id="89" name="Google Shape;89;p13"/>
          <p:cNvSpPr txBox="1"/>
          <p:nvPr/>
        </p:nvSpPr>
        <p:spPr>
          <a:xfrm>
            <a:off x="25" y="6183875"/>
            <a:ext cx="9144000" cy="674100"/>
          </a:xfrm>
          <a:prstGeom prst="rect">
            <a:avLst/>
          </a:prstGeom>
          <a:noFill/>
          <a:ln>
            <a:noFill/>
          </a:ln>
        </p:spPr>
        <p:txBody>
          <a:bodyPr anchorCtr="0" anchor="ctr"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s-CO" sz="1400" u="none" cap="none" strike="noStrike">
                <a:solidFill>
                  <a:schemeClr val="lt1"/>
                </a:solidFill>
                <a:latin typeface="Montserrat"/>
                <a:ea typeface="Montserrat"/>
                <a:cs typeface="Montserrat"/>
                <a:sym typeface="Montserrat"/>
              </a:rPr>
              <a:t>CHARLOTTE-MECKLENBURG SCHOOLS</a:t>
            </a:r>
            <a:endParaRPr b="0" i="0" sz="1400" u="none" cap="none" strike="noStrike">
              <a:solidFill>
                <a:schemeClr val="lt1"/>
              </a:solidFill>
              <a:latin typeface="Montserrat"/>
              <a:ea typeface="Montserrat"/>
              <a:cs typeface="Montserrat"/>
              <a:sym typeface="Montserra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19" name="Shape 19"/>
        <p:cNvGrpSpPr/>
        <p:nvPr/>
      </p:nvGrpSpPr>
      <p:grpSpPr>
        <a:xfrm>
          <a:off x="0" y="0"/>
          <a:ext cx="0" cy="0"/>
          <a:chOff x="0" y="0"/>
          <a:chExt cx="0" cy="0"/>
        </a:xfrm>
      </p:grpSpPr>
      <p:sp>
        <p:nvSpPr>
          <p:cNvPr id="20" name="Google Shape;20;p3"/>
          <p:cNvSpPr txBox="1"/>
          <p:nvPr>
            <p:ph type="ctrTitle"/>
          </p:nvPr>
        </p:nvSpPr>
        <p:spPr>
          <a:xfrm>
            <a:off x="342900" y="1420283"/>
            <a:ext cx="3886200" cy="9801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21" name="Google Shape;21;p3"/>
          <p:cNvSpPr txBox="1"/>
          <p:nvPr>
            <p:ph idx="1" type="subTitle"/>
          </p:nvPr>
        </p:nvSpPr>
        <p:spPr>
          <a:xfrm>
            <a:off x="685800" y="2590800"/>
            <a:ext cx="3200400" cy="1168500"/>
          </a:xfrm>
          <a:prstGeom prst="rect">
            <a:avLst/>
          </a:prstGeom>
          <a:noFill/>
          <a:ln>
            <a:noFill/>
          </a:ln>
        </p:spPr>
        <p:txBody>
          <a:bodyPr anchorCtr="0" anchor="t" bIns="25400" lIns="50800" spcFirstLastPara="1" rIns="50800" wrap="square" tIns="25400">
            <a:normAutofit/>
          </a:bodyPr>
          <a:lstStyle>
            <a:lvl1pPr lvl="0" algn="ctr">
              <a:spcBef>
                <a:spcPts val="400"/>
              </a:spcBef>
              <a:spcAft>
                <a:spcPts val="0"/>
              </a:spcAft>
              <a:buClr>
                <a:srgbClr val="888888"/>
              </a:buClr>
              <a:buSzPts val="1800"/>
              <a:buNone/>
              <a:defRPr>
                <a:solidFill>
                  <a:srgbClr val="888888"/>
                </a:solidFill>
              </a:defRPr>
            </a:lvl1pPr>
            <a:lvl2pPr lvl="1" algn="ctr">
              <a:spcBef>
                <a:spcPts val="300"/>
              </a:spcBef>
              <a:spcAft>
                <a:spcPts val="0"/>
              </a:spcAft>
              <a:buClr>
                <a:srgbClr val="888888"/>
              </a:buClr>
              <a:buSzPts val="1600"/>
              <a:buNone/>
              <a:defRPr>
                <a:solidFill>
                  <a:srgbClr val="888888"/>
                </a:solidFill>
              </a:defRPr>
            </a:lvl2pPr>
            <a:lvl3pPr lvl="2" algn="ctr">
              <a:spcBef>
                <a:spcPts val="300"/>
              </a:spcBef>
              <a:spcAft>
                <a:spcPts val="0"/>
              </a:spcAft>
              <a:buClr>
                <a:srgbClr val="888888"/>
              </a:buClr>
              <a:buSzPts val="1300"/>
              <a:buNone/>
              <a:defRPr>
                <a:solidFill>
                  <a:srgbClr val="888888"/>
                </a:solidFill>
              </a:defRPr>
            </a:lvl3pPr>
            <a:lvl4pPr lvl="3" algn="ctr">
              <a:spcBef>
                <a:spcPts val="200"/>
              </a:spcBef>
              <a:spcAft>
                <a:spcPts val="0"/>
              </a:spcAft>
              <a:buClr>
                <a:srgbClr val="888888"/>
              </a:buClr>
              <a:buSzPts val="1100"/>
              <a:buNone/>
              <a:defRPr>
                <a:solidFill>
                  <a:srgbClr val="888888"/>
                </a:solidFill>
              </a:defRPr>
            </a:lvl4pPr>
            <a:lvl5pPr lvl="4" algn="ctr">
              <a:spcBef>
                <a:spcPts val="200"/>
              </a:spcBef>
              <a:spcAft>
                <a:spcPts val="0"/>
              </a:spcAft>
              <a:buClr>
                <a:srgbClr val="888888"/>
              </a:buClr>
              <a:buSzPts val="1100"/>
              <a:buNone/>
              <a:defRPr>
                <a:solidFill>
                  <a:srgbClr val="888888"/>
                </a:solidFill>
              </a:defRPr>
            </a:lvl5pPr>
            <a:lvl6pPr lvl="5" algn="ctr">
              <a:spcBef>
                <a:spcPts val="200"/>
              </a:spcBef>
              <a:spcAft>
                <a:spcPts val="0"/>
              </a:spcAft>
              <a:buClr>
                <a:srgbClr val="888888"/>
              </a:buClr>
              <a:buSzPts val="1100"/>
              <a:buNone/>
              <a:defRPr>
                <a:solidFill>
                  <a:srgbClr val="888888"/>
                </a:solidFill>
              </a:defRPr>
            </a:lvl6pPr>
            <a:lvl7pPr lvl="6" algn="ctr">
              <a:spcBef>
                <a:spcPts val="200"/>
              </a:spcBef>
              <a:spcAft>
                <a:spcPts val="0"/>
              </a:spcAft>
              <a:buClr>
                <a:srgbClr val="888888"/>
              </a:buClr>
              <a:buSzPts val="1100"/>
              <a:buNone/>
              <a:defRPr>
                <a:solidFill>
                  <a:srgbClr val="888888"/>
                </a:solidFill>
              </a:defRPr>
            </a:lvl7pPr>
            <a:lvl8pPr lvl="7" algn="ctr">
              <a:spcBef>
                <a:spcPts val="200"/>
              </a:spcBef>
              <a:spcAft>
                <a:spcPts val="0"/>
              </a:spcAft>
              <a:buClr>
                <a:srgbClr val="888888"/>
              </a:buClr>
              <a:buSzPts val="1100"/>
              <a:buNone/>
              <a:defRPr>
                <a:solidFill>
                  <a:srgbClr val="888888"/>
                </a:solidFill>
              </a:defRPr>
            </a:lvl8pPr>
            <a:lvl9pPr lvl="8" algn="ctr">
              <a:spcBef>
                <a:spcPts val="200"/>
              </a:spcBef>
              <a:spcAft>
                <a:spcPts val="0"/>
              </a:spcAft>
              <a:buClr>
                <a:srgbClr val="888888"/>
              </a:buClr>
              <a:buSzPts val="1100"/>
              <a:buNone/>
              <a:defRPr>
                <a:solidFill>
                  <a:srgbClr val="888888"/>
                </a:solidFill>
              </a:defRPr>
            </a:lvl9pPr>
          </a:lstStyle>
          <a:p/>
        </p:txBody>
      </p:sp>
      <p:sp>
        <p:nvSpPr>
          <p:cNvPr id="22" name="Google Shape;22;p3"/>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3" name="Google Shape;23;p3"/>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4" name="Google Shape;24;p3"/>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bg>
      <p:bgPr>
        <a:blipFill>
          <a:blip r:embed="rId2">
            <a:alphaModFix/>
          </a:blip>
          <a:stretch>
            <a:fillRect/>
          </a:stretch>
        </a:blipFill>
      </p:bgPr>
    </p:bg>
    <p:spTree>
      <p:nvGrpSpPr>
        <p:cNvPr id="25" name="Shape 25"/>
        <p:cNvGrpSpPr/>
        <p:nvPr/>
      </p:nvGrpSpPr>
      <p:grpSpPr>
        <a:xfrm>
          <a:off x="0" y="0"/>
          <a:ext cx="0" cy="0"/>
          <a:chOff x="0" y="0"/>
          <a:chExt cx="0" cy="0"/>
        </a:xfrm>
      </p:grpSpPr>
      <p:sp>
        <p:nvSpPr>
          <p:cNvPr id="26" name="Google Shape;26;p4"/>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27" name="Google Shape;27;p4"/>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28" name="Google Shape;28;p4"/>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9" name="Google Shape;29;p4"/>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0" name="Google Shape;30;p4"/>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blipFill>
          <a:blip r:embed="rId2">
            <a:alphaModFix/>
          </a:blip>
          <a:stretch>
            <a:fillRect/>
          </a:stretch>
        </a:blipFill>
      </p:bgPr>
    </p:bg>
    <p:spTree>
      <p:nvGrpSpPr>
        <p:cNvPr id="31" name="Shape 31"/>
        <p:cNvGrpSpPr/>
        <p:nvPr/>
      </p:nvGrpSpPr>
      <p:grpSpPr>
        <a:xfrm>
          <a:off x="0" y="0"/>
          <a:ext cx="0" cy="0"/>
          <a:chOff x="0" y="0"/>
          <a:chExt cx="0" cy="0"/>
        </a:xfrm>
      </p:grpSpPr>
      <p:sp>
        <p:nvSpPr>
          <p:cNvPr id="32" name="Google Shape;32;p5"/>
          <p:cNvSpPr txBox="1"/>
          <p:nvPr>
            <p:ph type="title"/>
          </p:nvPr>
        </p:nvSpPr>
        <p:spPr>
          <a:xfrm>
            <a:off x="361156" y="2937933"/>
            <a:ext cx="3886200" cy="908100"/>
          </a:xfrm>
          <a:prstGeom prst="rect">
            <a:avLst/>
          </a:prstGeom>
          <a:noFill/>
          <a:ln>
            <a:noFill/>
          </a:ln>
        </p:spPr>
        <p:txBody>
          <a:bodyPr anchorCtr="0" anchor="t" bIns="25400" lIns="50800" spcFirstLastPara="1" rIns="50800" wrap="square" tIns="25400">
            <a:normAutofit/>
          </a:bodyPr>
          <a:lstStyle>
            <a:lvl1pPr lvl="0" algn="l">
              <a:spcBef>
                <a:spcPts val="0"/>
              </a:spcBef>
              <a:spcAft>
                <a:spcPts val="0"/>
              </a:spcAft>
              <a:buClr>
                <a:schemeClr val="dk1"/>
              </a:buClr>
              <a:buSzPts val="2200"/>
              <a:buFont typeface="Calibri"/>
              <a:buNone/>
              <a:defRPr b="1" sz="2200" cap="none"/>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33" name="Google Shape;33;p5"/>
          <p:cNvSpPr txBox="1"/>
          <p:nvPr>
            <p:ph idx="1" type="body"/>
          </p:nvPr>
        </p:nvSpPr>
        <p:spPr>
          <a:xfrm>
            <a:off x="361156" y="1937809"/>
            <a:ext cx="3886200" cy="1000200"/>
          </a:xfrm>
          <a:prstGeom prst="rect">
            <a:avLst/>
          </a:prstGeom>
          <a:noFill/>
          <a:ln>
            <a:noFill/>
          </a:ln>
        </p:spPr>
        <p:txBody>
          <a:bodyPr anchorCtr="0" anchor="b" bIns="25400" lIns="50800" spcFirstLastPara="1" rIns="50800" wrap="square" tIns="25400">
            <a:normAutofit/>
          </a:bodyPr>
          <a:lstStyle>
            <a:lvl1pPr indent="-228600" lvl="0" marL="457200" algn="l">
              <a:spcBef>
                <a:spcPts val="200"/>
              </a:spcBef>
              <a:spcAft>
                <a:spcPts val="0"/>
              </a:spcAft>
              <a:buClr>
                <a:srgbClr val="888888"/>
              </a:buClr>
              <a:buSzPts val="1100"/>
              <a:buNone/>
              <a:defRPr sz="1100">
                <a:solidFill>
                  <a:srgbClr val="888888"/>
                </a:solidFill>
              </a:defRPr>
            </a:lvl1pPr>
            <a:lvl2pPr indent="-228600" lvl="1" marL="914400" algn="l">
              <a:spcBef>
                <a:spcPts val="200"/>
              </a:spcBef>
              <a:spcAft>
                <a:spcPts val="0"/>
              </a:spcAft>
              <a:buClr>
                <a:srgbClr val="888888"/>
              </a:buClr>
              <a:buSzPts val="1000"/>
              <a:buNone/>
              <a:defRPr sz="1000">
                <a:solidFill>
                  <a:srgbClr val="888888"/>
                </a:solidFill>
              </a:defRPr>
            </a:lvl2pPr>
            <a:lvl3pPr indent="-228600" lvl="2" marL="1371600" algn="l">
              <a:spcBef>
                <a:spcPts val="200"/>
              </a:spcBef>
              <a:spcAft>
                <a:spcPts val="0"/>
              </a:spcAft>
              <a:buClr>
                <a:srgbClr val="888888"/>
              </a:buClr>
              <a:buSzPts val="900"/>
              <a:buNone/>
              <a:defRPr sz="900">
                <a:solidFill>
                  <a:srgbClr val="888888"/>
                </a:solidFill>
              </a:defRPr>
            </a:lvl3pPr>
            <a:lvl4pPr indent="-228600" lvl="3" marL="1828800" algn="l">
              <a:spcBef>
                <a:spcPts val="200"/>
              </a:spcBef>
              <a:spcAft>
                <a:spcPts val="0"/>
              </a:spcAft>
              <a:buClr>
                <a:srgbClr val="888888"/>
              </a:buClr>
              <a:buSzPts val="800"/>
              <a:buNone/>
              <a:defRPr sz="800">
                <a:solidFill>
                  <a:srgbClr val="888888"/>
                </a:solidFill>
              </a:defRPr>
            </a:lvl4pPr>
            <a:lvl5pPr indent="-228600" lvl="4" marL="2286000" algn="l">
              <a:spcBef>
                <a:spcPts val="200"/>
              </a:spcBef>
              <a:spcAft>
                <a:spcPts val="0"/>
              </a:spcAft>
              <a:buClr>
                <a:srgbClr val="888888"/>
              </a:buClr>
              <a:buSzPts val="800"/>
              <a:buNone/>
              <a:defRPr sz="800">
                <a:solidFill>
                  <a:srgbClr val="888888"/>
                </a:solidFill>
              </a:defRPr>
            </a:lvl5pPr>
            <a:lvl6pPr indent="-228600" lvl="5" marL="2743200" algn="l">
              <a:spcBef>
                <a:spcPts val="200"/>
              </a:spcBef>
              <a:spcAft>
                <a:spcPts val="0"/>
              </a:spcAft>
              <a:buClr>
                <a:srgbClr val="888888"/>
              </a:buClr>
              <a:buSzPts val="800"/>
              <a:buNone/>
              <a:defRPr sz="800">
                <a:solidFill>
                  <a:srgbClr val="888888"/>
                </a:solidFill>
              </a:defRPr>
            </a:lvl6pPr>
            <a:lvl7pPr indent="-228600" lvl="6" marL="3200400" algn="l">
              <a:spcBef>
                <a:spcPts val="200"/>
              </a:spcBef>
              <a:spcAft>
                <a:spcPts val="0"/>
              </a:spcAft>
              <a:buClr>
                <a:srgbClr val="888888"/>
              </a:buClr>
              <a:buSzPts val="800"/>
              <a:buNone/>
              <a:defRPr sz="800">
                <a:solidFill>
                  <a:srgbClr val="888888"/>
                </a:solidFill>
              </a:defRPr>
            </a:lvl7pPr>
            <a:lvl8pPr indent="-228600" lvl="7" marL="3657600" algn="l">
              <a:spcBef>
                <a:spcPts val="200"/>
              </a:spcBef>
              <a:spcAft>
                <a:spcPts val="0"/>
              </a:spcAft>
              <a:buClr>
                <a:srgbClr val="888888"/>
              </a:buClr>
              <a:buSzPts val="800"/>
              <a:buNone/>
              <a:defRPr sz="800">
                <a:solidFill>
                  <a:srgbClr val="888888"/>
                </a:solidFill>
              </a:defRPr>
            </a:lvl8pPr>
            <a:lvl9pPr indent="-228600" lvl="8" marL="4114800" algn="l">
              <a:spcBef>
                <a:spcPts val="200"/>
              </a:spcBef>
              <a:spcAft>
                <a:spcPts val="0"/>
              </a:spcAft>
              <a:buClr>
                <a:srgbClr val="888888"/>
              </a:buClr>
              <a:buSzPts val="800"/>
              <a:buNone/>
              <a:defRPr sz="800">
                <a:solidFill>
                  <a:srgbClr val="888888"/>
                </a:solidFill>
              </a:defRPr>
            </a:lvl9pPr>
          </a:lstStyle>
          <a:p/>
        </p:txBody>
      </p:sp>
      <p:sp>
        <p:nvSpPr>
          <p:cNvPr id="34" name="Google Shape;34;p5"/>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5" name="Google Shape;35;p5"/>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6" name="Google Shape;36;p5"/>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bg>
      <p:bgPr>
        <a:blipFill>
          <a:blip r:embed="rId2">
            <a:alphaModFix/>
          </a:blip>
          <a:stretch>
            <a:fillRect/>
          </a:stretch>
        </a:blipFill>
      </p:bgPr>
    </p:bg>
    <p:spTree>
      <p:nvGrpSpPr>
        <p:cNvPr id="37" name="Shape 37"/>
        <p:cNvGrpSpPr/>
        <p:nvPr/>
      </p:nvGrpSpPr>
      <p:grpSpPr>
        <a:xfrm>
          <a:off x="0" y="0"/>
          <a:ext cx="0" cy="0"/>
          <a:chOff x="0" y="0"/>
          <a:chExt cx="0" cy="0"/>
        </a:xfrm>
      </p:grpSpPr>
      <p:sp>
        <p:nvSpPr>
          <p:cNvPr id="38" name="Google Shape;38;p6"/>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39" name="Google Shape;39;p6"/>
          <p:cNvSpPr txBox="1"/>
          <p:nvPr>
            <p:ph idx="1" type="body"/>
          </p:nvPr>
        </p:nvSpPr>
        <p:spPr>
          <a:xfrm>
            <a:off x="2286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spcBef>
                <a:spcPts val="300"/>
              </a:spcBef>
              <a:spcAft>
                <a:spcPts val="0"/>
              </a:spcAft>
              <a:buClr>
                <a:schemeClr val="dk1"/>
              </a:buClr>
              <a:buSzPts val="1600"/>
              <a:buChar char="•"/>
              <a:defRPr sz="1600"/>
            </a:lvl1pPr>
            <a:lvl2pPr indent="-311150" lvl="1" marL="914400" algn="l">
              <a:spcBef>
                <a:spcPts val="300"/>
              </a:spcBef>
              <a:spcAft>
                <a:spcPts val="0"/>
              </a:spcAft>
              <a:buClr>
                <a:schemeClr val="dk1"/>
              </a:buClr>
              <a:buSzPts val="1300"/>
              <a:buChar char="–"/>
              <a:defRPr sz="1300"/>
            </a:lvl2pPr>
            <a:lvl3pPr indent="-298450" lvl="2" marL="1371600" algn="l">
              <a:spcBef>
                <a:spcPts val="200"/>
              </a:spcBef>
              <a:spcAft>
                <a:spcPts val="0"/>
              </a:spcAft>
              <a:buClr>
                <a:schemeClr val="dk1"/>
              </a:buClr>
              <a:buSzPts val="1100"/>
              <a:buChar char="•"/>
              <a:defRPr sz="1100"/>
            </a:lvl3pPr>
            <a:lvl4pPr indent="-292100" lvl="3" marL="1828800" algn="l">
              <a:spcBef>
                <a:spcPts val="200"/>
              </a:spcBef>
              <a:spcAft>
                <a:spcPts val="0"/>
              </a:spcAft>
              <a:buClr>
                <a:schemeClr val="dk1"/>
              </a:buClr>
              <a:buSzPts val="1000"/>
              <a:buChar char="–"/>
              <a:defRPr sz="1000"/>
            </a:lvl4pPr>
            <a:lvl5pPr indent="-292100" lvl="4" marL="2286000" algn="l">
              <a:spcBef>
                <a:spcPts val="200"/>
              </a:spcBef>
              <a:spcAft>
                <a:spcPts val="0"/>
              </a:spcAft>
              <a:buClr>
                <a:schemeClr val="dk1"/>
              </a:buClr>
              <a:buSzPts val="1000"/>
              <a:buChar char="»"/>
              <a:defRPr sz="1000"/>
            </a:lvl5pPr>
            <a:lvl6pPr indent="-292100" lvl="5" marL="2743200" algn="l">
              <a:spcBef>
                <a:spcPts val="200"/>
              </a:spcBef>
              <a:spcAft>
                <a:spcPts val="0"/>
              </a:spcAft>
              <a:buClr>
                <a:schemeClr val="dk1"/>
              </a:buClr>
              <a:buSzPts val="1000"/>
              <a:buChar char="•"/>
              <a:defRPr sz="1000"/>
            </a:lvl6pPr>
            <a:lvl7pPr indent="-292100" lvl="6" marL="3200400" algn="l">
              <a:spcBef>
                <a:spcPts val="200"/>
              </a:spcBef>
              <a:spcAft>
                <a:spcPts val="0"/>
              </a:spcAft>
              <a:buClr>
                <a:schemeClr val="dk1"/>
              </a:buClr>
              <a:buSzPts val="1000"/>
              <a:buChar char="•"/>
              <a:defRPr sz="1000"/>
            </a:lvl7pPr>
            <a:lvl8pPr indent="-292100" lvl="7" marL="3657600" algn="l">
              <a:spcBef>
                <a:spcPts val="200"/>
              </a:spcBef>
              <a:spcAft>
                <a:spcPts val="0"/>
              </a:spcAft>
              <a:buClr>
                <a:schemeClr val="dk1"/>
              </a:buClr>
              <a:buSzPts val="1000"/>
              <a:buChar char="•"/>
              <a:defRPr sz="1000"/>
            </a:lvl8pPr>
            <a:lvl9pPr indent="-292100" lvl="8" marL="4114800" algn="l">
              <a:spcBef>
                <a:spcPts val="200"/>
              </a:spcBef>
              <a:spcAft>
                <a:spcPts val="0"/>
              </a:spcAft>
              <a:buClr>
                <a:schemeClr val="dk1"/>
              </a:buClr>
              <a:buSzPts val="1000"/>
              <a:buChar char="•"/>
              <a:defRPr sz="1000"/>
            </a:lvl9pPr>
          </a:lstStyle>
          <a:p/>
        </p:txBody>
      </p:sp>
      <p:sp>
        <p:nvSpPr>
          <p:cNvPr id="40" name="Google Shape;40;p6"/>
          <p:cNvSpPr txBox="1"/>
          <p:nvPr>
            <p:ph idx="2" type="body"/>
          </p:nvPr>
        </p:nvSpPr>
        <p:spPr>
          <a:xfrm>
            <a:off x="23241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spcBef>
                <a:spcPts val="300"/>
              </a:spcBef>
              <a:spcAft>
                <a:spcPts val="0"/>
              </a:spcAft>
              <a:buClr>
                <a:schemeClr val="dk1"/>
              </a:buClr>
              <a:buSzPts val="1600"/>
              <a:buChar char="•"/>
              <a:defRPr sz="1600"/>
            </a:lvl1pPr>
            <a:lvl2pPr indent="-311150" lvl="1" marL="914400" algn="l">
              <a:spcBef>
                <a:spcPts val="300"/>
              </a:spcBef>
              <a:spcAft>
                <a:spcPts val="0"/>
              </a:spcAft>
              <a:buClr>
                <a:schemeClr val="dk1"/>
              </a:buClr>
              <a:buSzPts val="1300"/>
              <a:buChar char="–"/>
              <a:defRPr sz="1300"/>
            </a:lvl2pPr>
            <a:lvl3pPr indent="-298450" lvl="2" marL="1371600" algn="l">
              <a:spcBef>
                <a:spcPts val="200"/>
              </a:spcBef>
              <a:spcAft>
                <a:spcPts val="0"/>
              </a:spcAft>
              <a:buClr>
                <a:schemeClr val="dk1"/>
              </a:buClr>
              <a:buSzPts val="1100"/>
              <a:buChar char="•"/>
              <a:defRPr sz="1100"/>
            </a:lvl3pPr>
            <a:lvl4pPr indent="-292100" lvl="3" marL="1828800" algn="l">
              <a:spcBef>
                <a:spcPts val="200"/>
              </a:spcBef>
              <a:spcAft>
                <a:spcPts val="0"/>
              </a:spcAft>
              <a:buClr>
                <a:schemeClr val="dk1"/>
              </a:buClr>
              <a:buSzPts val="1000"/>
              <a:buChar char="–"/>
              <a:defRPr sz="1000"/>
            </a:lvl4pPr>
            <a:lvl5pPr indent="-292100" lvl="4" marL="2286000" algn="l">
              <a:spcBef>
                <a:spcPts val="200"/>
              </a:spcBef>
              <a:spcAft>
                <a:spcPts val="0"/>
              </a:spcAft>
              <a:buClr>
                <a:schemeClr val="dk1"/>
              </a:buClr>
              <a:buSzPts val="1000"/>
              <a:buChar char="»"/>
              <a:defRPr sz="1000"/>
            </a:lvl5pPr>
            <a:lvl6pPr indent="-292100" lvl="5" marL="2743200" algn="l">
              <a:spcBef>
                <a:spcPts val="200"/>
              </a:spcBef>
              <a:spcAft>
                <a:spcPts val="0"/>
              </a:spcAft>
              <a:buClr>
                <a:schemeClr val="dk1"/>
              </a:buClr>
              <a:buSzPts val="1000"/>
              <a:buChar char="•"/>
              <a:defRPr sz="1000"/>
            </a:lvl6pPr>
            <a:lvl7pPr indent="-292100" lvl="6" marL="3200400" algn="l">
              <a:spcBef>
                <a:spcPts val="200"/>
              </a:spcBef>
              <a:spcAft>
                <a:spcPts val="0"/>
              </a:spcAft>
              <a:buClr>
                <a:schemeClr val="dk1"/>
              </a:buClr>
              <a:buSzPts val="1000"/>
              <a:buChar char="•"/>
              <a:defRPr sz="1000"/>
            </a:lvl7pPr>
            <a:lvl8pPr indent="-292100" lvl="7" marL="3657600" algn="l">
              <a:spcBef>
                <a:spcPts val="200"/>
              </a:spcBef>
              <a:spcAft>
                <a:spcPts val="0"/>
              </a:spcAft>
              <a:buClr>
                <a:schemeClr val="dk1"/>
              </a:buClr>
              <a:buSzPts val="1000"/>
              <a:buChar char="•"/>
              <a:defRPr sz="1000"/>
            </a:lvl8pPr>
            <a:lvl9pPr indent="-292100" lvl="8" marL="4114800" algn="l">
              <a:spcBef>
                <a:spcPts val="200"/>
              </a:spcBef>
              <a:spcAft>
                <a:spcPts val="0"/>
              </a:spcAft>
              <a:buClr>
                <a:schemeClr val="dk1"/>
              </a:buClr>
              <a:buSzPts val="1000"/>
              <a:buChar char="•"/>
              <a:defRPr sz="1000"/>
            </a:lvl9pPr>
          </a:lstStyle>
          <a:p/>
        </p:txBody>
      </p:sp>
      <p:sp>
        <p:nvSpPr>
          <p:cNvPr id="41" name="Google Shape;41;p6"/>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42" name="Google Shape;42;p6"/>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43" name="Google Shape;43;p6"/>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bg>
      <p:bgPr>
        <a:blipFill>
          <a:blip r:embed="rId2">
            <a:alphaModFix/>
          </a:blip>
          <a:stretch>
            <a:fillRect/>
          </a:stretch>
        </a:blipFill>
      </p:bgPr>
    </p:bg>
    <p:spTree>
      <p:nvGrpSpPr>
        <p:cNvPr id="44" name="Shape 44"/>
        <p:cNvGrpSpPr/>
        <p:nvPr/>
      </p:nvGrpSpPr>
      <p:grpSpPr>
        <a:xfrm>
          <a:off x="0" y="0"/>
          <a:ext cx="0" cy="0"/>
          <a:chOff x="0" y="0"/>
          <a:chExt cx="0" cy="0"/>
        </a:xfrm>
      </p:grpSpPr>
      <p:sp>
        <p:nvSpPr>
          <p:cNvPr id="45" name="Google Shape;45;p7"/>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2400"/>
              <a:buFont typeface="Calibri"/>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46" name="Google Shape;46;p7"/>
          <p:cNvSpPr txBox="1"/>
          <p:nvPr>
            <p:ph idx="1" type="body"/>
          </p:nvPr>
        </p:nvSpPr>
        <p:spPr>
          <a:xfrm>
            <a:off x="228600" y="1023409"/>
            <a:ext cx="2020200" cy="426600"/>
          </a:xfrm>
          <a:prstGeom prst="rect">
            <a:avLst/>
          </a:prstGeom>
          <a:noFill/>
          <a:ln>
            <a:noFill/>
          </a:ln>
        </p:spPr>
        <p:txBody>
          <a:bodyPr anchorCtr="0" anchor="b" bIns="25400" lIns="50800" spcFirstLastPara="1" rIns="50800" wrap="square" tIns="25400">
            <a:normAutofit/>
          </a:bodyPr>
          <a:lstStyle>
            <a:lvl1pPr indent="-228600" lvl="0" marL="457200" algn="l">
              <a:spcBef>
                <a:spcPts val="300"/>
              </a:spcBef>
              <a:spcAft>
                <a:spcPts val="0"/>
              </a:spcAft>
              <a:buClr>
                <a:schemeClr val="dk1"/>
              </a:buClr>
              <a:buSzPts val="1300"/>
              <a:buNone/>
              <a:defRPr b="1" sz="1300"/>
            </a:lvl1pPr>
            <a:lvl2pPr indent="-228600" lvl="1" marL="914400" algn="l">
              <a:spcBef>
                <a:spcPts val="200"/>
              </a:spcBef>
              <a:spcAft>
                <a:spcPts val="0"/>
              </a:spcAft>
              <a:buClr>
                <a:schemeClr val="dk1"/>
              </a:buClr>
              <a:buSzPts val="1100"/>
              <a:buNone/>
              <a:defRPr b="1" sz="1100"/>
            </a:lvl2pPr>
            <a:lvl3pPr indent="-228600" lvl="2" marL="1371600" algn="l">
              <a:spcBef>
                <a:spcPts val="200"/>
              </a:spcBef>
              <a:spcAft>
                <a:spcPts val="0"/>
              </a:spcAft>
              <a:buClr>
                <a:schemeClr val="dk1"/>
              </a:buClr>
              <a:buSzPts val="1000"/>
              <a:buNone/>
              <a:defRPr b="1" sz="1000"/>
            </a:lvl3pPr>
            <a:lvl4pPr indent="-228600" lvl="3" marL="1828800" algn="l">
              <a:spcBef>
                <a:spcPts val="200"/>
              </a:spcBef>
              <a:spcAft>
                <a:spcPts val="0"/>
              </a:spcAft>
              <a:buClr>
                <a:schemeClr val="dk1"/>
              </a:buClr>
              <a:buSzPts val="900"/>
              <a:buNone/>
              <a:defRPr b="1" sz="900"/>
            </a:lvl4pPr>
            <a:lvl5pPr indent="-228600" lvl="4" marL="2286000" algn="l">
              <a:spcBef>
                <a:spcPts val="200"/>
              </a:spcBef>
              <a:spcAft>
                <a:spcPts val="0"/>
              </a:spcAft>
              <a:buClr>
                <a:schemeClr val="dk1"/>
              </a:buClr>
              <a:buSzPts val="900"/>
              <a:buNone/>
              <a:defRPr b="1" sz="900"/>
            </a:lvl5pPr>
            <a:lvl6pPr indent="-228600" lvl="5" marL="2743200" algn="l">
              <a:spcBef>
                <a:spcPts val="200"/>
              </a:spcBef>
              <a:spcAft>
                <a:spcPts val="0"/>
              </a:spcAft>
              <a:buClr>
                <a:schemeClr val="dk1"/>
              </a:buClr>
              <a:buSzPts val="900"/>
              <a:buNone/>
              <a:defRPr b="1" sz="900"/>
            </a:lvl6pPr>
            <a:lvl7pPr indent="-228600" lvl="6" marL="3200400" algn="l">
              <a:spcBef>
                <a:spcPts val="200"/>
              </a:spcBef>
              <a:spcAft>
                <a:spcPts val="0"/>
              </a:spcAft>
              <a:buClr>
                <a:schemeClr val="dk1"/>
              </a:buClr>
              <a:buSzPts val="900"/>
              <a:buNone/>
              <a:defRPr b="1" sz="900"/>
            </a:lvl7pPr>
            <a:lvl8pPr indent="-228600" lvl="7" marL="3657600" algn="l">
              <a:spcBef>
                <a:spcPts val="200"/>
              </a:spcBef>
              <a:spcAft>
                <a:spcPts val="0"/>
              </a:spcAft>
              <a:buClr>
                <a:schemeClr val="dk1"/>
              </a:buClr>
              <a:buSzPts val="900"/>
              <a:buNone/>
              <a:defRPr b="1" sz="900"/>
            </a:lvl8pPr>
            <a:lvl9pPr indent="-228600" lvl="8" marL="4114800" algn="l">
              <a:spcBef>
                <a:spcPts val="200"/>
              </a:spcBef>
              <a:spcAft>
                <a:spcPts val="0"/>
              </a:spcAft>
              <a:buClr>
                <a:schemeClr val="dk1"/>
              </a:buClr>
              <a:buSzPts val="900"/>
              <a:buNone/>
              <a:defRPr b="1" sz="900"/>
            </a:lvl9pPr>
          </a:lstStyle>
          <a:p/>
        </p:txBody>
      </p:sp>
      <p:sp>
        <p:nvSpPr>
          <p:cNvPr id="47" name="Google Shape;47;p7"/>
          <p:cNvSpPr txBox="1"/>
          <p:nvPr>
            <p:ph idx="2" type="body"/>
          </p:nvPr>
        </p:nvSpPr>
        <p:spPr>
          <a:xfrm>
            <a:off x="228600" y="1449917"/>
            <a:ext cx="2020200" cy="2634300"/>
          </a:xfrm>
          <a:prstGeom prst="rect">
            <a:avLst/>
          </a:prstGeom>
          <a:noFill/>
          <a:ln>
            <a:noFill/>
          </a:ln>
        </p:spPr>
        <p:txBody>
          <a:bodyPr anchorCtr="0" anchor="t" bIns="25400" lIns="50800" spcFirstLastPara="1" rIns="50800" wrap="square" tIns="25400">
            <a:normAutofit/>
          </a:bodyPr>
          <a:lstStyle>
            <a:lvl1pPr indent="-311150" lvl="0" marL="457200" algn="l">
              <a:spcBef>
                <a:spcPts val="300"/>
              </a:spcBef>
              <a:spcAft>
                <a:spcPts val="0"/>
              </a:spcAft>
              <a:buClr>
                <a:schemeClr val="dk1"/>
              </a:buClr>
              <a:buSzPts val="1300"/>
              <a:buChar char="•"/>
              <a:defRPr sz="1300"/>
            </a:lvl1pPr>
            <a:lvl2pPr indent="-298450" lvl="1" marL="914400" algn="l">
              <a:spcBef>
                <a:spcPts val="200"/>
              </a:spcBef>
              <a:spcAft>
                <a:spcPts val="0"/>
              </a:spcAft>
              <a:buClr>
                <a:schemeClr val="dk1"/>
              </a:buClr>
              <a:buSzPts val="1100"/>
              <a:buChar char="–"/>
              <a:defRPr sz="11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48" name="Google Shape;48;p7"/>
          <p:cNvSpPr txBox="1"/>
          <p:nvPr>
            <p:ph idx="3" type="body"/>
          </p:nvPr>
        </p:nvSpPr>
        <p:spPr>
          <a:xfrm>
            <a:off x="2322513" y="1023409"/>
            <a:ext cx="2020800" cy="426600"/>
          </a:xfrm>
          <a:prstGeom prst="rect">
            <a:avLst/>
          </a:prstGeom>
          <a:noFill/>
          <a:ln>
            <a:noFill/>
          </a:ln>
        </p:spPr>
        <p:txBody>
          <a:bodyPr anchorCtr="0" anchor="b" bIns="25400" lIns="50800" spcFirstLastPara="1" rIns="50800" wrap="square" tIns="25400">
            <a:normAutofit/>
          </a:bodyPr>
          <a:lstStyle>
            <a:lvl1pPr indent="-228600" lvl="0" marL="457200" algn="l">
              <a:spcBef>
                <a:spcPts val="300"/>
              </a:spcBef>
              <a:spcAft>
                <a:spcPts val="0"/>
              </a:spcAft>
              <a:buClr>
                <a:schemeClr val="dk1"/>
              </a:buClr>
              <a:buSzPts val="1300"/>
              <a:buNone/>
              <a:defRPr b="1" sz="1300"/>
            </a:lvl1pPr>
            <a:lvl2pPr indent="-228600" lvl="1" marL="914400" algn="l">
              <a:spcBef>
                <a:spcPts val="200"/>
              </a:spcBef>
              <a:spcAft>
                <a:spcPts val="0"/>
              </a:spcAft>
              <a:buClr>
                <a:schemeClr val="dk1"/>
              </a:buClr>
              <a:buSzPts val="1100"/>
              <a:buNone/>
              <a:defRPr b="1" sz="1100"/>
            </a:lvl2pPr>
            <a:lvl3pPr indent="-228600" lvl="2" marL="1371600" algn="l">
              <a:spcBef>
                <a:spcPts val="200"/>
              </a:spcBef>
              <a:spcAft>
                <a:spcPts val="0"/>
              </a:spcAft>
              <a:buClr>
                <a:schemeClr val="dk1"/>
              </a:buClr>
              <a:buSzPts val="1000"/>
              <a:buNone/>
              <a:defRPr b="1" sz="1000"/>
            </a:lvl3pPr>
            <a:lvl4pPr indent="-228600" lvl="3" marL="1828800" algn="l">
              <a:spcBef>
                <a:spcPts val="200"/>
              </a:spcBef>
              <a:spcAft>
                <a:spcPts val="0"/>
              </a:spcAft>
              <a:buClr>
                <a:schemeClr val="dk1"/>
              </a:buClr>
              <a:buSzPts val="900"/>
              <a:buNone/>
              <a:defRPr b="1" sz="900"/>
            </a:lvl4pPr>
            <a:lvl5pPr indent="-228600" lvl="4" marL="2286000" algn="l">
              <a:spcBef>
                <a:spcPts val="200"/>
              </a:spcBef>
              <a:spcAft>
                <a:spcPts val="0"/>
              </a:spcAft>
              <a:buClr>
                <a:schemeClr val="dk1"/>
              </a:buClr>
              <a:buSzPts val="900"/>
              <a:buNone/>
              <a:defRPr b="1" sz="900"/>
            </a:lvl5pPr>
            <a:lvl6pPr indent="-228600" lvl="5" marL="2743200" algn="l">
              <a:spcBef>
                <a:spcPts val="200"/>
              </a:spcBef>
              <a:spcAft>
                <a:spcPts val="0"/>
              </a:spcAft>
              <a:buClr>
                <a:schemeClr val="dk1"/>
              </a:buClr>
              <a:buSzPts val="900"/>
              <a:buNone/>
              <a:defRPr b="1" sz="900"/>
            </a:lvl6pPr>
            <a:lvl7pPr indent="-228600" lvl="6" marL="3200400" algn="l">
              <a:spcBef>
                <a:spcPts val="200"/>
              </a:spcBef>
              <a:spcAft>
                <a:spcPts val="0"/>
              </a:spcAft>
              <a:buClr>
                <a:schemeClr val="dk1"/>
              </a:buClr>
              <a:buSzPts val="900"/>
              <a:buNone/>
              <a:defRPr b="1" sz="900"/>
            </a:lvl7pPr>
            <a:lvl8pPr indent="-228600" lvl="7" marL="3657600" algn="l">
              <a:spcBef>
                <a:spcPts val="200"/>
              </a:spcBef>
              <a:spcAft>
                <a:spcPts val="0"/>
              </a:spcAft>
              <a:buClr>
                <a:schemeClr val="dk1"/>
              </a:buClr>
              <a:buSzPts val="900"/>
              <a:buNone/>
              <a:defRPr b="1" sz="900"/>
            </a:lvl8pPr>
            <a:lvl9pPr indent="-228600" lvl="8" marL="4114800" algn="l">
              <a:spcBef>
                <a:spcPts val="200"/>
              </a:spcBef>
              <a:spcAft>
                <a:spcPts val="0"/>
              </a:spcAft>
              <a:buClr>
                <a:schemeClr val="dk1"/>
              </a:buClr>
              <a:buSzPts val="900"/>
              <a:buNone/>
              <a:defRPr b="1" sz="900"/>
            </a:lvl9pPr>
          </a:lstStyle>
          <a:p/>
        </p:txBody>
      </p:sp>
      <p:sp>
        <p:nvSpPr>
          <p:cNvPr id="49" name="Google Shape;49;p7"/>
          <p:cNvSpPr txBox="1"/>
          <p:nvPr>
            <p:ph idx="4" type="body"/>
          </p:nvPr>
        </p:nvSpPr>
        <p:spPr>
          <a:xfrm>
            <a:off x="2322513" y="1449917"/>
            <a:ext cx="2020800" cy="2634300"/>
          </a:xfrm>
          <a:prstGeom prst="rect">
            <a:avLst/>
          </a:prstGeom>
          <a:noFill/>
          <a:ln>
            <a:noFill/>
          </a:ln>
        </p:spPr>
        <p:txBody>
          <a:bodyPr anchorCtr="0" anchor="t" bIns="25400" lIns="50800" spcFirstLastPara="1" rIns="50800" wrap="square" tIns="25400">
            <a:normAutofit/>
          </a:bodyPr>
          <a:lstStyle>
            <a:lvl1pPr indent="-311150" lvl="0" marL="457200" algn="l">
              <a:spcBef>
                <a:spcPts val="300"/>
              </a:spcBef>
              <a:spcAft>
                <a:spcPts val="0"/>
              </a:spcAft>
              <a:buClr>
                <a:schemeClr val="dk1"/>
              </a:buClr>
              <a:buSzPts val="1300"/>
              <a:buChar char="•"/>
              <a:defRPr sz="1300"/>
            </a:lvl1pPr>
            <a:lvl2pPr indent="-298450" lvl="1" marL="914400" algn="l">
              <a:spcBef>
                <a:spcPts val="200"/>
              </a:spcBef>
              <a:spcAft>
                <a:spcPts val="0"/>
              </a:spcAft>
              <a:buClr>
                <a:schemeClr val="dk1"/>
              </a:buClr>
              <a:buSzPts val="1100"/>
              <a:buChar char="–"/>
              <a:defRPr sz="11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50" name="Google Shape;50;p7"/>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1" name="Google Shape;51;p7"/>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2" name="Google Shape;52;p7"/>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blipFill>
          <a:blip r:embed="rId2">
            <a:alphaModFix/>
          </a:blip>
          <a:stretch>
            <a:fillRect/>
          </a:stretch>
        </a:blipFill>
      </p:bgPr>
    </p:bg>
    <p:spTree>
      <p:nvGrpSpPr>
        <p:cNvPr id="53" name="Shape 53"/>
        <p:cNvGrpSpPr/>
        <p:nvPr/>
      </p:nvGrpSpPr>
      <p:grpSpPr>
        <a:xfrm>
          <a:off x="0" y="0"/>
          <a:ext cx="0" cy="0"/>
          <a:chOff x="0" y="0"/>
          <a:chExt cx="0" cy="0"/>
        </a:xfrm>
      </p:grpSpPr>
      <p:sp>
        <p:nvSpPr>
          <p:cNvPr id="54" name="Google Shape;54;p8"/>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55" name="Google Shape;55;p8"/>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6" name="Google Shape;56;p8"/>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7" name="Google Shape;57;p8"/>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bg>
      <p:bgPr>
        <a:blipFill>
          <a:blip r:embed="rId2">
            <a:alphaModFix/>
          </a:blip>
          <a:stretch>
            <a:fillRect/>
          </a:stretch>
        </a:blipFill>
      </p:bgPr>
    </p:bg>
    <p:spTree>
      <p:nvGrpSpPr>
        <p:cNvPr id="58" name="Shape 58"/>
        <p:cNvGrpSpPr/>
        <p:nvPr/>
      </p:nvGrpSpPr>
      <p:grpSpPr>
        <a:xfrm>
          <a:off x="0" y="0"/>
          <a:ext cx="0" cy="0"/>
          <a:chOff x="0" y="0"/>
          <a:chExt cx="0" cy="0"/>
        </a:xfrm>
      </p:grpSpPr>
      <p:sp>
        <p:nvSpPr>
          <p:cNvPr id="59" name="Google Shape;59;p9"/>
          <p:cNvSpPr txBox="1"/>
          <p:nvPr>
            <p:ph type="title"/>
          </p:nvPr>
        </p:nvSpPr>
        <p:spPr>
          <a:xfrm>
            <a:off x="228600" y="182033"/>
            <a:ext cx="1504200" cy="774600"/>
          </a:xfrm>
          <a:prstGeom prst="rect">
            <a:avLst/>
          </a:prstGeom>
          <a:noFill/>
          <a:ln>
            <a:noFill/>
          </a:ln>
        </p:spPr>
        <p:txBody>
          <a:bodyPr anchorCtr="0" anchor="b" bIns="25400" lIns="50800" spcFirstLastPara="1" rIns="50800" wrap="square" tIns="25400">
            <a:normAutofit/>
          </a:bodyPr>
          <a:lstStyle>
            <a:lvl1pPr lvl="0" algn="l">
              <a:spcBef>
                <a:spcPts val="0"/>
              </a:spcBef>
              <a:spcAft>
                <a:spcPts val="0"/>
              </a:spcAft>
              <a:buClr>
                <a:schemeClr val="dk1"/>
              </a:buClr>
              <a:buSzPts val="1100"/>
              <a:buFont typeface="Calibri"/>
              <a:buNone/>
              <a:defRPr b="1" sz="1100"/>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60" name="Google Shape;60;p9"/>
          <p:cNvSpPr txBox="1"/>
          <p:nvPr>
            <p:ph idx="1" type="body"/>
          </p:nvPr>
        </p:nvSpPr>
        <p:spPr>
          <a:xfrm>
            <a:off x="1787525" y="182033"/>
            <a:ext cx="2556000" cy="3902100"/>
          </a:xfrm>
          <a:prstGeom prst="rect">
            <a:avLst/>
          </a:prstGeom>
          <a:noFill/>
          <a:ln>
            <a:noFill/>
          </a:ln>
        </p:spPr>
        <p:txBody>
          <a:bodyPr anchorCtr="0" anchor="t" bIns="25400" lIns="50800" spcFirstLastPara="1" rIns="50800" wrap="square" tIns="25400">
            <a:normAutofit/>
          </a:bodyPr>
          <a:lstStyle>
            <a:lvl1pPr indent="-342900" lvl="0" marL="457200" algn="l">
              <a:spcBef>
                <a:spcPts val="400"/>
              </a:spcBef>
              <a:spcAft>
                <a:spcPts val="0"/>
              </a:spcAft>
              <a:buClr>
                <a:schemeClr val="dk1"/>
              </a:buClr>
              <a:buSzPts val="1800"/>
              <a:buChar char="•"/>
              <a:defRPr sz="1800"/>
            </a:lvl1pPr>
            <a:lvl2pPr indent="-330200" lvl="1" marL="914400" algn="l">
              <a:spcBef>
                <a:spcPts val="300"/>
              </a:spcBef>
              <a:spcAft>
                <a:spcPts val="0"/>
              </a:spcAft>
              <a:buClr>
                <a:schemeClr val="dk1"/>
              </a:buClr>
              <a:buSzPts val="1600"/>
              <a:buChar char="–"/>
              <a:defRPr sz="1600"/>
            </a:lvl2pPr>
            <a:lvl3pPr indent="-311150" lvl="2" marL="1371600" algn="l">
              <a:spcBef>
                <a:spcPts val="300"/>
              </a:spcBef>
              <a:spcAft>
                <a:spcPts val="0"/>
              </a:spcAft>
              <a:buClr>
                <a:schemeClr val="dk1"/>
              </a:buClr>
              <a:buSzPts val="1300"/>
              <a:buChar char="•"/>
              <a:defRPr sz="1300"/>
            </a:lvl3pPr>
            <a:lvl4pPr indent="-298450" lvl="3" marL="1828800" algn="l">
              <a:spcBef>
                <a:spcPts val="200"/>
              </a:spcBef>
              <a:spcAft>
                <a:spcPts val="0"/>
              </a:spcAft>
              <a:buClr>
                <a:schemeClr val="dk1"/>
              </a:buClr>
              <a:buSzPts val="1100"/>
              <a:buChar char="–"/>
              <a:defRPr sz="1100"/>
            </a:lvl4pPr>
            <a:lvl5pPr indent="-298450" lvl="4" marL="2286000" algn="l">
              <a:spcBef>
                <a:spcPts val="200"/>
              </a:spcBef>
              <a:spcAft>
                <a:spcPts val="0"/>
              </a:spcAft>
              <a:buClr>
                <a:schemeClr val="dk1"/>
              </a:buClr>
              <a:buSzPts val="1100"/>
              <a:buChar char="»"/>
              <a:defRPr sz="1100"/>
            </a:lvl5pPr>
            <a:lvl6pPr indent="-298450" lvl="5" marL="2743200" algn="l">
              <a:spcBef>
                <a:spcPts val="200"/>
              </a:spcBef>
              <a:spcAft>
                <a:spcPts val="0"/>
              </a:spcAft>
              <a:buClr>
                <a:schemeClr val="dk1"/>
              </a:buClr>
              <a:buSzPts val="1100"/>
              <a:buChar char="•"/>
              <a:defRPr sz="1100"/>
            </a:lvl6pPr>
            <a:lvl7pPr indent="-298450" lvl="6" marL="3200400" algn="l">
              <a:spcBef>
                <a:spcPts val="200"/>
              </a:spcBef>
              <a:spcAft>
                <a:spcPts val="0"/>
              </a:spcAft>
              <a:buClr>
                <a:schemeClr val="dk1"/>
              </a:buClr>
              <a:buSzPts val="1100"/>
              <a:buChar char="•"/>
              <a:defRPr sz="1100"/>
            </a:lvl7pPr>
            <a:lvl8pPr indent="-298450" lvl="7" marL="3657600" algn="l">
              <a:spcBef>
                <a:spcPts val="200"/>
              </a:spcBef>
              <a:spcAft>
                <a:spcPts val="0"/>
              </a:spcAft>
              <a:buClr>
                <a:schemeClr val="dk1"/>
              </a:buClr>
              <a:buSzPts val="1100"/>
              <a:buChar char="•"/>
              <a:defRPr sz="1100"/>
            </a:lvl8pPr>
            <a:lvl9pPr indent="-298450" lvl="8" marL="4114800" algn="l">
              <a:spcBef>
                <a:spcPts val="200"/>
              </a:spcBef>
              <a:spcAft>
                <a:spcPts val="0"/>
              </a:spcAft>
              <a:buClr>
                <a:schemeClr val="dk1"/>
              </a:buClr>
              <a:buSzPts val="1100"/>
              <a:buChar char="•"/>
              <a:defRPr sz="1100"/>
            </a:lvl9pPr>
          </a:lstStyle>
          <a:p/>
        </p:txBody>
      </p:sp>
      <p:sp>
        <p:nvSpPr>
          <p:cNvPr id="61" name="Google Shape;61;p9"/>
          <p:cNvSpPr txBox="1"/>
          <p:nvPr>
            <p:ph idx="2" type="body"/>
          </p:nvPr>
        </p:nvSpPr>
        <p:spPr>
          <a:xfrm>
            <a:off x="228600" y="956733"/>
            <a:ext cx="1504200" cy="3127500"/>
          </a:xfrm>
          <a:prstGeom prst="rect">
            <a:avLst/>
          </a:prstGeom>
          <a:noFill/>
          <a:ln>
            <a:noFill/>
          </a:ln>
        </p:spPr>
        <p:txBody>
          <a:bodyPr anchorCtr="0" anchor="t" bIns="25400" lIns="50800" spcFirstLastPara="1" rIns="50800" wrap="square" tIns="25400">
            <a:normAutofit/>
          </a:bodyPr>
          <a:lstStyle>
            <a:lvl1pPr indent="-228600" lvl="0" marL="457200" algn="l">
              <a:spcBef>
                <a:spcPts val="200"/>
              </a:spcBef>
              <a:spcAft>
                <a:spcPts val="0"/>
              </a:spcAft>
              <a:buClr>
                <a:schemeClr val="dk1"/>
              </a:buClr>
              <a:buSzPts val="800"/>
              <a:buNone/>
              <a:defRPr sz="800"/>
            </a:lvl1pPr>
            <a:lvl2pPr indent="-228600" lvl="1" marL="914400" algn="l">
              <a:spcBef>
                <a:spcPts val="100"/>
              </a:spcBef>
              <a:spcAft>
                <a:spcPts val="0"/>
              </a:spcAft>
              <a:buClr>
                <a:schemeClr val="dk1"/>
              </a:buClr>
              <a:buSzPts val="700"/>
              <a:buNone/>
              <a:defRPr sz="700"/>
            </a:lvl2pPr>
            <a:lvl3pPr indent="-228600" lvl="2" marL="1371600" algn="l">
              <a:spcBef>
                <a:spcPts val="100"/>
              </a:spcBef>
              <a:spcAft>
                <a:spcPts val="0"/>
              </a:spcAft>
              <a:buClr>
                <a:schemeClr val="dk1"/>
              </a:buClr>
              <a:buSzPts val="600"/>
              <a:buNone/>
              <a:defRPr sz="6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62" name="Google Shape;62;p9"/>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63" name="Google Shape;63;p9"/>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64" name="Google Shape;64;p9"/>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96144" y="3200400"/>
            <a:ext cx="2743200" cy="377700"/>
          </a:xfrm>
          <a:prstGeom prst="rect">
            <a:avLst/>
          </a:prstGeom>
          <a:noFill/>
          <a:ln>
            <a:noFill/>
          </a:ln>
        </p:spPr>
        <p:txBody>
          <a:bodyPr anchorCtr="0" anchor="b" bIns="25400" lIns="50800" spcFirstLastPara="1" rIns="50800" wrap="square" tIns="25400">
            <a:normAutofit/>
          </a:bodyPr>
          <a:lstStyle>
            <a:lvl1pPr lvl="0" algn="l">
              <a:spcBef>
                <a:spcPts val="0"/>
              </a:spcBef>
              <a:spcAft>
                <a:spcPts val="0"/>
              </a:spcAft>
              <a:buClr>
                <a:schemeClr val="dk1"/>
              </a:buClr>
              <a:buSzPts val="1100"/>
              <a:buFont typeface="Calibri"/>
              <a:buNone/>
              <a:defRPr b="1" sz="1100"/>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67" name="Google Shape;67;p10"/>
          <p:cNvSpPr/>
          <p:nvPr>
            <p:ph idx="2" type="pic"/>
          </p:nvPr>
        </p:nvSpPr>
        <p:spPr>
          <a:xfrm>
            <a:off x="896144" y="408517"/>
            <a:ext cx="2743200" cy="2743200"/>
          </a:xfrm>
          <a:prstGeom prst="rect">
            <a:avLst/>
          </a:prstGeom>
          <a:noFill/>
          <a:ln>
            <a:noFill/>
          </a:ln>
        </p:spPr>
      </p:sp>
      <p:sp>
        <p:nvSpPr>
          <p:cNvPr id="68" name="Google Shape;68;p10"/>
          <p:cNvSpPr txBox="1"/>
          <p:nvPr>
            <p:ph idx="1" type="body"/>
          </p:nvPr>
        </p:nvSpPr>
        <p:spPr>
          <a:xfrm>
            <a:off x="896144" y="3578225"/>
            <a:ext cx="2743200" cy="536700"/>
          </a:xfrm>
          <a:prstGeom prst="rect">
            <a:avLst/>
          </a:prstGeom>
          <a:noFill/>
          <a:ln>
            <a:noFill/>
          </a:ln>
        </p:spPr>
        <p:txBody>
          <a:bodyPr anchorCtr="0" anchor="t" bIns="25400" lIns="50800" spcFirstLastPara="1" rIns="50800" wrap="square" tIns="25400">
            <a:normAutofit/>
          </a:bodyPr>
          <a:lstStyle>
            <a:lvl1pPr indent="-228600" lvl="0" marL="457200" algn="l">
              <a:spcBef>
                <a:spcPts val="200"/>
              </a:spcBef>
              <a:spcAft>
                <a:spcPts val="0"/>
              </a:spcAft>
              <a:buClr>
                <a:schemeClr val="dk1"/>
              </a:buClr>
              <a:buSzPts val="800"/>
              <a:buNone/>
              <a:defRPr sz="800"/>
            </a:lvl1pPr>
            <a:lvl2pPr indent="-228600" lvl="1" marL="914400" algn="l">
              <a:spcBef>
                <a:spcPts val="100"/>
              </a:spcBef>
              <a:spcAft>
                <a:spcPts val="0"/>
              </a:spcAft>
              <a:buClr>
                <a:schemeClr val="dk1"/>
              </a:buClr>
              <a:buSzPts val="700"/>
              <a:buNone/>
              <a:defRPr sz="700"/>
            </a:lvl2pPr>
            <a:lvl3pPr indent="-228600" lvl="2" marL="1371600" algn="l">
              <a:spcBef>
                <a:spcPts val="100"/>
              </a:spcBef>
              <a:spcAft>
                <a:spcPts val="0"/>
              </a:spcAft>
              <a:buClr>
                <a:schemeClr val="dk1"/>
              </a:buClr>
              <a:buSzPts val="600"/>
              <a:buNone/>
              <a:defRPr sz="6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69" name="Google Shape;69;p10"/>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0" name="Google Shape;70;p10"/>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1" name="Google Shape;71;p10"/>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marR="0" rtl="0" algn="ctr">
              <a:spcBef>
                <a:spcPts val="0"/>
              </a:spcBef>
              <a:spcAft>
                <a:spcPts val="0"/>
              </a:spcAft>
              <a:buClr>
                <a:schemeClr val="dk1"/>
              </a:buClr>
              <a:buSzPts val="2400"/>
              <a:buFont typeface="Calibri"/>
              <a:buNone/>
              <a:defRPr b="0" i="0" sz="2400" u="none" cap="none" strike="noStrike">
                <a:solidFill>
                  <a:schemeClr val="dk1"/>
                </a:solidFill>
                <a:latin typeface="Calibri"/>
                <a:ea typeface="Calibri"/>
                <a:cs typeface="Calibri"/>
                <a:sym typeface="Calibri"/>
              </a:defRPr>
            </a:lvl1pPr>
            <a:lvl2pPr lvl="1">
              <a:spcBef>
                <a:spcPts val="0"/>
              </a:spcBef>
              <a:spcAft>
                <a:spcPts val="0"/>
              </a:spcAft>
              <a:buSzPts val="800"/>
              <a:buNone/>
              <a:defRPr sz="1000"/>
            </a:lvl2pPr>
            <a:lvl3pPr lvl="2">
              <a:spcBef>
                <a:spcPts val="0"/>
              </a:spcBef>
              <a:spcAft>
                <a:spcPts val="0"/>
              </a:spcAft>
              <a:buSzPts val="800"/>
              <a:buNone/>
              <a:defRPr sz="1000"/>
            </a:lvl3pPr>
            <a:lvl4pPr lvl="3">
              <a:spcBef>
                <a:spcPts val="0"/>
              </a:spcBef>
              <a:spcAft>
                <a:spcPts val="0"/>
              </a:spcAft>
              <a:buSzPts val="800"/>
              <a:buNone/>
              <a:defRPr sz="1000"/>
            </a:lvl4pPr>
            <a:lvl5pPr lvl="4">
              <a:spcBef>
                <a:spcPts val="0"/>
              </a:spcBef>
              <a:spcAft>
                <a:spcPts val="0"/>
              </a:spcAft>
              <a:buSzPts val="800"/>
              <a:buNone/>
              <a:defRPr sz="1000"/>
            </a:lvl5pPr>
            <a:lvl6pPr lvl="5">
              <a:spcBef>
                <a:spcPts val="0"/>
              </a:spcBef>
              <a:spcAft>
                <a:spcPts val="0"/>
              </a:spcAft>
              <a:buSzPts val="800"/>
              <a:buNone/>
              <a:defRPr sz="1000"/>
            </a:lvl6pPr>
            <a:lvl7pPr lvl="6">
              <a:spcBef>
                <a:spcPts val="0"/>
              </a:spcBef>
              <a:spcAft>
                <a:spcPts val="0"/>
              </a:spcAft>
              <a:buSzPts val="800"/>
              <a:buNone/>
              <a:defRPr sz="1000"/>
            </a:lvl7pPr>
            <a:lvl8pPr lvl="7">
              <a:spcBef>
                <a:spcPts val="0"/>
              </a:spcBef>
              <a:spcAft>
                <a:spcPts val="0"/>
              </a:spcAft>
              <a:buSzPts val="800"/>
              <a:buNone/>
              <a:defRPr sz="1000"/>
            </a:lvl8pPr>
            <a:lvl9pPr lvl="8">
              <a:spcBef>
                <a:spcPts val="0"/>
              </a:spcBef>
              <a:spcAft>
                <a:spcPts val="0"/>
              </a:spcAft>
              <a:buSzPts val="800"/>
              <a:buNone/>
              <a:defRPr sz="1000"/>
            </a:lvl9pPr>
          </a:lstStyle>
          <a:p/>
        </p:txBody>
      </p:sp>
      <p:sp>
        <p:nvSpPr>
          <p:cNvPr id="11" name="Google Shape;11;p1"/>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342900" lvl="0" marL="457200" marR="0" rtl="0" algn="l">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1pPr>
            <a:lvl2pPr indent="-330200" lvl="1" marL="914400" marR="0" rtl="0" algn="l">
              <a:spcBef>
                <a:spcPts val="3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2pPr>
            <a:lvl3pPr indent="-311150" lvl="2" marL="1371600" marR="0" rtl="0" algn="l">
              <a:spcBef>
                <a:spcPts val="300"/>
              </a:spcBef>
              <a:spcAft>
                <a:spcPts val="0"/>
              </a:spcAft>
              <a:buClr>
                <a:schemeClr val="dk1"/>
              </a:buClr>
              <a:buSzPts val="1300"/>
              <a:buFont typeface="Arial"/>
              <a:buChar char="•"/>
              <a:defRPr b="0" i="0" sz="1300" u="none" cap="none" strike="noStrike">
                <a:solidFill>
                  <a:schemeClr val="dk1"/>
                </a:solidFill>
                <a:latin typeface="Calibri"/>
                <a:ea typeface="Calibri"/>
                <a:cs typeface="Calibri"/>
                <a:sym typeface="Calibri"/>
              </a:defRPr>
            </a:lvl3pPr>
            <a:lvl4pPr indent="-298450" lvl="3" marL="18288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4pPr>
            <a:lvl5pPr indent="-298450" lvl="4" marL="22860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5pPr>
            <a:lvl6pPr indent="-298450" lvl="5" marL="27432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6pPr>
            <a:lvl7pPr indent="-298450" lvl="6" marL="32004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7pPr>
            <a:lvl8pPr indent="-298450" lvl="7" marL="36576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8pPr>
            <a:lvl9pPr indent="-298450" lvl="8" marL="41148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marR="0" rtl="0" algn="l">
              <a:spcBef>
                <a:spcPts val="0"/>
              </a:spcBef>
              <a:spcAft>
                <a:spcPts val="0"/>
              </a:spcAft>
              <a:buSzPts val="800"/>
              <a:buNone/>
              <a:defRPr b="0" i="0" sz="700" u="none" cap="none" strike="noStrike">
                <a:solidFill>
                  <a:srgbClr val="888888"/>
                </a:solidFill>
                <a:latin typeface="Calibri"/>
                <a:ea typeface="Calibri"/>
                <a:cs typeface="Calibri"/>
                <a:sym typeface="Calibri"/>
              </a:defRPr>
            </a:lvl1pPr>
            <a:lvl2pPr lvl="1"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2pPr>
            <a:lvl3pPr lvl="2"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3pPr>
            <a:lvl4pPr lvl="3"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4pPr>
            <a:lvl5pPr lvl="4"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5pPr>
            <a:lvl6pPr lvl="5"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6pPr>
            <a:lvl7pPr lvl="6"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7pPr>
            <a:lvl8pPr lvl="7"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8pPr>
            <a:lvl9pPr lvl="8"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marR="0" rtl="0" algn="ctr">
              <a:spcBef>
                <a:spcPts val="0"/>
              </a:spcBef>
              <a:spcAft>
                <a:spcPts val="0"/>
              </a:spcAft>
              <a:buSzPts val="800"/>
              <a:buNone/>
              <a:defRPr b="0" i="0" sz="700" u="none" cap="none" strike="noStrike">
                <a:solidFill>
                  <a:srgbClr val="888888"/>
                </a:solidFill>
                <a:latin typeface="Calibri"/>
                <a:ea typeface="Calibri"/>
                <a:cs typeface="Calibri"/>
                <a:sym typeface="Calibri"/>
              </a:defRPr>
            </a:lvl1pPr>
            <a:lvl2pPr lvl="1"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2pPr>
            <a:lvl3pPr lvl="2"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3pPr>
            <a:lvl4pPr lvl="3"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4pPr>
            <a:lvl5pPr lvl="4"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5pPr>
            <a:lvl6pPr lvl="5"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6pPr>
            <a:lvl7pPr lvl="6"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7pPr>
            <a:lvl8pPr lvl="7"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8pPr>
            <a:lvl9pPr lvl="8"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rtl="0" algn="r">
              <a:spcBef>
                <a:spcPts val="0"/>
              </a:spcBef>
              <a:buNone/>
              <a:defRPr b="0" i="0" sz="700" u="none" cap="none" strike="noStrike">
                <a:solidFill>
                  <a:srgbClr val="888888"/>
                </a:solidFill>
                <a:latin typeface="Calibri"/>
                <a:ea typeface="Calibri"/>
                <a:cs typeface="Calibri"/>
                <a:sym typeface="Calibri"/>
              </a:defRPr>
            </a:lvl1pPr>
            <a:lvl2pPr indent="0" lvl="1" marL="0" marR="0" rtl="0" algn="r">
              <a:spcBef>
                <a:spcPts val="0"/>
              </a:spcBef>
              <a:buNone/>
              <a:defRPr b="0" i="0" sz="700" u="none" cap="none" strike="noStrike">
                <a:solidFill>
                  <a:srgbClr val="888888"/>
                </a:solidFill>
                <a:latin typeface="Calibri"/>
                <a:ea typeface="Calibri"/>
                <a:cs typeface="Calibri"/>
                <a:sym typeface="Calibri"/>
              </a:defRPr>
            </a:lvl2pPr>
            <a:lvl3pPr indent="0" lvl="2" marL="0" marR="0" rtl="0" algn="r">
              <a:spcBef>
                <a:spcPts val="0"/>
              </a:spcBef>
              <a:buNone/>
              <a:defRPr b="0" i="0" sz="700" u="none" cap="none" strike="noStrike">
                <a:solidFill>
                  <a:srgbClr val="888888"/>
                </a:solidFill>
                <a:latin typeface="Calibri"/>
                <a:ea typeface="Calibri"/>
                <a:cs typeface="Calibri"/>
                <a:sym typeface="Calibri"/>
              </a:defRPr>
            </a:lvl3pPr>
            <a:lvl4pPr indent="0" lvl="3" marL="0" marR="0" rtl="0" algn="r">
              <a:spcBef>
                <a:spcPts val="0"/>
              </a:spcBef>
              <a:buNone/>
              <a:defRPr b="0" i="0" sz="700" u="none" cap="none" strike="noStrike">
                <a:solidFill>
                  <a:srgbClr val="888888"/>
                </a:solidFill>
                <a:latin typeface="Calibri"/>
                <a:ea typeface="Calibri"/>
                <a:cs typeface="Calibri"/>
                <a:sym typeface="Calibri"/>
              </a:defRPr>
            </a:lvl4pPr>
            <a:lvl5pPr indent="0" lvl="4" marL="0" marR="0" rtl="0" algn="r">
              <a:spcBef>
                <a:spcPts val="0"/>
              </a:spcBef>
              <a:buNone/>
              <a:defRPr b="0" i="0" sz="700" u="none" cap="none" strike="noStrike">
                <a:solidFill>
                  <a:srgbClr val="888888"/>
                </a:solidFill>
                <a:latin typeface="Calibri"/>
                <a:ea typeface="Calibri"/>
                <a:cs typeface="Calibri"/>
                <a:sym typeface="Calibri"/>
              </a:defRPr>
            </a:lvl5pPr>
            <a:lvl6pPr indent="0" lvl="5" marL="0" marR="0" rtl="0" algn="r">
              <a:spcBef>
                <a:spcPts val="0"/>
              </a:spcBef>
              <a:buNone/>
              <a:defRPr b="0" i="0" sz="700" u="none" cap="none" strike="noStrike">
                <a:solidFill>
                  <a:srgbClr val="888888"/>
                </a:solidFill>
                <a:latin typeface="Calibri"/>
                <a:ea typeface="Calibri"/>
                <a:cs typeface="Calibri"/>
                <a:sym typeface="Calibri"/>
              </a:defRPr>
            </a:lvl6pPr>
            <a:lvl7pPr indent="0" lvl="6" marL="0" marR="0" rtl="0" algn="r">
              <a:spcBef>
                <a:spcPts val="0"/>
              </a:spcBef>
              <a:buNone/>
              <a:defRPr b="0" i="0" sz="700" u="none" cap="none" strike="noStrike">
                <a:solidFill>
                  <a:srgbClr val="888888"/>
                </a:solidFill>
                <a:latin typeface="Calibri"/>
                <a:ea typeface="Calibri"/>
                <a:cs typeface="Calibri"/>
                <a:sym typeface="Calibri"/>
              </a:defRPr>
            </a:lvl7pPr>
            <a:lvl8pPr indent="0" lvl="7" marL="0" marR="0" rtl="0" algn="r">
              <a:spcBef>
                <a:spcPts val="0"/>
              </a:spcBef>
              <a:buNone/>
              <a:defRPr b="0" i="0" sz="700" u="none" cap="none" strike="noStrike">
                <a:solidFill>
                  <a:srgbClr val="888888"/>
                </a:solidFill>
                <a:latin typeface="Calibri"/>
                <a:ea typeface="Calibri"/>
                <a:cs typeface="Calibri"/>
                <a:sym typeface="Calibri"/>
              </a:defRPr>
            </a:lvl8pPr>
            <a:lvl9pPr indent="0" lvl="8" marL="0" marR="0" rtl="0" algn="r">
              <a:spcBef>
                <a:spcPts val="0"/>
              </a:spcBef>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CO"/>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hyperlink" Target="https://winterfieldes.cmsk12.org/our-school/school-improvement" TargetMode="External"/><Relationship Id="rId4" Type="http://schemas.openxmlformats.org/officeDocument/2006/relationships/hyperlink" Target="https://winterfieldes.cmsk12.org/our-school/school-improvemen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 Id="rId3" Type="http://schemas.openxmlformats.org/officeDocument/2006/relationships/hyperlink" Target="mailto:tiffanyl.burks@cms.k12.nc.u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 Id="rId3"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hyperlink" Target="http://www.dpi.state.nc.us/curriculum/" TargetMode="Externa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 Id="rId3" Type="http://schemas.openxmlformats.org/officeDocument/2006/relationships/hyperlink" Target="http://www.ncpublicschools.org/succeeds/"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 Id="rId3" Type="http://schemas.openxmlformats.org/officeDocument/2006/relationships/image" Target="../media/image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 Id="rId3" Type="http://schemas.openxmlformats.org/officeDocument/2006/relationships/image" Target="../media/image9.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 Id="rId3"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nvSpPr>
        <p:spPr>
          <a:xfrm>
            <a:off x="2079400" y="3389000"/>
            <a:ext cx="54483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96" name="Google Shape;96;p14"/>
          <p:cNvSpPr txBox="1"/>
          <p:nvPr/>
        </p:nvSpPr>
        <p:spPr>
          <a:xfrm>
            <a:off x="292500" y="3952050"/>
            <a:ext cx="7812600" cy="2607300"/>
          </a:xfrm>
          <a:prstGeom prst="rect">
            <a:avLst/>
          </a:prstGeom>
          <a:noFill/>
          <a:ln>
            <a:noFill/>
          </a:ln>
        </p:spPr>
        <p:txBody>
          <a:bodyPr anchorCtr="0" anchor="t" bIns="91425" lIns="91425" spcFirstLastPara="1" rIns="91425" wrap="square" tIns="91425">
            <a:spAutoFit/>
          </a:bodyPr>
          <a:lstStyle/>
          <a:p>
            <a:pPr indent="0" lvl="0" marL="0" marR="0" rtl="0" algn="ctr">
              <a:lnSpc>
                <a:spcPct val="113958"/>
              </a:lnSpc>
              <a:spcBef>
                <a:spcPts val="0"/>
              </a:spcBef>
              <a:spcAft>
                <a:spcPts val="0"/>
              </a:spcAft>
              <a:buClr>
                <a:srgbClr val="000000"/>
              </a:buClr>
              <a:buSzPts val="4800"/>
              <a:buFont typeface="Arial"/>
              <a:buNone/>
            </a:pPr>
            <a:r>
              <a:rPr b="1" lang="es-CO" sz="4800">
                <a:solidFill>
                  <a:schemeClr val="dk1"/>
                </a:solidFill>
                <a:latin typeface="Calibri"/>
                <a:ea typeface="Calibri"/>
                <a:cs typeface="Calibri"/>
                <a:sym typeface="Calibri"/>
              </a:rPr>
              <a:t>Winterfield Elementary</a:t>
            </a:r>
            <a:endParaRPr b="1" sz="4800">
              <a:solidFill>
                <a:schemeClr val="dk1"/>
              </a:solidFill>
              <a:latin typeface="Calibri"/>
              <a:ea typeface="Calibri"/>
              <a:cs typeface="Calibri"/>
              <a:sym typeface="Calibri"/>
            </a:endParaRPr>
          </a:p>
          <a:p>
            <a:pPr indent="0" lvl="0" marL="0" marR="0" rtl="0" algn="ctr">
              <a:lnSpc>
                <a:spcPct val="113958"/>
              </a:lnSpc>
              <a:spcBef>
                <a:spcPts val="0"/>
              </a:spcBef>
              <a:spcAft>
                <a:spcPts val="0"/>
              </a:spcAft>
              <a:buClr>
                <a:srgbClr val="000000"/>
              </a:buClr>
              <a:buSzPts val="4800"/>
              <a:buFont typeface="Arial"/>
              <a:buNone/>
            </a:pPr>
            <a:r>
              <a:rPr b="1" lang="es-CO" sz="4800">
                <a:solidFill>
                  <a:schemeClr val="dk1"/>
                </a:solidFill>
                <a:latin typeface="Calibri"/>
                <a:ea typeface="Calibri"/>
                <a:cs typeface="Calibri"/>
                <a:sym typeface="Calibri"/>
              </a:rPr>
              <a:t>School</a:t>
            </a:r>
            <a:endParaRPr b="1" sz="4800">
              <a:solidFill>
                <a:schemeClr val="dk1"/>
              </a:solidFill>
              <a:latin typeface="Calibri"/>
              <a:ea typeface="Calibri"/>
              <a:cs typeface="Calibri"/>
              <a:sym typeface="Calibri"/>
            </a:endParaRPr>
          </a:p>
          <a:p>
            <a:pPr indent="0" lvl="0" marL="0" marR="0" rtl="0" algn="ctr">
              <a:lnSpc>
                <a:spcPct val="113958"/>
              </a:lnSpc>
              <a:spcBef>
                <a:spcPts val="0"/>
              </a:spcBef>
              <a:spcAft>
                <a:spcPts val="0"/>
              </a:spcAft>
              <a:buClr>
                <a:srgbClr val="000000"/>
              </a:buClr>
              <a:buSzPts val="4800"/>
              <a:buFont typeface="Arial"/>
              <a:buNone/>
            </a:pPr>
            <a:r>
              <a:rPr b="1" lang="es-CO" sz="4800">
                <a:solidFill>
                  <a:schemeClr val="dk1"/>
                </a:solidFill>
                <a:latin typeface="Calibri"/>
                <a:ea typeface="Calibri"/>
                <a:cs typeface="Calibri"/>
                <a:sym typeface="Calibri"/>
              </a:rPr>
              <a:t>16 de septiembre</a:t>
            </a:r>
            <a:endParaRPr b="1" sz="4800">
              <a:solidFill>
                <a:schemeClr val="dk1"/>
              </a:solidFill>
              <a:latin typeface="Calibri"/>
              <a:ea typeface="Calibri"/>
              <a:cs typeface="Calibri"/>
              <a:sym typeface="Calibri"/>
            </a:endParaRPr>
          </a:p>
        </p:txBody>
      </p:sp>
      <p:sp>
        <p:nvSpPr>
          <p:cNvPr id="97" name="Google Shape;97;p14"/>
          <p:cNvSpPr txBox="1"/>
          <p:nvPr>
            <p:ph idx="12" type="sldNum"/>
          </p:nvPr>
        </p:nvSpPr>
        <p:spPr>
          <a:xfrm>
            <a:off x="3276600" y="4237567"/>
            <a:ext cx="1066800" cy="243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Clr>
                <a:srgbClr val="000000"/>
              </a:buClr>
              <a:buFont typeface="Arial"/>
              <a:buNone/>
            </a:pPr>
            <a:fld id="{00000000-1234-1234-1234-123412341234}" type="slidenum">
              <a:rPr lang="es-CO"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
        <p:nvSpPr>
          <p:cNvPr id="98" name="Google Shape;98;p14"/>
          <p:cNvSpPr txBox="1"/>
          <p:nvPr/>
        </p:nvSpPr>
        <p:spPr>
          <a:xfrm>
            <a:off x="344475" y="306900"/>
            <a:ext cx="6162900" cy="1559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99" name="Google Shape;99;p14"/>
          <p:cNvSpPr txBox="1"/>
          <p:nvPr/>
        </p:nvSpPr>
        <p:spPr>
          <a:xfrm>
            <a:off x="494775" y="175375"/>
            <a:ext cx="8559000" cy="238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3200"/>
              <a:buFont typeface="Arial"/>
              <a:buNone/>
            </a:pPr>
            <a:r>
              <a:rPr b="0" i="0" lang="es-CO" sz="3200" u="none" cap="none" strike="noStrike">
                <a:solidFill>
                  <a:schemeClr val="dk1"/>
                </a:solidFill>
                <a:latin typeface="Calibri"/>
                <a:ea typeface="Calibri"/>
                <a:cs typeface="Calibri"/>
                <a:sym typeface="Calibri"/>
              </a:rPr>
              <a:t>Bienvenidos a la </a:t>
            </a:r>
            <a:endParaRPr>
              <a:solidFill>
                <a:schemeClr val="dk1"/>
              </a:solidFill>
            </a:endParaRPr>
          </a:p>
          <a:p>
            <a:pPr indent="0" lvl="0" marL="0" marR="0" rtl="0" algn="ctr">
              <a:lnSpc>
                <a:spcPct val="100000"/>
              </a:lnSpc>
              <a:spcBef>
                <a:spcPts val="0"/>
              </a:spcBef>
              <a:spcAft>
                <a:spcPts val="0"/>
              </a:spcAft>
              <a:buClr>
                <a:schemeClr val="dk1"/>
              </a:buClr>
              <a:buSzPts val="3200"/>
              <a:buFont typeface="Arial"/>
              <a:buNone/>
            </a:pPr>
            <a:r>
              <a:rPr b="0" i="0" lang="es-CO" sz="3200" u="none" cap="none" strike="noStrike">
                <a:solidFill>
                  <a:schemeClr val="dk1"/>
                </a:solidFill>
                <a:latin typeface="Calibri"/>
                <a:ea typeface="Calibri"/>
                <a:cs typeface="Calibri"/>
                <a:sym typeface="Calibri"/>
              </a:rPr>
              <a:t>Reunión Anual del Título I para Padres y Familias</a:t>
            </a:r>
            <a:br>
              <a:rPr b="0" i="0" lang="es-CO" sz="3200" u="none" cap="none" strike="noStrike">
                <a:solidFill>
                  <a:schemeClr val="dk1"/>
                </a:solidFill>
                <a:latin typeface="Calibri"/>
                <a:ea typeface="Calibri"/>
                <a:cs typeface="Calibri"/>
                <a:sym typeface="Calibri"/>
              </a:rPr>
            </a:br>
            <a:r>
              <a:rPr b="0" i="0" lang="es-CO" sz="3200" u="none" cap="none" strike="noStrike">
                <a:solidFill>
                  <a:schemeClr val="dk1"/>
                </a:solidFill>
                <a:latin typeface="Calibri"/>
                <a:ea typeface="Calibri"/>
                <a:cs typeface="Calibri"/>
                <a:sym typeface="Calibri"/>
              </a:rPr>
              <a:t>Año escolar 202</a:t>
            </a:r>
            <a:r>
              <a:rPr lang="es-CO" sz="3200">
                <a:solidFill>
                  <a:schemeClr val="dk1"/>
                </a:solidFill>
                <a:latin typeface="Calibri"/>
                <a:ea typeface="Calibri"/>
                <a:cs typeface="Calibri"/>
                <a:sym typeface="Calibri"/>
              </a:rPr>
              <a:t>5</a:t>
            </a:r>
            <a:r>
              <a:rPr b="0" i="0" lang="es-CO" sz="3200" u="none" cap="none" strike="noStrike">
                <a:solidFill>
                  <a:schemeClr val="dk1"/>
                </a:solidFill>
                <a:latin typeface="Calibri"/>
                <a:ea typeface="Calibri"/>
                <a:cs typeface="Calibri"/>
                <a:sym typeface="Calibri"/>
              </a:rPr>
              <a:t> - 202</a:t>
            </a:r>
            <a:r>
              <a:rPr lang="es-CO" sz="3200">
                <a:solidFill>
                  <a:schemeClr val="dk1"/>
                </a:solidFill>
                <a:latin typeface="Calibri"/>
                <a:ea typeface="Calibri"/>
                <a:cs typeface="Calibri"/>
                <a:sym typeface="Calibri"/>
              </a:rPr>
              <a:t>6</a:t>
            </a:r>
            <a:endParaRPr>
              <a:solidFill>
                <a:schemeClr val="dk1"/>
              </a:solidFill>
            </a:endParaRPr>
          </a:p>
          <a:p>
            <a:pPr indent="0" lvl="0" marL="0" marR="0" rtl="0" algn="just">
              <a:lnSpc>
                <a:spcPct val="113958"/>
              </a:lnSpc>
              <a:spcBef>
                <a:spcPts val="0"/>
              </a:spcBef>
              <a:spcAft>
                <a:spcPts val="0"/>
              </a:spcAft>
              <a:buClr>
                <a:schemeClr val="dk1"/>
              </a:buClr>
              <a:buSzPts val="1100"/>
              <a:buFont typeface="Arial"/>
              <a:buNone/>
            </a:pPr>
            <a:r>
              <a:t/>
            </a:r>
            <a:endParaRPr b="1" i="0" sz="45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3"/>
          <p:cNvSpPr txBox="1"/>
          <p:nvPr>
            <p:ph type="title"/>
          </p:nvPr>
        </p:nvSpPr>
        <p:spPr>
          <a:xfrm>
            <a:off x="567487" y="176677"/>
            <a:ext cx="7973400" cy="830966"/>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5B595A"/>
              </a:buClr>
              <a:buSzPts val="3200"/>
              <a:buFont typeface="Arial"/>
              <a:buNone/>
            </a:pPr>
            <a:r>
              <a:rPr lang="es-CO" sz="3400">
                <a:solidFill>
                  <a:schemeClr val="dk1"/>
                </a:solidFill>
                <a:latin typeface="Calibri"/>
                <a:ea typeface="Calibri"/>
                <a:cs typeface="Calibri"/>
                <a:sym typeface="Calibri"/>
              </a:rPr>
              <a:t>¿Qué es la Política de Participación para los Padres y las Familias de CMS?</a:t>
            </a:r>
            <a:endParaRPr/>
          </a:p>
        </p:txBody>
      </p:sp>
      <p:sp>
        <p:nvSpPr>
          <p:cNvPr id="164" name="Google Shape;164;p23"/>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65" name="Google Shape;165;p23"/>
          <p:cNvSpPr txBox="1"/>
          <p:nvPr/>
        </p:nvSpPr>
        <p:spPr>
          <a:xfrm>
            <a:off x="175375" y="1158650"/>
            <a:ext cx="8878200" cy="830966"/>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1000"/>
              </a:spcBef>
              <a:spcAft>
                <a:spcPts val="0"/>
              </a:spcAft>
              <a:buClr>
                <a:schemeClr val="dk1"/>
              </a:buClr>
              <a:buSzPts val="2800"/>
              <a:buFont typeface="Arial"/>
              <a:buNone/>
            </a:pPr>
            <a:r>
              <a:t/>
            </a:r>
            <a:endParaRPr b="0" i="0" sz="2000" u="none" cap="none" strike="noStrike">
              <a:solidFill>
                <a:srgbClr val="535758"/>
              </a:solidFill>
              <a:latin typeface="Calibri"/>
              <a:ea typeface="Calibri"/>
              <a:cs typeface="Calibri"/>
              <a:sym typeface="Calibri"/>
            </a:endParaRPr>
          </a:p>
          <a:p>
            <a:pPr indent="0" lvl="0" marL="0" marR="0" rtl="0" algn="l">
              <a:lnSpc>
                <a:spcPct val="100000"/>
              </a:lnSpc>
              <a:spcBef>
                <a:spcPts val="20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66" name="Google Shape;166;p23"/>
          <p:cNvSpPr txBox="1"/>
          <p:nvPr/>
        </p:nvSpPr>
        <p:spPr>
          <a:xfrm>
            <a:off x="415636" y="1460665"/>
            <a:ext cx="8277102" cy="3570208"/>
          </a:xfrm>
          <a:prstGeom prst="rect">
            <a:avLst/>
          </a:prstGeom>
          <a:noFill/>
          <a:ln>
            <a:noFill/>
          </a:ln>
        </p:spPr>
        <p:txBody>
          <a:bodyPr anchorCtr="0" anchor="t" bIns="45700" lIns="91425" spcFirstLastPara="1" rIns="91425" wrap="square" tIns="45700">
            <a:spAutoFit/>
          </a:bodyPr>
          <a:lstStyle/>
          <a:p>
            <a:pPr indent="-330200" lvl="0" marL="342900" marR="0" rtl="0" algn="l">
              <a:lnSpc>
                <a:spcPct val="100000"/>
              </a:lnSpc>
              <a:spcBef>
                <a:spcPts val="0"/>
              </a:spcBef>
              <a:spcAft>
                <a:spcPts val="0"/>
              </a:spcAft>
              <a:buClr>
                <a:schemeClr val="dk1"/>
              </a:buClr>
              <a:buSzPts val="1800"/>
              <a:buFont typeface="Avenir"/>
              <a:buChar char="●"/>
            </a:pPr>
            <a:r>
              <a:rPr b="0" i="0" lang="es-CO" sz="1800" u="none" cap="none" strike="noStrike">
                <a:solidFill>
                  <a:schemeClr val="dk1"/>
                </a:solidFill>
                <a:latin typeface="Calibri"/>
                <a:ea typeface="Calibri"/>
                <a:cs typeface="Calibri"/>
                <a:sym typeface="Calibri"/>
              </a:rPr>
              <a:t>Esta política aborda la manera como el distrito o LEA implementará los requisitos de participación de los padres y las familias establecidos en la Ley Cada Estudiante Triunfa (ESSA). La política abarca: </a:t>
            </a:r>
            <a:endParaRPr b="0" i="0" sz="1800" u="none" cap="none" strike="noStrike">
              <a:solidFill>
                <a:schemeClr val="dk1"/>
              </a:solidFill>
              <a:latin typeface="Calibri"/>
              <a:ea typeface="Calibri"/>
              <a:cs typeface="Calibri"/>
              <a:sym typeface="Calibri"/>
            </a:endParaRPr>
          </a:p>
          <a:p>
            <a:pPr indent="0" lvl="0" marL="342900" marR="0" rtl="0" algn="l">
              <a:lnSpc>
                <a:spcPct val="100000"/>
              </a:lnSpc>
              <a:spcBef>
                <a:spcPts val="400"/>
              </a:spcBef>
              <a:spcAft>
                <a:spcPts val="0"/>
              </a:spcAft>
              <a:buClr>
                <a:schemeClr val="dk1"/>
              </a:buClr>
              <a:buSzPts val="990"/>
              <a:buFont typeface="Arial"/>
              <a:buNone/>
            </a:pPr>
            <a:r>
              <a:t/>
            </a:r>
            <a:endParaRPr b="0" i="1" sz="1800" u="none" cap="none" strike="noStrike">
              <a:solidFill>
                <a:schemeClr val="dk1"/>
              </a:solidFill>
              <a:latin typeface="Calibri"/>
              <a:ea typeface="Calibri"/>
              <a:cs typeface="Calibri"/>
              <a:sym typeface="Calibri"/>
            </a:endParaRPr>
          </a:p>
          <a:p>
            <a:pPr indent="-273050" lvl="1" marL="742950" marR="0" rtl="0" algn="l">
              <a:lnSpc>
                <a:spcPct val="100000"/>
              </a:lnSpc>
              <a:spcBef>
                <a:spcPts val="0"/>
              </a:spcBef>
              <a:spcAft>
                <a:spcPts val="0"/>
              </a:spcAft>
              <a:buClr>
                <a:schemeClr val="dk1"/>
              </a:buClr>
              <a:buSzPts val="1800"/>
              <a:buFont typeface="Avenir"/>
              <a:buChar char="○"/>
            </a:pPr>
            <a:r>
              <a:rPr b="0" i="0" lang="es-CO" sz="1800" u="none" cap="none" strike="noStrike">
                <a:solidFill>
                  <a:schemeClr val="dk1"/>
                </a:solidFill>
                <a:latin typeface="Calibri"/>
                <a:ea typeface="Calibri"/>
                <a:cs typeface="Calibri"/>
                <a:sym typeface="Calibri"/>
              </a:rPr>
              <a:t>Las expectativas del distrito en cuanto a los padres</a:t>
            </a:r>
            <a:endParaRPr/>
          </a:p>
          <a:p>
            <a:pPr indent="-273050" lvl="1" marL="742950" marR="0" rtl="0" algn="l">
              <a:lnSpc>
                <a:spcPct val="100000"/>
              </a:lnSpc>
              <a:spcBef>
                <a:spcPts val="0"/>
              </a:spcBef>
              <a:spcAft>
                <a:spcPts val="0"/>
              </a:spcAft>
              <a:buClr>
                <a:schemeClr val="dk1"/>
              </a:buClr>
              <a:buSzPts val="1800"/>
              <a:buFont typeface="Avenir"/>
              <a:buChar char="○"/>
            </a:pPr>
            <a:r>
              <a:rPr b="0" i="0" lang="es-CO" sz="1800" u="none" cap="none" strike="noStrike">
                <a:solidFill>
                  <a:schemeClr val="dk1"/>
                </a:solidFill>
                <a:latin typeface="Calibri"/>
                <a:ea typeface="Calibri"/>
                <a:cs typeface="Calibri"/>
                <a:sym typeface="Calibri"/>
              </a:rPr>
              <a:t>La manera en la que CMS involucrará a los padres en la toma de decisiones</a:t>
            </a:r>
            <a:endParaRPr/>
          </a:p>
          <a:p>
            <a:pPr indent="-273050" lvl="1" marL="742950" marR="0" rtl="0" algn="l">
              <a:lnSpc>
                <a:spcPct val="100000"/>
              </a:lnSpc>
              <a:spcBef>
                <a:spcPts val="0"/>
              </a:spcBef>
              <a:spcAft>
                <a:spcPts val="0"/>
              </a:spcAft>
              <a:buClr>
                <a:schemeClr val="dk1"/>
              </a:buClr>
              <a:buSzPts val="1800"/>
              <a:buFont typeface="Avenir"/>
              <a:buChar char="○"/>
            </a:pPr>
            <a:r>
              <a:rPr b="0" i="0" lang="es-CO" sz="1800" u="none" cap="none" strike="noStrike">
                <a:solidFill>
                  <a:schemeClr val="dk1"/>
                </a:solidFill>
                <a:latin typeface="Calibri"/>
                <a:ea typeface="Calibri"/>
                <a:cs typeface="Calibri"/>
                <a:sym typeface="Calibri"/>
              </a:rPr>
              <a:t>Cómo trabajará el distrito para desarrollar las capacidades de las escuelas y los padres en la implementación de actividades de participación efectivas para mejorar el rendimiento académico de los estudiantes.</a:t>
            </a:r>
            <a:endParaRPr b="0" i="0" sz="1800" u="none" cap="none" strike="noStrike">
              <a:solidFill>
                <a:schemeClr val="dk1"/>
              </a:solidFill>
              <a:latin typeface="Calibri"/>
              <a:ea typeface="Calibri"/>
              <a:cs typeface="Calibri"/>
              <a:sym typeface="Calibri"/>
            </a:endParaRPr>
          </a:p>
          <a:p>
            <a:pPr indent="0" lvl="0" marL="742950" marR="0" rtl="0" algn="l">
              <a:lnSpc>
                <a:spcPct val="100000"/>
              </a:lnSpc>
              <a:spcBef>
                <a:spcPts val="400"/>
              </a:spcBef>
              <a:spcAft>
                <a:spcPts val="0"/>
              </a:spcAft>
              <a:buClr>
                <a:schemeClr val="dk1"/>
              </a:buClr>
              <a:buSzPts val="990"/>
              <a:buFont typeface="Arial"/>
              <a:buNone/>
            </a:pPr>
            <a:r>
              <a:t/>
            </a:r>
            <a:endParaRPr b="0" i="0" sz="1800" u="none" cap="none" strike="noStrike">
              <a:solidFill>
                <a:schemeClr val="dk1"/>
              </a:solidFill>
              <a:latin typeface="Calibri"/>
              <a:ea typeface="Calibri"/>
              <a:cs typeface="Calibri"/>
              <a:sym typeface="Calibri"/>
            </a:endParaRPr>
          </a:p>
          <a:p>
            <a:pPr indent="-330200" lvl="0" marL="342900" marR="0" rtl="0" algn="l">
              <a:lnSpc>
                <a:spcPct val="100000"/>
              </a:lnSpc>
              <a:spcBef>
                <a:spcPts val="400"/>
              </a:spcBef>
              <a:spcAft>
                <a:spcPts val="0"/>
              </a:spcAft>
              <a:buClr>
                <a:schemeClr val="dk1"/>
              </a:buClr>
              <a:buSzPts val="1800"/>
              <a:buFont typeface="Avenir"/>
              <a:buChar char="●"/>
            </a:pPr>
            <a:r>
              <a:rPr b="0" i="0" lang="es-CO" sz="1800" u="none" cap="none" strike="noStrike">
                <a:solidFill>
                  <a:schemeClr val="dk1"/>
                </a:solidFill>
                <a:latin typeface="Calibri"/>
                <a:ea typeface="Calibri"/>
                <a:cs typeface="Calibri"/>
                <a:sym typeface="Calibri"/>
              </a:rPr>
              <a:t>Los padres y las familias en las escuelas del Título I tienen el derecho de participar en la revisión y evaluación anual de esta política.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4"/>
          <p:cNvSpPr txBox="1"/>
          <p:nvPr>
            <p:ph type="title"/>
          </p:nvPr>
        </p:nvSpPr>
        <p:spPr>
          <a:xfrm>
            <a:off x="462325" y="1371314"/>
            <a:ext cx="8424600" cy="4324500"/>
          </a:xfrm>
          <a:prstGeom prst="rect">
            <a:avLst/>
          </a:prstGeom>
          <a:noFill/>
          <a:ln>
            <a:noFill/>
          </a:ln>
        </p:spPr>
        <p:txBody>
          <a:bodyPr anchorCtr="0" anchor="ctr" bIns="45700" lIns="91425" spcFirstLastPara="1" rIns="91425" wrap="square" tIns="45700">
            <a:noAutofit/>
          </a:bodyPr>
          <a:lstStyle/>
          <a:p>
            <a:pPr indent="0" lvl="0" marL="0" rtl="0" algn="just">
              <a:lnSpc>
                <a:spcPct val="100000"/>
              </a:lnSpc>
              <a:spcBef>
                <a:spcPts val="0"/>
              </a:spcBef>
              <a:spcAft>
                <a:spcPts val="0"/>
              </a:spcAft>
              <a:buClr>
                <a:schemeClr val="dk1"/>
              </a:buClr>
              <a:buSzPts val="3200"/>
              <a:buFont typeface="Arial"/>
              <a:buNone/>
            </a:pPr>
            <a:r>
              <a:rPr b="0" lang="es-CO" sz="1800">
                <a:solidFill>
                  <a:schemeClr val="dk1"/>
                </a:solidFill>
                <a:latin typeface="Calibri"/>
                <a:ea typeface="Calibri"/>
                <a:cs typeface="Calibri"/>
                <a:sym typeface="Calibri"/>
              </a:rPr>
              <a:t>El Plan de Mejoramiento Escolar (SIP) se crea en una plataforma en línea llamada NCStar, e incluye:</a:t>
            </a:r>
            <a:endParaRPr b="0" sz="1800">
              <a:solidFill>
                <a:schemeClr val="dk1"/>
              </a:solidFill>
              <a:latin typeface="Calibri"/>
              <a:ea typeface="Calibri"/>
              <a:cs typeface="Calibri"/>
              <a:sym typeface="Calibri"/>
            </a:endParaRPr>
          </a:p>
          <a:p>
            <a:pPr indent="0" lvl="0" marL="342900" rtl="0" algn="l">
              <a:lnSpc>
                <a:spcPct val="100000"/>
              </a:lnSpc>
              <a:spcBef>
                <a:spcPts val="0"/>
              </a:spcBef>
              <a:spcAft>
                <a:spcPts val="0"/>
              </a:spcAft>
              <a:buClr>
                <a:schemeClr val="dk1"/>
              </a:buClr>
              <a:buSzPts val="1100"/>
              <a:buFont typeface="Arial"/>
              <a:buNone/>
            </a:pPr>
            <a:r>
              <a:t/>
            </a:r>
            <a:endParaRPr b="0" sz="1800">
              <a:solidFill>
                <a:schemeClr val="dk1"/>
              </a:solidFill>
              <a:latin typeface="Calibri"/>
              <a:ea typeface="Calibri"/>
              <a:cs typeface="Calibri"/>
              <a:sym typeface="Calibri"/>
            </a:endParaRPr>
          </a:p>
          <a:p>
            <a:pPr indent="-266700" lvl="1" marL="742950" rtl="0" algn="l">
              <a:lnSpc>
                <a:spcPct val="100000"/>
              </a:lnSpc>
              <a:spcBef>
                <a:spcPts val="400"/>
              </a:spcBef>
              <a:spcAft>
                <a:spcPts val="0"/>
              </a:spcAft>
              <a:buClr>
                <a:schemeClr val="dk1"/>
              </a:buClr>
              <a:buSzPts val="1700"/>
              <a:buFont typeface="Avenir"/>
              <a:buChar char="○"/>
            </a:pPr>
            <a:r>
              <a:rPr lang="es-CO" sz="1600">
                <a:solidFill>
                  <a:schemeClr val="dk1"/>
                </a:solidFill>
                <a:latin typeface="Calibri"/>
                <a:ea typeface="Calibri"/>
                <a:cs typeface="Calibri"/>
                <a:sym typeface="Calibri"/>
              </a:rPr>
              <a:t>Una evaluación integral de las necesidades existentes</a:t>
            </a:r>
            <a:endParaRPr sz="1600">
              <a:solidFill>
                <a:schemeClr val="dk1"/>
              </a:solidFill>
              <a:highlight>
                <a:schemeClr val="lt1"/>
              </a:highlight>
              <a:latin typeface="Calibri"/>
              <a:ea typeface="Calibri"/>
              <a:cs typeface="Calibri"/>
              <a:sym typeface="Calibri"/>
            </a:endParaRPr>
          </a:p>
          <a:p>
            <a:pPr indent="-266700" lvl="1" marL="742950" rtl="0" algn="l">
              <a:lnSpc>
                <a:spcPct val="100000"/>
              </a:lnSpc>
              <a:spcBef>
                <a:spcPts val="0"/>
              </a:spcBef>
              <a:spcAft>
                <a:spcPts val="0"/>
              </a:spcAft>
              <a:buClr>
                <a:schemeClr val="dk1"/>
              </a:buClr>
              <a:buSzPts val="1700"/>
              <a:buFont typeface="Avenir"/>
              <a:buChar char="○"/>
            </a:pPr>
            <a:r>
              <a:rPr lang="es-CO" sz="1600">
                <a:solidFill>
                  <a:schemeClr val="dk1"/>
                </a:solidFill>
                <a:latin typeface="Calibri"/>
                <a:ea typeface="Calibri"/>
                <a:cs typeface="Calibri"/>
                <a:sym typeface="Calibri"/>
              </a:rPr>
              <a:t>Metas y estrategias para abordar las necesidades académicas de los estudiantes</a:t>
            </a:r>
            <a:endParaRPr sz="1600">
              <a:solidFill>
                <a:schemeClr val="dk1"/>
              </a:solidFill>
              <a:latin typeface="Calibri"/>
              <a:ea typeface="Calibri"/>
              <a:cs typeface="Calibri"/>
              <a:sym typeface="Calibri"/>
            </a:endParaRPr>
          </a:p>
          <a:p>
            <a:pPr indent="-266700" lvl="1" marL="742950" rtl="0" algn="l">
              <a:lnSpc>
                <a:spcPct val="100000"/>
              </a:lnSpc>
              <a:spcBef>
                <a:spcPts val="0"/>
              </a:spcBef>
              <a:spcAft>
                <a:spcPts val="0"/>
              </a:spcAft>
              <a:buClr>
                <a:schemeClr val="dk1"/>
              </a:buClr>
              <a:buSzPts val="1700"/>
              <a:buFont typeface="Avenir"/>
              <a:buChar char="○"/>
            </a:pPr>
            <a:r>
              <a:rPr lang="es-CO" sz="1600">
                <a:solidFill>
                  <a:schemeClr val="dk1"/>
                </a:solidFill>
                <a:latin typeface="Calibri"/>
                <a:ea typeface="Calibri"/>
                <a:cs typeface="Calibri"/>
                <a:sym typeface="Calibri"/>
              </a:rPr>
              <a:t>Necesidades en cuanto al desarrollo profesional del personal</a:t>
            </a:r>
            <a:endParaRPr sz="1600">
              <a:solidFill>
                <a:schemeClr val="dk1"/>
              </a:solidFill>
              <a:latin typeface="Calibri"/>
              <a:ea typeface="Calibri"/>
              <a:cs typeface="Calibri"/>
              <a:sym typeface="Calibri"/>
            </a:endParaRPr>
          </a:p>
          <a:p>
            <a:pPr indent="-266700" lvl="1" marL="742950" rtl="0" algn="l">
              <a:lnSpc>
                <a:spcPct val="100000"/>
              </a:lnSpc>
              <a:spcBef>
                <a:spcPts val="0"/>
              </a:spcBef>
              <a:spcAft>
                <a:spcPts val="0"/>
              </a:spcAft>
              <a:buClr>
                <a:schemeClr val="dk1"/>
              </a:buClr>
              <a:buSzPts val="1700"/>
              <a:buFont typeface="Avenir"/>
              <a:buChar char="○"/>
            </a:pPr>
            <a:r>
              <a:rPr lang="es-CO" sz="1600">
                <a:solidFill>
                  <a:schemeClr val="dk1"/>
                </a:solidFill>
                <a:latin typeface="Calibri"/>
                <a:ea typeface="Calibri"/>
                <a:cs typeface="Calibri"/>
                <a:sym typeface="Calibri"/>
              </a:rPr>
              <a:t>Coordinación de recursos y presupuesto integral</a:t>
            </a:r>
            <a:endParaRPr sz="1600">
              <a:solidFill>
                <a:schemeClr val="dk1"/>
              </a:solidFill>
              <a:latin typeface="Calibri"/>
              <a:ea typeface="Calibri"/>
              <a:cs typeface="Calibri"/>
              <a:sym typeface="Calibri"/>
            </a:endParaRPr>
          </a:p>
          <a:p>
            <a:pPr indent="-266700" lvl="1" marL="742950" rtl="0" algn="l">
              <a:lnSpc>
                <a:spcPct val="100000"/>
              </a:lnSpc>
              <a:spcBef>
                <a:spcPts val="0"/>
              </a:spcBef>
              <a:spcAft>
                <a:spcPts val="0"/>
              </a:spcAft>
              <a:buClr>
                <a:schemeClr val="dk1"/>
              </a:buClr>
              <a:buSzPts val="1700"/>
              <a:buFont typeface="Avenir"/>
              <a:buChar char="○"/>
            </a:pPr>
            <a:r>
              <a:rPr lang="es-CO" sz="1600">
                <a:solidFill>
                  <a:schemeClr val="dk1"/>
                </a:solidFill>
                <a:latin typeface="Calibri"/>
                <a:ea typeface="Calibri"/>
                <a:cs typeface="Calibri"/>
                <a:sym typeface="Calibri"/>
              </a:rPr>
              <a:t>Objetivos de participación de los padres y las familias de la escuela</a:t>
            </a:r>
            <a:endParaRPr sz="1600">
              <a:solidFill>
                <a:schemeClr val="dk1"/>
              </a:solidFill>
              <a:latin typeface="Calibri"/>
              <a:ea typeface="Calibri"/>
              <a:cs typeface="Calibri"/>
              <a:sym typeface="Calibri"/>
            </a:endParaRPr>
          </a:p>
          <a:p>
            <a:pPr indent="0" lvl="0" marL="742950" rtl="0" algn="l">
              <a:lnSpc>
                <a:spcPct val="100000"/>
              </a:lnSpc>
              <a:spcBef>
                <a:spcPts val="400"/>
              </a:spcBef>
              <a:spcAft>
                <a:spcPts val="0"/>
              </a:spcAft>
              <a:buClr>
                <a:schemeClr val="dk1"/>
              </a:buClr>
              <a:buSzPts val="1100"/>
              <a:buFont typeface="Arial"/>
              <a:buNone/>
            </a:pPr>
            <a:r>
              <a:t/>
            </a:r>
            <a:endParaRPr b="0" sz="1600">
              <a:solidFill>
                <a:schemeClr val="dk1"/>
              </a:solidFill>
              <a:latin typeface="Calibri"/>
              <a:ea typeface="Calibri"/>
              <a:cs typeface="Calibri"/>
              <a:sym typeface="Calibri"/>
            </a:endParaRPr>
          </a:p>
          <a:p>
            <a:pPr indent="-285750" lvl="0" marL="304800" rtl="0" algn="l">
              <a:lnSpc>
                <a:spcPct val="100000"/>
              </a:lnSpc>
              <a:spcBef>
                <a:spcPts val="400"/>
              </a:spcBef>
              <a:spcAft>
                <a:spcPts val="0"/>
              </a:spcAft>
              <a:buClr>
                <a:schemeClr val="dk1"/>
              </a:buClr>
              <a:buSzPts val="1700"/>
              <a:buFont typeface="Arial"/>
              <a:buChar char="•"/>
            </a:pPr>
            <a:r>
              <a:rPr b="0" lang="es-CO" sz="1600">
                <a:solidFill>
                  <a:schemeClr val="dk1"/>
                </a:solidFill>
                <a:latin typeface="Calibri"/>
                <a:ea typeface="Calibri"/>
                <a:cs typeface="Calibri"/>
                <a:sym typeface="Calibri"/>
              </a:rPr>
              <a:t>Los padres de los estudiantes de las escuelas del Título I tienen el derecho a participar en el desarrollo de este plan. </a:t>
            </a:r>
            <a:br>
              <a:rPr b="0" lang="es-CO" sz="1600">
                <a:solidFill>
                  <a:schemeClr val="dk1"/>
                </a:solidFill>
                <a:latin typeface="Calibri"/>
                <a:ea typeface="Calibri"/>
                <a:cs typeface="Calibri"/>
                <a:sym typeface="Calibri"/>
              </a:rPr>
            </a:br>
            <a:r>
              <a:rPr b="0" lang="es-CO" sz="1600">
                <a:solidFill>
                  <a:schemeClr val="dk1"/>
                </a:solidFill>
                <a:latin typeface="Calibri"/>
                <a:ea typeface="Calibri"/>
                <a:cs typeface="Calibri"/>
                <a:sym typeface="Calibri"/>
              </a:rPr>
              <a:t> </a:t>
            </a:r>
            <a:endParaRPr/>
          </a:p>
          <a:p>
            <a:pPr indent="-279400" lvl="0" marL="342900" rtl="0" algn="l">
              <a:lnSpc>
                <a:spcPct val="100000"/>
              </a:lnSpc>
              <a:spcBef>
                <a:spcPts val="0"/>
              </a:spcBef>
              <a:spcAft>
                <a:spcPts val="0"/>
              </a:spcAft>
              <a:buClr>
                <a:schemeClr val="dk1"/>
              </a:buClr>
              <a:buSzPts val="1000"/>
              <a:buFont typeface="Avenir"/>
              <a:buChar char="●"/>
            </a:pPr>
            <a:r>
              <a:rPr b="0" lang="es-CO" sz="1600">
                <a:solidFill>
                  <a:schemeClr val="dk1"/>
                </a:solidFill>
                <a:latin typeface="Calibri"/>
                <a:ea typeface="Calibri"/>
                <a:cs typeface="Calibri"/>
                <a:sym typeface="Calibri"/>
              </a:rPr>
              <a:t>Puede revisar el SIP en nuestro sitio web:</a:t>
            </a:r>
            <a:r>
              <a:rPr b="0" lang="es-CO" sz="1600" u="sng">
                <a:solidFill>
                  <a:schemeClr val="hlink"/>
                </a:solidFill>
                <a:latin typeface="Calibri"/>
                <a:ea typeface="Calibri"/>
                <a:cs typeface="Calibri"/>
                <a:sym typeface="Calibri"/>
                <a:hlinkClick r:id="rId3"/>
              </a:rPr>
              <a:t> Link</a:t>
            </a:r>
            <a:br>
              <a:rPr b="0" lang="es-CO" sz="1600" u="sng">
                <a:solidFill>
                  <a:schemeClr val="hlink"/>
                </a:solidFill>
                <a:latin typeface="Calibri"/>
                <a:ea typeface="Calibri"/>
                <a:cs typeface="Calibri"/>
                <a:sym typeface="Calibri"/>
                <a:hlinkClick r:id="rId4"/>
              </a:rPr>
            </a:br>
            <a:endParaRPr b="0" sz="1600">
              <a:solidFill>
                <a:schemeClr val="dk1"/>
              </a:solidFill>
              <a:latin typeface="Calibri"/>
              <a:ea typeface="Calibri"/>
              <a:cs typeface="Calibri"/>
              <a:sym typeface="Calibri"/>
            </a:endParaRPr>
          </a:p>
          <a:p>
            <a:pPr indent="-241300" lvl="1" marL="742950" rtl="0" algn="l">
              <a:lnSpc>
                <a:spcPct val="100000"/>
              </a:lnSpc>
              <a:spcBef>
                <a:spcPts val="0"/>
              </a:spcBef>
              <a:spcAft>
                <a:spcPts val="0"/>
              </a:spcAft>
              <a:buClr>
                <a:schemeClr val="dk1"/>
              </a:buClr>
              <a:buSzPts val="1300"/>
              <a:buFont typeface="Avenir"/>
              <a:buChar char="○"/>
            </a:pPr>
            <a:r>
              <a:rPr lang="es-CO" sz="1600" u="sng">
                <a:solidFill>
                  <a:schemeClr val="dk1"/>
                </a:solidFill>
                <a:latin typeface="Calibri"/>
                <a:ea typeface="Calibri"/>
                <a:cs typeface="Calibri"/>
                <a:sym typeface="Calibri"/>
              </a:rPr>
              <a:t>Nombre de usuario</a:t>
            </a:r>
            <a:r>
              <a:rPr lang="es-CO" sz="1600">
                <a:solidFill>
                  <a:schemeClr val="dk1"/>
                </a:solidFill>
                <a:latin typeface="Calibri"/>
                <a:ea typeface="Calibri"/>
                <a:cs typeface="Calibri"/>
                <a:sym typeface="Calibri"/>
              </a:rPr>
              <a:t>: guests7127</a:t>
            </a:r>
            <a:endParaRPr/>
          </a:p>
          <a:p>
            <a:pPr indent="-241300" lvl="1" marL="742950" rtl="0" algn="l">
              <a:lnSpc>
                <a:spcPct val="100000"/>
              </a:lnSpc>
              <a:spcBef>
                <a:spcPts val="0"/>
              </a:spcBef>
              <a:spcAft>
                <a:spcPts val="0"/>
              </a:spcAft>
              <a:buClr>
                <a:schemeClr val="dk1"/>
              </a:buClr>
              <a:buSzPts val="1300"/>
              <a:buFont typeface="Avenir"/>
              <a:buChar char="○"/>
            </a:pPr>
            <a:r>
              <a:rPr lang="es-CO" sz="1600" u="sng">
                <a:solidFill>
                  <a:schemeClr val="dk1"/>
                </a:solidFill>
                <a:latin typeface="Calibri"/>
                <a:ea typeface="Calibri"/>
                <a:cs typeface="Calibri"/>
                <a:sym typeface="Calibri"/>
              </a:rPr>
              <a:t>Contraseña</a:t>
            </a:r>
            <a:r>
              <a:rPr lang="es-CO" sz="1600">
                <a:solidFill>
                  <a:schemeClr val="dk1"/>
                </a:solidFill>
                <a:latin typeface="Calibri"/>
                <a:ea typeface="Calibri"/>
                <a:cs typeface="Calibri"/>
                <a:sym typeface="Calibri"/>
              </a:rPr>
              <a:t>: guests7127</a:t>
            </a:r>
            <a:endParaRPr sz="1600">
              <a:solidFill>
                <a:schemeClr val="dk1"/>
              </a:solidFill>
              <a:latin typeface="Calibri"/>
              <a:ea typeface="Calibri"/>
              <a:cs typeface="Calibri"/>
              <a:sym typeface="Calibri"/>
            </a:endParaRPr>
          </a:p>
        </p:txBody>
      </p:sp>
      <p:sp>
        <p:nvSpPr>
          <p:cNvPr id="173" name="Google Shape;173;p24"/>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74" name="Google Shape;174;p24"/>
          <p:cNvSpPr txBox="1"/>
          <p:nvPr/>
        </p:nvSpPr>
        <p:spPr>
          <a:xfrm>
            <a:off x="574737" y="225571"/>
            <a:ext cx="8199775" cy="83096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5B595A"/>
              </a:buClr>
              <a:buSzPts val="3200"/>
              <a:buFont typeface="Arial"/>
              <a:buNone/>
            </a:pPr>
            <a:r>
              <a:rPr b="1" i="0" lang="es-CO" sz="3400" u="none" cap="none" strike="noStrike">
                <a:solidFill>
                  <a:schemeClr val="dk1"/>
                </a:solidFill>
                <a:latin typeface="Calibri"/>
                <a:ea typeface="Calibri"/>
                <a:cs typeface="Calibri"/>
                <a:sym typeface="Calibri"/>
              </a:rPr>
              <a:t>¿Qué es el Plan de Mejoramiento Escolar/Plan NCStar?</a:t>
            </a:r>
            <a:endParaRPr b="1" i="0" sz="34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5"/>
          <p:cNvSpPr txBox="1"/>
          <p:nvPr>
            <p:ph type="title"/>
          </p:nvPr>
        </p:nvSpPr>
        <p:spPr>
          <a:xfrm>
            <a:off x="557575" y="581025"/>
            <a:ext cx="8424600" cy="43815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s-CO" sz="3000">
                <a:solidFill>
                  <a:schemeClr val="dk1"/>
                </a:solidFill>
                <a:latin typeface="Calibri"/>
                <a:ea typeface="Calibri"/>
                <a:cs typeface="Calibri"/>
                <a:sym typeface="Calibri"/>
              </a:rPr>
              <a:t>¿Qué incluye la Política de Participación para los Padres y las Familias de la escuela? </a:t>
            </a:r>
            <a:br>
              <a:rPr lang="es-CO" sz="3000">
                <a:solidFill>
                  <a:schemeClr val="dk1"/>
                </a:solidFill>
                <a:latin typeface="Calibri"/>
                <a:ea typeface="Calibri"/>
                <a:cs typeface="Calibri"/>
                <a:sym typeface="Calibri"/>
              </a:rPr>
            </a:br>
            <a:endParaRPr sz="3000">
              <a:solidFill>
                <a:schemeClr val="dk1"/>
              </a:solidFill>
              <a:latin typeface="Calibri"/>
              <a:ea typeface="Calibri"/>
              <a:cs typeface="Calibri"/>
              <a:sym typeface="Calibri"/>
            </a:endParaRPr>
          </a:p>
        </p:txBody>
      </p:sp>
      <p:sp>
        <p:nvSpPr>
          <p:cNvPr id="181" name="Google Shape;181;p25"/>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82" name="Google Shape;182;p25"/>
          <p:cNvSpPr txBox="1"/>
          <p:nvPr/>
        </p:nvSpPr>
        <p:spPr>
          <a:xfrm>
            <a:off x="462325" y="1380345"/>
            <a:ext cx="8319725" cy="3939510"/>
          </a:xfrm>
          <a:prstGeom prst="rect">
            <a:avLst/>
          </a:prstGeom>
          <a:noFill/>
          <a:ln>
            <a:noFill/>
          </a:ln>
        </p:spPr>
        <p:txBody>
          <a:bodyPr anchorCtr="0" anchor="ctr" bIns="91425" lIns="91425" spcFirstLastPara="1" rIns="91425" wrap="square" tIns="91425">
            <a:spAutoFit/>
          </a:bodyPr>
          <a:lstStyle/>
          <a:p>
            <a:pPr indent="-342900" lvl="0" marL="342900" marR="0" rtl="0" algn="l">
              <a:lnSpc>
                <a:spcPct val="100000"/>
              </a:lnSpc>
              <a:spcBef>
                <a:spcPts val="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Esta política aborda la manera en que la escuela implementará los requisitos de participación de los padres y las familias establecidos en la Ley Cada Estudiante Triunfa (ESSA). Los componentes incluyen:</a:t>
            </a:r>
            <a:endParaRPr b="0" i="0" sz="1800" u="none" cap="none" strike="noStrike">
              <a:solidFill>
                <a:schemeClr val="dk1"/>
              </a:solidFill>
              <a:latin typeface="Calibri"/>
              <a:ea typeface="Calibri"/>
              <a:cs typeface="Calibri"/>
              <a:sym typeface="Calibri"/>
            </a:endParaRPr>
          </a:p>
          <a:p>
            <a:pPr indent="0" lvl="0" marL="34290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Calibri"/>
              <a:ea typeface="Calibri"/>
              <a:cs typeface="Calibri"/>
              <a:sym typeface="Calibri"/>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Cómo pueden participar los padres en la toma de decisiones y en las actividades</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Cómo se utilizan los fondos destinados a la participación de los padres y las familias</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Cómo se brindará información y capacitación a los padres</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Cómo la escuela desarrollará la capacidad de los padres y el personal para lograr una fuerte participación de los padres y las familias</a:t>
            </a:r>
            <a:endParaRPr b="0" i="0" sz="1600" u="none" cap="none" strike="noStrike">
              <a:solidFill>
                <a:schemeClr val="dk1"/>
              </a:solidFill>
              <a:latin typeface="Calibri"/>
              <a:ea typeface="Calibri"/>
              <a:cs typeface="Calibri"/>
              <a:sym typeface="Calibri"/>
            </a:endParaRPr>
          </a:p>
          <a:p>
            <a:pPr indent="0" lvl="0" marL="742950" marR="0" rtl="0" algn="l">
              <a:lnSpc>
                <a:spcPct val="100000"/>
              </a:lnSpc>
              <a:spcBef>
                <a:spcPts val="400"/>
              </a:spcBef>
              <a:spcAft>
                <a:spcPts val="0"/>
              </a:spcAft>
              <a:buClr>
                <a:schemeClr val="dk1"/>
              </a:buClr>
              <a:buSzPts val="1100"/>
              <a:buFont typeface="Arial"/>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Los padres de los estudiantes de las escuelas del Título I tienen el derecho a participar en el desarrollo del Plan de Participación para los Padres y las Familias de la escuela.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6"/>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88" name="Google Shape;188;p26"/>
          <p:cNvSpPr txBox="1"/>
          <p:nvPr/>
        </p:nvSpPr>
        <p:spPr>
          <a:xfrm>
            <a:off x="533825" y="0"/>
            <a:ext cx="7963500" cy="619775"/>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3400"/>
              <a:buFont typeface="Arial"/>
              <a:buNone/>
            </a:pPr>
            <a:r>
              <a:rPr b="1" i="0" lang="es-CO" sz="3400" u="none" cap="none" strike="noStrike">
                <a:solidFill>
                  <a:schemeClr val="dk1"/>
                </a:solidFill>
                <a:latin typeface="Calibri"/>
                <a:ea typeface="Calibri"/>
                <a:cs typeface="Calibri"/>
                <a:sym typeface="Calibri"/>
              </a:rPr>
              <a:t>¿Qué es el Pacto entre la Escuela y los Padres (</a:t>
            </a:r>
            <a:r>
              <a:rPr b="1" i="1" lang="es-CO" sz="3400" u="none" cap="none" strike="noStrike">
                <a:solidFill>
                  <a:schemeClr val="dk1"/>
                </a:solidFill>
                <a:latin typeface="Calibri"/>
                <a:ea typeface="Calibri"/>
                <a:cs typeface="Calibri"/>
                <a:sym typeface="Calibri"/>
              </a:rPr>
              <a:t>School-Parent Compact</a:t>
            </a:r>
            <a:r>
              <a:rPr b="1" i="0" lang="es-CO" sz="3400" u="none" cap="none" strike="noStrike">
                <a:solidFill>
                  <a:schemeClr val="dk1"/>
                </a:solidFill>
                <a:latin typeface="Calibri"/>
                <a:ea typeface="Calibri"/>
                <a:cs typeface="Calibri"/>
                <a:sym typeface="Calibri"/>
              </a:rPr>
              <a:t>)?</a:t>
            </a:r>
            <a:endParaRPr b="0" i="0" sz="3400" u="none" cap="none" strike="noStrike">
              <a:solidFill>
                <a:srgbClr val="000000"/>
              </a:solidFill>
              <a:latin typeface="Calibri"/>
              <a:ea typeface="Calibri"/>
              <a:cs typeface="Calibri"/>
              <a:sym typeface="Calibri"/>
            </a:endParaRPr>
          </a:p>
        </p:txBody>
      </p:sp>
      <p:sp>
        <p:nvSpPr>
          <p:cNvPr id="189" name="Google Shape;189;p26"/>
          <p:cNvSpPr txBox="1"/>
          <p:nvPr/>
        </p:nvSpPr>
        <p:spPr>
          <a:xfrm>
            <a:off x="231725" y="2209512"/>
            <a:ext cx="8567700" cy="2438975"/>
          </a:xfrm>
          <a:prstGeom prst="rect">
            <a:avLst/>
          </a:prstGeom>
          <a:noFill/>
          <a:ln>
            <a:noFill/>
          </a:ln>
        </p:spPr>
        <p:txBody>
          <a:bodyPr anchorCtr="0" anchor="t" bIns="91425" lIns="91425" spcFirstLastPara="1" rIns="91425" wrap="square" tIns="91425">
            <a:noAutofit/>
          </a:bodyPr>
          <a:lstStyle/>
          <a:p>
            <a:pPr indent="-285750" lvl="0" marL="323850" marR="0" rtl="0" algn="l">
              <a:lnSpc>
                <a:spcPct val="100000"/>
              </a:lnSpc>
              <a:spcBef>
                <a:spcPts val="400"/>
              </a:spcBef>
              <a:spcAft>
                <a:spcPts val="0"/>
              </a:spcAft>
              <a:buClr>
                <a:schemeClr val="dk1"/>
              </a:buClr>
              <a:buSzPts val="3000"/>
              <a:buFont typeface="Arial"/>
              <a:buChar char="•"/>
            </a:pPr>
            <a:r>
              <a:rPr b="0" i="0" lang="es-CO" sz="1800" u="none" cap="none" strike="noStrike">
                <a:solidFill>
                  <a:schemeClr val="dk1"/>
                </a:solidFill>
                <a:latin typeface="Calibri"/>
                <a:ea typeface="Calibri"/>
                <a:cs typeface="Calibri"/>
                <a:sym typeface="Calibri"/>
              </a:rPr>
              <a:t>El Pacto es un compromiso entre la escuela, los padres/familias y el estudiante, para compartir la responsabilidad de mejorar el rendimiento académico.</a:t>
            </a:r>
            <a:endParaRPr/>
          </a:p>
          <a:p>
            <a:pPr indent="-95250" lvl="0" marL="323850" marR="0" rtl="0" algn="l">
              <a:lnSpc>
                <a:spcPct val="100000"/>
              </a:lnSpc>
              <a:spcBef>
                <a:spcPts val="400"/>
              </a:spcBef>
              <a:spcAft>
                <a:spcPts val="0"/>
              </a:spcAft>
              <a:buClr>
                <a:schemeClr val="dk1"/>
              </a:buClr>
              <a:buSzPts val="3000"/>
              <a:buFont typeface="Arial"/>
              <a:buNone/>
            </a:pPr>
            <a:r>
              <a:t/>
            </a:r>
            <a:endParaRPr b="0" i="0" sz="1800" u="none" cap="none" strike="noStrike">
              <a:solidFill>
                <a:schemeClr val="dk1"/>
              </a:solidFill>
              <a:latin typeface="Calibri"/>
              <a:ea typeface="Calibri"/>
              <a:cs typeface="Calibri"/>
              <a:sym typeface="Calibri"/>
            </a:endParaRPr>
          </a:p>
          <a:p>
            <a:pPr indent="-285750" lvl="0" marL="323850" marR="0" rtl="0" algn="l">
              <a:lnSpc>
                <a:spcPct val="100000"/>
              </a:lnSpc>
              <a:spcBef>
                <a:spcPts val="400"/>
              </a:spcBef>
              <a:spcAft>
                <a:spcPts val="0"/>
              </a:spcAft>
              <a:buClr>
                <a:schemeClr val="dk1"/>
              </a:buClr>
              <a:buSzPts val="3000"/>
              <a:buFont typeface="Arial"/>
              <a:buChar char="•"/>
            </a:pPr>
            <a:r>
              <a:rPr b="0" i="0" lang="es-CO" sz="1800" u="none" cap="none" strike="noStrike">
                <a:solidFill>
                  <a:schemeClr val="dk1"/>
                </a:solidFill>
                <a:latin typeface="Calibri"/>
                <a:ea typeface="Calibri"/>
                <a:cs typeface="Calibri"/>
                <a:sym typeface="Calibri"/>
              </a:rPr>
              <a:t>Los padres y familias de los estudiantes en escuelas del Título I tienen derecho a participar en la revisión del Pacto.</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1000"/>
              </a:spcAft>
              <a:buClr>
                <a:schemeClr val="dk1"/>
              </a:buClr>
              <a:buSzPts val="1100"/>
              <a:buFont typeface="Arial"/>
              <a:buNone/>
            </a:pPr>
            <a:r>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7"/>
          <p:cNvSpPr txBox="1"/>
          <p:nvPr>
            <p:ph type="title"/>
          </p:nvPr>
        </p:nvSpPr>
        <p:spPr>
          <a:xfrm>
            <a:off x="585300" y="177000"/>
            <a:ext cx="7973400" cy="89435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b="1" lang="es-CO" sz="3400">
                <a:solidFill>
                  <a:schemeClr val="dk1"/>
                </a:solidFill>
                <a:latin typeface="Calibri"/>
                <a:ea typeface="Calibri"/>
                <a:cs typeface="Calibri"/>
                <a:sym typeface="Calibri"/>
              </a:rPr>
              <a:t>¿Quiénes son los líderes representantes de los padres en mi escuela?</a:t>
            </a:r>
            <a:endParaRPr sz="3400">
              <a:solidFill>
                <a:srgbClr val="00AFD7"/>
              </a:solidFill>
              <a:latin typeface="Calibri"/>
              <a:ea typeface="Calibri"/>
              <a:cs typeface="Calibri"/>
              <a:sym typeface="Calibri"/>
            </a:endParaRPr>
          </a:p>
        </p:txBody>
      </p:sp>
      <p:sp>
        <p:nvSpPr>
          <p:cNvPr id="195" name="Google Shape;195;p27"/>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96" name="Google Shape;196;p27"/>
          <p:cNvSpPr txBox="1"/>
          <p:nvPr/>
        </p:nvSpPr>
        <p:spPr>
          <a:xfrm>
            <a:off x="344475" y="3450925"/>
            <a:ext cx="7327800" cy="1860000"/>
          </a:xfrm>
          <a:prstGeom prst="rect">
            <a:avLst/>
          </a:prstGeom>
          <a:noFill/>
          <a:ln>
            <a:noFill/>
          </a:ln>
        </p:spPr>
        <p:txBody>
          <a:bodyPr anchorCtr="0" anchor="ctr" bIns="91425" lIns="91425" spcFirstLastPara="1" rIns="91425" wrap="square" tIns="91425">
            <a:noAutofit/>
          </a:bodyPr>
          <a:lstStyle/>
          <a:p>
            <a:pPr indent="0" lvl="0" marL="495300" marR="0" rtl="0" algn="l">
              <a:lnSpc>
                <a:spcPct val="106458"/>
              </a:lnSpc>
              <a:spcBef>
                <a:spcPts val="0"/>
              </a:spcBef>
              <a:spcAft>
                <a:spcPts val="0"/>
              </a:spcAft>
              <a:buClr>
                <a:schemeClr val="dk1"/>
              </a:buClr>
              <a:buSzPts val="2400"/>
              <a:buFont typeface="Arial"/>
              <a:buNone/>
            </a:pPr>
            <a:r>
              <a:t/>
            </a:r>
            <a:endParaRPr b="0" i="0" sz="2400" u="none" cap="none" strike="noStrike">
              <a:solidFill>
                <a:srgbClr val="535758"/>
              </a:solidFill>
              <a:latin typeface="Calibri"/>
              <a:ea typeface="Calibri"/>
              <a:cs typeface="Calibri"/>
              <a:sym typeface="Calibri"/>
            </a:endParaRPr>
          </a:p>
          <a:p>
            <a:pPr indent="0" lvl="0" marL="495300" marR="0" rtl="0" algn="l">
              <a:lnSpc>
                <a:spcPct val="106458"/>
              </a:lnSpc>
              <a:spcBef>
                <a:spcPts val="0"/>
              </a:spcBef>
              <a:spcAft>
                <a:spcPts val="0"/>
              </a:spcAft>
              <a:buClr>
                <a:schemeClr val="dk1"/>
              </a:buClr>
              <a:buSzPts val="2400"/>
              <a:buFont typeface="Arial"/>
              <a:buNone/>
            </a:pPr>
            <a:r>
              <a:t/>
            </a:r>
            <a:endParaRPr b="0" i="0" sz="2400" u="none" cap="none" strike="noStrike">
              <a:solidFill>
                <a:srgbClr val="535758"/>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97" name="Google Shape;197;p27"/>
          <p:cNvSpPr txBox="1"/>
          <p:nvPr/>
        </p:nvSpPr>
        <p:spPr>
          <a:xfrm>
            <a:off x="837650" y="1566425"/>
            <a:ext cx="7743300" cy="2349900"/>
          </a:xfrm>
          <a:prstGeom prst="rect">
            <a:avLst/>
          </a:prstGeom>
          <a:noFill/>
          <a:ln>
            <a:noFill/>
          </a:ln>
        </p:spPr>
        <p:txBody>
          <a:bodyPr anchorCtr="0" anchor="t" bIns="91425" lIns="91425" spcFirstLastPara="1" rIns="91425" wrap="square" tIns="91425">
            <a:spAutoFit/>
          </a:bodyPr>
          <a:lstStyle/>
          <a:p>
            <a:pPr indent="-342900" lvl="0" marL="342900" marR="0" rtl="0" algn="l">
              <a:lnSpc>
                <a:spcPct val="100000"/>
              </a:lnSpc>
              <a:spcBef>
                <a:spcPts val="0"/>
              </a:spcBef>
              <a:spcAft>
                <a:spcPts val="0"/>
              </a:spcAft>
              <a:buClr>
                <a:srgbClr val="FF0000"/>
              </a:buClr>
              <a:buSzPts val="2000"/>
              <a:buFont typeface="Arial"/>
              <a:buNone/>
            </a:pPr>
            <a:r>
              <a:rPr b="1" lang="es-CO" sz="2000">
                <a:solidFill>
                  <a:schemeClr val="dk1"/>
                </a:solidFill>
                <a:latin typeface="Calibri"/>
                <a:ea typeface="Calibri"/>
                <a:cs typeface="Calibri"/>
                <a:sym typeface="Calibri"/>
              </a:rPr>
              <a:t>School’s Title I Compliance Contact:</a:t>
            </a:r>
            <a:endParaRPr b="1" sz="2000">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FF0000"/>
              </a:buClr>
              <a:buSzPts val="2000"/>
              <a:buFont typeface="Arial"/>
              <a:buNone/>
            </a:pPr>
            <a:r>
              <a:rPr b="1" lang="es-CO" sz="2000">
                <a:solidFill>
                  <a:schemeClr val="dk1"/>
                </a:solidFill>
                <a:latin typeface="Calibri"/>
                <a:ea typeface="Calibri"/>
                <a:cs typeface="Calibri"/>
                <a:sym typeface="Calibri"/>
              </a:rPr>
              <a:t>Dr. Tiffany Burks</a:t>
            </a:r>
            <a:endParaRPr b="1" sz="2000">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FF0000"/>
              </a:buClr>
              <a:buSzPts val="2000"/>
              <a:buFont typeface="Arial"/>
              <a:buNone/>
            </a:pPr>
            <a:r>
              <a:rPr b="1" lang="es-CO" sz="2000" u="sng">
                <a:solidFill>
                  <a:schemeClr val="dk1"/>
                </a:solidFill>
                <a:latin typeface="Calibri"/>
                <a:ea typeface="Calibri"/>
                <a:cs typeface="Calibri"/>
                <a:sym typeface="Calibri"/>
                <a:hlinkClick r:id="rId3">
                  <a:extLst>
                    <a:ext uri="{A12FA001-AC4F-418D-AE19-62706E023703}">
                      <ahyp:hlinkClr val="tx"/>
                    </a:ext>
                  </a:extLst>
                </a:hlinkClick>
              </a:rPr>
              <a:t>tiffanyl.burks@cms.k12.nc.us</a:t>
            </a:r>
            <a:endParaRPr b="1" sz="2000">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FF0000"/>
              </a:buClr>
              <a:buSzPts val="2000"/>
              <a:buFont typeface="Arial"/>
              <a:buNone/>
            </a:pPr>
            <a:r>
              <a:rPr b="1" lang="es-CO" sz="2000">
                <a:solidFill>
                  <a:schemeClr val="dk1"/>
                </a:solidFill>
                <a:latin typeface="Calibri"/>
                <a:ea typeface="Calibri"/>
                <a:cs typeface="Calibri"/>
                <a:sym typeface="Calibri"/>
              </a:rPr>
              <a:t>Phone Number 980-343-6400</a:t>
            </a:r>
            <a:endParaRPr b="1" sz="2000">
              <a:solidFill>
                <a:schemeClr val="dk1"/>
              </a:solidFill>
              <a:latin typeface="Calibri"/>
              <a:ea typeface="Calibri"/>
              <a:cs typeface="Calibri"/>
              <a:sym typeface="Calibri"/>
            </a:endParaRPr>
          </a:p>
          <a:p>
            <a:pPr indent="0" lvl="0" marL="0" marR="0" rtl="0" algn="l">
              <a:lnSpc>
                <a:spcPct val="100000"/>
              </a:lnSpc>
              <a:spcBef>
                <a:spcPts val="40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0" lvl="0" marL="0" marR="0" rtl="0" algn="l">
              <a:lnSpc>
                <a:spcPct val="100000"/>
              </a:lnSpc>
              <a:spcBef>
                <a:spcPts val="400"/>
              </a:spcBef>
              <a:spcAft>
                <a:spcPts val="0"/>
              </a:spcAft>
              <a:buClr>
                <a:schemeClr val="dk1"/>
              </a:buClr>
              <a:buSzPts val="1100"/>
              <a:buFont typeface="Arial"/>
              <a:buNone/>
            </a:pPr>
            <a:r>
              <a:t/>
            </a:r>
            <a:endParaRPr b="1" i="0" sz="2000" u="sng"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8"/>
          <p:cNvSpPr txBox="1"/>
          <p:nvPr>
            <p:ph type="title"/>
          </p:nvPr>
        </p:nvSpPr>
        <p:spPr>
          <a:xfrm>
            <a:off x="607447" y="484092"/>
            <a:ext cx="7973400" cy="103017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s-CO" sz="3000">
                <a:solidFill>
                  <a:schemeClr val="dk1"/>
                </a:solidFill>
                <a:latin typeface="Calibri"/>
                <a:ea typeface="Calibri"/>
                <a:cs typeface="Calibri"/>
                <a:sym typeface="Calibri"/>
              </a:rPr>
              <a:t>¿Cómo puedo participar como voluntario para ayudar a mi hijo(a) a suplir sus necesidades escolares?</a:t>
            </a:r>
            <a:endParaRPr sz="3000">
              <a:solidFill>
                <a:srgbClr val="00AFD7"/>
              </a:solidFill>
              <a:latin typeface="Calibri"/>
              <a:ea typeface="Calibri"/>
              <a:cs typeface="Calibri"/>
              <a:sym typeface="Calibri"/>
            </a:endParaRPr>
          </a:p>
        </p:txBody>
      </p:sp>
      <p:sp>
        <p:nvSpPr>
          <p:cNvPr id="203" name="Google Shape;203;p28"/>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04" name="Google Shape;204;p28"/>
          <p:cNvSpPr txBox="1"/>
          <p:nvPr/>
        </p:nvSpPr>
        <p:spPr>
          <a:xfrm>
            <a:off x="687149" y="1788420"/>
            <a:ext cx="7893697" cy="4070400"/>
          </a:xfrm>
          <a:prstGeom prst="rect">
            <a:avLst/>
          </a:prstGeom>
          <a:noFill/>
          <a:ln>
            <a:noFill/>
          </a:ln>
        </p:spPr>
        <p:txBody>
          <a:bodyPr anchorCtr="0" anchor="ctr" bIns="91425" lIns="91425" spcFirstLastPara="1" rIns="91425" wrap="square" tIns="91425">
            <a:noAutofit/>
          </a:bodyPr>
          <a:lstStyle/>
          <a:p>
            <a:pPr indent="-342900" lvl="0" marL="342900" marR="0" rtl="0" algn="l">
              <a:lnSpc>
                <a:spcPct val="100000"/>
              </a:lnSpc>
              <a:spcBef>
                <a:spcPts val="0"/>
              </a:spcBef>
              <a:spcAft>
                <a:spcPts val="0"/>
              </a:spcAft>
              <a:buClr>
                <a:schemeClr val="dk1"/>
              </a:buClr>
              <a:buSzPts val="2000"/>
              <a:buFont typeface="Avenir"/>
              <a:buChar char="•"/>
            </a:pPr>
            <a:r>
              <a:rPr b="1" i="0" lang="es-CO" sz="1800" u="none" cap="none" strike="noStrike">
                <a:solidFill>
                  <a:schemeClr val="dk1"/>
                </a:solidFill>
                <a:latin typeface="Calibri"/>
                <a:ea typeface="Calibri"/>
                <a:cs typeface="Calibri"/>
                <a:sym typeface="Calibri"/>
              </a:rPr>
              <a:t>Únase al Equipo de Mejoramiento Escolar, o asista las reuniones.</a:t>
            </a:r>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Participe como voluntario para comunicarse con otros padres y familias en referencia a información importante de la escuela: </a:t>
            </a:r>
            <a:endParaRPr/>
          </a:p>
          <a:p>
            <a:pPr indent="-215900" lvl="0" marL="342900" marR="0" rtl="0" algn="l">
              <a:lnSpc>
                <a:spcPct val="100000"/>
              </a:lnSpc>
              <a:spcBef>
                <a:spcPts val="400"/>
              </a:spcBef>
              <a:spcAft>
                <a:spcPts val="0"/>
              </a:spcAft>
              <a:buClr>
                <a:schemeClr val="dk1"/>
              </a:buClr>
              <a:buSzPts val="2000"/>
              <a:buFont typeface="Avenir"/>
              <a:buNone/>
            </a:pPr>
            <a:r>
              <a:t/>
            </a:r>
            <a:endParaRPr b="0" i="0" sz="1800" u="none" cap="none" strike="noStrike">
              <a:solidFill>
                <a:schemeClr val="dk1"/>
              </a:solidFill>
              <a:latin typeface="Calibri"/>
              <a:ea typeface="Calibri"/>
              <a:cs typeface="Calibri"/>
              <a:sym typeface="Calibri"/>
            </a:endParaRPr>
          </a:p>
          <a:p>
            <a:pPr indent="-285750" lvl="1" marL="74295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Cumplimiento al 100% del Pacto entre la Escuela y los Padres</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Eventos escolares </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Oportunidades para apoyar o participar en actividades escolares</a:t>
            </a:r>
            <a:endParaRPr/>
          </a:p>
          <a:p>
            <a:pPr indent="0" lvl="0" marL="0" marR="0" rtl="0" algn="l">
              <a:lnSpc>
                <a:spcPct val="100000"/>
              </a:lnSpc>
              <a:spcBef>
                <a:spcPts val="400"/>
              </a:spcBef>
              <a:spcAft>
                <a:spcPts val="0"/>
              </a:spcAft>
              <a:buClr>
                <a:schemeClr val="dk1"/>
              </a:buClr>
              <a:buSzPts val="1100"/>
              <a:buFont typeface="Arial"/>
              <a:buNone/>
            </a:pPr>
            <a:r>
              <a:t/>
            </a:r>
            <a:endParaRPr b="0" i="0" sz="1800" u="none" cap="none" strike="noStrike">
              <a:solidFill>
                <a:schemeClr val="dk1"/>
              </a:solidFill>
              <a:latin typeface="Calibri"/>
              <a:ea typeface="Calibri"/>
              <a:cs typeface="Calibri"/>
              <a:sym typeface="Calibri"/>
            </a:endParaRPr>
          </a:p>
          <a:p>
            <a:pPr indent="0" lvl="0" marL="457200" marR="0" rtl="0" algn="l">
              <a:lnSpc>
                <a:spcPct val="100000"/>
              </a:lnSpc>
              <a:spcBef>
                <a:spcPts val="400"/>
              </a:spcBef>
              <a:spcAft>
                <a:spcPts val="0"/>
              </a:spcAft>
              <a:buNone/>
            </a:pPr>
            <a:r>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29"/>
          <p:cNvSpPr txBox="1"/>
          <p:nvPr/>
        </p:nvSpPr>
        <p:spPr>
          <a:xfrm>
            <a:off x="406100" y="2009774"/>
            <a:ext cx="8308800" cy="2838451"/>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Los padres y las familias de las escuelas del Título I tienen derecho a revisar las cualificaciones de los maestros de sus hijos. </a:t>
            </a:r>
            <a:endParaRPr/>
          </a:p>
          <a:p>
            <a:pPr indent="-342900" lvl="0" marL="342900" marR="0" rtl="0" algn="l">
              <a:lnSpc>
                <a:spcPct val="100000"/>
              </a:lnSpc>
              <a:spcBef>
                <a:spcPts val="40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Para conocer este derecho y el proceso de revisión de cualificaciones: </a:t>
            </a:r>
            <a:endParaRPr/>
          </a:p>
          <a:p>
            <a:pPr indent="-215900" lvl="0" marL="342900" marR="0" rtl="0" algn="l">
              <a:lnSpc>
                <a:spcPct val="100000"/>
              </a:lnSpc>
              <a:spcBef>
                <a:spcPts val="400"/>
              </a:spcBef>
              <a:spcAft>
                <a:spcPts val="0"/>
              </a:spcAft>
              <a:buClr>
                <a:schemeClr val="dk1"/>
              </a:buClr>
              <a:buSzPts val="2000"/>
              <a:buFont typeface="Avenir"/>
              <a:buNone/>
            </a:pPr>
            <a:r>
              <a:t/>
            </a:r>
            <a:endParaRPr b="0" i="0" sz="1800" u="none" cap="none" strike="noStrike">
              <a:solidFill>
                <a:schemeClr val="dk1"/>
              </a:solidFill>
              <a:latin typeface="Calibri"/>
              <a:ea typeface="Calibri"/>
              <a:cs typeface="Calibri"/>
              <a:sym typeface="Calibri"/>
            </a:endParaRPr>
          </a:p>
          <a:p>
            <a:pPr indent="-260350" lvl="1" marL="74295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Puede enviar su solicitud a: </a:t>
            </a:r>
            <a:r>
              <a:rPr b="0" i="0" lang="es-CO" sz="1800" u="none" cap="none" strike="noStrike">
                <a:solidFill>
                  <a:srgbClr val="FF0000"/>
                </a:solidFill>
                <a:latin typeface="Calibri"/>
                <a:ea typeface="Calibri"/>
                <a:cs typeface="Calibri"/>
                <a:sym typeface="Calibri"/>
              </a:rPr>
              <a:t>_________________</a:t>
            </a:r>
            <a:endParaRPr/>
          </a:p>
          <a:p>
            <a:pPr indent="-260350" lvl="1" marL="74295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Usted recibirá una respuesta a su solicitud dentro de los 30 días siguientes. </a:t>
            </a:r>
            <a:endParaRPr b="0" i="0" sz="1800" u="none" cap="none" strike="noStrike">
              <a:solidFill>
                <a:srgbClr val="FF0000"/>
              </a:solidFill>
              <a:latin typeface="Calibri"/>
              <a:ea typeface="Calibri"/>
              <a:cs typeface="Calibri"/>
              <a:sym typeface="Calibri"/>
            </a:endParaRPr>
          </a:p>
        </p:txBody>
      </p:sp>
      <p:sp>
        <p:nvSpPr>
          <p:cNvPr id="211" name="Google Shape;211;p29"/>
          <p:cNvSpPr txBox="1"/>
          <p:nvPr>
            <p:ph type="title"/>
          </p:nvPr>
        </p:nvSpPr>
        <p:spPr>
          <a:xfrm>
            <a:off x="512850" y="-76200"/>
            <a:ext cx="8308800" cy="1374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s-CO" sz="3400">
                <a:solidFill>
                  <a:schemeClr val="dk1"/>
                </a:solidFill>
                <a:latin typeface="Calibri"/>
                <a:ea typeface="Calibri"/>
                <a:cs typeface="Calibri"/>
                <a:sym typeface="Calibri"/>
              </a:rPr>
              <a:t>¿Cómo puedo revisar las calificaciones de los maestros de mi hijo(a)?</a:t>
            </a:r>
            <a:endParaRPr sz="3400">
              <a:solidFill>
                <a:srgbClr val="00AFD7"/>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0"/>
          <p:cNvSpPr/>
          <p:nvPr/>
        </p:nvSpPr>
        <p:spPr>
          <a:xfrm>
            <a:off x="940597" y="1938000"/>
            <a:ext cx="7256100" cy="3945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En Carolina del Norte, los maestros “Altamente Calificados” son aquellos que han superado con éxito las pruebas de licenciatura requeridas, o que han recibido la licenciatura alternativa según las leyes estatales. </a:t>
            </a:r>
            <a:endParaRPr/>
          </a:p>
          <a:p>
            <a:pPr indent="-342900" lvl="0" marL="342900" marR="0" rtl="0" algn="l">
              <a:lnSpc>
                <a:spcPct val="100000"/>
              </a:lnSpc>
              <a:spcBef>
                <a:spcPts val="40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Los padres y las familias reciben una notificación informándoles si los maestros no cumplen con los requisitos de Alta Cualificación según la ESSA</a:t>
            </a:r>
            <a:endParaRPr/>
          </a:p>
          <a:p>
            <a:pPr indent="-215900" lvl="0" marL="342900" marR="0" rtl="0" algn="l">
              <a:lnSpc>
                <a:spcPct val="100000"/>
              </a:lnSpc>
              <a:spcBef>
                <a:spcPts val="400"/>
              </a:spcBef>
              <a:spcAft>
                <a:spcPts val="0"/>
              </a:spcAft>
              <a:buClr>
                <a:schemeClr val="dk1"/>
              </a:buClr>
              <a:buSzPts val="2000"/>
              <a:buFont typeface="Arial"/>
              <a:buNone/>
            </a:pPr>
            <a:r>
              <a:t/>
            </a:r>
            <a:endParaRPr b="0" i="1" sz="1800" u="none" cap="none" strike="noStrike">
              <a:solidFill>
                <a:srgbClr val="0070C0"/>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Los padres pueden solicitar información acerca de las cualificaciones de los maestros de sus hijos por escrito. </a:t>
            </a:r>
            <a:endParaRPr b="0" i="0" sz="1800" u="none" cap="none" strike="noStrike">
              <a:solidFill>
                <a:srgbClr val="666666"/>
              </a:solidFill>
              <a:latin typeface="Calibri"/>
              <a:ea typeface="Calibri"/>
              <a:cs typeface="Calibri"/>
              <a:sym typeface="Calibri"/>
            </a:endParaRPr>
          </a:p>
        </p:txBody>
      </p:sp>
      <p:sp>
        <p:nvSpPr>
          <p:cNvPr id="217" name="Google Shape;217;p30"/>
          <p:cNvSpPr txBox="1"/>
          <p:nvPr>
            <p:ph type="title"/>
          </p:nvPr>
        </p:nvSpPr>
        <p:spPr>
          <a:xfrm>
            <a:off x="556447" y="141431"/>
            <a:ext cx="8024400" cy="13545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s-CO" sz="3000">
                <a:solidFill>
                  <a:schemeClr val="dk1"/>
                </a:solidFill>
                <a:latin typeface="Calibri"/>
                <a:ea typeface="Calibri"/>
                <a:cs typeface="Calibri"/>
                <a:sym typeface="Calibri"/>
              </a:rPr>
              <a:t>¿Cómo se notificará a los padres si al estudiante le enseña un maestro que no se considera Altamente Calificado?</a:t>
            </a:r>
            <a:endParaRPr sz="3000">
              <a:solidFill>
                <a:srgbClr val="00AFD7"/>
              </a:solidFill>
              <a:latin typeface="Calibri"/>
              <a:ea typeface="Calibri"/>
              <a:cs typeface="Calibri"/>
              <a:sym typeface="Calibri"/>
            </a:endParaRPr>
          </a:p>
        </p:txBody>
      </p:sp>
      <p:sp>
        <p:nvSpPr>
          <p:cNvPr id="218" name="Google Shape;218;p30"/>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31"/>
          <p:cNvSpPr txBox="1"/>
          <p:nvPr/>
        </p:nvSpPr>
        <p:spPr>
          <a:xfrm>
            <a:off x="504824" y="233975"/>
            <a:ext cx="7515225" cy="1495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Arial"/>
              <a:buNone/>
            </a:pPr>
            <a:r>
              <a:rPr b="1" i="0" lang="es-CO" sz="3600" u="none" cap="none" strike="noStrike">
                <a:solidFill>
                  <a:schemeClr val="dk1"/>
                </a:solidFill>
                <a:latin typeface="Calibri"/>
                <a:ea typeface="Calibri"/>
                <a:cs typeface="Calibri"/>
                <a:sym typeface="Calibri"/>
              </a:rPr>
              <a:t>Procedimiento para presentar quejas</a:t>
            </a:r>
            <a:endParaRPr b="0" i="0" sz="1200" u="none" cap="none" strike="noStrike">
              <a:solidFill>
                <a:srgbClr val="666666"/>
              </a:solidFill>
              <a:latin typeface="Calibri"/>
              <a:ea typeface="Calibri"/>
              <a:cs typeface="Calibri"/>
              <a:sym typeface="Calibri"/>
            </a:endParaRPr>
          </a:p>
        </p:txBody>
      </p:sp>
      <p:sp>
        <p:nvSpPr>
          <p:cNvPr id="224" name="Google Shape;224;p31"/>
          <p:cNvSpPr/>
          <p:nvPr/>
        </p:nvSpPr>
        <p:spPr>
          <a:xfrm>
            <a:off x="7808054" y="6157518"/>
            <a:ext cx="1184700" cy="5871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Calibri"/>
              <a:ea typeface="Calibri"/>
              <a:cs typeface="Calibri"/>
              <a:sym typeface="Calibri"/>
            </a:endParaRPr>
          </a:p>
        </p:txBody>
      </p:sp>
      <p:sp>
        <p:nvSpPr>
          <p:cNvPr id="225" name="Google Shape;225;p31"/>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26" name="Google Shape;226;p31"/>
          <p:cNvSpPr txBox="1"/>
          <p:nvPr/>
        </p:nvSpPr>
        <p:spPr>
          <a:xfrm>
            <a:off x="367175" y="1982625"/>
            <a:ext cx="87888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227" name="Google Shape;227;p31"/>
          <p:cNvSpPr txBox="1"/>
          <p:nvPr/>
        </p:nvSpPr>
        <p:spPr>
          <a:xfrm flipH="1">
            <a:off x="811200" y="2176100"/>
            <a:ext cx="7515300" cy="101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CO" sz="1800">
                <a:solidFill>
                  <a:schemeClr val="dk1"/>
                </a:solidFill>
              </a:rPr>
              <a:t>Comuníquese con el maestro o la maestra de su hijo(a) a través de </a:t>
            </a:r>
            <a:r>
              <a:rPr b="1" lang="es-CO" sz="1800">
                <a:solidFill>
                  <a:schemeClr val="dk1"/>
                </a:solidFill>
              </a:rPr>
              <a:t>Parent Square</a:t>
            </a:r>
            <a:r>
              <a:rPr lang="es-CO" sz="1800">
                <a:solidFill>
                  <a:schemeClr val="dk1"/>
                </a:solidFill>
              </a:rPr>
              <a:t> o deje un mensaje en la recepción, y el maestro o la maestra de su hijo(a) se comunicará con usted.</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2"/>
          <p:cNvSpPr txBox="1"/>
          <p:nvPr/>
        </p:nvSpPr>
        <p:spPr>
          <a:xfrm>
            <a:off x="742004" y="2045437"/>
            <a:ext cx="7658400" cy="2176575"/>
          </a:xfrm>
          <a:prstGeom prst="rect">
            <a:avLst/>
          </a:prstGeom>
          <a:noFill/>
          <a:ln>
            <a:noFill/>
          </a:ln>
        </p:spPr>
        <p:txBody>
          <a:bodyPr anchorCtr="0" anchor="t" bIns="45700" lIns="91425" spcFirstLastPara="1" rIns="91425" wrap="square" tIns="45700">
            <a:noAutofit/>
          </a:bodyPr>
          <a:lstStyle/>
          <a:p>
            <a:pPr indent="-285750" lvl="0" marL="361950" marR="0" rtl="0" algn="l">
              <a:lnSpc>
                <a:spcPct val="100000"/>
              </a:lnSpc>
              <a:spcBef>
                <a:spcPts val="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Para revisar el Plan de Estudios Estándar completo de Carolina del Norte (NCSCOS), visite:</a:t>
            </a:r>
            <a:endParaRPr/>
          </a:p>
          <a:p>
            <a:pPr indent="0" lvl="0" marL="457200" marR="0" rtl="0" algn="l">
              <a:lnSpc>
                <a:spcPct val="100000"/>
              </a:lnSpc>
              <a:spcBef>
                <a:spcPts val="0"/>
              </a:spcBef>
              <a:spcAft>
                <a:spcPts val="0"/>
              </a:spcAft>
              <a:buClr>
                <a:schemeClr val="dk1"/>
              </a:buClr>
              <a:buSzPts val="1100"/>
              <a:buFont typeface="Arial"/>
              <a:buNone/>
            </a:pPr>
            <a:r>
              <a:rPr b="0" i="0" lang="es-CO" sz="1800" u="none" cap="none" strike="noStrike">
                <a:solidFill>
                  <a:srgbClr val="9900FF"/>
                </a:solidFill>
                <a:latin typeface="Calibri"/>
                <a:ea typeface="Calibri"/>
                <a:cs typeface="Calibri"/>
                <a:sym typeface="Calibri"/>
              </a:rPr>
              <a:t> </a:t>
            </a:r>
            <a:r>
              <a:rPr b="0" i="0" lang="es-CO" sz="1800" u="sng" cap="none" strike="noStrike">
                <a:solidFill>
                  <a:schemeClr val="dk1"/>
                </a:solidFill>
                <a:latin typeface="Calibri"/>
                <a:ea typeface="Calibri"/>
                <a:cs typeface="Calibri"/>
                <a:sym typeface="Calibri"/>
                <a:hlinkClick r:id="rId3">
                  <a:extLst>
                    <a:ext uri="{A12FA001-AC4F-418D-AE19-62706E023703}">
                      <ahyp:hlinkClr val="tx"/>
                    </a:ext>
                  </a:extLst>
                </a:hlinkClick>
              </a:rPr>
              <a:t>http://www.dpi.state.nc.us/curriculum/</a:t>
            </a:r>
            <a:r>
              <a:rPr b="0" i="0" lang="es-CO" sz="1800" u="sng" cap="none" strike="noStrike">
                <a:solidFill>
                  <a:schemeClr val="dk1"/>
                </a:solidFill>
                <a:latin typeface="Calibri"/>
                <a:ea typeface="Calibri"/>
                <a:cs typeface="Calibri"/>
                <a:sym typeface="Calibri"/>
              </a:rPr>
              <a:t>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320"/>
              </a:spcBef>
              <a:spcAft>
                <a:spcPts val="0"/>
              </a:spcAft>
              <a:buClr>
                <a:schemeClr val="dk1"/>
              </a:buClr>
              <a:buSzPts val="1100"/>
              <a:buFont typeface="Arial"/>
              <a:buNone/>
            </a:pPr>
            <a:r>
              <a:t/>
            </a:r>
            <a:endParaRPr b="0" i="0" sz="1800" u="none" cap="none" strike="noStrike">
              <a:solidFill>
                <a:srgbClr val="9900FF"/>
              </a:solidFill>
              <a:latin typeface="Calibri"/>
              <a:ea typeface="Calibri"/>
              <a:cs typeface="Calibri"/>
              <a:sym typeface="Calibri"/>
            </a:endParaRPr>
          </a:p>
          <a:p>
            <a:pPr indent="0" lvl="0" marL="0" marR="0" rtl="0" algn="l">
              <a:lnSpc>
                <a:spcPct val="100000"/>
              </a:lnSpc>
              <a:spcBef>
                <a:spcPts val="32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33" name="Google Shape;233;p32"/>
          <p:cNvSpPr/>
          <p:nvPr/>
        </p:nvSpPr>
        <p:spPr>
          <a:xfrm>
            <a:off x="7808054" y="6157518"/>
            <a:ext cx="1184700" cy="587100"/>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Calibri"/>
              <a:ea typeface="Calibri"/>
              <a:cs typeface="Calibri"/>
              <a:sym typeface="Calibri"/>
            </a:endParaRPr>
          </a:p>
        </p:txBody>
      </p:sp>
      <p:sp>
        <p:nvSpPr>
          <p:cNvPr id="234" name="Google Shape;234;p32"/>
          <p:cNvSpPr txBox="1"/>
          <p:nvPr>
            <p:ph type="title"/>
          </p:nvPr>
        </p:nvSpPr>
        <p:spPr>
          <a:xfrm>
            <a:off x="580800" y="212232"/>
            <a:ext cx="7982400" cy="6402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s-CO" sz="3000">
                <a:solidFill>
                  <a:schemeClr val="dk1"/>
                </a:solidFill>
                <a:latin typeface="Calibri"/>
                <a:ea typeface="Calibri"/>
                <a:cs typeface="Calibri"/>
                <a:sym typeface="Calibri"/>
              </a:rPr>
              <a:t>Plan de Estudios Estándar de Carolina del Norte</a:t>
            </a:r>
            <a:endParaRPr sz="3000">
              <a:latin typeface="Calibri"/>
              <a:ea typeface="Calibri"/>
              <a:cs typeface="Calibri"/>
              <a:sym typeface="Calibri"/>
            </a:endParaRPr>
          </a:p>
        </p:txBody>
      </p:sp>
      <p:sp>
        <p:nvSpPr>
          <p:cNvPr id="235" name="Google Shape;235;p32"/>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5"/>
          <p:cNvSpPr txBox="1"/>
          <p:nvPr>
            <p:ph type="title"/>
          </p:nvPr>
        </p:nvSpPr>
        <p:spPr>
          <a:xfrm>
            <a:off x="880050" y="2433705"/>
            <a:ext cx="7383900" cy="1225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accent1"/>
              </a:buClr>
              <a:buSzPts val="3200"/>
              <a:buFont typeface="Avenir"/>
              <a:buNone/>
            </a:pPr>
            <a:r>
              <a:rPr lang="es-CO" sz="5000">
                <a:latin typeface="Calibri"/>
                <a:ea typeface="Calibri"/>
                <a:cs typeface="Calibri"/>
                <a:sym typeface="Calibri"/>
              </a:rPr>
              <a:t>Bienvenida e introducción</a:t>
            </a:r>
            <a:endParaRPr sz="5000">
              <a:latin typeface="Calibri"/>
              <a:ea typeface="Calibri"/>
              <a:cs typeface="Calibri"/>
              <a:sym typeface="Calibri"/>
            </a:endParaRPr>
          </a:p>
          <a:p>
            <a:pPr indent="0" lvl="0" marL="0" rtl="0" algn="l">
              <a:lnSpc>
                <a:spcPct val="90000"/>
              </a:lnSpc>
              <a:spcBef>
                <a:spcPts val="0"/>
              </a:spcBef>
              <a:spcAft>
                <a:spcPts val="0"/>
              </a:spcAft>
              <a:buClr>
                <a:schemeClr val="accent1"/>
              </a:buClr>
              <a:buSzPts val="3200"/>
              <a:buFont typeface="Avenir"/>
              <a:buNone/>
            </a:pPr>
            <a:r>
              <a:t/>
            </a:r>
            <a:endParaRPr sz="5000"/>
          </a:p>
          <a:p>
            <a:pPr indent="0" lvl="0" marL="0" rtl="0" algn="l">
              <a:lnSpc>
                <a:spcPct val="90000"/>
              </a:lnSpc>
              <a:spcBef>
                <a:spcPts val="0"/>
              </a:spcBef>
              <a:spcAft>
                <a:spcPts val="0"/>
              </a:spcAft>
              <a:buClr>
                <a:schemeClr val="accent1"/>
              </a:buClr>
              <a:buSzPts val="3200"/>
              <a:buFont typeface="Avenir"/>
              <a:buNone/>
            </a:pPr>
            <a:r>
              <a:rPr lang="es-CO" sz="3900"/>
              <a:t>Major: Ms. Hastie Hovey</a:t>
            </a:r>
            <a:endParaRPr sz="3900"/>
          </a:p>
          <a:p>
            <a:pPr indent="0" lvl="0" marL="0" rtl="0" algn="l">
              <a:lnSpc>
                <a:spcPct val="90000"/>
              </a:lnSpc>
              <a:spcBef>
                <a:spcPts val="0"/>
              </a:spcBef>
              <a:spcAft>
                <a:spcPts val="0"/>
              </a:spcAft>
              <a:buClr>
                <a:schemeClr val="accent1"/>
              </a:buClr>
              <a:buSzPts val="3200"/>
              <a:buFont typeface="Avenir"/>
              <a:buNone/>
            </a:pPr>
            <a:r>
              <a:rPr lang="es-CO" sz="3900"/>
              <a:t>Subdirectora: Mrs. Kimberly Scott</a:t>
            </a:r>
            <a:endParaRPr sz="3900"/>
          </a:p>
          <a:p>
            <a:pPr indent="0" lvl="0" marL="0" rtl="0" algn="l">
              <a:lnSpc>
                <a:spcPct val="90000"/>
              </a:lnSpc>
              <a:spcBef>
                <a:spcPts val="0"/>
              </a:spcBef>
              <a:spcAft>
                <a:spcPts val="0"/>
              </a:spcAft>
              <a:buClr>
                <a:schemeClr val="accent1"/>
              </a:buClr>
              <a:buSzPts val="3200"/>
              <a:buFont typeface="Avenir"/>
              <a:buNone/>
            </a:pPr>
            <a:r>
              <a:rPr lang="es-CO" sz="3700"/>
              <a:t>Decano de estudiantes: Dr. Tiffany Burks</a:t>
            </a:r>
            <a:endParaRPr sz="3700"/>
          </a:p>
        </p:txBody>
      </p:sp>
      <p:cxnSp>
        <p:nvCxnSpPr>
          <p:cNvPr id="106" name="Google Shape;106;p15"/>
          <p:cNvCxnSpPr/>
          <p:nvPr/>
        </p:nvCxnSpPr>
        <p:spPr>
          <a:xfrm>
            <a:off x="692975" y="2724425"/>
            <a:ext cx="0" cy="1696200"/>
          </a:xfrm>
          <a:prstGeom prst="straightConnector1">
            <a:avLst/>
          </a:prstGeom>
          <a:noFill/>
          <a:ln cap="flat" cmpd="sng" w="76200">
            <a:solidFill>
              <a:schemeClr val="lt1"/>
            </a:solidFill>
            <a:prstDash val="solid"/>
            <a:round/>
            <a:headEnd len="sm" w="sm" type="none"/>
            <a:tailEnd len="sm" w="sm" type="none"/>
          </a:ln>
        </p:spPr>
      </p:cxnSp>
      <p:sp>
        <p:nvSpPr>
          <p:cNvPr id="107" name="Google Shape;107;p15"/>
          <p:cNvSpPr txBox="1"/>
          <p:nvPr>
            <p:ph idx="12" type="sldNum"/>
          </p:nvPr>
        </p:nvSpPr>
        <p:spPr>
          <a:xfrm>
            <a:off x="3276600" y="4237567"/>
            <a:ext cx="1066800" cy="243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Clr>
                <a:srgbClr val="000000"/>
              </a:buClr>
              <a:buFont typeface="Arial"/>
              <a:buNone/>
            </a:pPr>
            <a:fld id="{00000000-1234-1234-1234-123412341234}" type="slidenum">
              <a:rPr lang="es-CO"/>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3"/>
          <p:cNvSpPr txBox="1"/>
          <p:nvPr/>
        </p:nvSpPr>
        <p:spPr>
          <a:xfrm>
            <a:off x="650375" y="143875"/>
            <a:ext cx="7843250" cy="119302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rPr b="1" i="0" lang="es-CO" sz="3400" u="none" cap="none" strike="noStrike">
                <a:solidFill>
                  <a:schemeClr val="dk1"/>
                </a:solidFill>
                <a:latin typeface="Calibri"/>
                <a:ea typeface="Calibri"/>
                <a:cs typeface="Calibri"/>
                <a:sym typeface="Calibri"/>
              </a:rPr>
              <a:t>Algunas escuelas tienen una designación adicional</a:t>
            </a:r>
            <a:endParaRPr b="0" i="0" sz="2050" u="none" cap="none" strike="noStrike">
              <a:solidFill>
                <a:schemeClr val="dk1"/>
              </a:solidFill>
              <a:latin typeface="Calibri"/>
              <a:ea typeface="Calibri"/>
              <a:cs typeface="Calibri"/>
              <a:sym typeface="Calibri"/>
            </a:endParaRPr>
          </a:p>
        </p:txBody>
      </p:sp>
      <p:sp>
        <p:nvSpPr>
          <p:cNvPr id="241" name="Google Shape;241;p33"/>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42" name="Google Shape;242;p33"/>
          <p:cNvSpPr txBox="1"/>
          <p:nvPr/>
        </p:nvSpPr>
        <p:spPr>
          <a:xfrm>
            <a:off x="490800" y="1717900"/>
            <a:ext cx="8162400" cy="4508896"/>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600"/>
              </a:spcBef>
              <a:spcAft>
                <a:spcPts val="0"/>
              </a:spcAft>
              <a:buClr>
                <a:schemeClr val="dk1"/>
              </a:buClr>
              <a:buSzPts val="1100"/>
              <a:buFont typeface="Arial"/>
              <a:buNone/>
            </a:pPr>
            <a:r>
              <a:rPr b="0" i="0" lang="es-CO" sz="1800" u="none" cap="none" strike="noStrike">
                <a:solidFill>
                  <a:schemeClr val="dk1"/>
                </a:solidFill>
                <a:latin typeface="Calibri"/>
                <a:ea typeface="Calibri"/>
                <a:cs typeface="Calibri"/>
                <a:sym typeface="Calibri"/>
              </a:rPr>
              <a:t>NCDPI les notificará a las escuelas si tienen una designación especial ATSI o CSI en noviembre de 2023. </a:t>
            </a:r>
            <a:endParaRPr/>
          </a:p>
          <a:p>
            <a:pPr indent="0" lvl="0" marL="457200" marR="0" rtl="0" algn="ctr">
              <a:lnSpc>
                <a:spcPct val="100000"/>
              </a:lnSpc>
              <a:spcBef>
                <a:spcPts val="600"/>
              </a:spcBef>
              <a:spcAft>
                <a:spcPts val="0"/>
              </a:spcAft>
              <a:buClr>
                <a:schemeClr val="dk1"/>
              </a:buClr>
              <a:buSzPts val="1100"/>
              <a:buFont typeface="Arial"/>
              <a:buNone/>
            </a:pPr>
            <a:r>
              <a:rPr b="0" i="0" lang="es-CO" sz="1800" u="none" cap="none" strike="noStrike">
                <a:solidFill>
                  <a:schemeClr val="dk1"/>
                </a:solidFill>
                <a:highlight>
                  <a:srgbClr val="FFFF00"/>
                </a:highlight>
                <a:latin typeface="Calibri"/>
                <a:ea typeface="Calibri"/>
                <a:cs typeface="Calibri"/>
                <a:sym typeface="Calibri"/>
              </a:rPr>
              <a:t>OMITA ESTA DIAPOSITIVA Y LAS SIGUIENTES DOS HASTA RECIBIR LA NOTIFICACIÓN DE NCDPI.</a:t>
            </a:r>
            <a:endParaRPr/>
          </a:p>
          <a:p>
            <a:pPr indent="0" lvl="0" marL="76200" marR="0" rtl="0" algn="l">
              <a:lnSpc>
                <a:spcPct val="100000"/>
              </a:lnSpc>
              <a:spcBef>
                <a:spcPts val="600"/>
              </a:spcBef>
              <a:spcAft>
                <a:spcPts val="0"/>
              </a:spcAft>
              <a:buNone/>
            </a:pPr>
            <a:r>
              <a:t/>
            </a:r>
            <a:endParaRPr b="0" i="0" sz="1800" u="none" cap="none" strike="noStrike">
              <a:solidFill>
                <a:schemeClr val="dk1"/>
              </a:solidFill>
              <a:highlight>
                <a:srgbClr val="FFFF00"/>
              </a:highlight>
              <a:latin typeface="Calibri"/>
              <a:ea typeface="Calibri"/>
              <a:cs typeface="Calibri"/>
              <a:sym typeface="Calibri"/>
            </a:endParaRPr>
          </a:p>
          <a:p>
            <a:pPr indent="-285750" lvl="0" marL="361950" marR="0" rtl="0" algn="l">
              <a:lnSpc>
                <a:spcPct val="100000"/>
              </a:lnSpc>
              <a:spcBef>
                <a:spcPts val="600"/>
              </a:spcBef>
              <a:spcAft>
                <a:spcPts val="0"/>
              </a:spcAft>
              <a:buClr>
                <a:schemeClr val="dk1"/>
              </a:buClr>
              <a:buSzPts val="2400"/>
              <a:buFont typeface="Arial"/>
              <a:buChar char="•"/>
            </a:pPr>
            <a:r>
              <a:rPr b="0" i="0" lang="es-CO" sz="1600" u="none" cap="none" strike="noStrike">
                <a:solidFill>
                  <a:schemeClr val="dk1"/>
                </a:solidFill>
                <a:latin typeface="Calibri"/>
                <a:ea typeface="Calibri"/>
                <a:cs typeface="Calibri"/>
                <a:sym typeface="Calibri"/>
              </a:rPr>
              <a:t>La Ley Cada Estudiante Triunfa (ESSA) requiere que cada estado tenga un plan para medir el rendimiento estudiantil anualmente</a:t>
            </a:r>
            <a:endParaRPr/>
          </a:p>
          <a:p>
            <a:pPr indent="-285750" lvl="0" marL="361950" marR="0" rtl="0" algn="l">
              <a:lnSpc>
                <a:spcPct val="100000"/>
              </a:lnSpc>
              <a:spcBef>
                <a:spcPts val="600"/>
              </a:spcBef>
              <a:spcAft>
                <a:spcPts val="0"/>
              </a:spcAft>
              <a:buClr>
                <a:schemeClr val="dk1"/>
              </a:buClr>
              <a:buSzPts val="2400"/>
              <a:buFont typeface="Arial"/>
              <a:buChar char="•"/>
            </a:pPr>
            <a:r>
              <a:rPr b="0" i="0" lang="es-CO" sz="1600" u="none" cap="none" strike="noStrike">
                <a:solidFill>
                  <a:schemeClr val="dk1"/>
                </a:solidFill>
                <a:latin typeface="Calibri"/>
                <a:ea typeface="Calibri"/>
                <a:cs typeface="Calibri"/>
                <a:sym typeface="Calibri"/>
              </a:rPr>
              <a:t>El plan describe cómo se responsabiliza a cada estado</a:t>
            </a:r>
            <a:endParaRPr/>
          </a:p>
          <a:p>
            <a:pPr indent="-285750" lvl="0" marL="361950" marR="0" rtl="0" algn="l">
              <a:lnSpc>
                <a:spcPct val="100000"/>
              </a:lnSpc>
              <a:spcBef>
                <a:spcPts val="600"/>
              </a:spcBef>
              <a:spcAft>
                <a:spcPts val="0"/>
              </a:spcAft>
              <a:buClr>
                <a:schemeClr val="dk1"/>
              </a:buClr>
              <a:buSzPts val="2400"/>
              <a:buFont typeface="Arial"/>
              <a:buChar char="•"/>
            </a:pPr>
            <a:r>
              <a:rPr b="0" i="0" lang="es-CO" sz="1600" u="none" cap="none" strike="noStrike">
                <a:solidFill>
                  <a:schemeClr val="dk1"/>
                </a:solidFill>
                <a:latin typeface="Calibri"/>
                <a:ea typeface="Calibri"/>
                <a:cs typeface="Calibri"/>
                <a:sym typeface="Calibri"/>
              </a:rPr>
              <a:t>Las escuelas del Título I pueden recibir una designación adicional basada en las evaluaciones estatales de fin de grado o de fin de curso.</a:t>
            </a:r>
            <a:endParaRPr b="0" i="0" sz="1600" u="none" cap="none" strike="noStrike">
              <a:solidFill>
                <a:schemeClr val="dk1"/>
              </a:solidFill>
              <a:latin typeface="Calibri"/>
              <a:ea typeface="Calibri"/>
              <a:cs typeface="Calibri"/>
              <a:sym typeface="Calibri"/>
            </a:endParaRPr>
          </a:p>
          <a:p>
            <a:pPr indent="-133350" lvl="0" marL="361950" marR="0" rtl="0" algn="l">
              <a:lnSpc>
                <a:spcPct val="100000"/>
              </a:lnSpc>
              <a:spcBef>
                <a:spcPts val="600"/>
              </a:spcBef>
              <a:spcAft>
                <a:spcPts val="0"/>
              </a:spcAft>
              <a:buClr>
                <a:schemeClr val="dk1"/>
              </a:buClr>
              <a:buSzPts val="2400"/>
              <a:buFont typeface="Arial"/>
              <a:buNone/>
            </a:pPr>
            <a:r>
              <a:t/>
            </a:r>
            <a:endParaRPr b="0" i="0" sz="1600" u="none" cap="none" strike="noStrike">
              <a:solidFill>
                <a:schemeClr val="dk1"/>
              </a:solidFill>
              <a:latin typeface="Calibri"/>
              <a:ea typeface="Calibri"/>
              <a:cs typeface="Calibri"/>
              <a:sym typeface="Calibri"/>
            </a:endParaRPr>
          </a:p>
          <a:p>
            <a:pPr indent="0" lvl="0" marL="76200" marR="0" rtl="0" algn="l">
              <a:lnSpc>
                <a:spcPct val="100000"/>
              </a:lnSpc>
              <a:spcBef>
                <a:spcPts val="600"/>
              </a:spcBef>
              <a:spcAft>
                <a:spcPts val="0"/>
              </a:spcAft>
              <a:buNone/>
            </a:pPr>
            <a:r>
              <a:rPr b="0" i="0" lang="es-CO" sz="1600" u="none" cap="none" strike="noStrike">
                <a:solidFill>
                  <a:schemeClr val="dk1"/>
                </a:solidFill>
                <a:latin typeface="Calibri"/>
                <a:ea typeface="Calibri"/>
                <a:cs typeface="Calibri"/>
                <a:sym typeface="Calibri"/>
              </a:rPr>
              <a:t>Para conocer el plan estatal de Carolina del Norte bajo la ESSA, visite:</a:t>
            </a:r>
            <a:endParaRPr/>
          </a:p>
          <a:p>
            <a:pPr indent="0" lvl="0" marL="76200" marR="0" rtl="0" algn="l">
              <a:lnSpc>
                <a:spcPct val="100000"/>
              </a:lnSpc>
              <a:spcBef>
                <a:spcPts val="600"/>
              </a:spcBef>
              <a:spcAft>
                <a:spcPts val="0"/>
              </a:spcAft>
              <a:buNone/>
            </a:pPr>
            <a:r>
              <a:rPr b="0" i="0" lang="es-CO" sz="1600" u="sng" cap="none" strike="noStrike">
                <a:solidFill>
                  <a:srgbClr val="144C72"/>
                </a:solidFill>
                <a:latin typeface="Calibri"/>
                <a:ea typeface="Calibri"/>
                <a:cs typeface="Calibri"/>
                <a:sym typeface="Calibri"/>
                <a:hlinkClick r:id="rId3">
                  <a:extLst>
                    <a:ext uri="{A12FA001-AC4F-418D-AE19-62706E023703}">
                      <ahyp:hlinkClr val="tx"/>
                    </a:ext>
                  </a:extLst>
                </a:hlinkClick>
              </a:rPr>
              <a:t>http://www.ncpublicschools.org/succeeds/</a:t>
            </a:r>
            <a:r>
              <a:rPr b="0" i="0" lang="es-CO" sz="1600" u="none" cap="none" strike="noStrike">
                <a:solidFill>
                  <a:schemeClr val="dk1"/>
                </a:solidFill>
                <a:latin typeface="Calibri"/>
                <a:ea typeface="Calibri"/>
                <a:cs typeface="Calibri"/>
                <a:sym typeface="Calibri"/>
              </a:rPr>
              <a:t> </a:t>
            </a:r>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47" name="Shape 247"/>
        <p:cNvGrpSpPr/>
        <p:nvPr/>
      </p:nvGrpSpPr>
      <p:grpSpPr>
        <a:xfrm>
          <a:off x="0" y="0"/>
          <a:ext cx="0" cy="0"/>
          <a:chOff x="0" y="0"/>
          <a:chExt cx="0" cy="0"/>
        </a:xfrm>
      </p:grpSpPr>
      <p:sp>
        <p:nvSpPr>
          <p:cNvPr id="248" name="Google Shape;248;p34"/>
          <p:cNvSpPr/>
          <p:nvPr/>
        </p:nvSpPr>
        <p:spPr>
          <a:xfrm>
            <a:off x="4578876" y="1045027"/>
            <a:ext cx="4413900" cy="36009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t/>
            </a:r>
            <a:endParaRPr b="0" i="0" sz="1400" u="none" cap="none" strike="noStrike">
              <a:solidFill>
                <a:srgbClr val="666666"/>
              </a:solidFill>
              <a:latin typeface="Calibri"/>
              <a:ea typeface="Calibri"/>
              <a:cs typeface="Calibri"/>
              <a:sym typeface="Calibri"/>
            </a:endParaRPr>
          </a:p>
        </p:txBody>
      </p:sp>
      <p:sp>
        <p:nvSpPr>
          <p:cNvPr id="249" name="Google Shape;249;p34"/>
          <p:cNvSpPr/>
          <p:nvPr/>
        </p:nvSpPr>
        <p:spPr>
          <a:xfrm>
            <a:off x="7808054" y="6157518"/>
            <a:ext cx="1184700" cy="5871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Calibri"/>
              <a:ea typeface="Calibri"/>
              <a:cs typeface="Calibri"/>
              <a:sym typeface="Calibri"/>
            </a:endParaRPr>
          </a:p>
        </p:txBody>
      </p:sp>
      <p:sp>
        <p:nvSpPr>
          <p:cNvPr id="250" name="Google Shape;250;p34"/>
          <p:cNvSpPr txBox="1"/>
          <p:nvPr>
            <p:ph type="title"/>
          </p:nvPr>
        </p:nvSpPr>
        <p:spPr>
          <a:xfrm>
            <a:off x="573925" y="178074"/>
            <a:ext cx="7982400" cy="12654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80000"/>
              </a:lnSpc>
              <a:spcBef>
                <a:spcPts val="0"/>
              </a:spcBef>
              <a:spcAft>
                <a:spcPts val="0"/>
              </a:spcAft>
              <a:buClr>
                <a:schemeClr val="dk1"/>
              </a:buClr>
              <a:buSzPct val="100000"/>
              <a:buFont typeface="Times New Roman"/>
              <a:buNone/>
            </a:pPr>
            <a:r>
              <a:t/>
            </a:r>
            <a:endParaRPr sz="2400">
              <a:solidFill>
                <a:srgbClr val="00AFD7"/>
              </a:solidFill>
              <a:latin typeface="Calibri"/>
              <a:ea typeface="Calibri"/>
              <a:cs typeface="Calibri"/>
              <a:sym typeface="Calibri"/>
            </a:endParaRPr>
          </a:p>
          <a:p>
            <a:pPr indent="0" lvl="0" marL="0" rtl="0" algn="l">
              <a:lnSpc>
                <a:spcPct val="100000"/>
              </a:lnSpc>
              <a:spcBef>
                <a:spcPts val="0"/>
              </a:spcBef>
              <a:spcAft>
                <a:spcPts val="0"/>
              </a:spcAft>
              <a:buClr>
                <a:schemeClr val="dk1"/>
              </a:buClr>
              <a:buSzPct val="30554"/>
              <a:buFont typeface="Arial"/>
              <a:buNone/>
            </a:pPr>
            <a:r>
              <a:rPr lang="es-CO">
                <a:solidFill>
                  <a:schemeClr val="dk1"/>
                </a:solidFill>
                <a:latin typeface="Calibri"/>
                <a:ea typeface="Calibri"/>
                <a:cs typeface="Calibri"/>
                <a:sym typeface="Calibri"/>
              </a:rPr>
              <a:t>Soportes y mejoras específicos adicionales (ATSI)</a:t>
            </a:r>
            <a:endParaRPr>
              <a:solidFill>
                <a:srgbClr val="FF0000"/>
              </a:solidFill>
              <a:latin typeface="Calibri"/>
              <a:ea typeface="Calibri"/>
              <a:cs typeface="Calibri"/>
              <a:sym typeface="Calibri"/>
            </a:endParaRPr>
          </a:p>
          <a:p>
            <a:pPr indent="0" lvl="0" marL="0" rtl="0" algn="l">
              <a:lnSpc>
                <a:spcPct val="90000"/>
              </a:lnSpc>
              <a:spcBef>
                <a:spcPts val="0"/>
              </a:spcBef>
              <a:spcAft>
                <a:spcPts val="0"/>
              </a:spcAft>
              <a:buSzPct val="98765"/>
              <a:buNone/>
            </a:pPr>
            <a:r>
              <a:t/>
            </a:r>
            <a:endParaRPr>
              <a:latin typeface="Calibri"/>
              <a:ea typeface="Calibri"/>
              <a:cs typeface="Calibri"/>
              <a:sym typeface="Calibri"/>
            </a:endParaRPr>
          </a:p>
        </p:txBody>
      </p:sp>
      <p:sp>
        <p:nvSpPr>
          <p:cNvPr id="251" name="Google Shape;251;p34"/>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52" name="Google Shape;252;p34"/>
          <p:cNvSpPr txBox="1"/>
          <p:nvPr/>
        </p:nvSpPr>
        <p:spPr>
          <a:xfrm>
            <a:off x="982800" y="1853763"/>
            <a:ext cx="7178400" cy="3339345"/>
          </a:xfrm>
          <a:prstGeom prst="rect">
            <a:avLst/>
          </a:prstGeom>
          <a:noFill/>
          <a:ln>
            <a:noFill/>
          </a:ln>
        </p:spPr>
        <p:txBody>
          <a:bodyPr anchorCtr="0" anchor="t" bIns="91425" lIns="91425" spcFirstLastPara="1" rIns="91425" wrap="square" tIns="91425">
            <a:spAutoFit/>
          </a:bodyPr>
          <a:lstStyle/>
          <a:p>
            <a:pPr indent="-285750" lvl="0" marL="361950" marR="0" rtl="0" algn="l">
              <a:lnSpc>
                <a:spcPct val="100000"/>
              </a:lnSpc>
              <a:spcBef>
                <a:spcPts val="60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El Plan Estatal de la Ley Cada Estudiante Triunfa (ESSA) de Carolina del Norte identifica a las escuelas que recibirán apoyos y mejoras específicas cuando tienen subgrupos de estudiantes con bajo rendimiento.</a:t>
            </a:r>
            <a:endParaRPr/>
          </a:p>
          <a:p>
            <a:pPr indent="-133350" lvl="0" marL="361950" marR="0" rtl="0" algn="l">
              <a:lnSpc>
                <a:spcPct val="100000"/>
              </a:lnSpc>
              <a:spcBef>
                <a:spcPts val="600"/>
              </a:spcBef>
              <a:spcAft>
                <a:spcPts val="0"/>
              </a:spcAft>
              <a:buClr>
                <a:schemeClr val="dk1"/>
              </a:buClr>
              <a:buSzPts val="2400"/>
              <a:buFont typeface="Arial"/>
              <a:buNone/>
            </a:pPr>
            <a:r>
              <a:t/>
            </a:r>
            <a:endParaRPr b="0" i="0" sz="1800" u="none" cap="none" strike="noStrike">
              <a:solidFill>
                <a:schemeClr val="dk1"/>
              </a:solidFill>
              <a:latin typeface="Calibri"/>
              <a:ea typeface="Calibri"/>
              <a:cs typeface="Calibri"/>
              <a:sym typeface="Calibri"/>
            </a:endParaRPr>
          </a:p>
          <a:p>
            <a:pPr indent="-285750" lvl="0" marL="361950" marR="0" rtl="0" algn="l">
              <a:lnSpc>
                <a:spcPct val="100000"/>
              </a:lnSpc>
              <a:spcBef>
                <a:spcPts val="60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Nuestra escuela tiene esta designación.</a:t>
            </a:r>
            <a:endParaRPr/>
          </a:p>
          <a:p>
            <a:pPr indent="-133350" lvl="0" marL="361950" marR="0" rtl="0" algn="l">
              <a:lnSpc>
                <a:spcPct val="100000"/>
              </a:lnSpc>
              <a:spcBef>
                <a:spcPts val="600"/>
              </a:spcBef>
              <a:spcAft>
                <a:spcPts val="0"/>
              </a:spcAft>
              <a:buClr>
                <a:schemeClr val="dk1"/>
              </a:buClr>
              <a:buSzPts val="2400"/>
              <a:buFont typeface="Arial"/>
              <a:buNone/>
            </a:pPr>
            <a:r>
              <a:t/>
            </a:r>
            <a:endParaRPr b="0" i="0" sz="1800" u="none" cap="none" strike="noStrike">
              <a:solidFill>
                <a:schemeClr val="dk1"/>
              </a:solidFill>
              <a:latin typeface="Calibri"/>
              <a:ea typeface="Calibri"/>
              <a:cs typeface="Calibri"/>
              <a:sym typeface="Calibri"/>
            </a:endParaRPr>
          </a:p>
          <a:p>
            <a:pPr indent="-285750" lvl="0" marL="361950" marR="0" rtl="0" algn="l">
              <a:lnSpc>
                <a:spcPct val="100000"/>
              </a:lnSpc>
              <a:spcBef>
                <a:spcPts val="60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Contamos con un plan integral de desarrollo profesional para nuestro personal</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35"/>
          <p:cNvSpPr/>
          <p:nvPr/>
        </p:nvSpPr>
        <p:spPr>
          <a:xfrm>
            <a:off x="267725" y="3429000"/>
            <a:ext cx="8876400" cy="26337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000000"/>
              </a:buClr>
              <a:buSzPts val="1000"/>
              <a:buFont typeface="Arial"/>
              <a:buNone/>
            </a:pPr>
            <a:r>
              <a:t/>
            </a:r>
            <a:endParaRPr b="1" i="0" sz="1200" u="none" cap="none" strike="noStrike">
              <a:solidFill>
                <a:srgbClr val="535758"/>
              </a:solidFill>
              <a:latin typeface="Calibri"/>
              <a:ea typeface="Calibri"/>
              <a:cs typeface="Calibri"/>
              <a:sym typeface="Calibri"/>
            </a:endParaRPr>
          </a:p>
        </p:txBody>
      </p:sp>
      <p:sp>
        <p:nvSpPr>
          <p:cNvPr id="258" name="Google Shape;258;p35"/>
          <p:cNvSpPr/>
          <p:nvPr/>
        </p:nvSpPr>
        <p:spPr>
          <a:xfrm>
            <a:off x="7921304" y="6157518"/>
            <a:ext cx="1071600" cy="5589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Calibri"/>
              <a:ea typeface="Calibri"/>
              <a:cs typeface="Calibri"/>
              <a:sym typeface="Calibri"/>
            </a:endParaRPr>
          </a:p>
        </p:txBody>
      </p:sp>
      <p:sp>
        <p:nvSpPr>
          <p:cNvPr id="259" name="Google Shape;259;p35"/>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60" name="Google Shape;260;p35"/>
          <p:cNvSpPr txBox="1"/>
          <p:nvPr/>
        </p:nvSpPr>
        <p:spPr>
          <a:xfrm>
            <a:off x="518804" y="223222"/>
            <a:ext cx="7938300" cy="707856"/>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1100"/>
              <a:buFont typeface="Arial"/>
              <a:buNone/>
            </a:pPr>
            <a:r>
              <a:rPr b="1" i="0" lang="es-CO" sz="3400" u="none" cap="none" strike="noStrike">
                <a:solidFill>
                  <a:schemeClr val="dk1"/>
                </a:solidFill>
                <a:latin typeface="Calibri"/>
                <a:ea typeface="Calibri"/>
                <a:cs typeface="Calibri"/>
                <a:sym typeface="Calibri"/>
              </a:rPr>
              <a:t>Aspectos destacados</a:t>
            </a:r>
            <a:endParaRPr b="0" i="0" sz="3400" u="none" cap="none" strike="noStrike">
              <a:solidFill>
                <a:srgbClr val="000000"/>
              </a:solidFill>
              <a:latin typeface="Calibri"/>
              <a:ea typeface="Calibri"/>
              <a:cs typeface="Calibri"/>
              <a:sym typeface="Calibri"/>
            </a:endParaRPr>
          </a:p>
        </p:txBody>
      </p:sp>
      <p:sp>
        <p:nvSpPr>
          <p:cNvPr id="261" name="Google Shape;261;p35"/>
          <p:cNvSpPr txBox="1"/>
          <p:nvPr/>
        </p:nvSpPr>
        <p:spPr>
          <a:xfrm>
            <a:off x="1281300" y="931075"/>
            <a:ext cx="6581400" cy="37650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91425">
            <a:spAutoFit/>
          </a:bodyPr>
          <a:lstStyle/>
          <a:p>
            <a:pPr indent="-285750" lvl="0" marL="323850" marR="0" rtl="0" algn="l">
              <a:lnSpc>
                <a:spcPct val="100000"/>
              </a:lnSpc>
              <a:spcBef>
                <a:spcPts val="600"/>
              </a:spcBef>
              <a:spcAft>
                <a:spcPts val="0"/>
              </a:spcAft>
              <a:buClr>
                <a:schemeClr val="dk1"/>
              </a:buClr>
              <a:buSzPts val="3000"/>
              <a:buFont typeface="Arial"/>
              <a:buChar char="•"/>
            </a:pPr>
            <a:r>
              <a:rPr b="0" i="0" lang="es-CO" sz="1800" u="none" cap="none" strike="noStrike">
                <a:solidFill>
                  <a:schemeClr val="dk1"/>
                </a:solidFill>
                <a:latin typeface="Calibri"/>
                <a:ea typeface="Calibri"/>
                <a:cs typeface="Calibri"/>
                <a:sym typeface="Calibri"/>
              </a:rPr>
              <a:t>Ejemplos:</a:t>
            </a:r>
            <a:endParaRPr>
              <a:solidFill>
                <a:schemeClr val="dk1"/>
              </a:solidFill>
            </a:endParaRPr>
          </a:p>
          <a:p>
            <a:pPr indent="-298450" lvl="1" marL="914400" marR="0" rtl="0" algn="l">
              <a:lnSpc>
                <a:spcPct val="100000"/>
              </a:lnSpc>
              <a:spcBef>
                <a:spcPts val="0"/>
              </a:spcBef>
              <a:spcAft>
                <a:spcPts val="0"/>
              </a:spcAft>
              <a:buClr>
                <a:schemeClr val="dk1"/>
              </a:buClr>
              <a:buSzPts val="1100"/>
              <a:buChar char="○"/>
            </a:pPr>
            <a:r>
              <a:rPr i="0" lang="es-CO" sz="1100" u="none" cap="none" strike="noStrike">
                <a:solidFill>
                  <a:schemeClr val="dk1"/>
                </a:solidFill>
                <a:highlight>
                  <a:schemeClr val="lt1"/>
                </a:highlight>
              </a:rPr>
              <a:t>De manera consistente, la escuela Winterfield Elementary construye una cultura de cuidado, apoyo, y enfoque en el crecimiento académico. </a:t>
            </a:r>
            <a:endParaRPr sz="1100">
              <a:solidFill>
                <a:schemeClr val="dk1"/>
              </a:solidFill>
              <a:highlight>
                <a:schemeClr val="lt1"/>
              </a:highlight>
            </a:endParaRPr>
          </a:p>
          <a:p>
            <a:pPr indent="-298450" lvl="1" marL="914400" marR="0" rtl="0" algn="l">
              <a:lnSpc>
                <a:spcPct val="100000"/>
              </a:lnSpc>
              <a:spcBef>
                <a:spcPts val="0"/>
              </a:spcBef>
              <a:spcAft>
                <a:spcPts val="0"/>
              </a:spcAft>
              <a:buClr>
                <a:schemeClr val="dk1"/>
              </a:buClr>
              <a:buSzPts val="1100"/>
              <a:buChar char="○"/>
            </a:pPr>
            <a:r>
              <a:rPr i="0" lang="es-CO" sz="1100" u="none" cap="none" strike="noStrike">
                <a:solidFill>
                  <a:schemeClr val="dk1"/>
                </a:solidFill>
                <a:highlight>
                  <a:schemeClr val="lt1"/>
                </a:highlight>
              </a:rPr>
              <a:t>La escuela </a:t>
            </a:r>
            <a:r>
              <a:rPr lang="es-CO" sz="1100">
                <a:solidFill>
                  <a:schemeClr val="dk1"/>
                </a:solidFill>
                <a:highlight>
                  <a:schemeClr val="lt1"/>
                </a:highlight>
              </a:rPr>
              <a:t>Winterfield Elementary </a:t>
            </a:r>
            <a:r>
              <a:rPr i="0" lang="es-CO" sz="1100" u="none" cap="none" strike="noStrike">
                <a:solidFill>
                  <a:schemeClr val="dk1"/>
                </a:solidFill>
                <a:highlight>
                  <a:schemeClr val="lt1"/>
                </a:highlight>
              </a:rPr>
              <a:t> ha construido alianzas fuertes con organizaciones de la comunidad y grupos confesionales. Estos grupos proporcionan el siguiente apoyo a nuestros estudiantes y miembros del personal:</a:t>
            </a:r>
            <a:r>
              <a:rPr i="0" lang="es-CO" sz="1100" u="none" cap="none" strike="noStrike">
                <a:solidFill>
                  <a:schemeClr val="dk1"/>
                </a:solidFill>
              </a:rPr>
              <a:t> </a:t>
            </a:r>
            <a:endParaRPr i="0" sz="1100" u="none" cap="none" strike="noStrike">
              <a:solidFill>
                <a:schemeClr val="dk1"/>
              </a:solidFill>
            </a:endParaRPr>
          </a:p>
          <a:p>
            <a:pPr indent="0" lvl="0" marL="0" marR="0" rtl="0" algn="l">
              <a:lnSpc>
                <a:spcPct val="100000"/>
              </a:lnSpc>
              <a:spcBef>
                <a:spcPts val="0"/>
              </a:spcBef>
              <a:spcAft>
                <a:spcPts val="0"/>
              </a:spcAft>
              <a:buNone/>
            </a:pPr>
            <a:r>
              <a:t/>
            </a:r>
            <a:endParaRPr b="1" sz="1100">
              <a:solidFill>
                <a:schemeClr val="dk1"/>
              </a:solidFill>
            </a:endParaRPr>
          </a:p>
          <a:p>
            <a:pPr indent="0" lvl="0" marL="914400" marR="0" rtl="0" algn="l">
              <a:lnSpc>
                <a:spcPct val="100000"/>
              </a:lnSpc>
              <a:spcBef>
                <a:spcPts val="0"/>
              </a:spcBef>
              <a:spcAft>
                <a:spcPts val="0"/>
              </a:spcAft>
              <a:buNone/>
            </a:pPr>
            <a:r>
              <a:t/>
            </a:r>
            <a:endParaRPr b="1" sz="1100">
              <a:solidFill>
                <a:schemeClr val="dk1"/>
              </a:solidFill>
            </a:endParaRPr>
          </a:p>
          <a:p>
            <a:pPr indent="-298450" lvl="1" marL="914400" marR="0" rtl="0" algn="l">
              <a:lnSpc>
                <a:spcPct val="100000"/>
              </a:lnSpc>
              <a:spcBef>
                <a:spcPts val="0"/>
              </a:spcBef>
              <a:spcAft>
                <a:spcPts val="0"/>
              </a:spcAft>
              <a:buClr>
                <a:schemeClr val="dk1"/>
              </a:buClr>
              <a:buSzPts val="1100"/>
              <a:buChar char="○"/>
            </a:pPr>
            <a:r>
              <a:rPr b="1" lang="es-CO" sz="1100">
                <a:solidFill>
                  <a:schemeClr val="dk1"/>
                </a:solidFill>
              </a:rPr>
              <a:t>Programas de apoyo durante las fiestas para las familias y el personal </a:t>
            </a:r>
            <a:endParaRPr b="1" sz="1100">
              <a:solidFill>
                <a:schemeClr val="dk1"/>
              </a:solidFill>
            </a:endParaRPr>
          </a:p>
          <a:p>
            <a:pPr indent="-298450" lvl="1" marL="914400" rtl="0" algn="l">
              <a:lnSpc>
                <a:spcPct val="115000"/>
              </a:lnSpc>
              <a:spcBef>
                <a:spcPts val="0"/>
              </a:spcBef>
              <a:spcAft>
                <a:spcPts val="0"/>
              </a:spcAft>
              <a:buClr>
                <a:schemeClr val="dk1"/>
              </a:buClr>
              <a:buSzPts val="1100"/>
              <a:buChar char="○"/>
            </a:pPr>
            <a:r>
              <a:rPr b="1" lang="es-CO" sz="1100">
                <a:solidFill>
                  <a:schemeClr val="dk1"/>
                </a:solidFill>
              </a:rPr>
              <a:t>Eventos de agradecimiento y reconocimiento</a:t>
            </a:r>
            <a:endParaRPr b="1" sz="1100">
              <a:solidFill>
                <a:schemeClr val="dk1"/>
              </a:solidFill>
            </a:endParaRPr>
          </a:p>
          <a:p>
            <a:pPr indent="-298450" lvl="1" marL="914400" rtl="0" algn="l">
              <a:lnSpc>
                <a:spcPct val="115000"/>
              </a:lnSpc>
              <a:spcBef>
                <a:spcPts val="0"/>
              </a:spcBef>
              <a:spcAft>
                <a:spcPts val="0"/>
              </a:spcAft>
              <a:buClr>
                <a:schemeClr val="dk1"/>
              </a:buClr>
              <a:buSzPts val="1100"/>
              <a:buChar char="○"/>
            </a:pPr>
            <a:r>
              <a:rPr b="1" lang="es-CO" sz="1100">
                <a:solidFill>
                  <a:schemeClr val="dk1"/>
                </a:solidFill>
              </a:rPr>
              <a:t>Clases para padres y talleres de participación familiar</a:t>
            </a:r>
            <a:endParaRPr b="1" sz="1100">
              <a:solidFill>
                <a:schemeClr val="dk1"/>
              </a:solidFill>
            </a:endParaRPr>
          </a:p>
          <a:p>
            <a:pPr indent="-298450" lvl="1" marL="914400" rtl="0" algn="l">
              <a:lnSpc>
                <a:spcPct val="115000"/>
              </a:lnSpc>
              <a:spcBef>
                <a:spcPts val="0"/>
              </a:spcBef>
              <a:spcAft>
                <a:spcPts val="0"/>
              </a:spcAft>
              <a:buClr>
                <a:schemeClr val="dk1"/>
              </a:buClr>
              <a:buSzPts val="1100"/>
              <a:buChar char="○"/>
            </a:pPr>
            <a:r>
              <a:rPr b="1" lang="es-CO" sz="1100">
                <a:solidFill>
                  <a:schemeClr val="dk1"/>
                </a:solidFill>
              </a:rPr>
              <a:t>Despensa de alimentos o programas de bolsas de comida para el fin de semana</a:t>
            </a:r>
            <a:br>
              <a:rPr b="1" lang="es-CO" sz="1100">
                <a:solidFill>
                  <a:schemeClr val="dk1"/>
                </a:solidFill>
              </a:rPr>
            </a:br>
            <a:endParaRPr b="1" sz="1100">
              <a:solidFill>
                <a:schemeClr val="dk1"/>
              </a:solidFill>
            </a:endParaRPr>
          </a:p>
          <a:p>
            <a:pPr indent="0" lvl="0" marL="914400" marR="0" rtl="0" algn="l">
              <a:lnSpc>
                <a:spcPct val="100000"/>
              </a:lnSpc>
              <a:spcBef>
                <a:spcPts val="1200"/>
              </a:spcBef>
              <a:spcAft>
                <a:spcPts val="0"/>
              </a:spcAft>
              <a:buNone/>
            </a:pPr>
            <a:r>
              <a:t/>
            </a:r>
            <a:endParaRPr sz="1800">
              <a:solidFill>
                <a:srgbClr val="CC0202"/>
              </a:solidFill>
              <a:latin typeface="Calibri"/>
              <a:ea typeface="Calibri"/>
              <a:cs typeface="Calibri"/>
              <a:sym typeface="Calibri"/>
            </a:endParaRPr>
          </a:p>
          <a:p>
            <a:pPr indent="0" lvl="0" marL="914400" marR="0" rtl="0" algn="l">
              <a:lnSpc>
                <a:spcPct val="100000"/>
              </a:lnSpc>
              <a:spcBef>
                <a:spcPts val="0"/>
              </a:spcBef>
              <a:spcAft>
                <a:spcPts val="0"/>
              </a:spcAft>
              <a:buNone/>
            </a:pPr>
            <a:r>
              <a:t/>
            </a:r>
            <a:endParaRPr sz="1800">
              <a:solidFill>
                <a:srgbClr val="CC0202"/>
              </a:solidFill>
              <a:latin typeface="Calibri"/>
              <a:ea typeface="Calibri"/>
              <a:cs typeface="Calibri"/>
              <a:sym typeface="Calibri"/>
            </a:endParaRPr>
          </a:p>
          <a:p>
            <a:pPr indent="0" lvl="0" marL="914400" marR="0" rtl="0" algn="l">
              <a:lnSpc>
                <a:spcPct val="100000"/>
              </a:lnSpc>
              <a:spcBef>
                <a:spcPts val="0"/>
              </a:spcBef>
              <a:spcAft>
                <a:spcPts val="0"/>
              </a:spcAft>
              <a:buNone/>
            </a:pPr>
            <a:r>
              <a:t/>
            </a:r>
            <a:endParaRPr sz="1800">
              <a:solidFill>
                <a:srgbClr val="CC0202"/>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36"/>
          <p:cNvSpPr/>
          <p:nvPr/>
        </p:nvSpPr>
        <p:spPr>
          <a:xfrm>
            <a:off x="204300" y="639450"/>
            <a:ext cx="8735400" cy="15423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Arial"/>
              <a:buNone/>
            </a:pPr>
            <a:r>
              <a:rPr b="1" i="0" lang="es-CO" sz="4400" u="none" cap="none" strike="noStrike">
                <a:solidFill>
                  <a:schemeClr val="dk1"/>
                </a:solidFill>
                <a:latin typeface="Calibri"/>
                <a:ea typeface="Calibri"/>
                <a:cs typeface="Calibri"/>
                <a:sym typeface="Calibri"/>
              </a:rPr>
              <a:t>¡Gracias por asistir!</a:t>
            </a:r>
            <a:r>
              <a:rPr b="0" i="0" lang="es-CO" sz="4400" u="none" cap="none" strike="noStrike">
                <a:solidFill>
                  <a:srgbClr val="5B595A"/>
                </a:solidFill>
                <a:latin typeface="Calibri"/>
                <a:ea typeface="Calibri"/>
                <a:cs typeface="Calibri"/>
                <a:sym typeface="Calibri"/>
              </a:rPr>
              <a:t> </a:t>
            </a:r>
            <a:endParaRPr b="0" i="0" sz="1700" u="none" cap="none" strike="noStrike">
              <a:solidFill>
                <a:srgbClr val="666666"/>
              </a:solidFill>
              <a:latin typeface="Calibri"/>
              <a:ea typeface="Calibri"/>
              <a:cs typeface="Calibri"/>
              <a:sym typeface="Calibri"/>
            </a:endParaRPr>
          </a:p>
        </p:txBody>
      </p:sp>
      <p:sp>
        <p:nvSpPr>
          <p:cNvPr id="268" name="Google Shape;268;p36"/>
          <p:cNvSpPr/>
          <p:nvPr/>
        </p:nvSpPr>
        <p:spPr>
          <a:xfrm>
            <a:off x="7940842" y="6194545"/>
            <a:ext cx="1051800" cy="5502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Calibri"/>
              <a:ea typeface="Calibri"/>
              <a:cs typeface="Calibri"/>
              <a:sym typeface="Calibri"/>
            </a:endParaRPr>
          </a:p>
        </p:txBody>
      </p:sp>
      <p:sp>
        <p:nvSpPr>
          <p:cNvPr id="269" name="Google Shape;269;p36"/>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70" name="Google Shape;270;p36"/>
          <p:cNvSpPr txBox="1"/>
          <p:nvPr/>
        </p:nvSpPr>
        <p:spPr>
          <a:xfrm>
            <a:off x="891925" y="2018800"/>
            <a:ext cx="6514200" cy="2533200"/>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0"/>
              </a:spcBef>
              <a:spcAft>
                <a:spcPts val="0"/>
              </a:spcAft>
              <a:buClr>
                <a:schemeClr val="dk1"/>
              </a:buClr>
              <a:buSzPts val="3200"/>
              <a:buFont typeface="Avenir"/>
              <a:buChar char="•"/>
            </a:pPr>
            <a:r>
              <a:rPr b="0" i="0" lang="es-CO" sz="3200" u="none" cap="none" strike="noStrike">
                <a:solidFill>
                  <a:schemeClr val="dk1"/>
                </a:solidFill>
                <a:latin typeface="Calibri"/>
                <a:ea typeface="Calibri"/>
                <a:cs typeface="Calibri"/>
                <a:sym typeface="Calibri"/>
              </a:rPr>
              <a:t>En caso de tener cualquier pregunta, 9</a:t>
            </a:r>
            <a:r>
              <a:rPr lang="es-CO" sz="3200">
                <a:solidFill>
                  <a:schemeClr val="dk1"/>
                </a:solidFill>
                <a:latin typeface="Calibri"/>
                <a:ea typeface="Calibri"/>
                <a:cs typeface="Calibri"/>
                <a:sym typeface="Calibri"/>
              </a:rPr>
              <a:t>80-343-6400</a:t>
            </a:r>
            <a:r>
              <a:rPr b="0" i="0" lang="es-CO" sz="3200" u="none" cap="none" strike="noStrike">
                <a:solidFill>
                  <a:schemeClr val="dk1"/>
                </a:solidFill>
                <a:latin typeface="Calibri"/>
                <a:ea typeface="Calibri"/>
                <a:cs typeface="Calibri"/>
                <a:sym typeface="Calibri"/>
              </a:rPr>
              <a:t>, llame a (número de teléfono)</a:t>
            </a:r>
            <a:endParaRPr>
              <a:solidFill>
                <a:schemeClr val="dk1"/>
              </a:solidFil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6"/>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13" name="Google Shape;113;p16"/>
          <p:cNvSpPr txBox="1"/>
          <p:nvPr/>
        </p:nvSpPr>
        <p:spPr>
          <a:xfrm>
            <a:off x="3355700" y="3774125"/>
            <a:ext cx="2765100" cy="8313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Calibri"/>
              <a:ea typeface="Calibri"/>
              <a:cs typeface="Calibri"/>
              <a:sym typeface="Calibri"/>
            </a:endParaRPr>
          </a:p>
        </p:txBody>
      </p:sp>
      <p:sp>
        <p:nvSpPr>
          <p:cNvPr id="114" name="Google Shape;114;p16"/>
          <p:cNvSpPr txBox="1"/>
          <p:nvPr/>
        </p:nvSpPr>
        <p:spPr>
          <a:xfrm>
            <a:off x="6215925" y="3774125"/>
            <a:ext cx="2623500" cy="415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Calibri"/>
              <a:ea typeface="Calibri"/>
              <a:cs typeface="Calibri"/>
              <a:sym typeface="Calibri"/>
            </a:endParaRPr>
          </a:p>
        </p:txBody>
      </p:sp>
      <p:sp>
        <p:nvSpPr>
          <p:cNvPr id="115" name="Google Shape;115;p16"/>
          <p:cNvSpPr txBox="1"/>
          <p:nvPr/>
        </p:nvSpPr>
        <p:spPr>
          <a:xfrm>
            <a:off x="373450" y="1845725"/>
            <a:ext cx="8551475" cy="2328812"/>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0" i="0" lang="es-CO" sz="1800" u="none" cap="none" strike="noStrike">
                <a:solidFill>
                  <a:schemeClr val="dk1"/>
                </a:solidFill>
                <a:latin typeface="Calibri"/>
                <a:ea typeface="Calibri"/>
                <a:cs typeface="Calibri"/>
                <a:sym typeface="Calibri"/>
              </a:rPr>
              <a:t>La </a:t>
            </a:r>
            <a:r>
              <a:rPr b="0" i="1" lang="es-CO" sz="1800" u="none" cap="none" strike="noStrike">
                <a:solidFill>
                  <a:schemeClr val="dk1"/>
                </a:solidFill>
                <a:latin typeface="Calibri"/>
                <a:ea typeface="Calibri"/>
                <a:cs typeface="Calibri"/>
                <a:sym typeface="Calibri"/>
              </a:rPr>
              <a:t>Ley de Educación Elemental y Secundaria (ESEA)</a:t>
            </a:r>
            <a:r>
              <a:rPr b="0" i="0" lang="es-CO" sz="1800" u="none" cap="none" strike="noStrike">
                <a:solidFill>
                  <a:schemeClr val="dk1"/>
                </a:solidFill>
                <a:latin typeface="Calibri"/>
                <a:ea typeface="Calibri"/>
                <a:cs typeface="Calibri"/>
                <a:sym typeface="Calibri"/>
              </a:rPr>
              <a:t>, modificada por la </a:t>
            </a:r>
            <a:r>
              <a:rPr b="0" i="1" lang="es-CO" sz="1800" u="none" cap="none" strike="noStrike">
                <a:solidFill>
                  <a:schemeClr val="dk1"/>
                </a:solidFill>
                <a:latin typeface="Calibri"/>
                <a:ea typeface="Calibri"/>
                <a:cs typeface="Calibri"/>
                <a:sym typeface="Calibri"/>
              </a:rPr>
              <a:t>Ley Cada Estudiante Triunfa (ESSA)</a:t>
            </a:r>
            <a:r>
              <a:rPr b="0" i="0" lang="es-CO" sz="1800" u="none" cap="none" strike="noStrike">
                <a:solidFill>
                  <a:schemeClr val="dk1"/>
                </a:solidFill>
                <a:latin typeface="Calibri"/>
                <a:ea typeface="Calibri"/>
                <a:cs typeface="Calibri"/>
                <a:sym typeface="Calibri"/>
              </a:rPr>
              <a:t> de 2015, requiere que cada escuela del Título I celebre una reunión anual para padres, familias y miembros de la comunidad con el propósito de:</a:t>
            </a:r>
            <a:endParaRPr/>
          </a:p>
          <a:p>
            <a:pPr indent="0" lvl="0" marL="914400" marR="0" rtl="0" algn="l">
              <a:lnSpc>
                <a:spcPct val="100000"/>
              </a:lnSpc>
              <a:spcBef>
                <a:spcPts val="400"/>
              </a:spcBef>
              <a:spcAft>
                <a:spcPts val="0"/>
              </a:spcAft>
              <a:buClr>
                <a:schemeClr val="dk1"/>
              </a:buClr>
              <a:buSzPts val="1100"/>
              <a:buFont typeface="Arial"/>
              <a:buNone/>
            </a:pPr>
            <a:r>
              <a:t/>
            </a:r>
            <a:endParaRPr b="0" i="0" sz="1800" u="none" cap="none" strike="noStrike">
              <a:solidFill>
                <a:schemeClr val="dk1"/>
              </a:solidFill>
              <a:latin typeface="Calibri"/>
              <a:ea typeface="Calibri"/>
              <a:cs typeface="Calibri"/>
              <a:sym typeface="Calibri"/>
            </a:endParaRPr>
          </a:p>
          <a:p>
            <a:pPr indent="-355600" lvl="0" marL="4572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Informar sobre la participación de la escuela en los servicios del Título I</a:t>
            </a:r>
            <a:endParaRPr/>
          </a:p>
          <a:p>
            <a:pPr indent="-355600" lvl="0" marL="4572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Explicar los requisitos del Título I, Parte A</a:t>
            </a:r>
            <a:endParaRPr/>
          </a:p>
          <a:p>
            <a:pPr indent="-355600" lvl="0" marL="4572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Explicar los derechos de los padres a la participación</a:t>
            </a:r>
            <a:endParaRPr b="1" i="0" sz="1800" u="none" cap="none" strike="noStrike">
              <a:solidFill>
                <a:schemeClr val="dk1"/>
              </a:solidFill>
              <a:latin typeface="Calibri"/>
              <a:ea typeface="Calibri"/>
              <a:cs typeface="Calibri"/>
              <a:sym typeface="Calibri"/>
            </a:endParaRPr>
          </a:p>
        </p:txBody>
      </p:sp>
      <p:sp>
        <p:nvSpPr>
          <p:cNvPr id="116" name="Google Shape;116;p16"/>
          <p:cNvSpPr txBox="1"/>
          <p:nvPr/>
        </p:nvSpPr>
        <p:spPr>
          <a:xfrm>
            <a:off x="497996" y="265972"/>
            <a:ext cx="4429418" cy="61555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CO" sz="3400" u="none" cap="none" strike="noStrike">
                <a:solidFill>
                  <a:schemeClr val="dk1"/>
                </a:solidFill>
                <a:latin typeface="Calibri"/>
                <a:ea typeface="Calibri"/>
                <a:cs typeface="Calibri"/>
                <a:sym typeface="Calibri"/>
              </a:rPr>
              <a:t>Propósito de la reunión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txBox="1"/>
          <p:nvPr>
            <p:ph type="title"/>
          </p:nvPr>
        </p:nvSpPr>
        <p:spPr>
          <a:xfrm>
            <a:off x="490050" y="261016"/>
            <a:ext cx="7973400" cy="634334"/>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s-CO" sz="3400">
                <a:solidFill>
                  <a:schemeClr val="dk1"/>
                </a:solidFill>
                <a:latin typeface="Calibri"/>
                <a:ea typeface="Calibri"/>
                <a:cs typeface="Calibri"/>
                <a:sym typeface="Calibri"/>
              </a:rPr>
              <a:t>Vista General de la reunión</a:t>
            </a:r>
            <a:endParaRPr/>
          </a:p>
        </p:txBody>
      </p:sp>
      <p:sp>
        <p:nvSpPr>
          <p:cNvPr id="122" name="Google Shape;122;p17"/>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23" name="Google Shape;123;p17"/>
          <p:cNvSpPr txBox="1"/>
          <p:nvPr/>
        </p:nvSpPr>
        <p:spPr>
          <a:xfrm>
            <a:off x="261257" y="1224395"/>
            <a:ext cx="8792389" cy="3706079"/>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b="1" i="0" lang="es-CO" sz="1800" u="none" cap="none" strike="noStrike">
                <a:solidFill>
                  <a:schemeClr val="dk1"/>
                </a:solidFill>
                <a:latin typeface="Calibri"/>
                <a:ea typeface="Calibri"/>
                <a:cs typeface="Calibri"/>
                <a:sym typeface="Calibri"/>
              </a:rPr>
              <a:t>¿Qué es una escuela del Título I y qué significa ser una escuela del Título I?</a:t>
            </a:r>
            <a:endParaRPr/>
          </a:p>
          <a:p>
            <a:pPr indent="-196850" lvl="0" marL="285750" marR="0" rtl="0" algn="l">
              <a:lnSpc>
                <a:spcPct val="15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Reserva obligatoria para la participación de los padres y las familias</a:t>
            </a:r>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Política de Participación para los Padres y las Familias de CMS</a:t>
            </a:r>
            <a:endParaRPr b="0" i="0" sz="1400" u="none" cap="none" strike="noStrike">
              <a:solidFill>
                <a:schemeClr val="dk1"/>
              </a:solidFill>
              <a:latin typeface="Calibri"/>
              <a:ea typeface="Calibri"/>
              <a:cs typeface="Calibri"/>
              <a:sym typeface="Calibri"/>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Cómo se lleva a cabo la evaluación anual de la Política de Participación para los Padres y las Familias de CMS</a:t>
            </a:r>
            <a:endParaRPr b="0" i="0" sz="1400" u="none" cap="none" strike="noStrike">
              <a:solidFill>
                <a:schemeClr val="dk1"/>
              </a:solidFill>
              <a:latin typeface="Calibri"/>
              <a:ea typeface="Calibri"/>
              <a:cs typeface="Calibri"/>
              <a:sym typeface="Calibri"/>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Política de Participación para los Padres y las Familias de la escuela</a:t>
            </a:r>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Plan de Mejoramiento Escolar (SIP) en NCStar</a:t>
            </a:r>
            <a:endParaRPr b="0" i="0" sz="1400" u="none" cap="none" strike="noStrike">
              <a:solidFill>
                <a:schemeClr val="dk1"/>
              </a:solidFill>
              <a:latin typeface="Calibri"/>
              <a:ea typeface="Calibri"/>
              <a:cs typeface="Calibri"/>
              <a:sym typeface="Calibri"/>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Pacto entre la Escuela y los Padres (</a:t>
            </a:r>
            <a:r>
              <a:rPr b="0" i="1" lang="es-CO" sz="1400" u="none" cap="none" strike="noStrike">
                <a:solidFill>
                  <a:schemeClr val="dk1"/>
                </a:solidFill>
                <a:latin typeface="Calibri"/>
                <a:ea typeface="Calibri"/>
                <a:cs typeface="Calibri"/>
                <a:sym typeface="Calibri"/>
              </a:rPr>
              <a:t>School-Parent Compact</a:t>
            </a:r>
            <a:r>
              <a:rPr b="0" i="0" lang="es-CO" sz="1400" u="none" cap="none" strike="noStrike">
                <a:solidFill>
                  <a:schemeClr val="dk1"/>
                </a:solidFill>
                <a:latin typeface="Calibri"/>
                <a:ea typeface="Calibri"/>
                <a:cs typeface="Calibri"/>
                <a:sym typeface="Calibri"/>
              </a:rPr>
              <a:t>)</a:t>
            </a:r>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Cómo revisar las cualificaciones de los maestros de su hijo(a)</a:t>
            </a:r>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Cómo se notificará a los padres si al estudiante le enseña un maestro que no se considera “Altamente Calificado” según los estándares de licenciatura de maestros en el Plan de Responsabilidad ESSA de Carolina del Norte</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8"/>
          <p:cNvSpPr txBox="1"/>
          <p:nvPr>
            <p:ph type="title"/>
          </p:nvPr>
        </p:nvSpPr>
        <p:spPr>
          <a:xfrm>
            <a:off x="493150" y="260775"/>
            <a:ext cx="7973400" cy="6402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1100"/>
              <a:buFont typeface="Arial"/>
              <a:buNone/>
            </a:pPr>
            <a:r>
              <a:rPr lang="es-CO" sz="3400">
                <a:solidFill>
                  <a:schemeClr val="dk1"/>
                </a:solidFill>
                <a:latin typeface="Calibri"/>
                <a:ea typeface="Calibri"/>
                <a:cs typeface="Calibri"/>
                <a:sym typeface="Calibri"/>
              </a:rPr>
              <a:t>¿Qué es una escuela del Título I?</a:t>
            </a:r>
            <a:endParaRPr b="0" sz="3400">
              <a:solidFill>
                <a:srgbClr val="00AFD7"/>
              </a:solidFill>
              <a:latin typeface="Calibri"/>
              <a:ea typeface="Calibri"/>
              <a:cs typeface="Calibri"/>
              <a:sym typeface="Calibri"/>
            </a:endParaRPr>
          </a:p>
        </p:txBody>
      </p:sp>
      <p:sp>
        <p:nvSpPr>
          <p:cNvPr id="129" name="Google Shape;129;p18"/>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30" name="Google Shape;130;p18"/>
          <p:cNvSpPr txBox="1"/>
          <p:nvPr/>
        </p:nvSpPr>
        <p:spPr>
          <a:xfrm>
            <a:off x="711975" y="1916025"/>
            <a:ext cx="7720050" cy="2385238"/>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600"/>
              </a:spcBef>
              <a:spcAft>
                <a:spcPts val="0"/>
              </a:spcAft>
              <a:buNone/>
            </a:pPr>
            <a:r>
              <a:rPr b="0" i="0" lang="es-CO" sz="2000" u="none" cap="none" strike="noStrike">
                <a:solidFill>
                  <a:schemeClr val="dk1"/>
                </a:solidFill>
                <a:latin typeface="Calibri"/>
                <a:ea typeface="Calibri"/>
                <a:cs typeface="Calibri"/>
                <a:sym typeface="Calibri"/>
              </a:rPr>
              <a:t>El Título I es el programa educativo financiado con fondos federales más grande del país. Las escuelas del Título I reciben fondos federales para invertirlos en sus estudiantes. El principio básico del Título I es que las escuelas con grandes concentraciones de estudiantes de bajos ingresos reciban fondos suplementarios para alcanzar las metas educativas establecidas.</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Clr>
                <a:srgbClr val="00AFD7"/>
              </a:buClr>
              <a:buSzPts val="2000"/>
              <a:buFont typeface="Basic"/>
              <a:buNone/>
            </a:pPr>
            <a:r>
              <a:t/>
            </a:r>
            <a:endParaRPr b="0" i="0" sz="2000" u="none" cap="none" strike="noStrike">
              <a:solidFill>
                <a:srgbClr val="666666"/>
              </a:solidFill>
              <a:highlight>
                <a:srgbClr val="FFFFFF"/>
              </a:highlight>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9"/>
          <p:cNvSpPr txBox="1"/>
          <p:nvPr>
            <p:ph type="title"/>
          </p:nvPr>
        </p:nvSpPr>
        <p:spPr>
          <a:xfrm>
            <a:off x="499575" y="218576"/>
            <a:ext cx="7973400" cy="638249"/>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s-CO" sz="3400">
                <a:solidFill>
                  <a:schemeClr val="dk1"/>
                </a:solidFill>
                <a:latin typeface="Calibri"/>
                <a:ea typeface="Calibri"/>
                <a:cs typeface="Calibri"/>
                <a:sym typeface="Calibri"/>
              </a:rPr>
              <a:t>¿Qué significa ser una escuela del Título I?</a:t>
            </a:r>
            <a:endParaRPr sz="3400">
              <a:solidFill>
                <a:srgbClr val="00AFD7"/>
              </a:solidFill>
              <a:latin typeface="Calibri"/>
              <a:ea typeface="Calibri"/>
              <a:cs typeface="Calibri"/>
              <a:sym typeface="Calibri"/>
            </a:endParaRPr>
          </a:p>
        </p:txBody>
      </p:sp>
      <p:sp>
        <p:nvSpPr>
          <p:cNvPr id="136" name="Google Shape;136;p19"/>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37" name="Google Shape;137;p19"/>
          <p:cNvSpPr txBox="1"/>
          <p:nvPr/>
        </p:nvSpPr>
        <p:spPr>
          <a:xfrm>
            <a:off x="254887" y="1422875"/>
            <a:ext cx="8634225" cy="4578300"/>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Ser una escuela de Título I significa recibir recursos federales (provenientes del fondo del Título I) para complementar los programas escolares existentes. Estos recursos se utilizan para:</a:t>
            </a:r>
            <a:endParaRPr/>
          </a:p>
          <a:p>
            <a:pPr indent="0" lvl="0" marL="0" marR="0" rtl="0" algn="l">
              <a:lnSpc>
                <a:spcPct val="100000"/>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Identificar a los estudiantes que experimentan dificultades académicas y brindarles asistencia oportuna para ayudarlos a cumplir con los desafiantes estándares de contenido del estado.</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Financiar personal, programas, materiales, y suministros suplementarios.</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Llevar a cabo reuniones, capacitaciones y actividades de participación para los padres y las familias.</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Reclutar, contratar y retener maestros Altamente Calificados.</a:t>
            </a:r>
            <a:endParaRPr/>
          </a:p>
          <a:p>
            <a:pPr indent="-158750" lvl="1" marL="742950" marR="0" rtl="0" algn="l">
              <a:lnSpc>
                <a:spcPct val="100000"/>
              </a:lnSpc>
              <a:spcBef>
                <a:spcPts val="400"/>
              </a:spcBef>
              <a:spcAft>
                <a:spcPts val="0"/>
              </a:spcAft>
              <a:buClr>
                <a:schemeClr val="dk1"/>
              </a:buClr>
              <a:buSzPts val="2000"/>
              <a:buFont typeface="Avenir"/>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Ser una escuela de Título I también significa fomentar la participación continua de los padres y las familias, y defender los derechos de los padres.</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40"/>
              </a:spcBef>
              <a:spcAft>
                <a:spcPts val="0"/>
              </a:spcAft>
              <a:buClr>
                <a:schemeClr val="dk1"/>
              </a:buClr>
              <a:buSzPts val="2200"/>
              <a:buFont typeface="Arial"/>
              <a:buNone/>
            </a:pPr>
            <a:r>
              <a:t/>
            </a:r>
            <a:endParaRPr b="0" i="0" sz="2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0"/>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43" name="Google Shape;143;p20"/>
          <p:cNvSpPr txBox="1"/>
          <p:nvPr/>
        </p:nvSpPr>
        <p:spPr>
          <a:xfrm>
            <a:off x="606600" y="2088140"/>
            <a:ext cx="7930800" cy="45783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None/>
            </a:pPr>
            <a:r>
              <a:rPr b="1" i="1" lang="es-CO" sz="2000">
                <a:solidFill>
                  <a:schemeClr val="dk1"/>
                </a:solidFill>
              </a:rPr>
              <a:t>asistente de maestro</a:t>
            </a:r>
            <a:endParaRPr b="1" i="1" sz="2000">
              <a:solidFill>
                <a:schemeClr val="dk1"/>
              </a:solidFill>
            </a:endParaRPr>
          </a:p>
          <a:p>
            <a:pPr indent="0" lvl="0" marL="457200" marR="0" rtl="0" algn="l">
              <a:lnSpc>
                <a:spcPct val="100000"/>
              </a:lnSpc>
              <a:spcBef>
                <a:spcPts val="0"/>
              </a:spcBef>
              <a:spcAft>
                <a:spcPts val="0"/>
              </a:spcAft>
              <a:buNone/>
            </a:pPr>
            <a:r>
              <a:rPr b="1" i="1" lang="es-CO" sz="2000">
                <a:solidFill>
                  <a:schemeClr val="dk1"/>
                </a:solidFill>
              </a:rPr>
              <a:t>participación de los padres</a:t>
            </a:r>
            <a:endParaRPr b="1" i="1" sz="2000">
              <a:solidFill>
                <a:schemeClr val="dk1"/>
              </a:solidFill>
            </a:endParaRPr>
          </a:p>
          <a:p>
            <a:pPr indent="0" lvl="0" marL="457200" marR="0" rtl="0" algn="l">
              <a:lnSpc>
                <a:spcPct val="100000"/>
              </a:lnSpc>
              <a:spcBef>
                <a:spcPts val="0"/>
              </a:spcBef>
              <a:spcAft>
                <a:spcPts val="0"/>
              </a:spcAft>
              <a:buNone/>
            </a:pPr>
            <a:r>
              <a:rPr b="1" i="1" lang="es-CO" sz="2000">
                <a:solidFill>
                  <a:schemeClr val="dk1"/>
                </a:solidFill>
              </a:rPr>
              <a:t>desarrollo profesional</a:t>
            </a:r>
            <a:endParaRPr b="1" i="1" sz="2000">
              <a:solidFill>
                <a:schemeClr val="dk1"/>
              </a:solidFill>
            </a:endParaRPr>
          </a:p>
          <a:p>
            <a:pPr indent="0" lvl="0" marL="457200" marR="0" rtl="0" algn="l">
              <a:lnSpc>
                <a:spcPct val="100000"/>
              </a:lnSpc>
              <a:spcBef>
                <a:spcPts val="0"/>
              </a:spcBef>
              <a:spcAft>
                <a:spcPts val="0"/>
              </a:spcAft>
              <a:buNone/>
            </a:pPr>
            <a:r>
              <a:rPr b="1" i="1" lang="es-CO" sz="2000">
                <a:solidFill>
                  <a:schemeClr val="dk1"/>
                </a:solidFill>
              </a:rPr>
              <a:t>desarrollo profesional del personal</a:t>
            </a:r>
            <a:endParaRPr b="1" i="1" sz="2000">
              <a:solidFill>
                <a:schemeClr val="dk1"/>
              </a:solidFill>
            </a:endParaRPr>
          </a:p>
          <a:p>
            <a:pPr indent="0" lvl="0" marL="457200" marR="0" rtl="0" algn="l">
              <a:lnSpc>
                <a:spcPct val="100000"/>
              </a:lnSpc>
              <a:spcBef>
                <a:spcPts val="0"/>
              </a:spcBef>
              <a:spcAft>
                <a:spcPts val="0"/>
              </a:spcAft>
              <a:buNone/>
            </a:pPr>
            <a:r>
              <a:rPr b="1" lang="es-CO" sz="2000">
                <a:solidFill>
                  <a:srgbClr val="001D35"/>
                </a:solidFill>
                <a:highlight>
                  <a:srgbClr val="FFFFFF"/>
                </a:highlight>
              </a:rPr>
              <a:t>suministros y materiales</a:t>
            </a:r>
            <a:endParaRPr b="1" sz="2000">
              <a:solidFill>
                <a:srgbClr val="001D35"/>
              </a:solidFill>
              <a:highlight>
                <a:srgbClr val="FFFFFF"/>
              </a:highlight>
            </a:endParaRPr>
          </a:p>
          <a:p>
            <a:pPr indent="0" lvl="0" marL="457200" marR="0" rtl="0" algn="l">
              <a:lnSpc>
                <a:spcPct val="100000"/>
              </a:lnSpc>
              <a:spcBef>
                <a:spcPts val="0"/>
              </a:spcBef>
              <a:spcAft>
                <a:spcPts val="0"/>
              </a:spcAft>
              <a:buNone/>
            </a:pPr>
            <a:r>
              <a:rPr b="1" lang="es-CO" sz="2000">
                <a:solidFill>
                  <a:srgbClr val="001D35"/>
                </a:solidFill>
                <a:highlight>
                  <a:srgbClr val="FFFFFF"/>
                </a:highlight>
              </a:rPr>
              <a:t>aprendizaje social y emocional</a:t>
            </a:r>
            <a:endParaRPr b="1" sz="2000">
              <a:solidFill>
                <a:srgbClr val="001D35"/>
              </a:solidFill>
              <a:highlight>
                <a:srgbClr val="FFFFFF"/>
              </a:highlight>
            </a:endParaRPr>
          </a:p>
          <a:p>
            <a:pPr indent="0" lvl="0" marL="457200" marR="0" rtl="0" algn="l">
              <a:lnSpc>
                <a:spcPct val="100000"/>
              </a:lnSpc>
              <a:spcBef>
                <a:spcPts val="0"/>
              </a:spcBef>
              <a:spcAft>
                <a:spcPts val="0"/>
              </a:spcAft>
              <a:buNone/>
            </a:pPr>
            <a:r>
              <a:t/>
            </a:r>
            <a:endParaRPr b="1" i="1" sz="2000">
              <a:solidFill>
                <a:schemeClr val="dk1"/>
              </a:solidFill>
            </a:endParaRPr>
          </a:p>
          <a:p>
            <a:pPr indent="0" lvl="0" marL="457200" marR="0" rtl="0" algn="l">
              <a:lnSpc>
                <a:spcPct val="100000"/>
              </a:lnSpc>
              <a:spcBef>
                <a:spcPts val="0"/>
              </a:spcBef>
              <a:spcAft>
                <a:spcPts val="0"/>
              </a:spcAft>
              <a:buNone/>
            </a:pPr>
            <a:r>
              <a:t/>
            </a:r>
            <a:endParaRPr b="1" i="1" sz="20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342900" lvl="0" marL="342900" marR="0" rtl="0" algn="l">
              <a:lnSpc>
                <a:spcPct val="100000"/>
              </a:lnSpc>
              <a:spcBef>
                <a:spcPts val="440"/>
              </a:spcBef>
              <a:spcAft>
                <a:spcPts val="0"/>
              </a:spcAft>
              <a:buClr>
                <a:srgbClr val="000000"/>
              </a:buClr>
              <a:buSzPts val="2200"/>
              <a:buFont typeface="Arial"/>
              <a:buNone/>
            </a:pPr>
            <a:r>
              <a:t/>
            </a:r>
            <a:endParaRPr b="0" i="0" sz="2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44" name="Google Shape;144;p20"/>
          <p:cNvSpPr txBox="1"/>
          <p:nvPr/>
        </p:nvSpPr>
        <p:spPr>
          <a:xfrm>
            <a:off x="606600" y="73354"/>
            <a:ext cx="7930800" cy="1231076"/>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3400"/>
              <a:buFont typeface="Arial"/>
              <a:buNone/>
            </a:pPr>
            <a:r>
              <a:rPr b="1" i="0" lang="es-CO" sz="3400" u="none" cap="none" strike="noStrike">
                <a:solidFill>
                  <a:schemeClr val="dk1"/>
                </a:solidFill>
                <a:latin typeface="Calibri"/>
                <a:ea typeface="Calibri"/>
                <a:cs typeface="Calibri"/>
                <a:sym typeface="Calibri"/>
              </a:rPr>
              <a:t>¿Cómo se utilizan los fondos del Título I en nuestra escuela?</a:t>
            </a:r>
            <a:endParaRPr b="0" i="0" sz="3400" u="none" cap="none" strike="noStrik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1"/>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50" name="Google Shape;150;p21"/>
          <p:cNvSpPr txBox="1"/>
          <p:nvPr/>
        </p:nvSpPr>
        <p:spPr>
          <a:xfrm>
            <a:off x="378580" y="1458169"/>
            <a:ext cx="8386840" cy="4867200"/>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Cualquier Agencia de Educación Local (LEA) o distrito escolar con una asignación del Título I que supere los $500,000 está obligada por ley a reservar el 1% de la asignación de los recursos Título I para destinarlos a las actividades de participación de los padres y las familias.</a:t>
            </a:r>
            <a:endParaRPr/>
          </a:p>
          <a:p>
            <a:pPr indent="-215900" lvl="0" marL="342900" marR="0" rtl="0" algn="l">
              <a:lnSpc>
                <a:spcPct val="100000"/>
              </a:lnSpc>
              <a:spcBef>
                <a:spcPts val="400"/>
              </a:spcBef>
              <a:spcAft>
                <a:spcPts val="0"/>
              </a:spcAft>
              <a:buClr>
                <a:schemeClr val="dk1"/>
              </a:buClr>
              <a:buSzPts val="2000"/>
              <a:buFont typeface="Avenir"/>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De ese 1%, el 10% puede reservarse a nivel de LEA/distrito para invertirlo en iniciativas aplicadas a todo el sistema relacionadas con la participación de los padres y las familias. El 90% restante debe asignarse a todas las escuelas del Título I del distrito. En CMS, cada escuela del Título I recibe su parte de ese 90% para implementar actividades y eventos de participación de padres y familias a nivel escolar.</a:t>
            </a:r>
            <a:endParaRPr/>
          </a:p>
          <a:p>
            <a:pPr indent="-215900" lvl="0" marL="342900" marR="0" rtl="0" algn="l">
              <a:lnSpc>
                <a:spcPct val="100000"/>
              </a:lnSpc>
              <a:spcBef>
                <a:spcPts val="400"/>
              </a:spcBef>
              <a:spcAft>
                <a:spcPts val="0"/>
              </a:spcAft>
              <a:buClr>
                <a:schemeClr val="dk1"/>
              </a:buClr>
              <a:buSzPts val="2000"/>
              <a:buFont typeface="Avenir"/>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Los padres de las escuelas del Título I tienen derecho a opinar sobre las decisiones sobre cómo se invierten estos fondos. Este proceso se lleva a cabo a través del Equipo de Mejoramiento Escolar (SIT)</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4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ts val="1800"/>
              <a:buFont typeface="Arial"/>
              <a:buNone/>
            </a:pPr>
            <a:r>
              <a:t/>
            </a:r>
            <a:endParaRPr b="1"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t/>
            </a:r>
            <a:endParaRPr b="0" i="0" sz="1800" u="none" cap="none" strike="noStrike">
              <a:solidFill>
                <a:srgbClr val="0C0C0C"/>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1" name="Google Shape;151;p21"/>
          <p:cNvSpPr txBox="1"/>
          <p:nvPr/>
        </p:nvSpPr>
        <p:spPr>
          <a:xfrm>
            <a:off x="524325" y="0"/>
            <a:ext cx="8403020" cy="1231076"/>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3400"/>
              <a:buFont typeface="Arial"/>
              <a:buNone/>
            </a:pPr>
            <a:r>
              <a:rPr b="1" i="0" lang="es-CO" sz="3400" u="none" cap="none" strike="noStrike">
                <a:solidFill>
                  <a:schemeClr val="dk1"/>
                </a:solidFill>
                <a:latin typeface="Calibri"/>
                <a:ea typeface="Calibri"/>
                <a:cs typeface="Calibri"/>
                <a:sym typeface="Calibri"/>
              </a:rPr>
              <a:t>¿Qué es la reserva del 1% y cómo participan </a:t>
            </a:r>
            <a:endParaRPr/>
          </a:p>
          <a:p>
            <a:pPr indent="0" lvl="0" marL="0" marR="0" rtl="0" algn="l">
              <a:lnSpc>
                <a:spcPct val="100000"/>
              </a:lnSpc>
              <a:spcBef>
                <a:spcPts val="0"/>
              </a:spcBef>
              <a:spcAft>
                <a:spcPts val="0"/>
              </a:spcAft>
              <a:buClr>
                <a:srgbClr val="000000"/>
              </a:buClr>
              <a:buSzPts val="3400"/>
              <a:buFont typeface="Arial"/>
              <a:buNone/>
            </a:pPr>
            <a:r>
              <a:rPr b="1" i="0" lang="es-CO" sz="3400" u="none" cap="none" strike="noStrike">
                <a:solidFill>
                  <a:schemeClr val="dk1"/>
                </a:solidFill>
                <a:latin typeface="Calibri"/>
                <a:ea typeface="Calibri"/>
                <a:cs typeface="Calibri"/>
                <a:sym typeface="Calibri"/>
              </a:rPr>
              <a:t>los padres?</a:t>
            </a:r>
            <a:endParaRPr b="1" i="0" sz="30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2"/>
          <p:cNvSpPr txBox="1"/>
          <p:nvPr>
            <p:ph type="title"/>
          </p:nvPr>
        </p:nvSpPr>
        <p:spPr>
          <a:xfrm>
            <a:off x="585300" y="256933"/>
            <a:ext cx="7973400" cy="91464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s-CO" sz="3400">
                <a:solidFill>
                  <a:schemeClr val="dk1"/>
                </a:solidFill>
                <a:latin typeface="Calibri"/>
                <a:ea typeface="Calibri"/>
                <a:cs typeface="Calibri"/>
                <a:sym typeface="Calibri"/>
              </a:rPr>
              <a:t>Asignación para la participación de los padres y las familias</a:t>
            </a:r>
            <a:endParaRPr sz="3400">
              <a:solidFill>
                <a:srgbClr val="00AFD7"/>
              </a:solidFill>
              <a:latin typeface="Calibri"/>
              <a:ea typeface="Calibri"/>
              <a:cs typeface="Calibri"/>
              <a:sym typeface="Calibri"/>
            </a:endParaRPr>
          </a:p>
        </p:txBody>
      </p:sp>
      <p:sp>
        <p:nvSpPr>
          <p:cNvPr id="157" name="Google Shape;157;p22"/>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58" name="Google Shape;158;p22"/>
          <p:cNvSpPr txBox="1"/>
          <p:nvPr/>
        </p:nvSpPr>
        <p:spPr>
          <a:xfrm>
            <a:off x="230325" y="1822625"/>
            <a:ext cx="7973400" cy="3288300"/>
          </a:xfrm>
          <a:prstGeom prst="rect">
            <a:avLst/>
          </a:prstGeom>
          <a:noFill/>
          <a:ln>
            <a:noFill/>
          </a:ln>
        </p:spPr>
        <p:txBody>
          <a:bodyPr anchorCtr="0" anchor="t" bIns="91425" lIns="91425" spcFirstLastPara="1" rIns="91425" wrap="square" tIns="91425">
            <a:noAutofit/>
          </a:bodyPr>
          <a:lstStyle/>
          <a:p>
            <a:pPr indent="-355600" lvl="0" marL="457200" marR="0" rtl="0" algn="l">
              <a:lnSpc>
                <a:spcPct val="100000"/>
              </a:lnSpc>
              <a:spcBef>
                <a:spcPts val="0"/>
              </a:spcBef>
              <a:spcAft>
                <a:spcPts val="0"/>
              </a:spcAft>
              <a:buClr>
                <a:schemeClr val="dk1"/>
              </a:buClr>
              <a:buSzPts val="2000"/>
              <a:buFont typeface="Avenir"/>
              <a:buChar char="●"/>
            </a:pPr>
            <a:r>
              <a:rPr b="0" i="0" lang="es-CO" sz="2000" u="none" cap="none" strike="noStrike">
                <a:solidFill>
                  <a:schemeClr val="dk1"/>
                </a:solidFill>
                <a:latin typeface="Calibri"/>
                <a:ea typeface="Calibri"/>
                <a:cs typeface="Calibri"/>
                <a:sym typeface="Calibri"/>
              </a:rPr>
              <a:t>¿Cómo invertimos los fondos del Título I?: </a:t>
            </a:r>
            <a:endParaRPr>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b="0" i="0" lang="es-CO" sz="2000" u="none" cap="none" strike="noStrike">
                <a:solidFill>
                  <a:schemeClr val="dk1"/>
                </a:solidFill>
                <a:latin typeface="Calibri"/>
                <a:ea typeface="Calibri"/>
                <a:cs typeface="Calibri"/>
                <a:sym typeface="Calibri"/>
              </a:rPr>
              <a:t> </a:t>
            </a:r>
            <a:endParaRPr>
              <a:solidFill>
                <a:schemeClr val="dk1"/>
              </a:solidFill>
            </a:endParaRPr>
          </a:p>
          <a:p>
            <a:pPr indent="-355600" lvl="0" marL="457200" marR="0" rtl="0" algn="l">
              <a:lnSpc>
                <a:spcPct val="100000"/>
              </a:lnSpc>
              <a:spcBef>
                <a:spcPts val="0"/>
              </a:spcBef>
              <a:spcAft>
                <a:spcPts val="0"/>
              </a:spcAft>
              <a:buClr>
                <a:schemeClr val="dk1"/>
              </a:buClr>
              <a:buSzPts val="2000"/>
              <a:buFont typeface="Avenir"/>
              <a:buChar char="●"/>
            </a:pPr>
            <a:r>
              <a:rPr b="0" i="0" lang="es-CO" sz="2000" u="none" cap="none" strike="noStrike">
                <a:solidFill>
                  <a:schemeClr val="dk1"/>
                </a:solidFill>
                <a:latin typeface="Calibri"/>
                <a:ea typeface="Calibri"/>
                <a:cs typeface="Calibri"/>
                <a:sym typeface="Calibri"/>
              </a:rPr>
              <a:t>Ejemplos</a:t>
            </a:r>
            <a:endParaRPr>
              <a:solidFill>
                <a:schemeClr val="dk1"/>
              </a:solidFill>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0" lvl="0" marL="914400" marR="0" rtl="0" algn="l">
              <a:lnSpc>
                <a:spcPct val="100000"/>
              </a:lnSpc>
              <a:spcBef>
                <a:spcPts val="0"/>
              </a:spcBef>
              <a:spcAft>
                <a:spcPts val="0"/>
              </a:spcAft>
              <a:buClr>
                <a:schemeClr val="dk1"/>
              </a:buClr>
              <a:buSzPts val="1100"/>
              <a:buFont typeface="Arial"/>
              <a:buNone/>
            </a:pPr>
            <a:r>
              <a:rPr b="0" i="0" lang="es-CO" sz="2400" u="none" cap="none" strike="noStrike">
                <a:solidFill>
                  <a:schemeClr val="dk1"/>
                </a:solidFill>
                <a:latin typeface="Calibri"/>
                <a:ea typeface="Calibri"/>
                <a:cs typeface="Calibri"/>
                <a:sym typeface="Calibri"/>
              </a:rPr>
              <a:t>desarrollo profesional</a:t>
            </a:r>
            <a:endParaRPr b="0" i="0" sz="2400" u="none" cap="none" strike="noStrike">
              <a:solidFill>
                <a:schemeClr val="dk1"/>
              </a:solidFill>
              <a:latin typeface="Calibri"/>
              <a:ea typeface="Calibri"/>
              <a:cs typeface="Calibri"/>
              <a:sym typeface="Calibri"/>
            </a:endParaRPr>
          </a:p>
          <a:p>
            <a:pPr indent="0" lvl="0" marL="914400" marR="0" rtl="0" algn="l">
              <a:lnSpc>
                <a:spcPct val="100000"/>
              </a:lnSpc>
              <a:spcBef>
                <a:spcPts val="0"/>
              </a:spcBef>
              <a:spcAft>
                <a:spcPts val="0"/>
              </a:spcAft>
              <a:buClr>
                <a:schemeClr val="dk1"/>
              </a:buClr>
              <a:buSzPts val="1100"/>
              <a:buFont typeface="Arial"/>
              <a:buNone/>
            </a:pPr>
            <a:r>
              <a:rPr lang="es-CO" sz="2200">
                <a:solidFill>
                  <a:srgbClr val="001D35"/>
                </a:solidFill>
                <a:highlight>
                  <a:srgbClr val="FFFFFF"/>
                </a:highlight>
                <a:latin typeface="Roboto"/>
                <a:ea typeface="Roboto"/>
                <a:cs typeface="Roboto"/>
                <a:sym typeface="Roboto"/>
              </a:rPr>
              <a:t>materiales didácticos </a:t>
            </a:r>
            <a:endParaRPr sz="2200">
              <a:solidFill>
                <a:srgbClr val="001D35"/>
              </a:solidFill>
              <a:highlight>
                <a:srgbClr val="FFFFFF"/>
              </a:highlight>
              <a:latin typeface="Roboto"/>
              <a:ea typeface="Roboto"/>
              <a:cs typeface="Roboto"/>
              <a:sym typeface="Roboto"/>
            </a:endParaRPr>
          </a:p>
          <a:p>
            <a:pPr indent="0" lvl="0" marL="914400" marR="0" rtl="0" algn="l">
              <a:lnSpc>
                <a:spcPct val="100000"/>
              </a:lnSpc>
              <a:spcBef>
                <a:spcPts val="0"/>
              </a:spcBef>
              <a:spcAft>
                <a:spcPts val="0"/>
              </a:spcAft>
              <a:buClr>
                <a:schemeClr val="dk1"/>
              </a:buClr>
              <a:buSzPts val="1100"/>
              <a:buFont typeface="Arial"/>
              <a:buNone/>
            </a:pPr>
            <a:r>
              <a:rPr b="0" i="0" lang="es-CO" sz="2400" u="none" cap="none" strike="noStrike">
                <a:solidFill>
                  <a:schemeClr val="dk1"/>
                </a:solidFill>
                <a:latin typeface="Calibri"/>
                <a:ea typeface="Calibri"/>
                <a:cs typeface="Calibri"/>
                <a:sym typeface="Calibri"/>
              </a:rPr>
              <a:t>participación de los padres</a:t>
            </a:r>
            <a:endParaRPr b="0" i="0" sz="2400" u="none" cap="none" strike="noStrike">
              <a:solidFill>
                <a:schemeClr val="dk1"/>
              </a:solidFill>
              <a:latin typeface="Calibri"/>
              <a:ea typeface="Calibri"/>
              <a:cs typeface="Calibri"/>
              <a:sym typeface="Calibri"/>
            </a:endParaRPr>
          </a:p>
          <a:p>
            <a:pPr indent="0" lvl="0" marL="914400" marR="0" rtl="0" algn="l">
              <a:lnSpc>
                <a:spcPct val="100000"/>
              </a:lnSpc>
              <a:spcBef>
                <a:spcPts val="0"/>
              </a:spcBef>
              <a:spcAft>
                <a:spcPts val="0"/>
              </a:spcAft>
              <a:buClr>
                <a:schemeClr val="dk1"/>
              </a:buClr>
              <a:buSzPts val="1100"/>
              <a:buFont typeface="Arial"/>
              <a:buNone/>
            </a:pPr>
            <a:r>
              <a:rPr lang="es-CO" sz="2100">
                <a:solidFill>
                  <a:srgbClr val="001D35"/>
                </a:solidFill>
                <a:highlight>
                  <a:srgbClr val="FFFFFF"/>
                </a:highlight>
                <a:latin typeface="Roboto"/>
                <a:ea typeface="Roboto"/>
                <a:cs typeface="Roboto"/>
                <a:sym typeface="Roboto"/>
              </a:rPr>
              <a:t>contratación de profesores</a:t>
            </a:r>
            <a:endParaRPr b="0" i="0" sz="2900" u="none" cap="none" strike="noStrike">
              <a:solidFill>
                <a:schemeClr val="dk1"/>
              </a:solidFill>
              <a:latin typeface="Calibri"/>
              <a:ea typeface="Calibri"/>
              <a:cs typeface="Calibri"/>
              <a:sym typeface="Calibri"/>
            </a:endParaRPr>
          </a:p>
          <a:p>
            <a:pPr indent="0" lvl="0" marL="914400" marR="0" rtl="0" algn="l">
              <a:lnSpc>
                <a:spcPct val="100000"/>
              </a:lnSpc>
              <a:spcBef>
                <a:spcPts val="0"/>
              </a:spcBef>
              <a:spcAft>
                <a:spcPts val="0"/>
              </a:spcAft>
              <a:buClr>
                <a:schemeClr val="dk1"/>
              </a:buClr>
              <a:buSzPts val="1100"/>
              <a:buFont typeface="Arial"/>
              <a:buNone/>
            </a:pPr>
            <a:r>
              <a:t/>
            </a:r>
            <a:endParaRPr sz="2000">
              <a:solidFill>
                <a:schemeClr val="dk1"/>
              </a:solidFill>
              <a:latin typeface="Calibri"/>
              <a:ea typeface="Calibri"/>
              <a:cs typeface="Calibri"/>
              <a:sym typeface="Calibri"/>
            </a:endParaRPr>
          </a:p>
          <a:p>
            <a:pPr indent="0" lvl="0" marL="914400" marR="0" rtl="0" algn="l">
              <a:lnSpc>
                <a:spcPct val="100000"/>
              </a:lnSpc>
              <a:spcBef>
                <a:spcPts val="0"/>
              </a:spcBef>
              <a:spcAft>
                <a:spcPts val="0"/>
              </a:spcAft>
              <a:buClr>
                <a:schemeClr val="dk1"/>
              </a:buClr>
              <a:buSzPts val="1100"/>
              <a:buFont typeface="Arial"/>
              <a:buNone/>
            </a:pPr>
            <a:r>
              <a:t/>
            </a:r>
            <a:endParaRPr sz="2000">
              <a:solidFill>
                <a:schemeClr val="dk1"/>
              </a:solidFill>
              <a:latin typeface="Calibri"/>
              <a:ea typeface="Calibri"/>
              <a:cs typeface="Calibri"/>
              <a:sym typeface="Calibri"/>
            </a:endParaRPr>
          </a:p>
          <a:p>
            <a:pPr indent="0" lvl="0" marL="914400" marR="0" rtl="0" algn="l">
              <a:lnSpc>
                <a:spcPct val="100000"/>
              </a:lnSpc>
              <a:spcBef>
                <a:spcPts val="0"/>
              </a:spcBef>
              <a:spcAft>
                <a:spcPts val="0"/>
              </a:spcAft>
              <a:buClr>
                <a:schemeClr val="dk1"/>
              </a:buClr>
              <a:buSzPts val="1100"/>
              <a:buFont typeface="Arial"/>
              <a:buNone/>
            </a:pPr>
            <a:r>
              <a:t/>
            </a:r>
            <a:endParaRPr sz="2000">
              <a:solidFill>
                <a:schemeClr val="dk1"/>
              </a:solidFill>
              <a:latin typeface="Calibri"/>
              <a:ea typeface="Calibri"/>
              <a:cs typeface="Calibri"/>
              <a:sym typeface="Calibri"/>
            </a:endParaRPr>
          </a:p>
          <a:p>
            <a:pPr indent="0" lvl="0" marL="914400" marR="0" rtl="0" algn="l">
              <a:lnSpc>
                <a:spcPct val="100000"/>
              </a:lnSpc>
              <a:spcBef>
                <a:spcPts val="0"/>
              </a:spcBef>
              <a:spcAft>
                <a:spcPts val="0"/>
              </a:spcAft>
              <a:buClr>
                <a:schemeClr val="dk1"/>
              </a:buClr>
              <a:buSzPts val="1100"/>
              <a:buFont typeface="Arial"/>
              <a:buNone/>
            </a:pPr>
            <a:r>
              <a:t/>
            </a:r>
            <a:endParaRPr sz="2000">
              <a:solidFill>
                <a:schemeClr val="dk1"/>
              </a:solidFill>
              <a:latin typeface="Calibri"/>
              <a:ea typeface="Calibri"/>
              <a:cs typeface="Calibri"/>
              <a:sym typeface="Calibri"/>
            </a:endParaRPr>
          </a:p>
          <a:p>
            <a:pPr indent="0" lvl="0" marL="1371600" marR="0" rtl="0" algn="l">
              <a:lnSpc>
                <a:spcPct val="100000"/>
              </a:lnSpc>
              <a:spcBef>
                <a:spcPts val="0"/>
              </a:spcBef>
              <a:spcAft>
                <a:spcPts val="0"/>
              </a:spcAft>
              <a:buNone/>
            </a:pPr>
            <a:r>
              <a:t/>
            </a:r>
            <a:endParaRPr sz="20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0" lvl="0" marL="91440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0" lvl="0" marL="91440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0" lvl="0" marL="0" marR="0" rtl="0" algn="l">
              <a:lnSpc>
                <a:spcPct val="90000"/>
              </a:lnSpc>
              <a:spcBef>
                <a:spcPts val="0"/>
              </a:spcBef>
              <a:spcAft>
                <a:spcPts val="0"/>
              </a:spcAft>
              <a:buClr>
                <a:schemeClr val="dk1"/>
              </a:buClr>
              <a:buSzPts val="35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