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6"/>
  </p:notesMasterIdLst>
  <p:sldIdLst>
    <p:sldId id="256" r:id="rId2"/>
    <p:sldId id="265" r:id="rId3"/>
    <p:sldId id="283" r:id="rId4"/>
    <p:sldId id="257" r:id="rId5"/>
    <p:sldId id="279" r:id="rId6"/>
    <p:sldId id="282" r:id="rId7"/>
    <p:sldId id="288" r:id="rId8"/>
    <p:sldId id="289" r:id="rId9"/>
    <p:sldId id="269" r:id="rId10"/>
    <p:sldId id="290" r:id="rId11"/>
    <p:sldId id="270" r:id="rId12"/>
    <p:sldId id="286" r:id="rId13"/>
    <p:sldId id="287" r:id="rId14"/>
    <p:sldId id="264" r:id="rId15"/>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kins, Robin" initials="WR" lastIdx="7" clrIdx="0">
    <p:extLst>
      <p:ext uri="{19B8F6BF-5375-455C-9EA6-DF929625EA0E}">
        <p15:presenceInfo xmlns:p15="http://schemas.microsoft.com/office/powerpoint/2012/main" userId="S::rwilkins@doe.nj.gov::f378d5fd-0613-4e8f-8ebe-75bfc519d6ca" providerId="AD"/>
      </p:ext>
    </p:extLst>
  </p:cmAuthor>
  <p:cmAuthor id="2" name="Rodney, Eric" initials="RE" lastIdx="1" clrIdx="1">
    <p:extLst>
      <p:ext uri="{19B8F6BF-5375-455C-9EA6-DF929625EA0E}">
        <p15:presenceInfo xmlns:p15="http://schemas.microsoft.com/office/powerpoint/2012/main" userId="S::erodney@doe.nj.gov::6417445c-5ac7-4d4b-aa2a-9e7bb9c3c99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23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410" autoAdjust="0"/>
  </p:normalViewPr>
  <p:slideViewPr>
    <p:cSldViewPr snapToGrid="0">
      <p:cViewPr varScale="1">
        <p:scale>
          <a:sx n="81" d="100"/>
          <a:sy n="81" d="100"/>
        </p:scale>
        <p:origin x="156" y="390"/>
      </p:cViewPr>
      <p:guideLst/>
    </p:cSldViewPr>
  </p:slideViewPr>
  <p:outlineViewPr>
    <p:cViewPr>
      <p:scale>
        <a:sx n="33" d="100"/>
        <a:sy n="33" d="100"/>
      </p:scale>
      <p:origin x="0" y="-6726"/>
    </p:cViewPr>
  </p:outlineViewPr>
  <p:notesTextViewPr>
    <p:cViewPr>
      <p:scale>
        <a:sx n="1" d="1"/>
        <a:sy n="1" d="1"/>
      </p:scale>
      <p:origin x="0" y="0"/>
    </p:cViewPr>
  </p:notesTextViewPr>
  <p:sorterViewPr>
    <p:cViewPr>
      <p:scale>
        <a:sx n="100" d="100"/>
        <a:sy n="100" d="100"/>
      </p:scale>
      <p:origin x="0" y="-10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Connor, Elizabeth" userId="af74055b-fb35-4a6b-afad-16d0a86f813b" providerId="ADAL" clId="{03AE4DBC-2999-4F85-88E8-1A6B82146409}"/>
    <pc:docChg chg="modSld">
      <pc:chgData name="O'Connor, Elizabeth" userId="af74055b-fb35-4a6b-afad-16d0a86f813b" providerId="ADAL" clId="{03AE4DBC-2999-4F85-88E8-1A6B82146409}" dt="2022-03-15T13:34:22.474" v="3" actId="20577"/>
      <pc:docMkLst>
        <pc:docMk/>
      </pc:docMkLst>
      <pc:sldChg chg="modSp mod">
        <pc:chgData name="O'Connor, Elizabeth" userId="af74055b-fb35-4a6b-afad-16d0a86f813b" providerId="ADAL" clId="{03AE4DBC-2999-4F85-88E8-1A6B82146409}" dt="2022-03-15T13:33:59.123" v="0" actId="2711"/>
        <pc:sldMkLst>
          <pc:docMk/>
          <pc:sldMk cId="1918357140" sldId="256"/>
        </pc:sldMkLst>
        <pc:spChg chg="mod">
          <ac:chgData name="O'Connor, Elizabeth" userId="af74055b-fb35-4a6b-afad-16d0a86f813b" providerId="ADAL" clId="{03AE4DBC-2999-4F85-88E8-1A6B82146409}" dt="2022-03-15T13:33:59.123" v="0" actId="2711"/>
          <ac:spMkLst>
            <pc:docMk/>
            <pc:sldMk cId="1918357140" sldId="256"/>
            <ac:spMk id="3" creationId="{00000000-0000-0000-0000-000000000000}"/>
          </ac:spMkLst>
        </pc:spChg>
      </pc:sldChg>
      <pc:sldChg chg="modSp mod">
        <pc:chgData name="O'Connor, Elizabeth" userId="af74055b-fb35-4a6b-afad-16d0a86f813b" providerId="ADAL" clId="{03AE4DBC-2999-4F85-88E8-1A6B82146409}" dt="2022-03-15T13:34:22.474" v="3" actId="20577"/>
        <pc:sldMkLst>
          <pc:docMk/>
          <pc:sldMk cId="1608185241" sldId="288"/>
        </pc:sldMkLst>
        <pc:spChg chg="mod">
          <ac:chgData name="O'Connor, Elizabeth" userId="af74055b-fb35-4a6b-afad-16d0a86f813b" providerId="ADAL" clId="{03AE4DBC-2999-4F85-88E8-1A6B82146409}" dt="2022-03-15T13:34:22.474" v="3" actId="20577"/>
          <ac:spMkLst>
            <pc:docMk/>
            <pc:sldMk cId="1608185241" sldId="288"/>
            <ac:spMk id="3" creationId="{307C3707-9167-4EB8-A319-67B7F86EA44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5A5E4D42-E0A2-405F-B080-46B29EBF4EAC}" type="datetimeFigureOut">
              <a:rPr lang="en-US" smtClean="0"/>
              <a:t>3/15/2022</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342F9C00-C3AD-4B5B-86EA-23210B949D61}" type="slidenum">
              <a:rPr lang="en-US" smtClean="0"/>
              <a:t>‹#›</a:t>
            </a:fld>
            <a:endParaRPr lang="en-US" dirty="0"/>
          </a:p>
        </p:txBody>
      </p:sp>
    </p:spTree>
    <p:extLst>
      <p:ext uri="{BB962C8B-B14F-4D97-AF65-F5344CB8AC3E}">
        <p14:creationId xmlns:p14="http://schemas.microsoft.com/office/powerpoint/2010/main" val="84646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2F9C00-C3AD-4B5B-86EA-23210B949D61}" type="slidenum">
              <a:rPr lang="en-US" smtClean="0"/>
              <a:t>7</a:t>
            </a:fld>
            <a:endParaRPr lang="en-US" dirty="0"/>
          </a:p>
        </p:txBody>
      </p:sp>
    </p:spTree>
    <p:extLst>
      <p:ext uri="{BB962C8B-B14F-4D97-AF65-F5344CB8AC3E}">
        <p14:creationId xmlns:p14="http://schemas.microsoft.com/office/powerpoint/2010/main" val="25958365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41077" y="1488660"/>
            <a:ext cx="8942601" cy="1421452"/>
          </a:xfrm>
        </p:spPr>
        <p:txBody>
          <a:bodyPr anchor="b">
            <a:noAutofit/>
          </a:bodyPr>
          <a:lstStyle>
            <a:lvl1pPr algn="l">
              <a:defRPr sz="4800">
                <a:latin typeface="Bell MT" panose="02020503060305020303" pitchFamily="18" charset="0"/>
              </a:defRPr>
            </a:lvl1pPr>
          </a:lstStyle>
          <a:p>
            <a:r>
              <a:rPr lang="en-US" dirty="0"/>
              <a:t>New Jersey </a:t>
            </a:r>
            <a:br>
              <a:rPr lang="en-US" dirty="0"/>
            </a:br>
            <a:r>
              <a:rPr lang="en-US" dirty="0"/>
              <a:t>Department of Education </a:t>
            </a:r>
          </a:p>
        </p:txBody>
      </p:sp>
      <p:sp>
        <p:nvSpPr>
          <p:cNvPr id="3" name="Subtitle 2"/>
          <p:cNvSpPr>
            <a:spLocks noGrp="1"/>
          </p:cNvSpPr>
          <p:nvPr>
            <p:ph type="subTitle" idx="1" hasCustomPrompt="1"/>
          </p:nvPr>
        </p:nvSpPr>
        <p:spPr>
          <a:xfrm>
            <a:off x="1276739" y="3593989"/>
            <a:ext cx="9144000" cy="1655762"/>
          </a:xfrm>
        </p:spPr>
        <p:txBody>
          <a:bodyPr/>
          <a:lstStyle>
            <a:lvl1pPr marL="0" indent="0" algn="ctr">
              <a:buNone/>
              <a:defRPr sz="2400" b="1" baseline="0">
                <a:latin typeface="Bell MT" panose="020205030603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Division </a:t>
            </a:r>
          </a:p>
          <a:p>
            <a:r>
              <a:rPr lang="en-US" dirty="0"/>
              <a:t>Presentation Title </a:t>
            </a:r>
          </a:p>
          <a:p>
            <a:r>
              <a:rPr lang="en-US" dirty="0"/>
              <a:t>Date </a:t>
            </a:r>
          </a:p>
        </p:txBody>
      </p:sp>
      <p:sp>
        <p:nvSpPr>
          <p:cNvPr id="8" name="top triangle">
            <a:extLst>
              <a:ext uri="{C183D7F6-B498-43B3-948B-1728B52AA6E4}">
                <adec:decorative xmlns:adec="http://schemas.microsoft.com/office/drawing/2017/decorative" val="1"/>
              </a:ext>
            </a:extLst>
          </p:cNvPr>
          <p:cNvSpPr/>
          <p:nvPr/>
        </p:nvSpPr>
        <p:spPr>
          <a:xfrm flipV="1">
            <a:off x="6030609" y="0"/>
            <a:ext cx="6177355" cy="4523304"/>
          </a:xfrm>
          <a:prstGeom prst="triangle">
            <a:avLst>
              <a:gd name="adj" fmla="val 99728"/>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cxnSp>
        <p:nvCxnSpPr>
          <p:cNvPr id="11" name="Straight Connector 10">
            <a:extLst>
              <a:ext uri="{C183D7F6-B498-43B3-948B-1728B52AA6E4}">
                <adec:decorative xmlns:adec="http://schemas.microsoft.com/office/drawing/2017/decorative" val="1"/>
              </a:ext>
            </a:extLst>
          </p:cNvPr>
          <p:cNvCxnSpPr/>
          <p:nvPr/>
        </p:nvCxnSpPr>
        <p:spPr>
          <a:xfrm>
            <a:off x="241076" y="2925833"/>
            <a:ext cx="9851152" cy="0"/>
          </a:xfrm>
          <a:prstGeom prst="line">
            <a:avLst/>
          </a:prstGeom>
          <a:ln w="76200">
            <a:solidFill>
              <a:schemeClr val="accent4"/>
            </a:solidFill>
          </a:ln>
        </p:spPr>
        <p:style>
          <a:lnRef idx="1">
            <a:schemeClr val="dk1"/>
          </a:lnRef>
          <a:fillRef idx="0">
            <a:schemeClr val="dk1"/>
          </a:fillRef>
          <a:effectRef idx="0">
            <a:schemeClr val="dk1"/>
          </a:effectRef>
          <a:fontRef idx="minor">
            <a:schemeClr val="tx1"/>
          </a:fontRef>
        </p:style>
      </p:cxnSp>
      <p:pic>
        <p:nvPicPr>
          <p:cNvPr id="10" name="NJ outline">
            <a:extLst>
              <a:ext uri="{C183D7F6-B498-43B3-948B-1728B52AA6E4}">
                <adec:decorative xmlns:adec="http://schemas.microsoft.com/office/drawing/2017/decorative" val="1"/>
              </a:ext>
            </a:extLst>
          </p:cNvPr>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8260842" y="967688"/>
            <a:ext cx="4399149" cy="3299362"/>
          </a:xfrm>
          <a:prstGeom prst="rect">
            <a:avLst/>
          </a:prstGeom>
          <a:effectLst>
            <a:outerShdw blurRad="50800" dist="38100" algn="l" rotWithShape="0">
              <a:prstClr val="black">
                <a:alpha val="40000"/>
              </a:prstClr>
            </a:outerShdw>
          </a:effectLst>
        </p:spPr>
      </p:pic>
      <p:sp>
        <p:nvSpPr>
          <p:cNvPr id="9" name="Isosceles Triangle 8"/>
          <p:cNvSpPr/>
          <p:nvPr/>
        </p:nvSpPr>
        <p:spPr>
          <a:xfrm rot="10800000" flipV="1">
            <a:off x="0" y="4615396"/>
            <a:ext cx="3794589" cy="2244298"/>
          </a:xfrm>
          <a:prstGeom prst="triangle">
            <a:avLst>
              <a:gd name="adj" fmla="val 99728"/>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218779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1"/>
            <a:ext cx="3932237" cy="890059"/>
          </a:xfrm>
        </p:spPr>
        <p:txBody>
          <a:bodyPr anchor="b"/>
          <a:lstStyle>
            <a:lvl1pPr>
              <a:defRPr sz="2400"/>
            </a:lvl1pPr>
          </a:lstStyle>
          <a:p>
            <a:r>
              <a:rPr lang="en-US"/>
              <a:t>Click to edit Master title style</a:t>
            </a:r>
          </a:p>
        </p:txBody>
      </p:sp>
      <p:sp>
        <p:nvSpPr>
          <p:cNvPr id="4" name="Text Placeholder 3"/>
          <p:cNvSpPr>
            <a:spLocks noGrp="1"/>
          </p:cNvSpPr>
          <p:nvPr>
            <p:ph type="body" sz="half" idx="2"/>
          </p:nvPr>
        </p:nvSpPr>
        <p:spPr>
          <a:xfrm>
            <a:off x="839788" y="1347259"/>
            <a:ext cx="3932237" cy="433087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Content Placeholder 2"/>
          <p:cNvSpPr>
            <a:spLocks noGrp="1"/>
          </p:cNvSpPr>
          <p:nvPr>
            <p:ph idx="1"/>
          </p:nvPr>
        </p:nvSpPr>
        <p:spPr>
          <a:xfrm>
            <a:off x="5301176" y="724778"/>
            <a:ext cx="6172200" cy="540385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p:nvPicPr>
        <p:blipFill>
          <a:blip r:embed="rId2"/>
          <a:stretch>
            <a:fillRect/>
          </a:stretch>
        </p:blipFill>
        <p:spPr>
          <a:xfrm>
            <a:off x="8888196" y="1"/>
            <a:ext cx="3324353" cy="2043567"/>
          </a:xfrm>
          <a:prstGeom prst="rect">
            <a:avLst/>
          </a:prstGeom>
        </p:spPr>
      </p:pic>
      <p:pic>
        <p:nvPicPr>
          <p:cNvPr id="12" name="Picture 11"/>
          <p:cNvPicPr>
            <a:picLocks noChangeAspect="1"/>
          </p:cNvPicPr>
          <p:nvPr/>
        </p:nvPicPr>
        <p:blipFill>
          <a:blip r:embed="rId3"/>
          <a:stretch>
            <a:fillRect/>
          </a:stretch>
        </p:blipFill>
        <p:spPr>
          <a:xfrm>
            <a:off x="10575497" y="-76637"/>
            <a:ext cx="1291355" cy="1698960"/>
          </a:xfrm>
          <a:prstGeom prst="rect">
            <a:avLst/>
          </a:prstGeom>
        </p:spPr>
      </p:pic>
      <p:pic>
        <p:nvPicPr>
          <p:cNvPr id="11" name="Logo">
            <a:extLst>
              <a:ext uri="{FF2B5EF4-FFF2-40B4-BE49-F238E27FC236}">
                <a16:creationId xmlns:a16="http://schemas.microsoft.com/office/drawing/2014/main" id="{17D57AA8-117A-41CE-A7DD-9195EA4B2866}"/>
              </a:ext>
            </a:extLst>
          </p:cNvPr>
          <p:cNvPicPr preferRelativeResize="0">
            <a:picLocks noChangeAspect="1"/>
          </p:cNvPicPr>
          <p:nvPr userDrawn="1"/>
        </p:nvPicPr>
        <p:blipFill>
          <a:blip r:embed="rId4"/>
          <a:stretch>
            <a:fillRect/>
          </a:stretch>
        </p:blipFill>
        <p:spPr>
          <a:xfrm>
            <a:off x="98321" y="5869782"/>
            <a:ext cx="914400" cy="914400"/>
          </a:xfrm>
          <a:prstGeom prst="rect">
            <a:avLst/>
          </a:prstGeom>
        </p:spPr>
      </p:pic>
      <p:sp>
        <p:nvSpPr>
          <p:cNvPr id="6" name="Footer Placeholder 5"/>
          <p:cNvSpPr>
            <a:spLocks noGrp="1"/>
          </p:cNvSpPr>
          <p:nvPr>
            <p:ph type="ftr" sz="quarter" idx="11"/>
          </p:nvPr>
        </p:nvSpPr>
        <p:spPr>
          <a:xfrm>
            <a:off x="4047067" y="6579130"/>
            <a:ext cx="4114800" cy="365125"/>
          </a:xfrm>
          <a:prstGeom prst="rect">
            <a:avLst/>
          </a:prstGeom>
        </p:spPr>
        <p:txBody>
          <a:bodyPr/>
          <a:lstStyle>
            <a:lvl1pPr>
              <a:defRPr>
                <a:latin typeface="Bell MT" panose="02020503060305020303" pitchFamily="18" charset="0"/>
              </a:defRPr>
            </a:lvl1pPr>
          </a:lstStyle>
          <a:p>
            <a:endParaRPr lang="en-US" dirty="0"/>
          </a:p>
        </p:txBody>
      </p:sp>
      <p:sp>
        <p:nvSpPr>
          <p:cNvPr id="7" name="Slide Number Placeholder 6"/>
          <p:cNvSpPr>
            <a:spLocks noGrp="1"/>
          </p:cNvSpPr>
          <p:nvPr>
            <p:ph type="sldNum" sz="quarter" idx="12"/>
          </p:nvPr>
        </p:nvSpPr>
        <p:spPr>
          <a:xfrm>
            <a:off x="9398000" y="6579129"/>
            <a:ext cx="2743200" cy="365125"/>
          </a:xfrm>
          <a:prstGeom prst="rect">
            <a:avLst/>
          </a:prstGeom>
        </p:spPr>
        <p:txBody>
          <a:bodyPr/>
          <a:lstStyle>
            <a:lvl1pPr algn="r">
              <a:defRPr>
                <a:latin typeface="Bell MT" panose="02020503060305020303" pitchFamily="18" charset="0"/>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268571795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1"/>
            <a:ext cx="3932237" cy="890059"/>
          </a:xfrm>
        </p:spPr>
        <p:txBody>
          <a:bodyPr anchor="b"/>
          <a:lstStyle>
            <a:lvl1pPr>
              <a:defRPr sz="2400"/>
            </a:lvl1pPr>
          </a:lstStyle>
          <a:p>
            <a:r>
              <a:rPr lang="en-US"/>
              <a:t>Click to edit Master title style</a:t>
            </a:r>
          </a:p>
        </p:txBody>
      </p:sp>
      <p:sp>
        <p:nvSpPr>
          <p:cNvPr id="4" name="Text Placeholder 3"/>
          <p:cNvSpPr>
            <a:spLocks noGrp="1"/>
          </p:cNvSpPr>
          <p:nvPr>
            <p:ph type="body" sz="half" idx="2"/>
          </p:nvPr>
        </p:nvSpPr>
        <p:spPr>
          <a:xfrm>
            <a:off x="839788" y="1347259"/>
            <a:ext cx="3932237" cy="433087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Content Placeholder 2"/>
          <p:cNvSpPr>
            <a:spLocks noGrp="1"/>
          </p:cNvSpPr>
          <p:nvPr>
            <p:ph idx="1"/>
          </p:nvPr>
        </p:nvSpPr>
        <p:spPr>
          <a:xfrm>
            <a:off x="5301176" y="724778"/>
            <a:ext cx="6172200" cy="540385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Logo">
            <a:extLst>
              <a:ext uri="{FF2B5EF4-FFF2-40B4-BE49-F238E27FC236}">
                <a16:creationId xmlns:a16="http://schemas.microsoft.com/office/drawing/2014/main" id="{6BC7F410-4B44-4DB9-BD28-3DDE38128CB2}"/>
              </a:ext>
            </a:extLst>
          </p:cNvPr>
          <p:cNvPicPr preferRelativeResize="0">
            <a:picLocks noChangeAspect="1"/>
          </p:cNvPicPr>
          <p:nvPr userDrawn="1"/>
        </p:nvPicPr>
        <p:blipFill>
          <a:blip r:embed="rId2"/>
          <a:stretch>
            <a:fillRect/>
          </a:stretch>
        </p:blipFill>
        <p:spPr>
          <a:xfrm>
            <a:off x="98321" y="5869782"/>
            <a:ext cx="914400" cy="914400"/>
          </a:xfrm>
          <a:prstGeom prst="rect">
            <a:avLst/>
          </a:prstGeom>
        </p:spPr>
      </p:pic>
      <p:sp>
        <p:nvSpPr>
          <p:cNvPr id="6" name="Footer Placeholder 5"/>
          <p:cNvSpPr>
            <a:spLocks noGrp="1"/>
          </p:cNvSpPr>
          <p:nvPr>
            <p:ph type="ftr" sz="quarter" idx="11"/>
          </p:nvPr>
        </p:nvSpPr>
        <p:spPr>
          <a:xfrm>
            <a:off x="4047067" y="6579130"/>
            <a:ext cx="4114800" cy="365125"/>
          </a:xfrm>
          <a:prstGeom prst="rect">
            <a:avLst/>
          </a:prstGeom>
        </p:spPr>
        <p:txBody>
          <a:bodyPr/>
          <a:lstStyle>
            <a:lvl1pPr>
              <a:defRPr>
                <a:latin typeface="Bell MT" panose="02020503060305020303" pitchFamily="18" charset="0"/>
              </a:defRPr>
            </a:lvl1pPr>
          </a:lstStyle>
          <a:p>
            <a:endParaRPr lang="en-US" dirty="0"/>
          </a:p>
        </p:txBody>
      </p:sp>
      <p:sp>
        <p:nvSpPr>
          <p:cNvPr id="7" name="Slide Number Placeholder 6"/>
          <p:cNvSpPr>
            <a:spLocks noGrp="1"/>
          </p:cNvSpPr>
          <p:nvPr>
            <p:ph type="sldNum" sz="quarter" idx="12"/>
          </p:nvPr>
        </p:nvSpPr>
        <p:spPr>
          <a:xfrm>
            <a:off x="9398000" y="6579129"/>
            <a:ext cx="2743200" cy="365125"/>
          </a:xfrm>
          <a:prstGeom prst="rect">
            <a:avLst/>
          </a:prstGeom>
        </p:spPr>
        <p:txBody>
          <a:bodyPr/>
          <a:lstStyle>
            <a:lvl1pPr algn="r">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3565970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1"/>
            <a:ext cx="3932237" cy="930275"/>
          </a:xfrm>
        </p:spPr>
        <p:txBody>
          <a:bodyPr anchor="b"/>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839788" y="1387475"/>
            <a:ext cx="3932237" cy="4433982"/>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888196" y="1"/>
            <a:ext cx="3324353" cy="2043567"/>
          </a:xfrm>
          <a:prstGeom prst="rect">
            <a:avLst/>
          </a:prstGeom>
        </p:spPr>
      </p:pic>
      <p:pic>
        <p:nvPicPr>
          <p:cNvPr id="11" name="Picture 1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575497" y="-76637"/>
            <a:ext cx="1291355" cy="1698960"/>
          </a:xfrm>
          <a:prstGeom prst="rect">
            <a:avLst/>
          </a:prstGeom>
        </p:spPr>
      </p:pic>
      <p:pic>
        <p:nvPicPr>
          <p:cNvPr id="12" name="Logo">
            <a:extLst>
              <a:ext uri="{FF2B5EF4-FFF2-40B4-BE49-F238E27FC236}">
                <a16:creationId xmlns:a16="http://schemas.microsoft.com/office/drawing/2014/main" id="{858E43CE-BDCF-45BD-ACFD-079A5DCB08F9}"/>
              </a:ext>
              <a:ext uri="{C183D7F6-B498-43B3-948B-1728B52AA6E4}">
                <adec:decorative xmlns:adec="http://schemas.microsoft.com/office/drawing/2017/decorative" val="1"/>
              </a:ext>
            </a:extLst>
          </p:cNvPr>
          <p:cNvPicPr preferRelativeResize="0">
            <a:picLocks noChangeAspect="1"/>
          </p:cNvPicPr>
          <p:nvPr userDrawn="1"/>
        </p:nvPicPr>
        <p:blipFill>
          <a:blip r:embed="rId4"/>
          <a:stretch>
            <a:fillRect/>
          </a:stretch>
        </p:blipFill>
        <p:spPr>
          <a:xfrm>
            <a:off x="98321" y="5869782"/>
            <a:ext cx="914400" cy="914400"/>
          </a:xfrm>
          <a:prstGeom prst="rect">
            <a:avLst/>
          </a:prstGeom>
        </p:spPr>
      </p:pic>
      <p:sp>
        <p:nvSpPr>
          <p:cNvPr id="6" name="Footer Placeholder 5"/>
          <p:cNvSpPr>
            <a:spLocks noGrp="1"/>
          </p:cNvSpPr>
          <p:nvPr>
            <p:ph type="ftr" sz="quarter" idx="11"/>
          </p:nvPr>
        </p:nvSpPr>
        <p:spPr>
          <a:xfrm>
            <a:off x="3970867" y="6538914"/>
            <a:ext cx="4114800" cy="365125"/>
          </a:xfrm>
          <a:prstGeom prst="rect">
            <a:avLst/>
          </a:prstGeom>
        </p:spPr>
        <p:txBody>
          <a:bodyPr/>
          <a:lstStyle>
            <a:lvl1pPr>
              <a:defRPr>
                <a:latin typeface="Bell MT" panose="02020503060305020303" pitchFamily="18" charset="0"/>
              </a:defRPr>
            </a:lvl1pPr>
          </a:lstStyle>
          <a:p>
            <a:endParaRPr lang="en-US" dirty="0"/>
          </a:p>
        </p:txBody>
      </p:sp>
      <p:sp>
        <p:nvSpPr>
          <p:cNvPr id="7" name="Slide Number Placeholder 6"/>
          <p:cNvSpPr>
            <a:spLocks noGrp="1"/>
          </p:cNvSpPr>
          <p:nvPr>
            <p:ph type="sldNum" sz="quarter" idx="12"/>
          </p:nvPr>
        </p:nvSpPr>
        <p:spPr>
          <a:xfrm>
            <a:off x="9346059" y="6553731"/>
            <a:ext cx="2743200" cy="365125"/>
          </a:xfrm>
          <a:prstGeom prst="rect">
            <a:avLst/>
          </a:prstGeom>
        </p:spPr>
        <p:txBody>
          <a:bodyPr/>
          <a:lstStyle>
            <a:lvl1pPr algn="r">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9158228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1"/>
            <a:ext cx="3932237" cy="930275"/>
          </a:xfrm>
        </p:spPr>
        <p:txBody>
          <a:bodyPr anchor="b"/>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839788" y="1387475"/>
            <a:ext cx="3932237" cy="4433982"/>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pic>
        <p:nvPicPr>
          <p:cNvPr id="8" name="Logo">
            <a:extLst>
              <a:ext uri="{FF2B5EF4-FFF2-40B4-BE49-F238E27FC236}">
                <a16:creationId xmlns:a16="http://schemas.microsoft.com/office/drawing/2014/main" id="{0DE8E8EF-6860-45F2-96A6-13454C522D39}"/>
              </a:ext>
            </a:extLst>
          </p:cNvPr>
          <p:cNvPicPr preferRelativeResize="0">
            <a:picLocks noChangeAspect="1"/>
          </p:cNvPicPr>
          <p:nvPr userDrawn="1"/>
        </p:nvPicPr>
        <p:blipFill>
          <a:blip r:embed="rId2"/>
          <a:stretch>
            <a:fillRect/>
          </a:stretch>
        </p:blipFill>
        <p:spPr>
          <a:xfrm>
            <a:off x="98321" y="5869782"/>
            <a:ext cx="914400" cy="914400"/>
          </a:xfrm>
          <a:prstGeom prst="rect">
            <a:avLst/>
          </a:prstGeom>
        </p:spPr>
      </p:pic>
      <p:sp>
        <p:nvSpPr>
          <p:cNvPr id="6" name="Footer Placeholder 5"/>
          <p:cNvSpPr>
            <a:spLocks noGrp="1"/>
          </p:cNvSpPr>
          <p:nvPr>
            <p:ph type="ftr" sz="quarter" idx="11"/>
          </p:nvPr>
        </p:nvSpPr>
        <p:spPr>
          <a:xfrm>
            <a:off x="3970867" y="6538914"/>
            <a:ext cx="4114800" cy="365125"/>
          </a:xfrm>
          <a:prstGeom prst="rect">
            <a:avLst/>
          </a:prstGeom>
        </p:spPr>
        <p:txBody>
          <a:bodyPr/>
          <a:lstStyle>
            <a:lvl1pPr>
              <a:defRPr>
                <a:latin typeface="Bell MT" panose="02020503060305020303" pitchFamily="18" charset="0"/>
              </a:defRPr>
            </a:lvl1pPr>
          </a:lstStyle>
          <a:p>
            <a:endParaRPr lang="en-US" dirty="0"/>
          </a:p>
        </p:txBody>
      </p:sp>
      <p:sp>
        <p:nvSpPr>
          <p:cNvPr id="7" name="Slide Number Placeholder 6"/>
          <p:cNvSpPr>
            <a:spLocks noGrp="1"/>
          </p:cNvSpPr>
          <p:nvPr>
            <p:ph type="sldNum" sz="quarter" idx="12"/>
          </p:nvPr>
        </p:nvSpPr>
        <p:spPr>
          <a:xfrm>
            <a:off x="9346059" y="6553731"/>
            <a:ext cx="2743200" cy="365125"/>
          </a:xfrm>
          <a:prstGeom prst="rect">
            <a:avLst/>
          </a:prstGeom>
        </p:spPr>
        <p:txBody>
          <a:bodyPr/>
          <a:lstStyle>
            <a:lvl1pPr algn="r">
              <a:defRPr>
                <a:latin typeface="Bell MT" panose="02020503060305020303" pitchFamily="18" charset="0"/>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127491210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9" name="Picture 8">
            <a:extLs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888196" y="1"/>
            <a:ext cx="3324353" cy="2043567"/>
          </a:xfrm>
          <a:prstGeom prst="rect">
            <a:avLst/>
          </a:prstGeom>
        </p:spPr>
      </p:pic>
      <p:pic>
        <p:nvPicPr>
          <p:cNvPr id="10" name="Picture 9">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575497" y="-76637"/>
            <a:ext cx="1291355" cy="1698960"/>
          </a:xfrm>
          <a:prstGeom prst="rect">
            <a:avLst/>
          </a:prstGeom>
        </p:spPr>
      </p:pic>
      <p:pic>
        <p:nvPicPr>
          <p:cNvPr id="11" name="Logo">
            <a:extLst>
              <a:ext uri="{FF2B5EF4-FFF2-40B4-BE49-F238E27FC236}">
                <a16:creationId xmlns:a16="http://schemas.microsoft.com/office/drawing/2014/main" id="{5C191184-33AC-4998-AC28-B7FDC3BF5BFE}"/>
              </a:ext>
            </a:extLst>
          </p:cNvPr>
          <p:cNvPicPr preferRelativeResize="0">
            <a:picLocks noChangeAspect="1"/>
          </p:cNvPicPr>
          <p:nvPr userDrawn="1"/>
        </p:nvPicPr>
        <p:blipFill>
          <a:blip r:embed="rId4"/>
          <a:stretch>
            <a:fillRect/>
          </a:stretch>
        </p:blipFill>
        <p:spPr>
          <a:xfrm>
            <a:off x="98321" y="5869782"/>
            <a:ext cx="914400" cy="914400"/>
          </a:xfrm>
          <a:prstGeom prst="rect">
            <a:avLst/>
          </a:prstGeom>
        </p:spPr>
      </p:pic>
      <p:sp>
        <p:nvSpPr>
          <p:cNvPr id="5" name="Footer Placeholder 4"/>
          <p:cNvSpPr>
            <a:spLocks noGrp="1"/>
          </p:cNvSpPr>
          <p:nvPr>
            <p:ph type="ftr" sz="quarter" idx="11"/>
          </p:nvPr>
        </p:nvSpPr>
        <p:spPr>
          <a:xfrm>
            <a:off x="4038600" y="6538914"/>
            <a:ext cx="4114800" cy="365125"/>
          </a:xfrm>
          <a:prstGeom prst="rect">
            <a:avLst/>
          </a:prstGeom>
        </p:spPr>
        <p:txBody>
          <a:bodyPr/>
          <a:lstStyle>
            <a:lvl1pPr>
              <a:defRPr>
                <a:latin typeface="Bell MT" panose="02020503060305020303" pitchFamily="18" charset="0"/>
              </a:defRPr>
            </a:lvl1pPr>
          </a:lstStyle>
          <a:p>
            <a:endParaRPr lang="en-US" dirty="0"/>
          </a:p>
        </p:txBody>
      </p:sp>
      <p:sp>
        <p:nvSpPr>
          <p:cNvPr id="6" name="Slide Number Placeholder 5"/>
          <p:cNvSpPr>
            <a:spLocks noGrp="1"/>
          </p:cNvSpPr>
          <p:nvPr>
            <p:ph type="sldNum" sz="quarter" idx="12"/>
          </p:nvPr>
        </p:nvSpPr>
        <p:spPr>
          <a:xfrm>
            <a:off x="9296400" y="6538914"/>
            <a:ext cx="2743200" cy="365125"/>
          </a:xfrm>
          <a:prstGeom prst="rect">
            <a:avLst/>
          </a:prstGeom>
        </p:spPr>
        <p:txBody>
          <a:bodyPr/>
          <a:lstStyle>
            <a:lvl1pPr algn="r">
              <a:defRPr>
                <a:latin typeface="Bell MT" panose="02020503060305020303" pitchFamily="18" charset="0"/>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156270293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7" name="Logo">
            <a:extLst>
              <a:ext uri="{FF2B5EF4-FFF2-40B4-BE49-F238E27FC236}">
                <a16:creationId xmlns:a16="http://schemas.microsoft.com/office/drawing/2014/main" id="{C9B39219-B3AA-44FC-B5C4-5A4B7F68D701}"/>
              </a:ext>
            </a:extLst>
          </p:cNvPr>
          <p:cNvPicPr preferRelativeResize="0">
            <a:picLocks noChangeAspect="1"/>
          </p:cNvPicPr>
          <p:nvPr userDrawn="1"/>
        </p:nvPicPr>
        <p:blipFill>
          <a:blip r:embed="rId2"/>
          <a:stretch>
            <a:fillRect/>
          </a:stretch>
        </p:blipFill>
        <p:spPr>
          <a:xfrm>
            <a:off x="98321" y="5869782"/>
            <a:ext cx="914400" cy="914400"/>
          </a:xfrm>
          <a:prstGeom prst="rect">
            <a:avLst/>
          </a:prstGeom>
        </p:spPr>
      </p:pic>
      <p:sp>
        <p:nvSpPr>
          <p:cNvPr id="5" name="Footer Placeholder 4"/>
          <p:cNvSpPr>
            <a:spLocks noGrp="1"/>
          </p:cNvSpPr>
          <p:nvPr>
            <p:ph type="ftr" sz="quarter" idx="11"/>
          </p:nvPr>
        </p:nvSpPr>
        <p:spPr>
          <a:xfrm>
            <a:off x="4038600" y="6538914"/>
            <a:ext cx="4114800" cy="365125"/>
          </a:xfrm>
          <a:prstGeom prst="rect">
            <a:avLst/>
          </a:prstGeom>
        </p:spPr>
        <p:txBody>
          <a:bodyPr/>
          <a:lstStyle>
            <a:lvl1pPr>
              <a:defRPr>
                <a:latin typeface="Bell MT" panose="02020503060305020303" pitchFamily="18" charset="0"/>
              </a:defRPr>
            </a:lvl1pPr>
          </a:lstStyle>
          <a:p>
            <a:endParaRPr lang="en-US" dirty="0"/>
          </a:p>
        </p:txBody>
      </p:sp>
      <p:sp>
        <p:nvSpPr>
          <p:cNvPr id="6" name="Slide Number Placeholder 5"/>
          <p:cNvSpPr>
            <a:spLocks noGrp="1"/>
          </p:cNvSpPr>
          <p:nvPr>
            <p:ph type="sldNum" sz="quarter" idx="12"/>
          </p:nvPr>
        </p:nvSpPr>
        <p:spPr>
          <a:xfrm>
            <a:off x="9296400" y="6538914"/>
            <a:ext cx="2743200" cy="365125"/>
          </a:xfrm>
          <a:prstGeom prst="rect">
            <a:avLst/>
          </a:prstGeom>
        </p:spPr>
        <p:txBody>
          <a:bodyPr/>
          <a:lstStyle>
            <a:lvl1pPr algn="r">
              <a:defRPr>
                <a:latin typeface="Bell MT" panose="02020503060305020303" pitchFamily="18" charset="0"/>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315134854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Thank You Page Layout">
    <p:spTree>
      <p:nvGrpSpPr>
        <p:cNvPr id="1" name=""/>
        <p:cNvGrpSpPr/>
        <p:nvPr/>
      </p:nvGrpSpPr>
      <p:grpSpPr>
        <a:xfrm>
          <a:off x="0" y="0"/>
          <a:ext cx="0" cy="0"/>
          <a:chOff x="0" y="0"/>
          <a:chExt cx="0" cy="0"/>
        </a:xfrm>
      </p:grpSpPr>
      <p:pic>
        <p:nvPicPr>
          <p:cNvPr id="2" name="Picture 1">
            <a:extLs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888196" y="1"/>
            <a:ext cx="3324353" cy="2043567"/>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575497" y="-76637"/>
            <a:ext cx="1291355" cy="1698960"/>
          </a:xfrm>
          <a:prstGeom prst="rect">
            <a:avLst/>
          </a:prstGeom>
        </p:spPr>
      </p:pic>
      <p:sp>
        <p:nvSpPr>
          <p:cNvPr id="31" name="Text Placeholder 30"/>
          <p:cNvSpPr>
            <a:spLocks noGrp="1"/>
          </p:cNvSpPr>
          <p:nvPr>
            <p:ph type="body" sz="quarter" idx="13" hasCustomPrompt="1"/>
          </p:nvPr>
        </p:nvSpPr>
        <p:spPr>
          <a:xfrm>
            <a:off x="2409032" y="2506362"/>
            <a:ext cx="7373937" cy="1459617"/>
          </a:xfrm>
        </p:spPr>
        <p:txBody>
          <a:bodyPr>
            <a:normAutofit/>
          </a:bodyPr>
          <a:lstStyle>
            <a:lvl1pPr marL="0" indent="0" algn="ctr">
              <a:buNone/>
              <a:defRPr sz="1800" baseline="0"/>
            </a:lvl1pPr>
          </a:lstStyle>
          <a:p>
            <a:pPr lvl="0"/>
            <a:r>
              <a:rPr lang="en-US" dirty="0"/>
              <a:t>Department Contact Info</a:t>
            </a:r>
          </a:p>
          <a:p>
            <a:pPr lvl="0"/>
            <a:r>
              <a:rPr lang="en-US" dirty="0"/>
              <a:t>Phone Number:</a:t>
            </a:r>
          </a:p>
          <a:p>
            <a:pPr lvl="0"/>
            <a:r>
              <a:rPr lang="en-US" dirty="0"/>
              <a:t>Email: </a:t>
            </a:r>
          </a:p>
        </p:txBody>
      </p:sp>
      <p:pic>
        <p:nvPicPr>
          <p:cNvPr id="7" name="Logo">
            <a:extLst>
              <a:ext uri="{FF2B5EF4-FFF2-40B4-BE49-F238E27FC236}">
                <a16:creationId xmlns:a16="http://schemas.microsoft.com/office/drawing/2014/main" id="{8AFD3029-D085-4981-959A-50C0588A8405}"/>
              </a:ext>
            </a:extLst>
          </p:cNvPr>
          <p:cNvPicPr preferRelativeResize="0">
            <a:picLocks noChangeAspect="1"/>
          </p:cNvPicPr>
          <p:nvPr userDrawn="1"/>
        </p:nvPicPr>
        <p:blipFill>
          <a:blip r:embed="rId4"/>
          <a:stretch>
            <a:fillRect/>
          </a:stretch>
        </p:blipFill>
        <p:spPr>
          <a:xfrm>
            <a:off x="98321" y="5869782"/>
            <a:ext cx="914400" cy="914400"/>
          </a:xfrm>
          <a:prstGeom prst="rect">
            <a:avLst/>
          </a:prstGeom>
        </p:spPr>
      </p:pic>
      <p:sp>
        <p:nvSpPr>
          <p:cNvPr id="32" name="Slide Number Placeholder 31"/>
          <p:cNvSpPr>
            <a:spLocks noGrp="1"/>
          </p:cNvSpPr>
          <p:nvPr>
            <p:ph type="sldNum" sz="quarter" idx="14"/>
          </p:nvPr>
        </p:nvSpPr>
        <p:spPr>
          <a:xfrm>
            <a:off x="9448800" y="6577836"/>
            <a:ext cx="2743200" cy="365125"/>
          </a:xfrm>
          <a:prstGeom prst="rect">
            <a:avLst/>
          </a:prstGeom>
        </p:spPr>
        <p:txBody>
          <a:bodyPr/>
          <a:lstStyle>
            <a:lvl1pPr>
              <a:defRPr>
                <a:latin typeface="Bell MT" panose="02020503060305020303" pitchFamily="18" charset="0"/>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391653527"/>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Thank You Page Layout">
    <p:spTree>
      <p:nvGrpSpPr>
        <p:cNvPr id="1" name=""/>
        <p:cNvGrpSpPr/>
        <p:nvPr/>
      </p:nvGrpSpPr>
      <p:grpSpPr>
        <a:xfrm>
          <a:off x="0" y="0"/>
          <a:ext cx="0" cy="0"/>
          <a:chOff x="0" y="0"/>
          <a:chExt cx="0" cy="0"/>
        </a:xfrm>
      </p:grpSpPr>
      <p:sp>
        <p:nvSpPr>
          <p:cNvPr id="31" name="Text Placeholder 30"/>
          <p:cNvSpPr>
            <a:spLocks noGrp="1"/>
          </p:cNvSpPr>
          <p:nvPr>
            <p:ph type="body" sz="quarter" idx="13" hasCustomPrompt="1"/>
          </p:nvPr>
        </p:nvSpPr>
        <p:spPr>
          <a:xfrm>
            <a:off x="2409032" y="2506362"/>
            <a:ext cx="7373937" cy="1459617"/>
          </a:xfrm>
        </p:spPr>
        <p:txBody>
          <a:bodyPr>
            <a:normAutofit/>
          </a:bodyPr>
          <a:lstStyle>
            <a:lvl1pPr marL="0" indent="0" algn="ctr">
              <a:buNone/>
              <a:defRPr sz="1800" baseline="0"/>
            </a:lvl1pPr>
          </a:lstStyle>
          <a:p>
            <a:pPr lvl="0"/>
            <a:r>
              <a:rPr lang="en-US" dirty="0"/>
              <a:t>Department Contact Info</a:t>
            </a:r>
          </a:p>
          <a:p>
            <a:pPr lvl="0"/>
            <a:r>
              <a:rPr lang="en-US" dirty="0"/>
              <a:t>Phone Number:</a:t>
            </a:r>
          </a:p>
          <a:p>
            <a:pPr lvl="0"/>
            <a:r>
              <a:rPr lang="en-US" dirty="0"/>
              <a:t>Email: </a:t>
            </a:r>
          </a:p>
        </p:txBody>
      </p:sp>
      <p:sp>
        <p:nvSpPr>
          <p:cNvPr id="32" name="Slide Number Placeholder 31"/>
          <p:cNvSpPr>
            <a:spLocks noGrp="1"/>
          </p:cNvSpPr>
          <p:nvPr>
            <p:ph type="sldNum" sz="quarter" idx="14"/>
          </p:nvPr>
        </p:nvSpPr>
        <p:spPr>
          <a:xfrm>
            <a:off x="9448800" y="6577836"/>
            <a:ext cx="2743200" cy="365125"/>
          </a:xfrm>
          <a:prstGeom prst="rect">
            <a:avLst/>
          </a:prstGeom>
        </p:spPr>
        <p:txBody>
          <a:bodyPr/>
          <a:lstStyle>
            <a:lvl1pPr>
              <a:defRPr>
                <a:latin typeface="Bell MT" panose="02020503060305020303" pitchFamily="18" charset="0"/>
              </a:defRPr>
            </a:lvl1pPr>
          </a:lstStyle>
          <a:p>
            <a:fld id="{CD5C70A5-9411-4B11-A0DB-D49D3D849901}" type="slidenum">
              <a:rPr lang="en-US" smtClean="0"/>
              <a:t>‹#›</a:t>
            </a:fld>
            <a:endParaRPr lang="en-US" dirty="0"/>
          </a:p>
        </p:txBody>
      </p:sp>
      <p:pic>
        <p:nvPicPr>
          <p:cNvPr id="5" name="Logo">
            <a:extLst>
              <a:ext uri="{FF2B5EF4-FFF2-40B4-BE49-F238E27FC236}">
                <a16:creationId xmlns:a16="http://schemas.microsoft.com/office/drawing/2014/main" id="{3635E059-E883-44D8-A53A-D2F03D481C97}"/>
              </a:ext>
            </a:extLst>
          </p:cNvPr>
          <p:cNvPicPr preferRelativeResize="0">
            <a:picLocks noChangeAspect="1"/>
          </p:cNvPicPr>
          <p:nvPr userDrawn="1"/>
        </p:nvPicPr>
        <p:blipFill>
          <a:blip r:embed="rId2"/>
          <a:stretch>
            <a:fillRect/>
          </a:stretch>
        </p:blipFill>
        <p:spPr>
          <a:xfrm>
            <a:off x="98321" y="5869782"/>
            <a:ext cx="914400" cy="914400"/>
          </a:xfrm>
          <a:prstGeom prst="rect">
            <a:avLst/>
          </a:prstGeom>
        </p:spPr>
      </p:pic>
    </p:spTree>
    <p:extLst>
      <p:ext uri="{BB962C8B-B14F-4D97-AF65-F5344CB8AC3E}">
        <p14:creationId xmlns:p14="http://schemas.microsoft.com/office/powerpoint/2010/main" val="360966708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p:cNvPicPr>
            <a:picLocks noChangeAspect="1"/>
          </p:cNvPicPr>
          <p:nvPr/>
        </p:nvPicPr>
        <p:blipFill>
          <a:blip r:embed="rId2"/>
          <a:stretch>
            <a:fillRect/>
          </a:stretch>
        </p:blipFill>
        <p:spPr>
          <a:xfrm>
            <a:off x="8903046" y="-4150"/>
            <a:ext cx="3324353" cy="2043567"/>
          </a:xfrm>
          <a:prstGeom prst="rect">
            <a:avLst/>
          </a:prstGeom>
        </p:spPr>
      </p:pic>
      <p:pic>
        <p:nvPicPr>
          <p:cNvPr id="12" name="Picture 11"/>
          <p:cNvPicPr>
            <a:picLocks noChangeAspect="1"/>
          </p:cNvPicPr>
          <p:nvPr/>
        </p:nvPicPr>
        <p:blipFill>
          <a:blip r:embed="rId3"/>
          <a:stretch>
            <a:fillRect/>
          </a:stretch>
        </p:blipFill>
        <p:spPr>
          <a:xfrm>
            <a:off x="10575497" y="-76637"/>
            <a:ext cx="1291355" cy="1698960"/>
          </a:xfrm>
          <a:prstGeom prst="rect">
            <a:avLst/>
          </a:prstGeom>
        </p:spPr>
      </p:pic>
      <p:pic>
        <p:nvPicPr>
          <p:cNvPr id="10" name="Logo"/>
          <p:cNvPicPr preferRelativeResize="0">
            <a:picLocks noChangeAspect="1"/>
          </p:cNvPicPr>
          <p:nvPr/>
        </p:nvPicPr>
        <p:blipFill>
          <a:blip r:embed="rId4"/>
          <a:stretch>
            <a:fillRect/>
          </a:stretch>
        </p:blipFill>
        <p:spPr>
          <a:xfrm>
            <a:off x="98321" y="5869782"/>
            <a:ext cx="914400" cy="914400"/>
          </a:xfrm>
          <a:prstGeom prst="rect">
            <a:avLst/>
          </a:prstGeom>
        </p:spPr>
      </p:pic>
      <p:sp>
        <p:nvSpPr>
          <p:cNvPr id="5" name="Footer Placeholder 4"/>
          <p:cNvSpPr>
            <a:spLocks noGrp="1"/>
          </p:cNvSpPr>
          <p:nvPr>
            <p:ph type="ftr" sz="quarter" idx="11"/>
          </p:nvPr>
        </p:nvSpPr>
        <p:spPr>
          <a:xfrm>
            <a:off x="4038600" y="6547817"/>
            <a:ext cx="4114800" cy="263430"/>
          </a:xfrm>
          <a:prstGeom prst="rect">
            <a:avLst/>
          </a:prstGeom>
        </p:spPr>
        <p:txBody>
          <a:bodyPr/>
          <a:lstStyle>
            <a:lvl1pPr>
              <a:defRPr>
                <a:latin typeface="Bell MT" panose="02020503060305020303" pitchFamily="18" charset="0"/>
              </a:defRPr>
            </a:lvl1pPr>
          </a:lstStyle>
          <a:p>
            <a:endParaRPr lang="en-US" dirty="0"/>
          </a:p>
        </p:txBody>
      </p:sp>
      <p:sp>
        <p:nvSpPr>
          <p:cNvPr id="6" name="Slide Number Placeholder 5"/>
          <p:cNvSpPr>
            <a:spLocks noGrp="1"/>
          </p:cNvSpPr>
          <p:nvPr>
            <p:ph type="sldNum" sz="quarter" idx="12"/>
          </p:nvPr>
        </p:nvSpPr>
        <p:spPr>
          <a:xfrm>
            <a:off x="9252664" y="6538914"/>
            <a:ext cx="2743200" cy="365125"/>
          </a:xfrm>
          <a:prstGeom prst="rect">
            <a:avLst/>
          </a:prstGeom>
        </p:spPr>
        <p:txBody>
          <a:bodyPr/>
          <a:lstStyle>
            <a:lvl1pPr algn="r">
              <a:defRPr>
                <a:latin typeface="Bell MT" panose="02020503060305020303" pitchFamily="18" charset="0"/>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2122810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Logo">
            <a:extLst>
              <a:ext uri="{FF2B5EF4-FFF2-40B4-BE49-F238E27FC236}">
                <a16:creationId xmlns:a16="http://schemas.microsoft.com/office/drawing/2014/main" id="{30D4DE07-4B80-4B7B-9B84-0304C83BE743}"/>
              </a:ext>
            </a:extLst>
          </p:cNvPr>
          <p:cNvPicPr preferRelativeResize="0">
            <a:picLocks noChangeAspect="1"/>
          </p:cNvPicPr>
          <p:nvPr userDrawn="1"/>
        </p:nvPicPr>
        <p:blipFill>
          <a:blip r:embed="rId2"/>
          <a:stretch>
            <a:fillRect/>
          </a:stretch>
        </p:blipFill>
        <p:spPr>
          <a:xfrm>
            <a:off x="98321" y="5869782"/>
            <a:ext cx="914400" cy="914400"/>
          </a:xfrm>
          <a:prstGeom prst="rect">
            <a:avLst/>
          </a:prstGeom>
        </p:spPr>
      </p:pic>
      <p:sp>
        <p:nvSpPr>
          <p:cNvPr id="5" name="Footer Placeholder 4"/>
          <p:cNvSpPr>
            <a:spLocks noGrp="1"/>
          </p:cNvSpPr>
          <p:nvPr>
            <p:ph type="ftr" sz="quarter" idx="11"/>
          </p:nvPr>
        </p:nvSpPr>
        <p:spPr>
          <a:xfrm>
            <a:off x="4038600" y="6594570"/>
            <a:ext cx="4114800" cy="263430"/>
          </a:xfrm>
          <a:prstGeom prst="rect">
            <a:avLst/>
          </a:prstGeom>
        </p:spPr>
        <p:txBody>
          <a:bodyPr/>
          <a:lstStyle>
            <a:lvl1pPr>
              <a:defRPr>
                <a:latin typeface="Bell MT" panose="02020503060305020303" pitchFamily="18" charset="0"/>
              </a:defRPr>
            </a:lvl1pPr>
          </a:lstStyle>
          <a:p>
            <a:endParaRPr lang="en-US" dirty="0"/>
          </a:p>
        </p:txBody>
      </p:sp>
      <p:sp>
        <p:nvSpPr>
          <p:cNvPr id="6" name="Slide Number Placeholder 5"/>
          <p:cNvSpPr>
            <a:spLocks noGrp="1"/>
          </p:cNvSpPr>
          <p:nvPr>
            <p:ph type="sldNum" sz="quarter" idx="12"/>
          </p:nvPr>
        </p:nvSpPr>
        <p:spPr>
          <a:xfrm>
            <a:off x="9252664" y="6538914"/>
            <a:ext cx="2743200" cy="365125"/>
          </a:xfrm>
          <a:prstGeom prst="rect">
            <a:avLst/>
          </a:prstGeom>
        </p:spPr>
        <p:txBody>
          <a:bodyPr/>
          <a:lstStyle>
            <a:lvl1pPr algn="r">
              <a:defRPr>
                <a:latin typeface="Bell MT" panose="02020503060305020303" pitchFamily="18" charset="0"/>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1502866865"/>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p:cNvPicPr>
            <a:picLocks noChangeAspect="1"/>
          </p:cNvPicPr>
          <p:nvPr/>
        </p:nvPicPr>
        <p:blipFill>
          <a:blip r:embed="rId2"/>
          <a:stretch>
            <a:fillRect/>
          </a:stretch>
        </p:blipFill>
        <p:spPr>
          <a:xfrm>
            <a:off x="8888196" y="1"/>
            <a:ext cx="3324353" cy="2043567"/>
          </a:xfrm>
          <a:prstGeom prst="rect">
            <a:avLst/>
          </a:prstGeom>
        </p:spPr>
      </p:pic>
      <p:pic>
        <p:nvPicPr>
          <p:cNvPr id="15" name="NJ outline"/>
          <p:cNvPicPr>
            <a:picLocks noChangeAspect="1"/>
          </p:cNvPicPr>
          <p:nvPr/>
        </p:nvPicPr>
        <p:blipFill>
          <a:blip r:embed="rId3"/>
          <a:stretch>
            <a:fillRect/>
          </a:stretch>
        </p:blipFill>
        <p:spPr>
          <a:xfrm>
            <a:off x="10575497" y="-76637"/>
            <a:ext cx="1291355" cy="1698960"/>
          </a:xfrm>
          <a:prstGeom prst="rect">
            <a:avLst/>
          </a:prstGeom>
        </p:spPr>
      </p:pic>
      <p:pic>
        <p:nvPicPr>
          <p:cNvPr id="10" name="Logo">
            <a:extLst>
              <a:ext uri="{FF2B5EF4-FFF2-40B4-BE49-F238E27FC236}">
                <a16:creationId xmlns:a16="http://schemas.microsoft.com/office/drawing/2014/main" id="{D48F801D-D021-407D-8BC5-07971870CA2F}"/>
              </a:ext>
            </a:extLst>
          </p:cNvPr>
          <p:cNvPicPr preferRelativeResize="0">
            <a:picLocks noChangeAspect="1"/>
          </p:cNvPicPr>
          <p:nvPr userDrawn="1"/>
        </p:nvPicPr>
        <p:blipFill>
          <a:blip r:embed="rId4"/>
          <a:stretch>
            <a:fillRect/>
          </a:stretch>
        </p:blipFill>
        <p:spPr>
          <a:xfrm>
            <a:off x="98321" y="5869782"/>
            <a:ext cx="914400" cy="914400"/>
          </a:xfrm>
          <a:prstGeom prst="rect">
            <a:avLst/>
          </a:prstGeom>
        </p:spPr>
      </p:pic>
      <p:sp>
        <p:nvSpPr>
          <p:cNvPr id="6" name="Footer Placeholder 5"/>
          <p:cNvSpPr>
            <a:spLocks noGrp="1"/>
          </p:cNvSpPr>
          <p:nvPr>
            <p:ph type="ftr" sz="quarter" idx="11"/>
          </p:nvPr>
        </p:nvSpPr>
        <p:spPr>
          <a:xfrm>
            <a:off x="4038600" y="6539730"/>
            <a:ext cx="4114800" cy="365125"/>
          </a:xfrm>
          <a:prstGeom prst="rect">
            <a:avLst/>
          </a:prstGeom>
        </p:spPr>
        <p:txBody>
          <a:bodyPr/>
          <a:lstStyle>
            <a:lvl1pPr>
              <a:defRPr>
                <a:latin typeface="Bell MT" panose="02020503060305020303" pitchFamily="18" charset="0"/>
              </a:defRPr>
            </a:lvl1pPr>
          </a:lstStyle>
          <a:p>
            <a:endParaRPr lang="en-US" dirty="0"/>
          </a:p>
        </p:txBody>
      </p:sp>
      <p:sp>
        <p:nvSpPr>
          <p:cNvPr id="7" name="Slide Number Placeholder 6"/>
          <p:cNvSpPr>
            <a:spLocks noGrp="1"/>
          </p:cNvSpPr>
          <p:nvPr>
            <p:ph type="sldNum" sz="quarter" idx="12"/>
          </p:nvPr>
        </p:nvSpPr>
        <p:spPr>
          <a:xfrm>
            <a:off x="9448800" y="6539730"/>
            <a:ext cx="2743200" cy="365125"/>
          </a:xfrm>
          <a:prstGeom prst="rect">
            <a:avLst/>
          </a:prstGeom>
        </p:spPr>
        <p:txBody>
          <a:bodyPr/>
          <a:lstStyle>
            <a:lvl1pPr algn="r">
              <a:defRPr>
                <a:latin typeface="Bell MT" panose="02020503060305020303" pitchFamily="18" charset="0"/>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3865234614"/>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3" name="Logo"/>
          <p:cNvPicPr>
            <a:picLocks noChangeAspect="1"/>
          </p:cNvPicPr>
          <p:nvPr/>
        </p:nvPicPr>
        <p:blipFill>
          <a:blip r:embed="rId2"/>
          <a:stretch>
            <a:fillRect/>
          </a:stretch>
        </p:blipFill>
        <p:spPr>
          <a:xfrm>
            <a:off x="98321" y="5869782"/>
            <a:ext cx="1211177" cy="914479"/>
          </a:xfrm>
          <a:prstGeom prst="rect">
            <a:avLst/>
          </a:prstGeom>
        </p:spPr>
      </p:pic>
      <p:sp>
        <p:nvSpPr>
          <p:cNvPr id="6" name="Footer Placeholder 5"/>
          <p:cNvSpPr>
            <a:spLocks noGrp="1"/>
          </p:cNvSpPr>
          <p:nvPr>
            <p:ph type="ftr" sz="quarter" idx="11"/>
          </p:nvPr>
        </p:nvSpPr>
        <p:spPr>
          <a:xfrm>
            <a:off x="4038600" y="6539730"/>
            <a:ext cx="4114800" cy="365125"/>
          </a:xfrm>
          <a:prstGeom prst="rect">
            <a:avLst/>
          </a:prstGeom>
        </p:spPr>
        <p:txBody>
          <a:bodyPr/>
          <a:lstStyle>
            <a:lvl1pPr>
              <a:defRPr>
                <a:latin typeface="Bell MT" panose="02020503060305020303" pitchFamily="18" charset="0"/>
              </a:defRPr>
            </a:lvl1pPr>
          </a:lstStyle>
          <a:p>
            <a:endParaRPr lang="en-US" dirty="0"/>
          </a:p>
        </p:txBody>
      </p:sp>
      <p:sp>
        <p:nvSpPr>
          <p:cNvPr id="7" name="Slide Number Placeholder 6"/>
          <p:cNvSpPr>
            <a:spLocks noGrp="1"/>
          </p:cNvSpPr>
          <p:nvPr>
            <p:ph type="sldNum" sz="quarter" idx="12"/>
          </p:nvPr>
        </p:nvSpPr>
        <p:spPr>
          <a:xfrm>
            <a:off x="9448800" y="6539730"/>
            <a:ext cx="2743200" cy="365125"/>
          </a:xfrm>
          <a:prstGeom prst="rect">
            <a:avLst/>
          </a:prstGeom>
        </p:spPr>
        <p:txBody>
          <a:bodyPr/>
          <a:lstStyle>
            <a:lvl1pPr algn="r">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29618217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8888196" y="1"/>
            <a:ext cx="3324353" cy="2043567"/>
          </a:xfrm>
          <a:prstGeom prst="rect">
            <a:avLst/>
          </a:prstGeom>
        </p:spPr>
      </p:pic>
      <p:pic>
        <p:nvPicPr>
          <p:cNvPr id="8" name="NJ Outline"/>
          <p:cNvPicPr>
            <a:picLocks noChangeAspect="1"/>
          </p:cNvPicPr>
          <p:nvPr/>
        </p:nvPicPr>
        <p:blipFill>
          <a:blip r:embed="rId3"/>
          <a:stretch>
            <a:fillRect/>
          </a:stretch>
        </p:blipFill>
        <p:spPr>
          <a:xfrm>
            <a:off x="10575497" y="-76637"/>
            <a:ext cx="1291355" cy="1698960"/>
          </a:xfrm>
          <a:prstGeom prst="rect">
            <a:avLst/>
          </a:prstGeom>
        </p:spPr>
      </p:pic>
      <p:pic>
        <p:nvPicPr>
          <p:cNvPr id="9" name="Logo">
            <a:extLst>
              <a:ext uri="{FF2B5EF4-FFF2-40B4-BE49-F238E27FC236}">
                <a16:creationId xmlns:a16="http://schemas.microsoft.com/office/drawing/2014/main" id="{E052A06E-275B-44F3-9C13-69645654CB38}"/>
              </a:ext>
            </a:extLst>
          </p:cNvPr>
          <p:cNvPicPr preferRelativeResize="0">
            <a:picLocks noChangeAspect="1"/>
          </p:cNvPicPr>
          <p:nvPr userDrawn="1"/>
        </p:nvPicPr>
        <p:blipFill>
          <a:blip r:embed="rId4"/>
          <a:stretch>
            <a:fillRect/>
          </a:stretch>
        </p:blipFill>
        <p:spPr>
          <a:xfrm>
            <a:off x="98321" y="5869782"/>
            <a:ext cx="914400" cy="914400"/>
          </a:xfrm>
          <a:prstGeom prst="rect">
            <a:avLst/>
          </a:prstGeom>
        </p:spPr>
      </p:pic>
      <p:sp>
        <p:nvSpPr>
          <p:cNvPr id="3" name="Footer Placeholder 2"/>
          <p:cNvSpPr>
            <a:spLocks noGrp="1"/>
          </p:cNvSpPr>
          <p:nvPr>
            <p:ph type="ftr" sz="quarter" idx="11"/>
          </p:nvPr>
        </p:nvSpPr>
        <p:spPr>
          <a:xfrm>
            <a:off x="4038600" y="6492876"/>
            <a:ext cx="4114800" cy="365125"/>
          </a:xfrm>
          <a:prstGeom prst="rect">
            <a:avLst/>
          </a:prstGeom>
        </p:spPr>
        <p:txBody>
          <a:bodyPr/>
          <a:lstStyle>
            <a:lvl1pPr>
              <a:defRPr>
                <a:latin typeface="Bell MT" panose="02020503060305020303" pitchFamily="18" charset="0"/>
              </a:defRPr>
            </a:lvl1pPr>
          </a:lstStyle>
          <a:p>
            <a:endParaRPr lang="en-US" dirty="0"/>
          </a:p>
        </p:txBody>
      </p:sp>
    </p:spTree>
    <p:extLst>
      <p:ext uri="{BB962C8B-B14F-4D97-AF65-F5344CB8AC3E}">
        <p14:creationId xmlns:p14="http://schemas.microsoft.com/office/powerpoint/2010/main" val="2835547720"/>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038600" y="6492876"/>
            <a:ext cx="4114800" cy="365125"/>
          </a:xfrm>
          <a:prstGeom prst="rect">
            <a:avLst/>
          </a:prstGeom>
        </p:spPr>
        <p:txBody>
          <a:bodyPr/>
          <a:lstStyle>
            <a:lvl1pPr>
              <a:defRPr>
                <a:latin typeface="Bell MT" panose="02020503060305020303" pitchFamily="18" charset="0"/>
              </a:defRPr>
            </a:lvl1pPr>
          </a:lstStyle>
          <a:p>
            <a:endParaRPr lang="en-US" dirty="0"/>
          </a:p>
        </p:txBody>
      </p:sp>
      <p:pic>
        <p:nvPicPr>
          <p:cNvPr id="4" name="Logo">
            <a:extLst>
              <a:ext uri="{FF2B5EF4-FFF2-40B4-BE49-F238E27FC236}">
                <a16:creationId xmlns:a16="http://schemas.microsoft.com/office/drawing/2014/main" id="{2954CE62-44FB-4C59-A086-C33DCDF8FC3A}"/>
              </a:ext>
            </a:extLst>
          </p:cNvPr>
          <p:cNvPicPr preferRelativeResize="0">
            <a:picLocks noChangeAspect="1"/>
          </p:cNvPicPr>
          <p:nvPr userDrawn="1"/>
        </p:nvPicPr>
        <p:blipFill>
          <a:blip r:embed="rId2"/>
          <a:stretch>
            <a:fillRect/>
          </a:stretch>
        </p:blipFill>
        <p:spPr>
          <a:xfrm>
            <a:off x="98321" y="5869782"/>
            <a:ext cx="914400" cy="914400"/>
          </a:xfrm>
          <a:prstGeom prst="rect">
            <a:avLst/>
          </a:prstGeom>
        </p:spPr>
      </p:pic>
    </p:spTree>
    <p:extLst>
      <p:ext uri="{BB962C8B-B14F-4D97-AF65-F5344CB8AC3E}">
        <p14:creationId xmlns:p14="http://schemas.microsoft.com/office/powerpoint/2010/main" val="68295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Watermar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8" name="Text Placeholder 7"/>
          <p:cNvSpPr>
            <a:spLocks noGrp="1"/>
          </p:cNvSpPr>
          <p:nvPr>
            <p:ph type="body" sz="quarter" idx="13" hasCustomPrompt="1"/>
          </p:nvPr>
        </p:nvSpPr>
        <p:spPr>
          <a:xfrm>
            <a:off x="914400" y="1922463"/>
            <a:ext cx="10439400" cy="3886200"/>
          </a:xfrm>
        </p:spPr>
        <p:txBody>
          <a:bodyPr/>
          <a:lstStyle>
            <a:lvl1pPr>
              <a:defRPr baseline="0"/>
            </a:lvl1pPr>
          </a:lstStyle>
          <a:p>
            <a:pPr lvl="0"/>
            <a:r>
              <a:rPr lang="en-US" dirty="0"/>
              <a:t>Department Seal Watermark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Logo">
            <a:extLst>
              <a:ext uri="{C183D7F6-B498-43B3-948B-1728B52AA6E4}">
                <adec:decorative xmlns:adec="http://schemas.microsoft.com/office/drawing/2017/decorative" val="1"/>
              </a:ext>
            </a:extLst>
          </p:cNvPr>
          <p:cNvSpPr>
            <a:spLocks noChangeAspect="1"/>
          </p:cNvSpPr>
          <p:nvPr/>
        </p:nvSpPr>
        <p:spPr>
          <a:xfrm>
            <a:off x="3581400" y="1460394"/>
            <a:ext cx="4572000" cy="4572000"/>
          </a:xfrm>
          <a:prstGeom prst="ellipse">
            <a:avLst/>
          </a:prstGeom>
          <a:blipFill dpi="0" rotWithShape="1">
            <a:blip r:embed="rId2">
              <a:alphaModFix amt="25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1" name="Picture 10"/>
          <p:cNvPicPr>
            <a:picLocks noChangeAspect="1"/>
          </p:cNvPicPr>
          <p:nvPr/>
        </p:nvPicPr>
        <p:blipFill>
          <a:blip r:embed="rId3"/>
          <a:stretch>
            <a:fillRect/>
          </a:stretch>
        </p:blipFill>
        <p:spPr>
          <a:xfrm>
            <a:off x="8888196" y="1"/>
            <a:ext cx="3324353" cy="2043567"/>
          </a:xfrm>
          <a:prstGeom prst="rect">
            <a:avLst/>
          </a:prstGeom>
        </p:spPr>
      </p:pic>
      <p:pic>
        <p:nvPicPr>
          <p:cNvPr id="12" name="NJ outline"/>
          <p:cNvPicPr>
            <a:picLocks noChangeAspect="1"/>
          </p:cNvPicPr>
          <p:nvPr/>
        </p:nvPicPr>
        <p:blipFill>
          <a:blip r:embed="rId4"/>
          <a:stretch>
            <a:fillRect/>
          </a:stretch>
        </p:blipFill>
        <p:spPr>
          <a:xfrm>
            <a:off x="10575497" y="-76637"/>
            <a:ext cx="1291355" cy="1698960"/>
          </a:xfrm>
          <a:prstGeom prst="rect">
            <a:avLst/>
          </a:prstGeom>
        </p:spPr>
      </p:pic>
      <p:sp>
        <p:nvSpPr>
          <p:cNvPr id="3" name="Footer Placeholder 2"/>
          <p:cNvSpPr>
            <a:spLocks noGrp="1"/>
          </p:cNvSpPr>
          <p:nvPr>
            <p:ph type="ftr" sz="quarter" idx="11"/>
          </p:nvPr>
        </p:nvSpPr>
        <p:spPr>
          <a:xfrm>
            <a:off x="4038600" y="6538914"/>
            <a:ext cx="4114800" cy="365125"/>
          </a:xfrm>
          <a:prstGeom prst="rect">
            <a:avLst/>
          </a:prstGeom>
        </p:spPr>
        <p:txBody>
          <a:bodyPr/>
          <a:lstStyle>
            <a:lvl1pPr>
              <a:defRPr>
                <a:latin typeface="Bell MT" panose="02020503060305020303" pitchFamily="18" charset="0"/>
              </a:defRPr>
            </a:lvl1pPr>
          </a:lstStyle>
          <a:p>
            <a:endParaRPr lang="en-US" dirty="0"/>
          </a:p>
        </p:txBody>
      </p:sp>
      <p:sp>
        <p:nvSpPr>
          <p:cNvPr id="4" name="Slide Number Placeholder 3"/>
          <p:cNvSpPr>
            <a:spLocks noGrp="1"/>
          </p:cNvSpPr>
          <p:nvPr>
            <p:ph type="sldNum" sz="quarter" idx="12"/>
          </p:nvPr>
        </p:nvSpPr>
        <p:spPr>
          <a:xfrm>
            <a:off x="9448800" y="6538914"/>
            <a:ext cx="2743200" cy="365125"/>
          </a:xfrm>
          <a:prstGeom prst="rect">
            <a:avLst/>
          </a:prstGeom>
        </p:spPr>
        <p:txBody>
          <a:bodyPr/>
          <a:lstStyle>
            <a:lvl1pPr algn="r">
              <a:defRPr>
                <a:latin typeface="Bell MT" panose="02020503060305020303" pitchFamily="18" charset="0"/>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343642271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Watermar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8" name="Text Placeholder 7"/>
          <p:cNvSpPr>
            <a:spLocks noGrp="1"/>
          </p:cNvSpPr>
          <p:nvPr>
            <p:ph type="body" sz="quarter" idx="13" hasCustomPrompt="1"/>
          </p:nvPr>
        </p:nvSpPr>
        <p:spPr>
          <a:xfrm>
            <a:off x="914400" y="1922463"/>
            <a:ext cx="10439400" cy="3886200"/>
          </a:xfrm>
        </p:spPr>
        <p:txBody>
          <a:bodyPr/>
          <a:lstStyle>
            <a:lvl1pPr>
              <a:defRPr baseline="0"/>
            </a:lvl1pPr>
          </a:lstStyle>
          <a:p>
            <a:pPr lvl="0"/>
            <a:r>
              <a:rPr lang="en-US" dirty="0"/>
              <a:t>Department Seal Watermark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Logo">
            <a:extLst>
              <a:ext uri="{C183D7F6-B498-43B3-948B-1728B52AA6E4}">
                <adec:decorative xmlns:adec="http://schemas.microsoft.com/office/drawing/2017/decorative" val="1"/>
              </a:ext>
            </a:extLst>
          </p:cNvPr>
          <p:cNvSpPr>
            <a:spLocks noChangeAspect="1"/>
          </p:cNvSpPr>
          <p:nvPr/>
        </p:nvSpPr>
        <p:spPr>
          <a:xfrm>
            <a:off x="3810000" y="1601789"/>
            <a:ext cx="4572000" cy="4572000"/>
          </a:xfrm>
          <a:prstGeom prst="ellipse">
            <a:avLst/>
          </a:prstGeom>
          <a:blipFill dpi="0" rotWithShape="1">
            <a:blip r:embed="rId2">
              <a:alphaModFix amt="25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 name="Footer Placeholder 2"/>
          <p:cNvSpPr>
            <a:spLocks noGrp="1"/>
          </p:cNvSpPr>
          <p:nvPr>
            <p:ph type="ftr" sz="quarter" idx="11"/>
          </p:nvPr>
        </p:nvSpPr>
        <p:spPr>
          <a:xfrm>
            <a:off x="4038600" y="6538914"/>
            <a:ext cx="4114800" cy="365125"/>
          </a:xfrm>
          <a:prstGeom prst="rect">
            <a:avLst/>
          </a:prstGeom>
        </p:spPr>
        <p:txBody>
          <a:bodyPr/>
          <a:lstStyle>
            <a:lvl1pPr>
              <a:defRPr>
                <a:latin typeface="Bell MT" panose="02020503060305020303" pitchFamily="18" charset="0"/>
              </a:defRPr>
            </a:lvl1pPr>
          </a:lstStyle>
          <a:p>
            <a:endParaRPr lang="en-US" dirty="0"/>
          </a:p>
        </p:txBody>
      </p:sp>
      <p:sp>
        <p:nvSpPr>
          <p:cNvPr id="4" name="Slide Number Placeholder 3"/>
          <p:cNvSpPr>
            <a:spLocks noGrp="1"/>
          </p:cNvSpPr>
          <p:nvPr>
            <p:ph type="sldNum" sz="quarter" idx="12"/>
          </p:nvPr>
        </p:nvSpPr>
        <p:spPr>
          <a:xfrm>
            <a:off x="9448800" y="6538914"/>
            <a:ext cx="2743200" cy="365125"/>
          </a:xfrm>
          <a:prstGeom prst="rect">
            <a:avLst/>
          </a:prstGeom>
        </p:spPr>
        <p:txBody>
          <a:bodyPr/>
          <a:lstStyle>
            <a:lvl1pPr algn="r">
              <a:defRPr/>
            </a:lvl1pPr>
          </a:lstStyle>
          <a:p>
            <a:fld id="{CD5C70A5-9411-4B11-A0DB-D49D3D849901}" type="slidenum">
              <a:rPr lang="en-US" smtClean="0"/>
              <a:t>‹#›</a:t>
            </a:fld>
            <a:endParaRPr lang="en-US" dirty="0"/>
          </a:p>
        </p:txBody>
      </p:sp>
    </p:spTree>
    <p:extLst>
      <p:ext uri="{BB962C8B-B14F-4D97-AF65-F5344CB8AC3E}">
        <p14:creationId xmlns:p14="http://schemas.microsoft.com/office/powerpoint/2010/main" val="267910956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C183D7F6-B498-43B3-948B-1728B52AA6E4}">
                <adec:decorative xmlns:adec="http://schemas.microsoft.com/office/drawing/2017/decorative" val="1"/>
              </a:ext>
            </a:extLst>
          </p:cNvPr>
          <p:cNvSpPr/>
          <p:nvPr/>
        </p:nvSpPr>
        <p:spPr>
          <a:xfrm>
            <a:off x="0" y="1"/>
            <a:ext cx="12192000" cy="309467"/>
          </a:xfrm>
          <a:prstGeom prst="rect">
            <a:avLst/>
          </a:prstGeom>
          <a:solidFill>
            <a:schemeClr val="accent4"/>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C183D7F6-B498-43B3-948B-1728B52AA6E4}">
                <adec:decorative xmlns:adec="http://schemas.microsoft.com/office/drawing/2017/decorative" val="1"/>
              </a:ext>
            </a:extLst>
          </p:cNvPr>
          <p:cNvSpPr/>
          <p:nvPr/>
        </p:nvSpPr>
        <p:spPr>
          <a:xfrm>
            <a:off x="0" y="6577834"/>
            <a:ext cx="12192000" cy="280166"/>
          </a:xfrm>
          <a:prstGeom prst="rect">
            <a:avLst/>
          </a:prstGeom>
          <a:solidFill>
            <a:schemeClr val="accent4"/>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accent5">
                  <a:lumMod val="50000"/>
                </a:schemeClr>
              </a:solidFill>
              <a:latin typeface="Bell MT" panose="02020503060305020303" pitchFamily="18" charset="0"/>
            </a:endParaRPr>
          </a:p>
        </p:txBody>
      </p:sp>
    </p:spTree>
    <p:extLst>
      <p:ext uri="{BB962C8B-B14F-4D97-AF65-F5344CB8AC3E}">
        <p14:creationId xmlns:p14="http://schemas.microsoft.com/office/powerpoint/2010/main" val="8949272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914400" rtl="0" eaLnBrk="1" latinLnBrk="0" hangingPunct="1">
        <a:lnSpc>
          <a:spcPct val="90000"/>
        </a:lnSpc>
        <a:spcBef>
          <a:spcPct val="0"/>
        </a:spcBef>
        <a:buNone/>
        <a:defRPr sz="4400"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state.nj.us/educatio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nj.gov/education/ece/savs/cna/profile.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933" y="1543438"/>
            <a:ext cx="11081110" cy="1329096"/>
          </a:xfrm>
        </p:spPr>
        <p:txBody>
          <a:bodyPr>
            <a:noAutofit/>
          </a:bodyPr>
          <a:lstStyle/>
          <a:p>
            <a:r>
              <a:rPr lang="en-US" sz="3800" b="1" dirty="0"/>
              <a:t>The Role and Design of an</a:t>
            </a:r>
            <a:br>
              <a:rPr lang="en-US" sz="3800" b="1" dirty="0"/>
            </a:br>
            <a:r>
              <a:rPr lang="en-US" sz="3800" b="1" dirty="0"/>
              <a:t>Early </a:t>
            </a:r>
            <a:r>
              <a:rPr lang="en-US" sz="3800" b="1" dirty="0">
                <a:latin typeface="Bell MT" panose="02020503060305020303" pitchFamily="18" charset="0"/>
              </a:rPr>
              <a:t>Childhood Advisory Council (ECAC)</a:t>
            </a:r>
          </a:p>
        </p:txBody>
      </p:sp>
      <p:sp>
        <p:nvSpPr>
          <p:cNvPr id="3" name="Subtitle 2"/>
          <p:cNvSpPr>
            <a:spLocks noGrp="1"/>
          </p:cNvSpPr>
          <p:nvPr>
            <p:ph type="subTitle" idx="1"/>
          </p:nvPr>
        </p:nvSpPr>
        <p:spPr>
          <a:xfrm>
            <a:off x="647732" y="3338641"/>
            <a:ext cx="8865346" cy="1577744"/>
          </a:xfrm>
        </p:spPr>
        <p:txBody>
          <a:bodyPr>
            <a:normAutofit/>
          </a:bodyPr>
          <a:lstStyle/>
          <a:p>
            <a:r>
              <a:rPr lang="en-US" sz="3600" b="1" dirty="0">
                <a:latin typeface="Bell MT" panose="02020503060305020303" pitchFamily="18" charset="0"/>
              </a:rPr>
              <a:t>New Jersey Department of Education</a:t>
            </a:r>
          </a:p>
          <a:p>
            <a:r>
              <a:rPr lang="en-US" b="1" dirty="0">
                <a:latin typeface="Bell MT" panose="02020503060305020303" pitchFamily="18" charset="0"/>
              </a:rPr>
              <a:t>Division of Early Childhood Services</a:t>
            </a:r>
          </a:p>
          <a:p>
            <a:r>
              <a:rPr lang="en-US" b="1" dirty="0">
                <a:latin typeface="Calibri" panose="020F0502020204030204" pitchFamily="34" charset="0"/>
              </a:rPr>
              <a:t>2022</a:t>
            </a:r>
          </a:p>
        </p:txBody>
      </p:sp>
      <p:pic>
        <p:nvPicPr>
          <p:cNvPr id="12" name="Picture 11" descr="Logo: State of New Jersey, Department of Education. The Great Seal of the State of New Jerse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933" y="4806322"/>
            <a:ext cx="1905266" cy="1905266"/>
          </a:xfrm>
          <a:prstGeom prst="rect">
            <a:avLst/>
          </a:prstGeom>
          <a:effectLst>
            <a:outerShdw blurRad="50800" dist="38100" dir="8100000" algn="tr" rotWithShape="0">
              <a:prstClr val="black">
                <a:alpha val="40000"/>
              </a:prstClr>
            </a:outerShdw>
          </a:effectLst>
        </p:spPr>
      </p:pic>
    </p:spTree>
    <p:extLst>
      <p:ext uri="{BB962C8B-B14F-4D97-AF65-F5344CB8AC3E}">
        <p14:creationId xmlns:p14="http://schemas.microsoft.com/office/powerpoint/2010/main" val="1918357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838200" y="681037"/>
            <a:ext cx="10515600" cy="1167684"/>
          </a:xfrm>
        </p:spPr>
        <p:txBody>
          <a:bodyPr>
            <a:normAutofit fontScale="90000"/>
          </a:bodyPr>
          <a:lstStyle/>
          <a:p>
            <a:r>
              <a:rPr lang="en-US" sz="4000" b="1" dirty="0"/>
              <a:t>The Advisory Council might include, if applicable, </a:t>
            </a:r>
            <a:br>
              <a:rPr lang="en-US" sz="4000" b="1" dirty="0"/>
            </a:br>
            <a:r>
              <a:rPr lang="en-US" sz="4000" b="1" dirty="0"/>
              <a:t>representatives of the following groups:  </a:t>
            </a:r>
            <a:endParaRPr lang="en-US" sz="4000" b="1" dirty="0">
              <a:latin typeface="Bell MT" panose="02020503060305020303" pitchFamily="18" charset="0"/>
            </a:endParaRPr>
          </a:p>
        </p:txBody>
      </p:sp>
      <p:sp>
        <p:nvSpPr>
          <p:cNvPr id="11" name="Content Placeholder 10"/>
          <p:cNvSpPr>
            <a:spLocks noGrp="1"/>
          </p:cNvSpPr>
          <p:nvPr>
            <p:ph sz="half" idx="1"/>
          </p:nvPr>
        </p:nvSpPr>
        <p:spPr>
          <a:xfrm>
            <a:off x="838200" y="1825624"/>
            <a:ext cx="5181600" cy="4530725"/>
          </a:xfrm>
        </p:spPr>
        <p:txBody>
          <a:bodyPr>
            <a:normAutofit/>
          </a:bodyPr>
          <a:lstStyle/>
          <a:p>
            <a:r>
              <a:rPr lang="en-US" altLang="en-US" dirty="0"/>
              <a:t>Local health/social service agencies</a:t>
            </a:r>
          </a:p>
          <a:p>
            <a:r>
              <a:rPr lang="en-US" altLang="en-US" dirty="0"/>
              <a:t>Early intervention services</a:t>
            </a:r>
          </a:p>
          <a:p>
            <a:r>
              <a:rPr lang="en-US" dirty="0"/>
              <a:t>Business community</a:t>
            </a:r>
          </a:p>
          <a:p>
            <a:r>
              <a:rPr lang="en-US" dirty="0"/>
              <a:t>Municipal government</a:t>
            </a:r>
          </a:p>
          <a:p>
            <a:r>
              <a:rPr lang="en-US" dirty="0"/>
              <a:t>Higher education</a:t>
            </a:r>
          </a:p>
          <a:p>
            <a:r>
              <a:rPr lang="en-US" dirty="0"/>
              <a:t>NJ Council for Young Children County Councils </a:t>
            </a:r>
          </a:p>
          <a:p>
            <a:r>
              <a:rPr lang="en-US" dirty="0"/>
              <a:t>Philanthropic community</a:t>
            </a:r>
          </a:p>
        </p:txBody>
      </p:sp>
      <p:sp>
        <p:nvSpPr>
          <p:cNvPr id="3" name="Content Placeholder 2">
            <a:extLst>
              <a:ext uri="{FF2B5EF4-FFF2-40B4-BE49-F238E27FC236}">
                <a16:creationId xmlns:a16="http://schemas.microsoft.com/office/drawing/2014/main" id="{574EF3DA-59AB-4CE4-A212-A4F701E4781F}"/>
              </a:ext>
            </a:extLst>
          </p:cNvPr>
          <p:cNvSpPr>
            <a:spLocks noGrp="1"/>
          </p:cNvSpPr>
          <p:nvPr>
            <p:ph sz="half" idx="2"/>
          </p:nvPr>
        </p:nvSpPr>
        <p:spPr/>
        <p:txBody>
          <a:bodyPr>
            <a:normAutofit/>
          </a:bodyPr>
          <a:lstStyle/>
          <a:p>
            <a:r>
              <a:rPr lang="en-US" altLang="en-US" dirty="0"/>
              <a:t>Child/family advocates</a:t>
            </a:r>
          </a:p>
          <a:p>
            <a:r>
              <a:rPr lang="en-US" altLang="en-US" dirty="0"/>
              <a:t>DHS managing agency (Family Outreach Program)</a:t>
            </a:r>
          </a:p>
          <a:p>
            <a:r>
              <a:rPr lang="en-US" dirty="0"/>
              <a:t>Medical and dental services</a:t>
            </a:r>
          </a:p>
          <a:p>
            <a:r>
              <a:rPr lang="en-US" dirty="0"/>
              <a:t>Houses of worship</a:t>
            </a:r>
          </a:p>
          <a:p>
            <a:r>
              <a:rPr lang="en-US" dirty="0"/>
              <a:t>Kindergarten/1st grade teacher(s)</a:t>
            </a:r>
            <a:endParaRPr lang="en-US" altLang="en-US" dirty="0"/>
          </a:p>
          <a:p>
            <a:r>
              <a:rPr lang="en-US" altLang="en-US" dirty="0"/>
              <a:t>Other community-based group </a:t>
            </a:r>
            <a:r>
              <a:rPr lang="en-US" dirty="0"/>
              <a:t>members added as needed</a:t>
            </a:r>
            <a:endParaRPr lang="en-US" altLang="en-US" dirty="0"/>
          </a:p>
        </p:txBody>
      </p:sp>
      <p:sp>
        <p:nvSpPr>
          <p:cNvPr id="6" name="Slide Number Placeholder 5"/>
          <p:cNvSpPr>
            <a:spLocks noGrp="1"/>
          </p:cNvSpPr>
          <p:nvPr>
            <p:ph type="sldNum" sz="quarter" idx="12"/>
          </p:nvPr>
        </p:nvSpPr>
        <p:spPr/>
        <p:txBody>
          <a:bodyPr/>
          <a:lstStyle/>
          <a:p>
            <a:fld id="{CD5C70A5-9411-4B11-A0DB-D49D3D849901}" type="slidenum">
              <a:rPr lang="en-US" smtClean="0"/>
              <a:t>10</a:t>
            </a:fld>
            <a:endParaRPr lang="en-US" dirty="0"/>
          </a:p>
        </p:txBody>
      </p:sp>
    </p:spTree>
    <p:extLst>
      <p:ext uri="{BB962C8B-B14F-4D97-AF65-F5344CB8AC3E}">
        <p14:creationId xmlns:p14="http://schemas.microsoft.com/office/powerpoint/2010/main" val="485368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US" sz="4000" b="1" dirty="0"/>
              <a:t>Suggested Responsibilities of the Council</a:t>
            </a:r>
            <a:br>
              <a:rPr lang="en-US" sz="4000" b="1" dirty="0"/>
            </a:br>
            <a:r>
              <a:rPr lang="en-US" sz="4000" b="1" dirty="0"/>
              <a:t>(include but are not limited to):</a:t>
            </a:r>
            <a:endParaRPr lang="en-US" sz="4000" dirty="0">
              <a:latin typeface="Bell MT" panose="02020503060305020303" pitchFamily="18" charset="0"/>
            </a:endParaRPr>
          </a:p>
        </p:txBody>
      </p:sp>
      <p:sp>
        <p:nvSpPr>
          <p:cNvPr id="11" name="Content Placeholder 10"/>
          <p:cNvSpPr>
            <a:spLocks noGrp="1"/>
          </p:cNvSpPr>
          <p:nvPr>
            <p:ph idx="1"/>
          </p:nvPr>
        </p:nvSpPr>
        <p:spPr/>
        <p:txBody>
          <a:bodyPr>
            <a:normAutofit fontScale="85000" lnSpcReduction="20000"/>
          </a:bodyPr>
          <a:lstStyle/>
          <a:p>
            <a:pPr lvl="0">
              <a:spcBef>
                <a:spcPts val="0"/>
              </a:spcBef>
              <a:spcAft>
                <a:spcPts val="1300"/>
              </a:spcAft>
            </a:pPr>
            <a:r>
              <a:rPr lang="en-US" sz="3000" dirty="0"/>
              <a:t>Participate in obtaining specific community needs and resources, including facilities, as they pertain to the implementation of high-quality preschool services.</a:t>
            </a:r>
          </a:p>
          <a:p>
            <a:pPr lvl="0">
              <a:spcBef>
                <a:spcPts val="0"/>
              </a:spcBef>
              <a:spcAft>
                <a:spcPts val="1300"/>
              </a:spcAft>
            </a:pPr>
            <a:r>
              <a:rPr lang="en-US" sz="3000" dirty="0"/>
              <a:t>Serve as the conduit between community needs and resources </a:t>
            </a:r>
          </a:p>
          <a:p>
            <a:pPr lvl="0">
              <a:spcBef>
                <a:spcPts val="0"/>
              </a:spcBef>
              <a:spcAft>
                <a:spcPts val="1300"/>
              </a:spcAft>
            </a:pPr>
            <a:r>
              <a:rPr lang="en-US" sz="3000" dirty="0"/>
              <a:t>Ensure </a:t>
            </a:r>
            <a:r>
              <a:rPr lang="en-US" dirty="0"/>
              <a:t>no duplication between other community/education councils, but rather alignment and coordination</a:t>
            </a:r>
            <a:endParaRPr lang="en-US" sz="3000" dirty="0"/>
          </a:p>
          <a:p>
            <a:pPr lvl="0">
              <a:spcBef>
                <a:spcPts val="0"/>
              </a:spcBef>
              <a:spcAft>
                <a:spcPts val="1300"/>
              </a:spcAft>
            </a:pPr>
            <a:r>
              <a:rPr lang="en-US" sz="3000" dirty="0"/>
              <a:t>Participate in the development of the District Operational Plan as organized by the district preschool leadership.</a:t>
            </a:r>
          </a:p>
          <a:p>
            <a:pPr lvl="0">
              <a:spcBef>
                <a:spcPts val="0"/>
              </a:spcBef>
              <a:spcAft>
                <a:spcPts val="1300"/>
              </a:spcAft>
            </a:pPr>
            <a:r>
              <a:rPr lang="en-US" sz="3000" dirty="0"/>
              <a:t>Review and comment on the draft of the Three Year and Annual Operational Plan update.</a:t>
            </a:r>
          </a:p>
          <a:p>
            <a:pPr lvl="0">
              <a:spcBef>
                <a:spcPts val="0"/>
              </a:spcBef>
              <a:spcAft>
                <a:spcPts val="1300"/>
              </a:spcAft>
            </a:pPr>
            <a:r>
              <a:rPr lang="en-US" sz="3000" dirty="0"/>
              <a:t>Review and comment on preschool budgets proposed by the district and the district self-assessment.</a:t>
            </a:r>
          </a:p>
        </p:txBody>
      </p:sp>
      <p:sp>
        <p:nvSpPr>
          <p:cNvPr id="6" name="Slide Number Placeholder 5"/>
          <p:cNvSpPr>
            <a:spLocks noGrp="1"/>
          </p:cNvSpPr>
          <p:nvPr>
            <p:ph type="sldNum" sz="quarter" idx="12"/>
          </p:nvPr>
        </p:nvSpPr>
        <p:spPr/>
        <p:txBody>
          <a:bodyPr/>
          <a:lstStyle/>
          <a:p>
            <a:fld id="{CD5C70A5-9411-4B11-A0DB-D49D3D849901}" type="slidenum">
              <a:rPr lang="en-US" smtClean="0"/>
              <a:t>11</a:t>
            </a:fld>
            <a:endParaRPr lang="en-US" dirty="0"/>
          </a:p>
        </p:txBody>
      </p:sp>
    </p:spTree>
    <p:extLst>
      <p:ext uri="{BB962C8B-B14F-4D97-AF65-F5344CB8AC3E}">
        <p14:creationId xmlns:p14="http://schemas.microsoft.com/office/powerpoint/2010/main" val="1497359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US" sz="4000" b="1" dirty="0"/>
              <a:t>Structure and Operations:</a:t>
            </a:r>
            <a:endParaRPr lang="en-US" sz="4000" b="1" dirty="0">
              <a:latin typeface="Bell MT" panose="02020503060305020303" pitchFamily="18" charset="0"/>
            </a:endParaRPr>
          </a:p>
        </p:txBody>
      </p:sp>
      <p:sp>
        <p:nvSpPr>
          <p:cNvPr id="11" name="Content Placeholder 10"/>
          <p:cNvSpPr>
            <a:spLocks noGrp="1"/>
          </p:cNvSpPr>
          <p:nvPr>
            <p:ph idx="1"/>
          </p:nvPr>
        </p:nvSpPr>
        <p:spPr>
          <a:xfrm>
            <a:off x="732692" y="1622917"/>
            <a:ext cx="10515600" cy="4660651"/>
          </a:xfrm>
        </p:spPr>
        <p:txBody>
          <a:bodyPr>
            <a:normAutofit/>
          </a:bodyPr>
          <a:lstStyle/>
          <a:p>
            <a:pPr lvl="0">
              <a:spcBef>
                <a:spcPts val="0"/>
              </a:spcBef>
              <a:spcAft>
                <a:spcPts val="1600"/>
              </a:spcAft>
            </a:pPr>
            <a:r>
              <a:rPr lang="en-US" dirty="0"/>
              <a:t>Meet at least quarterly; </a:t>
            </a:r>
          </a:p>
          <a:p>
            <a:pPr lvl="0">
              <a:spcBef>
                <a:spcPts val="0"/>
              </a:spcBef>
              <a:spcAft>
                <a:spcPts val="1600"/>
              </a:spcAft>
            </a:pPr>
            <a:r>
              <a:rPr lang="en-US" dirty="0"/>
              <a:t>Elect its own leadership and adopt its own bylaws; </a:t>
            </a:r>
          </a:p>
          <a:p>
            <a:pPr>
              <a:spcBef>
                <a:spcPts val="0"/>
              </a:spcBef>
              <a:spcAft>
                <a:spcPts val="1600"/>
              </a:spcAft>
            </a:pPr>
            <a:r>
              <a:rPr lang="en-US" dirty="0"/>
              <a:t> Be led by elected chair representative (CPIS) and one co-chair community representative; </a:t>
            </a:r>
          </a:p>
          <a:p>
            <a:pPr lvl="0">
              <a:spcBef>
                <a:spcPts val="0"/>
              </a:spcBef>
              <a:spcAft>
                <a:spcPts val="1600"/>
              </a:spcAft>
            </a:pPr>
            <a:r>
              <a:rPr lang="en-US" dirty="0"/>
              <a:t>Concentrate on preschool as well as the preschool through third grade continuum;</a:t>
            </a:r>
          </a:p>
          <a:p>
            <a:pPr lvl="0">
              <a:spcBef>
                <a:spcPts val="0"/>
              </a:spcBef>
              <a:spcAft>
                <a:spcPts val="1600"/>
              </a:spcAft>
            </a:pPr>
            <a:r>
              <a:rPr lang="en-US" dirty="0"/>
              <a:t>Design an evaluation method to assess the efficacy of the ECAC in meeting their goals and objectives</a:t>
            </a:r>
          </a:p>
        </p:txBody>
      </p:sp>
      <p:sp>
        <p:nvSpPr>
          <p:cNvPr id="6" name="Slide Number Placeholder 5"/>
          <p:cNvSpPr>
            <a:spLocks noGrp="1"/>
          </p:cNvSpPr>
          <p:nvPr>
            <p:ph type="sldNum" sz="quarter" idx="12"/>
          </p:nvPr>
        </p:nvSpPr>
        <p:spPr/>
        <p:txBody>
          <a:bodyPr/>
          <a:lstStyle/>
          <a:p>
            <a:fld id="{CD5C70A5-9411-4B11-A0DB-D49D3D849901}" type="slidenum">
              <a:rPr lang="en-US" smtClean="0"/>
              <a:t>12</a:t>
            </a:fld>
            <a:endParaRPr lang="en-US" dirty="0"/>
          </a:p>
        </p:txBody>
      </p:sp>
    </p:spTree>
    <p:extLst>
      <p:ext uri="{BB962C8B-B14F-4D97-AF65-F5344CB8AC3E}">
        <p14:creationId xmlns:p14="http://schemas.microsoft.com/office/powerpoint/2010/main" val="1695576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US" sz="4000" b="1" dirty="0"/>
              <a:t>Structure and Operations continued:</a:t>
            </a:r>
            <a:endParaRPr lang="en-US" sz="4000" b="1" dirty="0">
              <a:latin typeface="Bell MT" panose="02020503060305020303" pitchFamily="18" charset="0"/>
            </a:endParaRPr>
          </a:p>
        </p:txBody>
      </p:sp>
      <p:sp>
        <p:nvSpPr>
          <p:cNvPr id="11" name="Content Placeholder 10"/>
          <p:cNvSpPr>
            <a:spLocks noGrp="1"/>
          </p:cNvSpPr>
          <p:nvPr>
            <p:ph idx="1"/>
          </p:nvPr>
        </p:nvSpPr>
        <p:spPr/>
        <p:txBody>
          <a:bodyPr>
            <a:normAutofit/>
          </a:bodyPr>
          <a:lstStyle/>
          <a:p>
            <a:pPr lvl="0">
              <a:spcBef>
                <a:spcPts val="0"/>
              </a:spcBef>
              <a:spcAft>
                <a:spcPts val="1400"/>
              </a:spcAft>
            </a:pPr>
            <a:r>
              <a:rPr lang="en-US" dirty="0"/>
              <a:t>Create sub-groups to work on issues relevant to their expertise.</a:t>
            </a:r>
          </a:p>
          <a:p>
            <a:pPr>
              <a:spcBef>
                <a:spcPts val="0"/>
              </a:spcBef>
              <a:spcAft>
                <a:spcPts val="1400"/>
              </a:spcAft>
            </a:pPr>
            <a:r>
              <a:rPr lang="en-US" dirty="0"/>
              <a:t>The main stakeholder group and sub-groups work independently and in tandem on identified needs and projects.</a:t>
            </a:r>
          </a:p>
          <a:p>
            <a:pPr>
              <a:spcBef>
                <a:spcPts val="0"/>
              </a:spcBef>
              <a:spcAft>
                <a:spcPts val="1400"/>
              </a:spcAft>
            </a:pPr>
            <a:r>
              <a:rPr lang="en-US" dirty="0"/>
              <a:t>The ECAC is most effective when working collaboratively across state agencies, and with the insight and input from the local level.</a:t>
            </a:r>
          </a:p>
        </p:txBody>
      </p:sp>
      <p:sp>
        <p:nvSpPr>
          <p:cNvPr id="6" name="Slide Number Placeholder 5"/>
          <p:cNvSpPr>
            <a:spLocks noGrp="1"/>
          </p:cNvSpPr>
          <p:nvPr>
            <p:ph type="sldNum" sz="quarter" idx="12"/>
          </p:nvPr>
        </p:nvSpPr>
        <p:spPr/>
        <p:txBody>
          <a:bodyPr/>
          <a:lstStyle/>
          <a:p>
            <a:fld id="{CD5C70A5-9411-4B11-A0DB-D49D3D849901}" type="slidenum">
              <a:rPr lang="en-US" smtClean="0"/>
              <a:t>13</a:t>
            </a:fld>
            <a:endParaRPr lang="en-US" dirty="0"/>
          </a:p>
        </p:txBody>
      </p:sp>
    </p:spTree>
    <p:extLst>
      <p:ext uri="{BB962C8B-B14F-4D97-AF65-F5344CB8AC3E}">
        <p14:creationId xmlns:p14="http://schemas.microsoft.com/office/powerpoint/2010/main" val="1733961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536992B-59A2-4182-8D7F-65F2687EFC9B}"/>
              </a:ext>
            </a:extLst>
          </p:cNvPr>
          <p:cNvSpPr>
            <a:spLocks noGrp="1"/>
          </p:cNvSpPr>
          <p:nvPr>
            <p:ph type="title"/>
          </p:nvPr>
        </p:nvSpPr>
        <p:spPr>
          <a:xfrm>
            <a:off x="308919" y="1214213"/>
            <a:ext cx="10515600" cy="954107"/>
          </a:xfrm>
        </p:spPr>
        <p:txBody>
          <a:bodyPr>
            <a:normAutofit/>
          </a:bodyPr>
          <a:lstStyle/>
          <a:p>
            <a:pPr algn="ctr"/>
            <a:r>
              <a:rPr lang="en-US" sz="4800" b="1" dirty="0">
                <a:latin typeface="Bell MT" panose="02020503060305020303" pitchFamily="18" charset="0"/>
              </a:rPr>
              <a:t>Thank You</a:t>
            </a:r>
            <a:endParaRPr lang="en-US" sz="4800" dirty="0"/>
          </a:p>
        </p:txBody>
      </p:sp>
      <p:sp>
        <p:nvSpPr>
          <p:cNvPr id="12" name="Rectangle 11">
            <a:extLst>
              <a:ext uri="{FF2B5EF4-FFF2-40B4-BE49-F238E27FC236}">
                <a16:creationId xmlns:a16="http://schemas.microsoft.com/office/drawing/2014/main" id="{F8C2BED5-E0A6-4E33-B5C5-B152594E2F28}"/>
              </a:ext>
            </a:extLst>
          </p:cNvPr>
          <p:cNvSpPr/>
          <p:nvPr/>
        </p:nvSpPr>
        <p:spPr>
          <a:xfrm>
            <a:off x="1586032" y="3111748"/>
            <a:ext cx="8863914" cy="954107"/>
          </a:xfrm>
          <a:prstGeom prst="rect">
            <a:avLst/>
          </a:prstGeom>
        </p:spPr>
        <p:txBody>
          <a:bodyPr wrap="square">
            <a:spAutoFit/>
          </a:bodyPr>
          <a:lstStyle/>
          <a:p>
            <a:pPr algn="ctr"/>
            <a:r>
              <a:rPr lang="en-US" sz="2800" dirty="0">
                <a:solidFill>
                  <a:srgbClr val="0000FF"/>
                </a:solidFill>
                <a:latin typeface="Bell MT" panose="02020503060305020303" pitchFamily="18" charset="0"/>
                <a:hlinkClick r:id="rId2">
                  <a:extLst>
                    <a:ext uri="{A12FA001-AC4F-418D-AE19-62706E023703}">
                      <ahyp:hlinkClr xmlns:ahyp="http://schemas.microsoft.com/office/drawing/2018/hyperlinkcolor" val="tx"/>
                    </a:ext>
                  </a:extLst>
                </a:hlinkClick>
              </a:rPr>
              <a:t>New Jersey Department of Education Website </a:t>
            </a:r>
            <a:endParaRPr lang="en-US" sz="2800" dirty="0">
              <a:solidFill>
                <a:srgbClr val="0000FF"/>
              </a:solidFill>
              <a:latin typeface="Bell MT" panose="02020503060305020303" pitchFamily="18" charset="0"/>
            </a:endParaRPr>
          </a:p>
          <a:p>
            <a:pPr algn="ctr"/>
            <a:r>
              <a:rPr lang="en-US" sz="2800" dirty="0">
                <a:latin typeface="Bell MT" panose="02020503060305020303" pitchFamily="18" charset="0"/>
              </a:rPr>
              <a:t>http://www.state.nj.us/education/ </a:t>
            </a:r>
          </a:p>
        </p:txBody>
      </p:sp>
      <p:sp>
        <p:nvSpPr>
          <p:cNvPr id="9" name="Slide Number Placeholder 8"/>
          <p:cNvSpPr>
            <a:spLocks noGrp="1"/>
          </p:cNvSpPr>
          <p:nvPr>
            <p:ph type="sldNum" sz="quarter" idx="12"/>
          </p:nvPr>
        </p:nvSpPr>
        <p:spPr/>
        <p:txBody>
          <a:bodyPr/>
          <a:lstStyle/>
          <a:p>
            <a:fld id="{CD5C70A5-9411-4B11-A0DB-D49D3D849901}" type="slidenum">
              <a:rPr lang="en-US" smtClean="0"/>
              <a:t>14</a:t>
            </a:fld>
            <a:endParaRPr lang="en-US" dirty="0"/>
          </a:p>
        </p:txBody>
      </p:sp>
    </p:spTree>
    <p:extLst>
      <p:ext uri="{BB962C8B-B14F-4D97-AF65-F5344CB8AC3E}">
        <p14:creationId xmlns:p14="http://schemas.microsoft.com/office/powerpoint/2010/main" val="1283581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US" altLang="en-US" sz="4000" b="1" dirty="0"/>
              <a:t>Introduction</a:t>
            </a:r>
            <a:endParaRPr lang="en-US" sz="4000" b="1" dirty="0">
              <a:latin typeface="Bell MT" panose="02020503060305020303" pitchFamily="18" charset="0"/>
            </a:endParaRPr>
          </a:p>
        </p:txBody>
      </p:sp>
      <p:sp>
        <p:nvSpPr>
          <p:cNvPr id="11" name="Content Placeholder 10"/>
          <p:cNvSpPr>
            <a:spLocks noGrp="1"/>
          </p:cNvSpPr>
          <p:nvPr>
            <p:ph idx="1"/>
          </p:nvPr>
        </p:nvSpPr>
        <p:spPr>
          <a:xfrm>
            <a:off x="838200" y="2233839"/>
            <a:ext cx="10515600" cy="3297094"/>
          </a:xfrm>
        </p:spPr>
        <p:txBody>
          <a:bodyPr>
            <a:normAutofit/>
          </a:bodyPr>
          <a:lstStyle/>
          <a:p>
            <a:pPr marL="0" indent="0">
              <a:spcAft>
                <a:spcPts val="2800"/>
              </a:spcAft>
              <a:buNone/>
            </a:pPr>
            <a:r>
              <a:rPr lang="en-US" dirty="0"/>
              <a:t>The guidelines in this presentation offer a basic framework of essential elements necessary to effectively design and implement an Early Childhood Advisory Council or “ECAC.” An ECAC is an advisory group that supports the unique, particular needs of a district’s high-quality preschool program. </a:t>
            </a:r>
          </a:p>
          <a:p>
            <a:pPr marL="0" indent="0">
              <a:buNone/>
            </a:pPr>
            <a:r>
              <a:rPr lang="en-US" dirty="0"/>
              <a:t>The following operational considerations are presented in a recommended sequential order.</a:t>
            </a:r>
            <a:endParaRPr lang="en-US" sz="3600" i="1" dirty="0">
              <a:latin typeface="Bell MT" panose="02020503060305020303" pitchFamily="18" charset="0"/>
            </a:endParaRPr>
          </a:p>
        </p:txBody>
      </p:sp>
      <p:sp>
        <p:nvSpPr>
          <p:cNvPr id="6" name="Slide Number Placeholder 5"/>
          <p:cNvSpPr>
            <a:spLocks noGrp="1"/>
          </p:cNvSpPr>
          <p:nvPr>
            <p:ph type="sldNum" sz="quarter" idx="12"/>
          </p:nvPr>
        </p:nvSpPr>
        <p:spPr/>
        <p:txBody>
          <a:bodyPr/>
          <a:lstStyle/>
          <a:p>
            <a:fld id="{CD5C70A5-9411-4B11-A0DB-D49D3D849901}" type="slidenum">
              <a:rPr lang="en-US" smtClean="0"/>
              <a:t>2</a:t>
            </a:fld>
            <a:endParaRPr lang="en-US" dirty="0"/>
          </a:p>
        </p:txBody>
      </p:sp>
    </p:spTree>
    <p:extLst>
      <p:ext uri="{BB962C8B-B14F-4D97-AF65-F5344CB8AC3E}">
        <p14:creationId xmlns:p14="http://schemas.microsoft.com/office/powerpoint/2010/main" val="2187687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96785" y="664979"/>
            <a:ext cx="10515600" cy="1325563"/>
          </a:xfrm>
        </p:spPr>
        <p:txBody>
          <a:bodyPr>
            <a:normAutofit/>
          </a:bodyPr>
          <a:lstStyle/>
          <a:p>
            <a:r>
              <a:rPr lang="en-US" altLang="en-US" sz="4000" b="1" dirty="0"/>
              <a:t>Definition: </a:t>
            </a:r>
            <a:br>
              <a:rPr lang="en-US" altLang="en-US" sz="4000" b="1" dirty="0"/>
            </a:br>
            <a:r>
              <a:rPr lang="en-US" altLang="en-US" sz="4000" b="1" dirty="0"/>
              <a:t>Early Childhood Advisory Council (ECAC)</a:t>
            </a:r>
            <a:endParaRPr lang="en-US" sz="4000" b="1" dirty="0">
              <a:latin typeface="Bell MT" panose="02020503060305020303" pitchFamily="18" charset="0"/>
            </a:endParaRPr>
          </a:p>
        </p:txBody>
      </p:sp>
      <p:sp>
        <p:nvSpPr>
          <p:cNvPr id="11" name="Content Placeholder 10"/>
          <p:cNvSpPr>
            <a:spLocks noGrp="1"/>
          </p:cNvSpPr>
          <p:nvPr>
            <p:ph idx="1"/>
          </p:nvPr>
        </p:nvSpPr>
        <p:spPr>
          <a:xfrm>
            <a:off x="838200" y="2647720"/>
            <a:ext cx="10515600" cy="1896075"/>
          </a:xfrm>
        </p:spPr>
        <p:txBody>
          <a:bodyPr>
            <a:normAutofit/>
          </a:bodyPr>
          <a:lstStyle/>
          <a:p>
            <a:pPr marL="0" indent="0">
              <a:buNone/>
            </a:pPr>
            <a:r>
              <a:rPr lang="en-US" dirty="0"/>
              <a:t>Early childhood advisory council or “ECAC” means an advisory group of community stakeholders interested in the education and welfare of children in preschool through grade three that is convened by the school district </a:t>
            </a:r>
            <a:r>
              <a:rPr lang="en-US" i="1" dirty="0"/>
              <a:t>(N.J.A.C.6A:13A-1.2).</a:t>
            </a:r>
            <a:endParaRPr lang="en-US" sz="3600" i="1" dirty="0">
              <a:latin typeface="Bell MT" panose="02020503060305020303" pitchFamily="18" charset="0"/>
            </a:endParaRPr>
          </a:p>
        </p:txBody>
      </p:sp>
      <p:sp>
        <p:nvSpPr>
          <p:cNvPr id="6" name="Slide Number Placeholder 5"/>
          <p:cNvSpPr>
            <a:spLocks noGrp="1"/>
          </p:cNvSpPr>
          <p:nvPr>
            <p:ph type="sldNum" sz="quarter" idx="12"/>
          </p:nvPr>
        </p:nvSpPr>
        <p:spPr/>
        <p:txBody>
          <a:bodyPr/>
          <a:lstStyle/>
          <a:p>
            <a:fld id="{CD5C70A5-9411-4B11-A0DB-D49D3D849901}" type="slidenum">
              <a:rPr lang="en-US" smtClean="0"/>
              <a:t>3</a:t>
            </a:fld>
            <a:endParaRPr lang="en-US" dirty="0"/>
          </a:p>
        </p:txBody>
      </p:sp>
    </p:spTree>
    <p:extLst>
      <p:ext uri="{BB962C8B-B14F-4D97-AF65-F5344CB8AC3E}">
        <p14:creationId xmlns:p14="http://schemas.microsoft.com/office/powerpoint/2010/main" val="3717134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US" altLang="en-US" sz="4000" b="1" dirty="0"/>
              <a:t>ECAC Purpose and Applicability</a:t>
            </a:r>
            <a:endParaRPr lang="en-US" sz="4000" b="1" dirty="0">
              <a:latin typeface="Bell MT" panose="02020503060305020303" pitchFamily="18" charset="0"/>
            </a:endParaRPr>
          </a:p>
        </p:txBody>
      </p:sp>
      <p:sp>
        <p:nvSpPr>
          <p:cNvPr id="11" name="Content Placeholder 10"/>
          <p:cNvSpPr>
            <a:spLocks noGrp="1"/>
          </p:cNvSpPr>
          <p:nvPr>
            <p:ph idx="1"/>
          </p:nvPr>
        </p:nvSpPr>
        <p:spPr/>
        <p:txBody>
          <a:bodyPr>
            <a:normAutofit/>
          </a:bodyPr>
          <a:lstStyle/>
          <a:p>
            <a:pPr marL="0" indent="0">
              <a:spcAft>
                <a:spcPts val="2800"/>
              </a:spcAft>
              <a:buNone/>
            </a:pPr>
            <a:r>
              <a:rPr lang="en-US" altLang="en-US" dirty="0"/>
              <a:t>As required under </a:t>
            </a:r>
            <a:r>
              <a:rPr lang="en-US" altLang="en-US" i="1" dirty="0"/>
              <a:t>N.J.A.C.6A:13A-4.6</a:t>
            </a:r>
            <a:r>
              <a:rPr lang="en-US" altLang="en-US" dirty="0"/>
              <a:t>, t</a:t>
            </a:r>
            <a:r>
              <a:rPr lang="en-US" dirty="0"/>
              <a:t>he district board of education shall establish a preschool through grade three early childhood advisory council (ECAC) to review preschool program implementation </a:t>
            </a:r>
            <a:r>
              <a:rPr lang="en-US" altLang="en-US" dirty="0"/>
              <a:t>of high-quality programs, serve as advisory support for the local school district’s preschool program, and</a:t>
            </a:r>
            <a:r>
              <a:rPr lang="en-US" dirty="0"/>
              <a:t> support transition as children move from preschool through grade three. </a:t>
            </a:r>
          </a:p>
          <a:p>
            <a:pPr marL="0" indent="0">
              <a:buNone/>
            </a:pPr>
            <a:r>
              <a:rPr lang="en-US" altLang="en-US" dirty="0"/>
              <a:t>Districts should convene the ECAC at times that are conducive to stakeholders participation in community-wide planning. </a:t>
            </a:r>
          </a:p>
        </p:txBody>
      </p:sp>
      <p:sp>
        <p:nvSpPr>
          <p:cNvPr id="6" name="Slide Number Placeholder 5"/>
          <p:cNvSpPr>
            <a:spLocks noGrp="1"/>
          </p:cNvSpPr>
          <p:nvPr>
            <p:ph type="sldNum" sz="quarter" idx="12"/>
          </p:nvPr>
        </p:nvSpPr>
        <p:spPr/>
        <p:txBody>
          <a:bodyPr/>
          <a:lstStyle/>
          <a:p>
            <a:fld id="{CD5C70A5-9411-4B11-A0DB-D49D3D849901}" type="slidenum">
              <a:rPr lang="en-US" smtClean="0"/>
              <a:t>4</a:t>
            </a:fld>
            <a:endParaRPr lang="en-US" dirty="0"/>
          </a:p>
        </p:txBody>
      </p:sp>
    </p:spTree>
    <p:extLst>
      <p:ext uri="{BB962C8B-B14F-4D97-AF65-F5344CB8AC3E}">
        <p14:creationId xmlns:p14="http://schemas.microsoft.com/office/powerpoint/2010/main" val="311330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91AC51-C219-4BC1-A60D-0C0191626DEE}"/>
              </a:ext>
            </a:extLst>
          </p:cNvPr>
          <p:cNvSpPr>
            <a:spLocks noGrp="1"/>
          </p:cNvSpPr>
          <p:nvPr>
            <p:ph type="title"/>
          </p:nvPr>
        </p:nvSpPr>
        <p:spPr/>
        <p:txBody>
          <a:bodyPr>
            <a:normAutofit/>
          </a:bodyPr>
          <a:lstStyle/>
          <a:p>
            <a:r>
              <a:rPr lang="en-US" b="1" dirty="0"/>
              <a:t>Integral Components</a:t>
            </a:r>
            <a:endParaRPr lang="en-US" b="1" i="1" dirty="0">
              <a:latin typeface="Bell MT" panose="02020503060305020303" pitchFamily="18" charset="0"/>
            </a:endParaRPr>
          </a:p>
        </p:txBody>
      </p:sp>
      <p:sp>
        <p:nvSpPr>
          <p:cNvPr id="5" name="Content Placeholder 4">
            <a:extLst>
              <a:ext uri="{FF2B5EF4-FFF2-40B4-BE49-F238E27FC236}">
                <a16:creationId xmlns:a16="http://schemas.microsoft.com/office/drawing/2014/main" id="{EF9F0C87-325D-4C06-99BC-17B5DF1D717F}"/>
              </a:ext>
            </a:extLst>
          </p:cNvPr>
          <p:cNvSpPr>
            <a:spLocks noGrp="1"/>
          </p:cNvSpPr>
          <p:nvPr>
            <p:ph idx="1"/>
          </p:nvPr>
        </p:nvSpPr>
        <p:spPr>
          <a:xfrm>
            <a:off x="933202" y="1421862"/>
            <a:ext cx="9980221" cy="4860183"/>
          </a:xfrm>
        </p:spPr>
        <p:txBody>
          <a:bodyPr>
            <a:normAutofit fontScale="92500" lnSpcReduction="20000"/>
          </a:bodyPr>
          <a:lstStyle/>
          <a:p>
            <a:pPr marL="0" indent="0">
              <a:spcAft>
                <a:spcPts val="1400"/>
              </a:spcAft>
              <a:buNone/>
            </a:pPr>
            <a:r>
              <a:rPr lang="en-US" sz="3000" dirty="0"/>
              <a:t>A Community and Parent Involvement Specialist (CPIS) should be hired by each state funded district (in smaller districts, this position may be combined with other jobs such as a family liaison). The CPIS or family liaison oversees the district’s family services </a:t>
            </a:r>
            <a:r>
              <a:rPr lang="en-US" altLang="en-US" sz="3000" dirty="0"/>
              <a:t>under the direction of the Early Childhood Supervisor/Administrator</a:t>
            </a:r>
            <a:r>
              <a:rPr lang="en-US" sz="3000" dirty="0"/>
              <a:t> and is responsible for:</a:t>
            </a:r>
          </a:p>
          <a:p>
            <a:pPr marL="731520" indent="-457200"/>
            <a:r>
              <a:rPr lang="en-US" sz="3000" dirty="0"/>
              <a:t>facilitating the community needs assessment, </a:t>
            </a:r>
          </a:p>
          <a:p>
            <a:pPr marL="731520" indent="-457200"/>
            <a:r>
              <a:rPr lang="en-US" sz="3000" dirty="0"/>
              <a:t>staffing and quarterly convening the Early Childhood Advisory Council, (ECAC), </a:t>
            </a:r>
          </a:p>
          <a:p>
            <a:pPr marL="731520" indent="-457200"/>
            <a:r>
              <a:rPr lang="en-US" sz="3000" dirty="0"/>
              <a:t>organizing and scheduling meetings, take notes, share notes with members, report back to the EC Supervisor,, and coordinating work with other school district professionals and community agencies and providers. </a:t>
            </a:r>
            <a:endParaRPr lang="en-US" sz="3000" dirty="0">
              <a:latin typeface="Bell MT" panose="02020503060305020303" pitchFamily="18" charset="0"/>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D5C70A5-9411-4B11-A0DB-D49D3D84990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1691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983158" y="230876"/>
            <a:ext cx="8037809" cy="1325563"/>
          </a:xfrm>
        </p:spPr>
        <p:txBody>
          <a:bodyPr>
            <a:normAutofit/>
          </a:bodyPr>
          <a:lstStyle/>
          <a:p>
            <a:r>
              <a:rPr lang="en-US" sz="4000" b="1" dirty="0"/>
              <a:t>Community Needs Assessment (CNA) </a:t>
            </a:r>
            <a:endParaRPr lang="en-US" sz="4000" dirty="0"/>
          </a:p>
        </p:txBody>
      </p:sp>
      <p:sp>
        <p:nvSpPr>
          <p:cNvPr id="3" name="Content Placeholder 2">
            <a:extLst>
              <a:ext uri="{FF2B5EF4-FFF2-40B4-BE49-F238E27FC236}">
                <a16:creationId xmlns:a16="http://schemas.microsoft.com/office/drawing/2014/main" id="{5C9B4613-A361-4FA3-83E8-EE21616603A6}"/>
              </a:ext>
            </a:extLst>
          </p:cNvPr>
          <p:cNvSpPr>
            <a:spLocks noGrp="1"/>
          </p:cNvSpPr>
          <p:nvPr>
            <p:ph idx="1"/>
          </p:nvPr>
        </p:nvSpPr>
        <p:spPr>
          <a:xfrm>
            <a:off x="983158" y="1540617"/>
            <a:ext cx="10515600" cy="4351338"/>
          </a:xfrm>
        </p:spPr>
        <p:txBody>
          <a:bodyPr/>
          <a:lstStyle/>
          <a:p>
            <a:pPr marL="0" indent="0">
              <a:buNone/>
            </a:pPr>
            <a:r>
              <a:rPr lang="en-US" dirty="0"/>
              <a:t>Districts should periodically conduct district-wide assessment of community needs and resources(N.J.A.C.6A:83.4(d)) in  order for  the ECAC to be productive, relevant and understand the issues and needs that affect the early childhood program. The CNA can serve as a springboard for which the ECAC can plan their participatory work focusing on prioritizing identified needs and available resources. The assessment can include a variety of sources including but not limited to an analysis of census data, surveys of the entire preschool community and focus groups reports</a:t>
            </a:r>
            <a:r>
              <a:rPr lang="en-US" sz="3200" dirty="0"/>
              <a:t>.</a:t>
            </a:r>
          </a:p>
        </p:txBody>
      </p:sp>
      <p:sp>
        <p:nvSpPr>
          <p:cNvPr id="6" name="Slide Number Placeholder 5"/>
          <p:cNvSpPr>
            <a:spLocks noGrp="1"/>
          </p:cNvSpPr>
          <p:nvPr>
            <p:ph type="sldNum" sz="quarter" idx="12"/>
          </p:nvPr>
        </p:nvSpPr>
        <p:spPr/>
        <p:txBody>
          <a:bodyPr/>
          <a:lstStyle/>
          <a:p>
            <a:fld id="{CD5C70A5-9411-4B11-A0DB-D49D3D849901}" type="slidenum">
              <a:rPr lang="en-US" smtClean="0"/>
              <a:t>6</a:t>
            </a:fld>
            <a:endParaRPr lang="en-US" dirty="0"/>
          </a:p>
        </p:txBody>
      </p:sp>
    </p:spTree>
    <p:extLst>
      <p:ext uri="{BB962C8B-B14F-4D97-AF65-F5344CB8AC3E}">
        <p14:creationId xmlns:p14="http://schemas.microsoft.com/office/powerpoint/2010/main" val="3849227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108664" y="319086"/>
            <a:ext cx="10515600" cy="1325563"/>
          </a:xfrm>
        </p:spPr>
        <p:txBody>
          <a:bodyPr>
            <a:normAutofit/>
          </a:bodyPr>
          <a:lstStyle/>
          <a:p>
            <a:r>
              <a:rPr lang="en-US" sz="4000" b="1" dirty="0"/>
              <a:t>Community Needs Assessment (CNA) Profile  </a:t>
            </a:r>
            <a:endParaRPr lang="en-US" sz="4000" dirty="0"/>
          </a:p>
        </p:txBody>
      </p:sp>
      <p:sp>
        <p:nvSpPr>
          <p:cNvPr id="3" name="Content Placeholder 2">
            <a:extLst>
              <a:ext uri="{FF2B5EF4-FFF2-40B4-BE49-F238E27FC236}">
                <a16:creationId xmlns:a16="http://schemas.microsoft.com/office/drawing/2014/main" id="{307C3707-9167-4EB8-A319-67B7F86EA44A}"/>
              </a:ext>
            </a:extLst>
          </p:cNvPr>
          <p:cNvSpPr>
            <a:spLocks noGrp="1"/>
          </p:cNvSpPr>
          <p:nvPr>
            <p:ph idx="1"/>
          </p:nvPr>
        </p:nvSpPr>
        <p:spPr/>
        <p:txBody>
          <a:bodyPr/>
          <a:lstStyle/>
          <a:p>
            <a:pPr marL="0" indent="0">
              <a:spcAft>
                <a:spcPts val="2800"/>
              </a:spcAft>
              <a:buNone/>
            </a:pPr>
            <a:r>
              <a:rPr lang="en-US" dirty="0"/>
              <a:t>The following link outlines recommended elements for designing a well-defined Community Needs Assessment (CNA) that asks detailed and probing questions that yield usable information to identify the most relevant community problem(s), outstanding concerns or current issues that impact the preschool program and the families and children that are served.</a:t>
            </a:r>
          </a:p>
          <a:p>
            <a:pPr marL="0" indent="0">
              <a:buNone/>
            </a:pPr>
            <a:r>
              <a:rPr lang="en-US" dirty="0">
                <a:solidFill>
                  <a:srgbClr val="0000FF"/>
                </a:solidFill>
                <a:hlinkClick r:id="rId3">
                  <a:extLst>
                    <a:ext uri="{A12FA001-AC4F-418D-AE19-62706E023703}">
                      <ahyp:hlinkClr xmlns:ahyp="http://schemas.microsoft.com/office/drawing/2018/hyperlinkcolor" val="tx"/>
                    </a:ext>
                  </a:extLst>
                </a:hlinkClick>
              </a:rPr>
              <a:t>Community Assessment Profile (PDF): </a:t>
            </a:r>
            <a:r>
              <a:rPr lang="en-US" dirty="0">
                <a:solidFill>
                  <a:srgbClr val="C00000"/>
                </a:solidFill>
              </a:rPr>
              <a:t>https://www.nj.gov/education/ece/savs/cna/profile.pdf</a:t>
            </a:r>
          </a:p>
        </p:txBody>
      </p:sp>
      <p:sp>
        <p:nvSpPr>
          <p:cNvPr id="6" name="Slide Number Placeholder 5"/>
          <p:cNvSpPr>
            <a:spLocks noGrp="1"/>
          </p:cNvSpPr>
          <p:nvPr>
            <p:ph type="sldNum" sz="quarter" idx="12"/>
          </p:nvPr>
        </p:nvSpPr>
        <p:spPr/>
        <p:txBody>
          <a:bodyPr/>
          <a:lstStyle/>
          <a:p>
            <a:fld id="{CD5C70A5-9411-4B11-A0DB-D49D3D849901}" type="slidenum">
              <a:rPr lang="en-US" smtClean="0"/>
              <a:t>7</a:t>
            </a:fld>
            <a:endParaRPr lang="en-US" dirty="0"/>
          </a:p>
        </p:txBody>
      </p:sp>
    </p:spTree>
    <p:extLst>
      <p:ext uri="{BB962C8B-B14F-4D97-AF65-F5344CB8AC3E}">
        <p14:creationId xmlns:p14="http://schemas.microsoft.com/office/powerpoint/2010/main" val="1608185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502296"/>
            <a:ext cx="10331533" cy="761569"/>
          </a:xfrm>
        </p:spPr>
        <p:txBody>
          <a:bodyPr>
            <a:normAutofit/>
          </a:bodyPr>
          <a:lstStyle/>
          <a:p>
            <a:r>
              <a:rPr lang="en-US" sz="3800" b="1" dirty="0"/>
              <a:t>Community Needs Assessment (CNA) continued</a:t>
            </a:r>
            <a:endParaRPr lang="en-US" sz="3800" dirty="0"/>
          </a:p>
        </p:txBody>
      </p:sp>
      <p:sp>
        <p:nvSpPr>
          <p:cNvPr id="2" name="Content Placeholder 1">
            <a:extLst>
              <a:ext uri="{FF2B5EF4-FFF2-40B4-BE49-F238E27FC236}">
                <a16:creationId xmlns:a16="http://schemas.microsoft.com/office/drawing/2014/main" id="{2EA3E565-7715-4C24-B704-BA3238B31D7D}"/>
              </a:ext>
            </a:extLst>
          </p:cNvPr>
          <p:cNvSpPr>
            <a:spLocks noGrp="1"/>
          </p:cNvSpPr>
          <p:nvPr>
            <p:ph idx="1"/>
          </p:nvPr>
        </p:nvSpPr>
        <p:spPr/>
        <p:txBody>
          <a:bodyPr>
            <a:normAutofit lnSpcReduction="10000"/>
          </a:bodyPr>
          <a:lstStyle/>
          <a:p>
            <a:pPr marL="0" indent="0">
              <a:spcAft>
                <a:spcPts val="1400"/>
              </a:spcAft>
              <a:buNone/>
            </a:pPr>
            <a:r>
              <a:rPr lang="en-US" sz="3600" dirty="0"/>
              <a:t>The next steps would be:</a:t>
            </a:r>
          </a:p>
          <a:p>
            <a:pPr marL="457200" lvl="0" indent="-457200"/>
            <a:r>
              <a:rPr lang="en-US" dirty="0"/>
              <a:t>Prioritize the concerns in order of urgency and importance for the ECAC to focus on. </a:t>
            </a:r>
          </a:p>
          <a:p>
            <a:pPr marL="457200" lvl="0" indent="-457200"/>
            <a:r>
              <a:rPr lang="en-US" dirty="0"/>
              <a:t>Identify the resources/personnel/stakeholders best equipped for resolving and assisting in remediating these problems, concerns and issues. </a:t>
            </a:r>
          </a:p>
          <a:p>
            <a:pPr marL="457200" lvl="0" indent="-457200"/>
            <a:r>
              <a:rPr lang="en-US" dirty="0"/>
              <a:t>Reach out to those stakeholders  who can provide support and resources to address the identified issues. </a:t>
            </a:r>
          </a:p>
          <a:p>
            <a:pPr marL="914400" lvl="1" indent="-457200">
              <a:buFont typeface="Courier New" panose="02070309020205020404" pitchFamily="49" charset="0"/>
              <a:buChar char="o"/>
            </a:pPr>
            <a:r>
              <a:rPr lang="en-US" sz="2800" dirty="0"/>
              <a:t>These are the stakeholders who should, upon their agreement to be involved, be considered to fill the membership roster.</a:t>
            </a:r>
          </a:p>
        </p:txBody>
      </p:sp>
      <p:sp>
        <p:nvSpPr>
          <p:cNvPr id="6" name="Slide Number Placeholder 5"/>
          <p:cNvSpPr>
            <a:spLocks noGrp="1"/>
          </p:cNvSpPr>
          <p:nvPr>
            <p:ph type="sldNum" sz="quarter" idx="12"/>
          </p:nvPr>
        </p:nvSpPr>
        <p:spPr/>
        <p:txBody>
          <a:bodyPr/>
          <a:lstStyle/>
          <a:p>
            <a:fld id="{CD5C70A5-9411-4B11-A0DB-D49D3D849901}" type="slidenum">
              <a:rPr lang="en-US" smtClean="0"/>
              <a:t>8</a:t>
            </a:fld>
            <a:endParaRPr lang="en-US" dirty="0"/>
          </a:p>
        </p:txBody>
      </p:sp>
    </p:spTree>
    <p:extLst>
      <p:ext uri="{BB962C8B-B14F-4D97-AF65-F5344CB8AC3E}">
        <p14:creationId xmlns:p14="http://schemas.microsoft.com/office/powerpoint/2010/main" val="1847581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90054" y="499653"/>
            <a:ext cx="10515600" cy="1618532"/>
          </a:xfrm>
        </p:spPr>
        <p:txBody>
          <a:bodyPr>
            <a:normAutofit fontScale="90000"/>
          </a:bodyPr>
          <a:lstStyle/>
          <a:p>
            <a:r>
              <a:rPr lang="en-US" sz="4000" b="1" dirty="0"/>
              <a:t>The Advisory Council membership is required by code </a:t>
            </a:r>
            <a:br>
              <a:rPr lang="en-US" sz="4000" b="1" dirty="0"/>
            </a:br>
            <a:r>
              <a:rPr lang="en-US" sz="4000" b="1" dirty="0"/>
              <a:t>to include representatives of the following groups: </a:t>
            </a:r>
            <a:endParaRPr lang="en-US" sz="4000" b="1" dirty="0">
              <a:latin typeface="Bell MT" panose="02020503060305020303" pitchFamily="18" charset="0"/>
            </a:endParaRPr>
          </a:p>
        </p:txBody>
      </p:sp>
      <p:sp>
        <p:nvSpPr>
          <p:cNvPr id="11" name="Content Placeholder 10"/>
          <p:cNvSpPr>
            <a:spLocks noGrp="1"/>
          </p:cNvSpPr>
          <p:nvPr>
            <p:ph sz="half" idx="1"/>
          </p:nvPr>
        </p:nvSpPr>
        <p:spPr>
          <a:xfrm>
            <a:off x="838200" y="2299571"/>
            <a:ext cx="5181600" cy="1944184"/>
          </a:xfrm>
        </p:spPr>
        <p:txBody>
          <a:bodyPr>
            <a:normAutofit/>
          </a:bodyPr>
          <a:lstStyle/>
          <a:p>
            <a:r>
              <a:rPr lang="en-US" altLang="en-US" dirty="0"/>
              <a:t>Contracting private providers if applicable</a:t>
            </a:r>
          </a:p>
          <a:p>
            <a:r>
              <a:rPr lang="en-US" altLang="en-US" dirty="0"/>
              <a:t>Head Start agency if applicable </a:t>
            </a:r>
          </a:p>
          <a:p>
            <a:r>
              <a:rPr lang="en-US" altLang="en-US" dirty="0"/>
              <a:t>School district personnel</a:t>
            </a:r>
          </a:p>
        </p:txBody>
      </p:sp>
      <p:sp>
        <p:nvSpPr>
          <p:cNvPr id="3" name="Content Placeholder 2">
            <a:extLst>
              <a:ext uri="{FF2B5EF4-FFF2-40B4-BE49-F238E27FC236}">
                <a16:creationId xmlns:a16="http://schemas.microsoft.com/office/drawing/2014/main" id="{574EF3DA-59AB-4CE4-A212-A4F701E4781F}"/>
              </a:ext>
            </a:extLst>
          </p:cNvPr>
          <p:cNvSpPr>
            <a:spLocks noGrp="1"/>
          </p:cNvSpPr>
          <p:nvPr>
            <p:ph sz="half" idx="2"/>
          </p:nvPr>
        </p:nvSpPr>
        <p:spPr>
          <a:xfrm>
            <a:off x="6172200" y="2299570"/>
            <a:ext cx="5181600" cy="1944184"/>
          </a:xfrm>
        </p:spPr>
        <p:txBody>
          <a:bodyPr>
            <a:normAutofit/>
          </a:bodyPr>
          <a:lstStyle/>
          <a:p>
            <a:r>
              <a:rPr lang="en-US" altLang="en-US" dirty="0"/>
              <a:t>Parents </a:t>
            </a:r>
          </a:p>
          <a:p>
            <a:r>
              <a:rPr lang="en-US" altLang="en-US" dirty="0"/>
              <a:t>Community stakeholders</a:t>
            </a:r>
          </a:p>
          <a:p>
            <a:r>
              <a:rPr lang="en-US" altLang="en-US" dirty="0"/>
              <a:t>District community parent involvement specialist (CPIS)</a:t>
            </a:r>
          </a:p>
        </p:txBody>
      </p:sp>
      <p:sp>
        <p:nvSpPr>
          <p:cNvPr id="6" name="Slide Number Placeholder 5"/>
          <p:cNvSpPr>
            <a:spLocks noGrp="1"/>
          </p:cNvSpPr>
          <p:nvPr>
            <p:ph type="sldNum" sz="quarter" idx="12"/>
          </p:nvPr>
        </p:nvSpPr>
        <p:spPr/>
        <p:txBody>
          <a:bodyPr/>
          <a:lstStyle/>
          <a:p>
            <a:fld id="{CD5C70A5-9411-4B11-A0DB-D49D3D849901}" type="slidenum">
              <a:rPr lang="en-US" smtClean="0"/>
              <a:t>9</a:t>
            </a:fld>
            <a:endParaRPr lang="en-US" dirty="0"/>
          </a:p>
        </p:txBody>
      </p:sp>
    </p:spTree>
    <p:extLst>
      <p:ext uri="{BB962C8B-B14F-4D97-AF65-F5344CB8AC3E}">
        <p14:creationId xmlns:p14="http://schemas.microsoft.com/office/powerpoint/2010/main" val="2327214531"/>
      </p:ext>
    </p:extLst>
  </p:cSld>
  <p:clrMapOvr>
    <a:masterClrMapping/>
  </p:clrMapOvr>
</p:sld>
</file>

<file path=ppt/theme/theme1.xml><?xml version="1.0" encoding="utf-8"?>
<a:theme xmlns:a="http://schemas.openxmlformats.org/drawingml/2006/main" name="NJDOE_UpdatedOctober2020">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JDOE_UpdatedOctober2020" id="{F3119178-C1D7-4EDC-A3FC-FE2F8D6CBEBA}" vid="{53E2043D-B467-4478-8CCC-496F34499EE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NJDOE_UpdatedOctober2020</Template>
  <TotalTime>7096</TotalTime>
  <Words>1013</Words>
  <Application>Microsoft Office PowerPoint</Application>
  <PresentationFormat>Widescreen</PresentationFormat>
  <Paragraphs>83</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Bell MT</vt:lpstr>
      <vt:lpstr>Calibri</vt:lpstr>
      <vt:lpstr>Courier New</vt:lpstr>
      <vt:lpstr>NJDOE_UpdatedOctober2020</vt:lpstr>
      <vt:lpstr>The Role and Design of an Early Childhood Advisory Council (ECAC)</vt:lpstr>
      <vt:lpstr>Introduction</vt:lpstr>
      <vt:lpstr>Definition:  Early Childhood Advisory Council (ECAC)</vt:lpstr>
      <vt:lpstr>ECAC Purpose and Applicability</vt:lpstr>
      <vt:lpstr>Integral Components</vt:lpstr>
      <vt:lpstr>Community Needs Assessment (CNA) </vt:lpstr>
      <vt:lpstr>Community Needs Assessment (CNA) Profile  </vt:lpstr>
      <vt:lpstr>Community Needs Assessment (CNA) continued</vt:lpstr>
      <vt:lpstr>The Advisory Council membership is required by code  to include representatives of the following groups: </vt:lpstr>
      <vt:lpstr>The Advisory Council might include, if applicable,  representatives of the following groups:  </vt:lpstr>
      <vt:lpstr>Suggested Responsibilities of the Council (include but are not limited to):</vt:lpstr>
      <vt:lpstr>Structure and Operations:</vt:lpstr>
      <vt:lpstr>Structure and Operations continued:</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Childhood Advisory Council (ECAC) – Role and Design</dc:title>
  <dc:creator>New Jersey Department of Education</dc:creator>
  <cp:lastModifiedBy>O'Connor, Elizabeth</cp:lastModifiedBy>
  <cp:revision>166</cp:revision>
  <cp:lastPrinted>2022-03-11T21:27:53Z</cp:lastPrinted>
  <dcterms:created xsi:type="dcterms:W3CDTF">2018-04-03T20:47:51Z</dcterms:created>
  <dcterms:modified xsi:type="dcterms:W3CDTF">2022-03-15T13:34:30Z</dcterms:modified>
</cp:coreProperties>
</file>