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60" r:id="rId1"/>
  </p:sldMasterIdLst>
  <p:notesMasterIdLst>
    <p:notesMasterId r:id="rId2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9144000" cy="6858000" type="screen4x3"/>
  <p:notesSz cx="7102475" cy="9388475"/>
  <p:embeddedFontLst>
    <p:embeddedFont>
      <p:font typeface="Montserrat" panose="00000500000000000000" pitchFamily="2" charset="0"/>
      <p:regular r:id="rId26"/>
      <p:bold r:id="rId27"/>
      <p:italic r:id="rId28"/>
      <p:boldItalic r:id="rId2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0" d="100"/>
          <a:sy n="60" d="100"/>
        </p:scale>
        <p:origin x="1460" y="2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1.fntdata"/><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4.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font" Target="fonts/font3.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2.fntdata"/><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3077739" cy="469424"/>
          </a:xfrm>
          <a:prstGeom prst="rect">
            <a:avLst/>
          </a:prstGeom>
          <a:noFill/>
          <a:ln>
            <a:noFill/>
          </a:ln>
        </p:spPr>
        <p:txBody>
          <a:bodyPr spcFirstLastPara="1" wrap="square" lIns="94175" tIns="47075" rIns="94175" bIns="47075" anchor="t" anchorCtr="0">
            <a:noAutofit/>
          </a:bodyPr>
          <a:lstStyle>
            <a:lvl1pPr marR="0" lvl="0" algn="l" rtl="0">
              <a:lnSpc>
                <a:spcPct val="100000"/>
              </a:lnSpc>
              <a:spcBef>
                <a:spcPts val="0"/>
              </a:spcBef>
              <a:spcAft>
                <a:spcPts val="0"/>
              </a:spcAft>
              <a:buClr>
                <a:srgbClr val="000000"/>
              </a:buClr>
              <a:buSzPts val="1400"/>
              <a:buFont typeface="Arial"/>
              <a:buNone/>
              <a:defRPr sz="1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9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9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9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9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9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9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9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9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4023093" y="0"/>
            <a:ext cx="3077739" cy="469424"/>
          </a:xfrm>
          <a:prstGeom prst="rect">
            <a:avLst/>
          </a:prstGeom>
          <a:noFill/>
          <a:ln>
            <a:noFill/>
          </a:ln>
        </p:spPr>
        <p:txBody>
          <a:bodyPr spcFirstLastPara="1" wrap="square" lIns="94175" tIns="47075" rIns="94175" bIns="47075" anchor="t" anchorCtr="0">
            <a:noAutofit/>
          </a:bodyPr>
          <a:lstStyle>
            <a:lvl1pPr marR="0" lvl="0" algn="r" rtl="0">
              <a:lnSpc>
                <a:spcPct val="100000"/>
              </a:lnSpc>
              <a:spcBef>
                <a:spcPts val="0"/>
              </a:spcBef>
              <a:spcAft>
                <a:spcPts val="0"/>
              </a:spcAft>
              <a:buClr>
                <a:srgbClr val="000000"/>
              </a:buClr>
              <a:buSzPts val="1400"/>
              <a:buFont typeface="Arial"/>
              <a:buNone/>
              <a:defRPr sz="1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9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9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9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9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9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9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9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9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204913" y="703263"/>
            <a:ext cx="4692650" cy="3521075"/>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710248" y="4459526"/>
            <a:ext cx="5681980" cy="4224814"/>
          </a:xfrm>
          <a:prstGeom prst="rect">
            <a:avLst/>
          </a:prstGeom>
          <a:noFill/>
          <a:ln>
            <a:noFill/>
          </a:ln>
        </p:spPr>
        <p:txBody>
          <a:bodyPr spcFirstLastPara="1" wrap="square" lIns="94175" tIns="47075" rIns="94175" bIns="47075"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917422"/>
            <a:ext cx="3077739" cy="469424"/>
          </a:xfrm>
          <a:prstGeom prst="rect">
            <a:avLst/>
          </a:prstGeom>
          <a:noFill/>
          <a:ln>
            <a:noFill/>
          </a:ln>
        </p:spPr>
        <p:txBody>
          <a:bodyPr spcFirstLastPara="1" wrap="square" lIns="94175" tIns="47075" rIns="94175" bIns="47075" anchor="b" anchorCtr="0">
            <a:noAutofit/>
          </a:bodyPr>
          <a:lstStyle>
            <a:lvl1pPr marR="0" lvl="0" algn="l" rtl="0">
              <a:lnSpc>
                <a:spcPct val="100000"/>
              </a:lnSpc>
              <a:spcBef>
                <a:spcPts val="0"/>
              </a:spcBef>
              <a:spcAft>
                <a:spcPts val="0"/>
              </a:spcAft>
              <a:buClr>
                <a:srgbClr val="000000"/>
              </a:buClr>
              <a:buSzPts val="1400"/>
              <a:buFont typeface="Arial"/>
              <a:buNone/>
              <a:defRPr sz="13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9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9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9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9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9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9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9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9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4023093" y="8917422"/>
            <a:ext cx="3077739" cy="469424"/>
          </a:xfrm>
          <a:prstGeom prst="rect">
            <a:avLst/>
          </a:prstGeom>
          <a:noFill/>
          <a:ln>
            <a:noFill/>
          </a:ln>
        </p:spPr>
        <p:txBody>
          <a:bodyPr spcFirstLastPara="1" wrap="square" lIns="94175" tIns="47075" rIns="94175" bIns="47075" anchor="b" anchorCtr="0">
            <a:noAutofit/>
          </a:bodyPr>
          <a:lstStyle/>
          <a:p>
            <a:pPr marL="0" marR="0" lvl="0" indent="0" algn="r" rtl="0">
              <a:lnSpc>
                <a:spcPct val="100000"/>
              </a:lnSpc>
              <a:spcBef>
                <a:spcPts val="0"/>
              </a:spcBef>
              <a:spcAft>
                <a:spcPts val="0"/>
              </a:spcAft>
              <a:buNone/>
            </a:pPr>
            <a:fld id="{00000000-1234-1234-1234-123412341234}" type="slidenum">
              <a:rPr lang="en-US" sz="1300" b="0" i="0" u="none" strike="noStrike" cap="none">
                <a:solidFill>
                  <a:schemeClr val="dk1"/>
                </a:solidFill>
                <a:latin typeface="Calibri"/>
                <a:ea typeface="Calibri"/>
                <a:cs typeface="Calibri"/>
                <a:sym typeface="Calibri"/>
              </a:rPr>
              <a:t>‹#›</a:t>
            </a:fld>
            <a:endParaRPr sz="13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g216717f90ad_1_7:notes"/>
          <p:cNvSpPr>
            <a:spLocks noGrp="1" noRot="1" noChangeAspect="1"/>
          </p:cNvSpPr>
          <p:nvPr>
            <p:ph type="sldImg" idx="2"/>
          </p:nvPr>
        </p:nvSpPr>
        <p:spPr>
          <a:xfrm>
            <a:off x="1204913" y="703263"/>
            <a:ext cx="4692600" cy="3521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2" name="Google Shape;92;g216717f90ad_1_7:notes"/>
          <p:cNvSpPr txBox="1">
            <a:spLocks noGrp="1"/>
          </p:cNvSpPr>
          <p:nvPr>
            <p:ph type="body" idx="1"/>
          </p:nvPr>
        </p:nvSpPr>
        <p:spPr>
          <a:xfrm>
            <a:off x="710248" y="4459526"/>
            <a:ext cx="5682000" cy="4224900"/>
          </a:xfrm>
          <a:prstGeom prst="rect">
            <a:avLst/>
          </a:prstGeom>
        </p:spPr>
        <p:txBody>
          <a:bodyPr spcFirstLastPara="1" wrap="square" lIns="94175" tIns="47075" rIns="94175" bIns="47075" anchor="t" anchorCtr="0">
            <a:noAutofit/>
          </a:bodyPr>
          <a:lstStyle/>
          <a:p>
            <a:pPr marL="0" lvl="0" indent="0" algn="l" rtl="0">
              <a:spcBef>
                <a:spcPts val="0"/>
              </a:spcBef>
              <a:spcAft>
                <a:spcPts val="0"/>
              </a:spcAft>
              <a:buClr>
                <a:schemeClr val="dk1"/>
              </a:buClr>
              <a:buSzPts val="1100"/>
              <a:buFont typeface="Arial"/>
              <a:buNone/>
            </a:pPr>
            <a:endParaRPr>
              <a:highlight>
                <a:srgbClr val="FFFF00"/>
              </a:highlight>
            </a:endParaRPr>
          </a:p>
        </p:txBody>
      </p:sp>
      <p:sp>
        <p:nvSpPr>
          <p:cNvPr id="93" name="Google Shape;93;g216717f90ad_1_7:notes"/>
          <p:cNvSpPr txBox="1">
            <a:spLocks noGrp="1"/>
          </p:cNvSpPr>
          <p:nvPr>
            <p:ph type="sldNum" idx="12"/>
          </p:nvPr>
        </p:nvSpPr>
        <p:spPr>
          <a:xfrm>
            <a:off x="4023093" y="8917422"/>
            <a:ext cx="3077700" cy="469500"/>
          </a:xfrm>
          <a:prstGeom prst="rect">
            <a:avLst/>
          </a:prstGeom>
        </p:spPr>
        <p:txBody>
          <a:bodyPr spcFirstLastPara="1" wrap="square" lIns="94175" tIns="47075" rIns="94175" bIns="47075"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7"/>
        <p:cNvGrpSpPr/>
        <p:nvPr/>
      </p:nvGrpSpPr>
      <p:grpSpPr>
        <a:xfrm>
          <a:off x="0" y="0"/>
          <a:ext cx="0" cy="0"/>
          <a:chOff x="0" y="0"/>
          <a:chExt cx="0" cy="0"/>
        </a:xfrm>
      </p:grpSpPr>
      <p:sp>
        <p:nvSpPr>
          <p:cNvPr id="158" name="Google Shape;158;g2295399c738_0_324:notes"/>
          <p:cNvSpPr>
            <a:spLocks noGrp="1" noRot="1" noChangeAspect="1"/>
          </p:cNvSpPr>
          <p:nvPr>
            <p:ph type="sldImg" idx="2"/>
          </p:nvPr>
        </p:nvSpPr>
        <p:spPr>
          <a:xfrm>
            <a:off x="1204913" y="703263"/>
            <a:ext cx="4692600" cy="3521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9" name="Google Shape;159;g2295399c738_0_324:notes"/>
          <p:cNvSpPr txBox="1">
            <a:spLocks noGrp="1"/>
          </p:cNvSpPr>
          <p:nvPr>
            <p:ph type="body" idx="1"/>
          </p:nvPr>
        </p:nvSpPr>
        <p:spPr>
          <a:xfrm>
            <a:off x="710248" y="4459526"/>
            <a:ext cx="5682000" cy="4224900"/>
          </a:xfrm>
          <a:prstGeom prst="rect">
            <a:avLst/>
          </a:prstGeom>
        </p:spPr>
        <p:txBody>
          <a:bodyPr spcFirstLastPara="1" wrap="square" lIns="94175" tIns="47075" rIns="94175" bIns="47075" anchor="t" anchorCtr="0">
            <a:noAutofit/>
          </a:bodyPr>
          <a:lstStyle/>
          <a:p>
            <a:pPr marL="0" lvl="0" indent="0" algn="l" rtl="0">
              <a:spcBef>
                <a:spcPts val="0"/>
              </a:spcBef>
              <a:spcAft>
                <a:spcPts val="0"/>
              </a:spcAft>
              <a:buNone/>
            </a:pPr>
            <a:r>
              <a:rPr lang="en-US" sz="1400">
                <a:latin typeface="Avenir"/>
                <a:ea typeface="Avenir"/>
                <a:cs typeface="Avenir"/>
                <a:sym typeface="Avenir"/>
              </a:rPr>
              <a:t>Stephanie</a:t>
            </a:r>
            <a:endParaRPr sz="1400">
              <a:latin typeface="Avenir"/>
              <a:ea typeface="Avenir"/>
              <a:cs typeface="Avenir"/>
              <a:sym typeface="Avenir"/>
            </a:endParaRPr>
          </a:p>
        </p:txBody>
      </p:sp>
      <p:sp>
        <p:nvSpPr>
          <p:cNvPr id="160" name="Google Shape;160;g2295399c738_0_324:notes"/>
          <p:cNvSpPr txBox="1">
            <a:spLocks noGrp="1"/>
          </p:cNvSpPr>
          <p:nvPr>
            <p:ph type="sldNum" idx="12"/>
          </p:nvPr>
        </p:nvSpPr>
        <p:spPr>
          <a:xfrm>
            <a:off x="4023093" y="8917422"/>
            <a:ext cx="3077700" cy="469500"/>
          </a:xfrm>
          <a:prstGeom prst="rect">
            <a:avLst/>
          </a:prstGeom>
        </p:spPr>
        <p:txBody>
          <a:bodyPr spcFirstLastPara="1" wrap="square" lIns="94175" tIns="47075" rIns="94175" bIns="47075"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10</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p:cNvGrpSpPr/>
        <p:nvPr/>
      </p:nvGrpSpPr>
      <p:grpSpPr>
        <a:xfrm>
          <a:off x="0" y="0"/>
          <a:ext cx="0" cy="0"/>
          <a:chOff x="0" y="0"/>
          <a:chExt cx="0" cy="0"/>
        </a:xfrm>
      </p:grpSpPr>
      <p:sp>
        <p:nvSpPr>
          <p:cNvPr id="165" name="Google Shape;165;g26117029042_0_65:notes"/>
          <p:cNvSpPr>
            <a:spLocks noGrp="1" noRot="1" noChangeAspect="1"/>
          </p:cNvSpPr>
          <p:nvPr>
            <p:ph type="sldImg" idx="2"/>
          </p:nvPr>
        </p:nvSpPr>
        <p:spPr>
          <a:xfrm>
            <a:off x="1204913" y="703263"/>
            <a:ext cx="4692600" cy="3521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6" name="Google Shape;166;g26117029042_0_65:notes"/>
          <p:cNvSpPr txBox="1">
            <a:spLocks noGrp="1"/>
          </p:cNvSpPr>
          <p:nvPr>
            <p:ph type="body" idx="1"/>
          </p:nvPr>
        </p:nvSpPr>
        <p:spPr>
          <a:xfrm>
            <a:off x="710248" y="4459526"/>
            <a:ext cx="5682000" cy="4224900"/>
          </a:xfrm>
          <a:prstGeom prst="rect">
            <a:avLst/>
          </a:prstGeom>
        </p:spPr>
        <p:txBody>
          <a:bodyPr spcFirstLastPara="1" wrap="square" lIns="94175" tIns="47075" rIns="94175" bIns="47075" anchor="t" anchorCtr="0">
            <a:noAutofit/>
          </a:bodyPr>
          <a:lstStyle/>
          <a:p>
            <a:pPr marL="0" lvl="0" indent="0" algn="l" rtl="0">
              <a:spcBef>
                <a:spcPts val="0"/>
              </a:spcBef>
              <a:spcAft>
                <a:spcPts val="0"/>
              </a:spcAft>
              <a:buNone/>
            </a:pPr>
            <a:endParaRPr sz="1400">
              <a:latin typeface="Avenir"/>
              <a:ea typeface="Avenir"/>
              <a:cs typeface="Avenir"/>
              <a:sym typeface="Avenir"/>
            </a:endParaRPr>
          </a:p>
        </p:txBody>
      </p:sp>
      <p:sp>
        <p:nvSpPr>
          <p:cNvPr id="167" name="Google Shape;167;g26117029042_0_65:notes"/>
          <p:cNvSpPr txBox="1">
            <a:spLocks noGrp="1"/>
          </p:cNvSpPr>
          <p:nvPr>
            <p:ph type="sldNum" idx="12"/>
          </p:nvPr>
        </p:nvSpPr>
        <p:spPr>
          <a:xfrm>
            <a:off x="4023093" y="8917422"/>
            <a:ext cx="3077700" cy="469500"/>
          </a:xfrm>
          <a:prstGeom prst="rect">
            <a:avLst/>
          </a:prstGeom>
        </p:spPr>
        <p:txBody>
          <a:bodyPr spcFirstLastPara="1" wrap="square" lIns="94175" tIns="47075" rIns="94175" bIns="47075" anchor="b" anchorCtr="0">
            <a:noAutofit/>
          </a:bodyPr>
          <a:lstStyle/>
          <a:p>
            <a:pPr marL="0" lvl="0" indent="0" algn="r" rtl="0">
              <a:spcBef>
                <a:spcPts val="0"/>
              </a:spcBef>
              <a:spcAft>
                <a:spcPts val="0"/>
              </a:spcAft>
              <a:buClr>
                <a:srgbClr val="000000"/>
              </a:buClr>
              <a:buFont typeface="Arial"/>
              <a:buNone/>
            </a:pPr>
            <a:fld id="{00000000-1234-1234-1234-123412341234}" type="slidenum">
              <a:rPr lang="en-US"/>
              <a:t>11</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Google Shape;173;g226a268d21e_0_0:notes"/>
          <p:cNvSpPr txBox="1">
            <a:spLocks noGrp="1"/>
          </p:cNvSpPr>
          <p:nvPr>
            <p:ph type="body" idx="1"/>
          </p:nvPr>
        </p:nvSpPr>
        <p:spPr>
          <a:xfrm>
            <a:off x="710248" y="4459526"/>
            <a:ext cx="5682000" cy="4224900"/>
          </a:xfrm>
          <a:prstGeom prst="rect">
            <a:avLst/>
          </a:prstGeom>
        </p:spPr>
        <p:txBody>
          <a:bodyPr spcFirstLastPara="1" wrap="square" lIns="94175" tIns="47075" rIns="94175" bIns="47075" anchor="t" anchorCtr="0">
            <a:noAutofit/>
          </a:bodyPr>
          <a:lstStyle/>
          <a:p>
            <a:pPr marL="0" lvl="0" indent="0" algn="l" rtl="0">
              <a:spcBef>
                <a:spcPts val="0"/>
              </a:spcBef>
              <a:spcAft>
                <a:spcPts val="0"/>
              </a:spcAft>
              <a:buNone/>
            </a:pPr>
            <a:endParaRPr sz="1400">
              <a:latin typeface="Avenir"/>
              <a:ea typeface="Avenir"/>
              <a:cs typeface="Avenir"/>
              <a:sym typeface="Avenir"/>
            </a:endParaRPr>
          </a:p>
          <a:p>
            <a:pPr marL="0" lvl="0" indent="0" algn="l" rtl="0">
              <a:spcBef>
                <a:spcPts val="0"/>
              </a:spcBef>
              <a:spcAft>
                <a:spcPts val="0"/>
              </a:spcAft>
              <a:buNone/>
            </a:pPr>
            <a:endParaRPr sz="1400">
              <a:latin typeface="Avenir"/>
              <a:ea typeface="Avenir"/>
              <a:cs typeface="Avenir"/>
              <a:sym typeface="Avenir"/>
            </a:endParaRPr>
          </a:p>
        </p:txBody>
      </p:sp>
      <p:sp>
        <p:nvSpPr>
          <p:cNvPr id="174" name="Google Shape;174;g226a268d21e_0_0:notes"/>
          <p:cNvSpPr>
            <a:spLocks noGrp="1" noRot="1" noChangeAspect="1"/>
          </p:cNvSpPr>
          <p:nvPr>
            <p:ph type="sldImg" idx="2"/>
          </p:nvPr>
        </p:nvSpPr>
        <p:spPr>
          <a:xfrm>
            <a:off x="1204913" y="703263"/>
            <a:ext cx="4692600" cy="3521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
        <p:cNvGrpSpPr/>
        <p:nvPr/>
      </p:nvGrpSpPr>
      <p:grpSpPr>
        <a:xfrm>
          <a:off x="0" y="0"/>
          <a:ext cx="0" cy="0"/>
          <a:chOff x="0" y="0"/>
          <a:chExt cx="0" cy="0"/>
        </a:xfrm>
      </p:grpSpPr>
      <p:sp>
        <p:nvSpPr>
          <p:cNvPr id="180" name="Google Shape;180;g2295399c738_0_14:notes"/>
          <p:cNvSpPr txBox="1">
            <a:spLocks noGrp="1"/>
          </p:cNvSpPr>
          <p:nvPr>
            <p:ph type="body" idx="1"/>
          </p:nvPr>
        </p:nvSpPr>
        <p:spPr>
          <a:xfrm>
            <a:off x="710248" y="4459526"/>
            <a:ext cx="5682000" cy="4224900"/>
          </a:xfrm>
          <a:prstGeom prst="rect">
            <a:avLst/>
          </a:prstGeom>
        </p:spPr>
        <p:txBody>
          <a:bodyPr spcFirstLastPara="1" wrap="square" lIns="94175" tIns="47075" rIns="94175" bIns="47075" anchor="t" anchorCtr="0">
            <a:noAutofit/>
          </a:bodyPr>
          <a:lstStyle/>
          <a:p>
            <a:pPr marL="0" lvl="0" indent="0" algn="l" rtl="0">
              <a:spcBef>
                <a:spcPts val="0"/>
              </a:spcBef>
              <a:spcAft>
                <a:spcPts val="0"/>
              </a:spcAft>
              <a:buNone/>
            </a:pPr>
            <a:endParaRPr/>
          </a:p>
        </p:txBody>
      </p:sp>
      <p:sp>
        <p:nvSpPr>
          <p:cNvPr id="181" name="Google Shape;181;g2295399c738_0_14:notes"/>
          <p:cNvSpPr>
            <a:spLocks noGrp="1" noRot="1" noChangeAspect="1"/>
          </p:cNvSpPr>
          <p:nvPr>
            <p:ph type="sldImg" idx="2"/>
          </p:nvPr>
        </p:nvSpPr>
        <p:spPr>
          <a:xfrm>
            <a:off x="1204913" y="703263"/>
            <a:ext cx="4692600" cy="3521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7"/>
        <p:cNvGrpSpPr/>
        <p:nvPr/>
      </p:nvGrpSpPr>
      <p:grpSpPr>
        <a:xfrm>
          <a:off x="0" y="0"/>
          <a:ext cx="0" cy="0"/>
          <a:chOff x="0" y="0"/>
          <a:chExt cx="0" cy="0"/>
        </a:xfrm>
      </p:grpSpPr>
      <p:sp>
        <p:nvSpPr>
          <p:cNvPr id="188" name="Google Shape;188;g26117029042_0_85:notes"/>
          <p:cNvSpPr txBox="1">
            <a:spLocks noGrp="1"/>
          </p:cNvSpPr>
          <p:nvPr>
            <p:ph type="body" idx="1"/>
          </p:nvPr>
        </p:nvSpPr>
        <p:spPr>
          <a:xfrm>
            <a:off x="710248" y="4459526"/>
            <a:ext cx="5682000" cy="4224900"/>
          </a:xfrm>
          <a:prstGeom prst="rect">
            <a:avLst/>
          </a:prstGeom>
        </p:spPr>
        <p:txBody>
          <a:bodyPr spcFirstLastPara="1" wrap="square" lIns="94175" tIns="47075" rIns="94175" bIns="47075" anchor="t" anchorCtr="0">
            <a:noAutofit/>
          </a:bodyPr>
          <a:lstStyle/>
          <a:p>
            <a:pPr marL="0" lvl="0" indent="0" algn="l" rtl="0">
              <a:spcBef>
                <a:spcPts val="0"/>
              </a:spcBef>
              <a:spcAft>
                <a:spcPts val="0"/>
              </a:spcAft>
              <a:buNone/>
            </a:pPr>
            <a:endParaRPr/>
          </a:p>
        </p:txBody>
      </p:sp>
      <p:sp>
        <p:nvSpPr>
          <p:cNvPr id="189" name="Google Shape;189;g26117029042_0_85:notes"/>
          <p:cNvSpPr>
            <a:spLocks noGrp="1" noRot="1" noChangeAspect="1"/>
          </p:cNvSpPr>
          <p:nvPr>
            <p:ph type="sldImg" idx="2"/>
          </p:nvPr>
        </p:nvSpPr>
        <p:spPr>
          <a:xfrm>
            <a:off x="1204913" y="703263"/>
            <a:ext cx="4692600" cy="3521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4"/>
        <p:cNvGrpSpPr/>
        <p:nvPr/>
      </p:nvGrpSpPr>
      <p:grpSpPr>
        <a:xfrm>
          <a:off x="0" y="0"/>
          <a:ext cx="0" cy="0"/>
          <a:chOff x="0" y="0"/>
          <a:chExt cx="0" cy="0"/>
        </a:xfrm>
      </p:grpSpPr>
      <p:sp>
        <p:nvSpPr>
          <p:cNvPr id="195" name="Google Shape;195;g26117029042_0_127:notes"/>
          <p:cNvSpPr>
            <a:spLocks noGrp="1" noRot="1" noChangeAspect="1"/>
          </p:cNvSpPr>
          <p:nvPr>
            <p:ph type="sldImg" idx="2"/>
          </p:nvPr>
        </p:nvSpPr>
        <p:spPr>
          <a:xfrm>
            <a:off x="1433027" y="1173559"/>
            <a:ext cx="4236300" cy="3168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6" name="Google Shape;196;g26117029042_0_127:notes"/>
          <p:cNvSpPr txBox="1">
            <a:spLocks noGrp="1"/>
          </p:cNvSpPr>
          <p:nvPr>
            <p:ph type="body" idx="1"/>
          </p:nvPr>
        </p:nvSpPr>
        <p:spPr>
          <a:xfrm>
            <a:off x="710247" y="4518203"/>
            <a:ext cx="5682000" cy="3696900"/>
          </a:xfrm>
          <a:prstGeom prst="rect">
            <a:avLst/>
          </a:prstGeom>
        </p:spPr>
        <p:txBody>
          <a:bodyPr spcFirstLastPara="1" wrap="square" lIns="94175" tIns="47075" rIns="94175" bIns="47075" anchor="t" anchorCtr="0">
            <a:noAutofit/>
          </a:bodyPr>
          <a:lstStyle/>
          <a:p>
            <a:pPr marL="0" lvl="0" indent="0" algn="l" rtl="0">
              <a:spcBef>
                <a:spcPts val="0"/>
              </a:spcBef>
              <a:spcAft>
                <a:spcPts val="0"/>
              </a:spcAft>
              <a:buClr>
                <a:schemeClr val="dk1"/>
              </a:buClr>
              <a:buSzPts val="1100"/>
              <a:buFont typeface="Arial"/>
              <a:buNone/>
            </a:pPr>
            <a:endParaRPr/>
          </a:p>
        </p:txBody>
      </p:sp>
      <p:sp>
        <p:nvSpPr>
          <p:cNvPr id="197" name="Google Shape;197;g26117029042_0_127:notes"/>
          <p:cNvSpPr txBox="1">
            <a:spLocks noGrp="1"/>
          </p:cNvSpPr>
          <p:nvPr>
            <p:ph type="sldNum" idx="12"/>
          </p:nvPr>
        </p:nvSpPr>
        <p:spPr>
          <a:xfrm>
            <a:off x="4023093" y="8917422"/>
            <a:ext cx="3077700" cy="471000"/>
          </a:xfrm>
          <a:prstGeom prst="rect">
            <a:avLst/>
          </a:prstGeom>
        </p:spPr>
        <p:txBody>
          <a:bodyPr spcFirstLastPara="1" wrap="square" lIns="94175" tIns="47075" rIns="94175" bIns="47075" anchor="b" anchorCtr="0">
            <a:noAutofit/>
          </a:bodyPr>
          <a:lstStyle/>
          <a:p>
            <a:pPr marL="0" lvl="0" indent="0" algn="r" rtl="0">
              <a:spcBef>
                <a:spcPts val="0"/>
              </a:spcBef>
              <a:spcAft>
                <a:spcPts val="0"/>
              </a:spcAft>
              <a:buClr>
                <a:srgbClr val="000000"/>
              </a:buClr>
              <a:buSzPts val="1200"/>
              <a:buFont typeface="Arial"/>
              <a:buNone/>
            </a:pPr>
            <a:fld id="{00000000-1234-1234-1234-123412341234}" type="slidenum">
              <a:rPr lang="en-US"/>
              <a:t>15</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1"/>
        <p:cNvGrpSpPr/>
        <p:nvPr/>
      </p:nvGrpSpPr>
      <p:grpSpPr>
        <a:xfrm>
          <a:off x="0" y="0"/>
          <a:ext cx="0" cy="0"/>
          <a:chOff x="0" y="0"/>
          <a:chExt cx="0" cy="0"/>
        </a:xfrm>
      </p:grpSpPr>
      <p:sp>
        <p:nvSpPr>
          <p:cNvPr id="202" name="Google Shape;202;g26117029042_0_169:notes"/>
          <p:cNvSpPr txBox="1">
            <a:spLocks noGrp="1"/>
          </p:cNvSpPr>
          <p:nvPr>
            <p:ph type="body" idx="1"/>
          </p:nvPr>
        </p:nvSpPr>
        <p:spPr>
          <a:xfrm>
            <a:off x="710247" y="4518203"/>
            <a:ext cx="5682000" cy="3696900"/>
          </a:xfrm>
          <a:prstGeom prst="rect">
            <a:avLst/>
          </a:prstGeom>
          <a:noFill/>
          <a:ln>
            <a:noFill/>
          </a:ln>
        </p:spPr>
        <p:txBody>
          <a:bodyPr spcFirstLastPara="1" wrap="square" lIns="94300" tIns="47125" rIns="94300" bIns="47125" anchor="t" anchorCtr="0">
            <a:noAutofit/>
          </a:bodyPr>
          <a:lstStyle/>
          <a:p>
            <a:pPr marL="0" lvl="0" indent="0" algn="l" rtl="0">
              <a:spcBef>
                <a:spcPts val="0"/>
              </a:spcBef>
              <a:spcAft>
                <a:spcPts val="0"/>
              </a:spcAft>
              <a:buClr>
                <a:schemeClr val="dk1"/>
              </a:buClr>
              <a:buSzPts val="1100"/>
              <a:buFont typeface="Arial"/>
              <a:buNone/>
            </a:pPr>
            <a:endParaRPr/>
          </a:p>
        </p:txBody>
      </p:sp>
      <p:sp>
        <p:nvSpPr>
          <p:cNvPr id="203" name="Google Shape;203;g26117029042_0_169:notes"/>
          <p:cNvSpPr>
            <a:spLocks noGrp="1" noRot="1" noChangeAspect="1"/>
          </p:cNvSpPr>
          <p:nvPr>
            <p:ph type="sldImg" idx="2"/>
          </p:nvPr>
        </p:nvSpPr>
        <p:spPr>
          <a:xfrm>
            <a:off x="1433027" y="1173559"/>
            <a:ext cx="4236300" cy="3168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8"/>
        <p:cNvGrpSpPr/>
        <p:nvPr/>
      </p:nvGrpSpPr>
      <p:grpSpPr>
        <a:xfrm>
          <a:off x="0" y="0"/>
          <a:ext cx="0" cy="0"/>
          <a:chOff x="0" y="0"/>
          <a:chExt cx="0" cy="0"/>
        </a:xfrm>
      </p:grpSpPr>
      <p:sp>
        <p:nvSpPr>
          <p:cNvPr id="209" name="Google Shape;209;g26117029042_0_142:notes"/>
          <p:cNvSpPr txBox="1">
            <a:spLocks noGrp="1"/>
          </p:cNvSpPr>
          <p:nvPr>
            <p:ph type="body" idx="1"/>
          </p:nvPr>
        </p:nvSpPr>
        <p:spPr>
          <a:xfrm>
            <a:off x="710247" y="4518203"/>
            <a:ext cx="5682000" cy="3696900"/>
          </a:xfrm>
          <a:prstGeom prst="rect">
            <a:avLst/>
          </a:prstGeom>
          <a:noFill/>
          <a:ln>
            <a:noFill/>
          </a:ln>
        </p:spPr>
        <p:txBody>
          <a:bodyPr spcFirstLastPara="1" wrap="square" lIns="94300" tIns="47125" rIns="94300" bIns="47125" anchor="t" anchorCtr="0">
            <a:noAutofit/>
          </a:bodyPr>
          <a:lstStyle/>
          <a:p>
            <a:pPr marL="0" lvl="0" indent="0" algn="l" rtl="0">
              <a:lnSpc>
                <a:spcPct val="100000"/>
              </a:lnSpc>
              <a:spcBef>
                <a:spcPts val="0"/>
              </a:spcBef>
              <a:spcAft>
                <a:spcPts val="0"/>
              </a:spcAft>
              <a:buSzPts val="1400"/>
              <a:buNone/>
            </a:pPr>
            <a:endParaRPr/>
          </a:p>
        </p:txBody>
      </p:sp>
      <p:sp>
        <p:nvSpPr>
          <p:cNvPr id="210" name="Google Shape;210;g26117029042_0_142:notes"/>
          <p:cNvSpPr>
            <a:spLocks noGrp="1" noRot="1" noChangeAspect="1"/>
          </p:cNvSpPr>
          <p:nvPr>
            <p:ph type="sldImg" idx="2"/>
          </p:nvPr>
        </p:nvSpPr>
        <p:spPr>
          <a:xfrm>
            <a:off x="1433027" y="1173559"/>
            <a:ext cx="4236300" cy="3168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6"/>
        <p:cNvGrpSpPr/>
        <p:nvPr/>
      </p:nvGrpSpPr>
      <p:grpSpPr>
        <a:xfrm>
          <a:off x="0" y="0"/>
          <a:ext cx="0" cy="0"/>
          <a:chOff x="0" y="0"/>
          <a:chExt cx="0" cy="0"/>
        </a:xfrm>
      </p:grpSpPr>
      <p:sp>
        <p:nvSpPr>
          <p:cNvPr id="217" name="Google Shape;217;g26117029042_0_149:notes"/>
          <p:cNvSpPr txBox="1">
            <a:spLocks noGrp="1"/>
          </p:cNvSpPr>
          <p:nvPr>
            <p:ph type="body" idx="1"/>
          </p:nvPr>
        </p:nvSpPr>
        <p:spPr>
          <a:xfrm>
            <a:off x="710247" y="4518203"/>
            <a:ext cx="5682000" cy="3696900"/>
          </a:xfrm>
          <a:prstGeom prst="rect">
            <a:avLst/>
          </a:prstGeom>
          <a:noFill/>
          <a:ln>
            <a:noFill/>
          </a:ln>
        </p:spPr>
        <p:txBody>
          <a:bodyPr spcFirstLastPara="1" wrap="square" lIns="94300" tIns="47125" rIns="94300" bIns="47125" anchor="t" anchorCtr="0">
            <a:noAutofit/>
          </a:bodyPr>
          <a:lstStyle/>
          <a:p>
            <a:pPr marL="0" lvl="0" indent="0" algn="l" rtl="0">
              <a:spcBef>
                <a:spcPts val="0"/>
              </a:spcBef>
              <a:spcAft>
                <a:spcPts val="0"/>
              </a:spcAft>
              <a:buClr>
                <a:schemeClr val="dk1"/>
              </a:buClr>
              <a:buSzPts val="1100"/>
              <a:buFont typeface="Arial"/>
              <a:buNone/>
            </a:pPr>
            <a:endParaRPr/>
          </a:p>
        </p:txBody>
      </p:sp>
      <p:sp>
        <p:nvSpPr>
          <p:cNvPr id="218" name="Google Shape;218;g26117029042_0_149:notes"/>
          <p:cNvSpPr>
            <a:spLocks noGrp="1" noRot="1" noChangeAspect="1"/>
          </p:cNvSpPr>
          <p:nvPr>
            <p:ph type="sldImg" idx="2"/>
          </p:nvPr>
        </p:nvSpPr>
        <p:spPr>
          <a:xfrm>
            <a:off x="1433027" y="1173559"/>
            <a:ext cx="4236300" cy="3168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4"/>
        <p:cNvGrpSpPr/>
        <p:nvPr/>
      </p:nvGrpSpPr>
      <p:grpSpPr>
        <a:xfrm>
          <a:off x="0" y="0"/>
          <a:ext cx="0" cy="0"/>
          <a:chOff x="0" y="0"/>
          <a:chExt cx="0" cy="0"/>
        </a:xfrm>
      </p:grpSpPr>
      <p:sp>
        <p:nvSpPr>
          <p:cNvPr id="225" name="Google Shape;225;g26117029042_0_156:notes"/>
          <p:cNvSpPr txBox="1">
            <a:spLocks noGrp="1"/>
          </p:cNvSpPr>
          <p:nvPr>
            <p:ph type="body" idx="1"/>
          </p:nvPr>
        </p:nvSpPr>
        <p:spPr>
          <a:xfrm>
            <a:off x="710247" y="4518203"/>
            <a:ext cx="5682000" cy="3696900"/>
          </a:xfrm>
          <a:prstGeom prst="rect">
            <a:avLst/>
          </a:prstGeom>
          <a:noFill/>
          <a:ln>
            <a:noFill/>
          </a:ln>
        </p:spPr>
        <p:txBody>
          <a:bodyPr spcFirstLastPara="1" wrap="square" lIns="94300" tIns="47125" rIns="94300" bIns="47125" anchor="t" anchorCtr="0">
            <a:noAutofit/>
          </a:bodyPr>
          <a:lstStyle/>
          <a:p>
            <a:pPr marL="0" lvl="0" indent="0" algn="l" rtl="0">
              <a:lnSpc>
                <a:spcPct val="100000"/>
              </a:lnSpc>
              <a:spcBef>
                <a:spcPts val="0"/>
              </a:spcBef>
              <a:spcAft>
                <a:spcPts val="0"/>
              </a:spcAft>
              <a:buSzPts val="1400"/>
              <a:buNone/>
            </a:pPr>
            <a:endParaRPr/>
          </a:p>
        </p:txBody>
      </p:sp>
      <p:sp>
        <p:nvSpPr>
          <p:cNvPr id="226" name="Google Shape;226;g26117029042_0_156:notes"/>
          <p:cNvSpPr>
            <a:spLocks noGrp="1" noRot="1" noChangeAspect="1"/>
          </p:cNvSpPr>
          <p:nvPr>
            <p:ph type="sldImg" idx="2"/>
          </p:nvPr>
        </p:nvSpPr>
        <p:spPr>
          <a:xfrm>
            <a:off x="1433027" y="1173559"/>
            <a:ext cx="4236300" cy="3168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g244bfe97dde_0_42:notes"/>
          <p:cNvSpPr txBox="1">
            <a:spLocks noGrp="1"/>
          </p:cNvSpPr>
          <p:nvPr>
            <p:ph type="body" idx="1"/>
          </p:nvPr>
        </p:nvSpPr>
        <p:spPr>
          <a:xfrm>
            <a:off x="710248" y="4459526"/>
            <a:ext cx="5682000" cy="4224900"/>
          </a:xfrm>
          <a:prstGeom prst="rect">
            <a:avLst/>
          </a:prstGeom>
        </p:spPr>
        <p:txBody>
          <a:bodyPr spcFirstLastPara="1" wrap="square" lIns="94175" tIns="47075" rIns="94175" bIns="47075" anchor="t" anchorCtr="0">
            <a:noAutofit/>
          </a:bodyPr>
          <a:lstStyle/>
          <a:p>
            <a:pPr marL="0" lvl="0" indent="0" algn="l" rtl="0">
              <a:spcBef>
                <a:spcPts val="0"/>
              </a:spcBef>
              <a:spcAft>
                <a:spcPts val="0"/>
              </a:spcAft>
              <a:buNone/>
            </a:pPr>
            <a:endParaRPr/>
          </a:p>
        </p:txBody>
      </p:sp>
      <p:sp>
        <p:nvSpPr>
          <p:cNvPr id="103" name="Google Shape;103;g244bfe97dde_0_42:notes"/>
          <p:cNvSpPr>
            <a:spLocks noGrp="1" noRot="1" noChangeAspect="1"/>
          </p:cNvSpPr>
          <p:nvPr>
            <p:ph type="sldImg" idx="2"/>
          </p:nvPr>
        </p:nvSpPr>
        <p:spPr>
          <a:xfrm>
            <a:off x="1204913" y="703263"/>
            <a:ext cx="4692600" cy="3521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1"/>
        <p:cNvGrpSpPr/>
        <p:nvPr/>
      </p:nvGrpSpPr>
      <p:grpSpPr>
        <a:xfrm>
          <a:off x="0" y="0"/>
          <a:ext cx="0" cy="0"/>
          <a:chOff x="0" y="0"/>
          <a:chExt cx="0" cy="0"/>
        </a:xfrm>
      </p:grpSpPr>
      <p:sp>
        <p:nvSpPr>
          <p:cNvPr id="232" name="Google Shape;232;g26117029042_0_183:notes"/>
          <p:cNvSpPr txBox="1">
            <a:spLocks noGrp="1"/>
          </p:cNvSpPr>
          <p:nvPr>
            <p:ph type="body" idx="1"/>
          </p:nvPr>
        </p:nvSpPr>
        <p:spPr>
          <a:xfrm>
            <a:off x="710247" y="4518203"/>
            <a:ext cx="5682000" cy="3696900"/>
          </a:xfrm>
          <a:prstGeom prst="rect">
            <a:avLst/>
          </a:prstGeom>
          <a:noFill/>
          <a:ln>
            <a:noFill/>
          </a:ln>
        </p:spPr>
        <p:txBody>
          <a:bodyPr spcFirstLastPara="1" wrap="square" lIns="94300" tIns="47125" rIns="94300" bIns="47125" anchor="t" anchorCtr="0">
            <a:noAutofit/>
          </a:bodyPr>
          <a:lstStyle/>
          <a:p>
            <a:pPr marL="0" lvl="0" indent="0" algn="l" rtl="0">
              <a:spcBef>
                <a:spcPts val="0"/>
              </a:spcBef>
              <a:spcAft>
                <a:spcPts val="0"/>
              </a:spcAft>
              <a:buClr>
                <a:schemeClr val="dk1"/>
              </a:buClr>
              <a:buSzPts val="1100"/>
              <a:buFont typeface="Arial"/>
              <a:buNone/>
            </a:pPr>
            <a:endParaRPr/>
          </a:p>
        </p:txBody>
      </p:sp>
      <p:sp>
        <p:nvSpPr>
          <p:cNvPr id="233" name="Google Shape;233;g26117029042_0_183:notes"/>
          <p:cNvSpPr>
            <a:spLocks noGrp="1" noRot="1" noChangeAspect="1"/>
          </p:cNvSpPr>
          <p:nvPr>
            <p:ph type="sldImg" idx="2"/>
          </p:nvPr>
        </p:nvSpPr>
        <p:spPr>
          <a:xfrm>
            <a:off x="1433027" y="1173559"/>
            <a:ext cx="4236300" cy="3168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g26117029042_0_204:notes"/>
          <p:cNvSpPr>
            <a:spLocks noGrp="1" noRot="1" noChangeAspect="1"/>
          </p:cNvSpPr>
          <p:nvPr>
            <p:ph type="sldImg" idx="2"/>
          </p:nvPr>
        </p:nvSpPr>
        <p:spPr>
          <a:xfrm>
            <a:off x="1433027" y="1173559"/>
            <a:ext cx="4236300" cy="3168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42" name="Google Shape;242;g26117029042_0_204:notes"/>
          <p:cNvSpPr txBox="1">
            <a:spLocks noGrp="1"/>
          </p:cNvSpPr>
          <p:nvPr>
            <p:ph type="body" idx="1"/>
          </p:nvPr>
        </p:nvSpPr>
        <p:spPr>
          <a:xfrm>
            <a:off x="710247" y="4518203"/>
            <a:ext cx="5682000" cy="3696900"/>
          </a:xfrm>
          <a:prstGeom prst="rect">
            <a:avLst/>
          </a:prstGeom>
          <a:noFill/>
          <a:ln>
            <a:noFill/>
          </a:ln>
        </p:spPr>
        <p:txBody>
          <a:bodyPr spcFirstLastPara="1" wrap="square" lIns="94300" tIns="47125" rIns="94300" bIns="47125" anchor="t" anchorCtr="0">
            <a:noAutofit/>
          </a:bodyPr>
          <a:lstStyle/>
          <a:p>
            <a:pPr marL="0" lvl="0" indent="0" algn="l" rtl="0">
              <a:lnSpc>
                <a:spcPct val="100000"/>
              </a:lnSpc>
              <a:spcBef>
                <a:spcPts val="0"/>
              </a:spcBef>
              <a:spcAft>
                <a:spcPts val="0"/>
              </a:spcAft>
              <a:buSzPts val="1400"/>
              <a:buNone/>
            </a:pPr>
            <a:endParaRPr/>
          </a:p>
        </p:txBody>
      </p:sp>
      <p:sp>
        <p:nvSpPr>
          <p:cNvPr id="243" name="Google Shape;243;g26117029042_0_204:notes"/>
          <p:cNvSpPr txBox="1">
            <a:spLocks noGrp="1"/>
          </p:cNvSpPr>
          <p:nvPr>
            <p:ph type="sldNum" idx="12"/>
          </p:nvPr>
        </p:nvSpPr>
        <p:spPr>
          <a:xfrm>
            <a:off x="4023093" y="8917422"/>
            <a:ext cx="3077700" cy="471000"/>
          </a:xfrm>
          <a:prstGeom prst="rect">
            <a:avLst/>
          </a:prstGeom>
          <a:noFill/>
          <a:ln>
            <a:noFill/>
          </a:ln>
        </p:spPr>
        <p:txBody>
          <a:bodyPr spcFirstLastPara="1" wrap="square" lIns="94300" tIns="47125" rIns="94300" bIns="47125" anchor="b" anchorCtr="0">
            <a:noAutofit/>
          </a:bodyPr>
          <a:lstStyle/>
          <a:p>
            <a:pPr marL="0" lvl="0" indent="0" algn="r" rtl="0">
              <a:lnSpc>
                <a:spcPct val="100000"/>
              </a:lnSpc>
              <a:spcBef>
                <a:spcPts val="0"/>
              </a:spcBef>
              <a:spcAft>
                <a:spcPts val="0"/>
              </a:spcAft>
              <a:buSzPts val="1400"/>
              <a:buNone/>
            </a:pPr>
            <a:fld id="{00000000-1234-1234-1234-123412341234}" type="slidenum">
              <a:rPr lang="en-US"/>
              <a:t>21</a:t>
            </a:fld>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2"/>
        <p:cNvGrpSpPr/>
        <p:nvPr/>
      </p:nvGrpSpPr>
      <p:grpSpPr>
        <a:xfrm>
          <a:off x="0" y="0"/>
          <a:ext cx="0" cy="0"/>
          <a:chOff x="0" y="0"/>
          <a:chExt cx="0" cy="0"/>
        </a:xfrm>
      </p:grpSpPr>
      <p:sp>
        <p:nvSpPr>
          <p:cNvPr id="473" name="Google Shape;473;g26117029042_0_883:notes"/>
          <p:cNvSpPr txBox="1">
            <a:spLocks noGrp="1"/>
          </p:cNvSpPr>
          <p:nvPr>
            <p:ph type="body" idx="1"/>
          </p:nvPr>
        </p:nvSpPr>
        <p:spPr>
          <a:xfrm>
            <a:off x="0" y="0"/>
            <a:ext cx="1747800" cy="4107000"/>
          </a:xfrm>
          <a:prstGeom prst="rect">
            <a:avLst/>
          </a:prstGeom>
          <a:noFill/>
          <a:ln>
            <a:noFill/>
          </a:ln>
        </p:spPr>
        <p:txBody>
          <a:bodyPr spcFirstLastPara="1" wrap="square" lIns="92525" tIns="46250" rIns="92525" bIns="46250" anchor="t" anchorCtr="0">
            <a:noAutofit/>
          </a:bodyPr>
          <a:lstStyle/>
          <a:p>
            <a:pPr marL="0" lvl="0" indent="0" algn="l" rtl="0">
              <a:lnSpc>
                <a:spcPct val="100000"/>
              </a:lnSpc>
              <a:spcBef>
                <a:spcPts val="0"/>
              </a:spcBef>
              <a:spcAft>
                <a:spcPts val="0"/>
              </a:spcAft>
              <a:buSzPts val="1100"/>
              <a:buNone/>
            </a:pPr>
            <a:endParaRPr/>
          </a:p>
        </p:txBody>
      </p:sp>
      <p:sp>
        <p:nvSpPr>
          <p:cNvPr id="474" name="Google Shape;474;g26117029042_0_883:notes"/>
          <p:cNvSpPr>
            <a:spLocks noGrp="1" noRot="1" noChangeAspect="1"/>
          </p:cNvSpPr>
          <p:nvPr>
            <p:ph type="sldImg" idx="2"/>
          </p:nvPr>
        </p:nvSpPr>
        <p:spPr>
          <a:xfrm>
            <a:off x="1775902" y="704136"/>
            <a:ext cx="3551400" cy="35205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2"/>
        <p:cNvGrpSpPr/>
        <p:nvPr/>
      </p:nvGrpSpPr>
      <p:grpSpPr>
        <a:xfrm>
          <a:off x="0" y="0"/>
          <a:ext cx="0" cy="0"/>
          <a:chOff x="0" y="0"/>
          <a:chExt cx="0" cy="0"/>
        </a:xfrm>
      </p:grpSpPr>
      <p:sp>
        <p:nvSpPr>
          <p:cNvPr id="483" name="Google Shape;483;g2295399c738_0_78:notes"/>
          <p:cNvSpPr>
            <a:spLocks noGrp="1" noRot="1" noChangeAspect="1"/>
          </p:cNvSpPr>
          <p:nvPr>
            <p:ph type="sldImg" idx="2"/>
          </p:nvPr>
        </p:nvSpPr>
        <p:spPr>
          <a:xfrm>
            <a:off x="1243013" y="714375"/>
            <a:ext cx="4775100" cy="35814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84" name="Google Shape;484;g2295399c738_0_78:notes"/>
          <p:cNvSpPr txBox="1">
            <a:spLocks noGrp="1"/>
          </p:cNvSpPr>
          <p:nvPr>
            <p:ph type="body" idx="1"/>
          </p:nvPr>
        </p:nvSpPr>
        <p:spPr>
          <a:xfrm>
            <a:off x="710247" y="4459526"/>
            <a:ext cx="5682000" cy="4224900"/>
          </a:xfrm>
          <a:prstGeom prst="rect">
            <a:avLst/>
          </a:prstGeom>
          <a:noFill/>
          <a:ln>
            <a:noFill/>
          </a:ln>
        </p:spPr>
        <p:txBody>
          <a:bodyPr spcFirstLastPara="1" wrap="square" lIns="94175" tIns="47075" rIns="94175" bIns="47075" anchor="t" anchorCtr="0">
            <a:noAutofit/>
          </a:bodyPr>
          <a:lstStyle/>
          <a:p>
            <a:pPr marL="0" lvl="0" indent="0" algn="l" rtl="0">
              <a:lnSpc>
                <a:spcPct val="100000"/>
              </a:lnSpc>
              <a:spcBef>
                <a:spcPts val="0"/>
              </a:spcBef>
              <a:spcAft>
                <a:spcPts val="0"/>
              </a:spcAft>
              <a:buSzPts val="1400"/>
              <a:buNone/>
            </a:pPr>
            <a:endParaRPr sz="1100"/>
          </a:p>
        </p:txBody>
      </p:sp>
      <p:sp>
        <p:nvSpPr>
          <p:cNvPr id="485" name="Google Shape;485;g2295399c738_0_78:notes"/>
          <p:cNvSpPr txBox="1">
            <a:spLocks noGrp="1"/>
          </p:cNvSpPr>
          <p:nvPr>
            <p:ph type="sldNum" idx="12"/>
          </p:nvPr>
        </p:nvSpPr>
        <p:spPr>
          <a:xfrm>
            <a:off x="4023093" y="8917422"/>
            <a:ext cx="3077700" cy="469500"/>
          </a:xfrm>
          <a:prstGeom prst="rect">
            <a:avLst/>
          </a:prstGeom>
          <a:noFill/>
          <a:ln>
            <a:noFill/>
          </a:ln>
        </p:spPr>
        <p:txBody>
          <a:bodyPr spcFirstLastPara="1" wrap="square" lIns="94175" tIns="47075" rIns="94175" bIns="47075" anchor="b" anchorCtr="0">
            <a:noAutofit/>
          </a:bodyPr>
          <a:lstStyle/>
          <a:p>
            <a:pPr marL="0" lvl="0" indent="0" algn="r" rtl="0">
              <a:lnSpc>
                <a:spcPct val="100000"/>
              </a:lnSpc>
              <a:spcBef>
                <a:spcPts val="0"/>
              </a:spcBef>
              <a:spcAft>
                <a:spcPts val="0"/>
              </a:spcAft>
              <a:buNone/>
            </a:pPr>
            <a:fld id="{00000000-1234-1234-1234-123412341234}" type="slidenum">
              <a:rPr lang="en-US"/>
              <a:t>23</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Google Shape;110;g26117029042_0_15:notes"/>
          <p:cNvSpPr txBox="1">
            <a:spLocks noGrp="1"/>
          </p:cNvSpPr>
          <p:nvPr>
            <p:ph type="body" idx="1"/>
          </p:nvPr>
        </p:nvSpPr>
        <p:spPr>
          <a:xfrm>
            <a:off x="710248" y="4459526"/>
            <a:ext cx="5682000" cy="4224900"/>
          </a:xfrm>
          <a:prstGeom prst="rect">
            <a:avLst/>
          </a:prstGeom>
        </p:spPr>
        <p:txBody>
          <a:bodyPr spcFirstLastPara="1" wrap="square" lIns="94175" tIns="47075" rIns="94175" bIns="47075" anchor="t" anchorCtr="0">
            <a:noAutofit/>
          </a:bodyPr>
          <a:lstStyle/>
          <a:p>
            <a:pPr marL="0" lvl="0" indent="0" algn="l" rtl="0">
              <a:spcBef>
                <a:spcPts val="0"/>
              </a:spcBef>
              <a:spcAft>
                <a:spcPts val="0"/>
              </a:spcAft>
              <a:buNone/>
            </a:pPr>
            <a:endParaRPr/>
          </a:p>
        </p:txBody>
      </p:sp>
      <p:sp>
        <p:nvSpPr>
          <p:cNvPr id="111" name="Google Shape;111;g26117029042_0_15:notes"/>
          <p:cNvSpPr>
            <a:spLocks noGrp="1" noRot="1" noChangeAspect="1"/>
          </p:cNvSpPr>
          <p:nvPr>
            <p:ph type="sldImg" idx="2"/>
          </p:nvPr>
        </p:nvSpPr>
        <p:spPr>
          <a:xfrm>
            <a:off x="1204913" y="703263"/>
            <a:ext cx="4692600" cy="3521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g26117029042_0_21:notes"/>
          <p:cNvSpPr txBox="1">
            <a:spLocks noGrp="1"/>
          </p:cNvSpPr>
          <p:nvPr>
            <p:ph type="body" idx="1"/>
          </p:nvPr>
        </p:nvSpPr>
        <p:spPr>
          <a:xfrm>
            <a:off x="710248" y="4459526"/>
            <a:ext cx="5682000" cy="4224900"/>
          </a:xfrm>
          <a:prstGeom prst="rect">
            <a:avLst/>
          </a:prstGeom>
        </p:spPr>
        <p:txBody>
          <a:bodyPr spcFirstLastPara="1" wrap="square" lIns="94175" tIns="47075" rIns="94175" bIns="47075" anchor="t" anchorCtr="0">
            <a:noAutofit/>
          </a:bodyPr>
          <a:lstStyle/>
          <a:p>
            <a:pPr marL="0" lvl="0" indent="0" algn="l" rtl="0">
              <a:spcBef>
                <a:spcPts val="0"/>
              </a:spcBef>
              <a:spcAft>
                <a:spcPts val="0"/>
              </a:spcAft>
              <a:buNone/>
            </a:pPr>
            <a:endParaRPr/>
          </a:p>
        </p:txBody>
      </p:sp>
      <p:sp>
        <p:nvSpPr>
          <p:cNvPr id="117" name="Google Shape;117;g26117029042_0_21:notes"/>
          <p:cNvSpPr>
            <a:spLocks noGrp="1" noRot="1" noChangeAspect="1"/>
          </p:cNvSpPr>
          <p:nvPr>
            <p:ph type="sldImg" idx="2"/>
          </p:nvPr>
        </p:nvSpPr>
        <p:spPr>
          <a:xfrm>
            <a:off x="1204913" y="703263"/>
            <a:ext cx="4692600" cy="3521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g26117029042_0_26:notes"/>
          <p:cNvSpPr txBox="1">
            <a:spLocks noGrp="1"/>
          </p:cNvSpPr>
          <p:nvPr>
            <p:ph type="body" idx="1"/>
          </p:nvPr>
        </p:nvSpPr>
        <p:spPr>
          <a:xfrm>
            <a:off x="710248" y="4459526"/>
            <a:ext cx="5682000" cy="4224900"/>
          </a:xfrm>
          <a:prstGeom prst="rect">
            <a:avLst/>
          </a:prstGeom>
        </p:spPr>
        <p:txBody>
          <a:bodyPr spcFirstLastPara="1" wrap="square" lIns="94175" tIns="47075" rIns="94175" bIns="47075" anchor="t" anchorCtr="0">
            <a:noAutofit/>
          </a:bodyPr>
          <a:lstStyle/>
          <a:p>
            <a:pPr marL="0" lvl="0" indent="0" algn="l" rtl="0">
              <a:spcBef>
                <a:spcPts val="0"/>
              </a:spcBef>
              <a:spcAft>
                <a:spcPts val="0"/>
              </a:spcAft>
              <a:buNone/>
            </a:pPr>
            <a:endParaRPr/>
          </a:p>
        </p:txBody>
      </p:sp>
      <p:sp>
        <p:nvSpPr>
          <p:cNvPr id="124" name="Google Shape;124;g26117029042_0_26:notes"/>
          <p:cNvSpPr>
            <a:spLocks noGrp="1" noRot="1" noChangeAspect="1"/>
          </p:cNvSpPr>
          <p:nvPr>
            <p:ph type="sldImg" idx="2"/>
          </p:nvPr>
        </p:nvSpPr>
        <p:spPr>
          <a:xfrm>
            <a:off x="1204913" y="703263"/>
            <a:ext cx="4692600" cy="3521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g275d6f59c8e_0_362:notes"/>
          <p:cNvSpPr txBox="1">
            <a:spLocks noGrp="1"/>
          </p:cNvSpPr>
          <p:nvPr>
            <p:ph type="body" idx="1"/>
          </p:nvPr>
        </p:nvSpPr>
        <p:spPr>
          <a:xfrm>
            <a:off x="710248" y="4459526"/>
            <a:ext cx="5682000" cy="4224900"/>
          </a:xfrm>
          <a:prstGeom prst="rect">
            <a:avLst/>
          </a:prstGeom>
        </p:spPr>
        <p:txBody>
          <a:bodyPr spcFirstLastPara="1" wrap="square" lIns="94175" tIns="47075" rIns="94175" bIns="47075" anchor="t" anchorCtr="0">
            <a:noAutofit/>
          </a:bodyPr>
          <a:lstStyle/>
          <a:p>
            <a:pPr marL="0" lvl="0" indent="0" algn="l" rtl="0">
              <a:spcBef>
                <a:spcPts val="0"/>
              </a:spcBef>
              <a:spcAft>
                <a:spcPts val="0"/>
              </a:spcAft>
              <a:buNone/>
            </a:pPr>
            <a:endParaRPr/>
          </a:p>
        </p:txBody>
      </p:sp>
      <p:sp>
        <p:nvSpPr>
          <p:cNvPr id="131" name="Google Shape;131;g275d6f59c8e_0_362:notes"/>
          <p:cNvSpPr>
            <a:spLocks noGrp="1" noRot="1" noChangeAspect="1"/>
          </p:cNvSpPr>
          <p:nvPr>
            <p:ph type="sldImg" idx="2"/>
          </p:nvPr>
        </p:nvSpPr>
        <p:spPr>
          <a:xfrm>
            <a:off x="1204913" y="703263"/>
            <a:ext cx="4692600" cy="3521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g26117029042_0_10:notes"/>
          <p:cNvSpPr txBox="1">
            <a:spLocks noGrp="1"/>
          </p:cNvSpPr>
          <p:nvPr>
            <p:ph type="body" idx="1"/>
          </p:nvPr>
        </p:nvSpPr>
        <p:spPr>
          <a:xfrm>
            <a:off x="710248" y="4459526"/>
            <a:ext cx="5682000" cy="4224900"/>
          </a:xfrm>
          <a:prstGeom prst="rect">
            <a:avLst/>
          </a:prstGeom>
        </p:spPr>
        <p:txBody>
          <a:bodyPr spcFirstLastPara="1" wrap="square" lIns="94175" tIns="47075" rIns="94175" bIns="47075" anchor="t" anchorCtr="0">
            <a:noAutofit/>
          </a:bodyPr>
          <a:lstStyle/>
          <a:p>
            <a:pPr marL="0" lvl="0" indent="0" algn="l" rtl="0">
              <a:spcBef>
                <a:spcPts val="0"/>
              </a:spcBef>
              <a:spcAft>
                <a:spcPts val="0"/>
              </a:spcAft>
              <a:buNone/>
            </a:pPr>
            <a:endParaRPr/>
          </a:p>
        </p:txBody>
      </p:sp>
      <p:sp>
        <p:nvSpPr>
          <p:cNvPr id="138" name="Google Shape;138;g26117029042_0_10:notes"/>
          <p:cNvSpPr>
            <a:spLocks noGrp="1" noRot="1" noChangeAspect="1"/>
          </p:cNvSpPr>
          <p:nvPr>
            <p:ph type="sldImg" idx="2"/>
          </p:nvPr>
        </p:nvSpPr>
        <p:spPr>
          <a:xfrm>
            <a:off x="1204913" y="703263"/>
            <a:ext cx="4692600" cy="3521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Google Shape;144;g26117029042_0_40:notes"/>
          <p:cNvSpPr txBox="1">
            <a:spLocks noGrp="1"/>
          </p:cNvSpPr>
          <p:nvPr>
            <p:ph type="body" idx="1"/>
          </p:nvPr>
        </p:nvSpPr>
        <p:spPr>
          <a:xfrm>
            <a:off x="710248" y="4459526"/>
            <a:ext cx="5682000" cy="4224900"/>
          </a:xfrm>
          <a:prstGeom prst="rect">
            <a:avLst/>
          </a:prstGeom>
        </p:spPr>
        <p:txBody>
          <a:bodyPr spcFirstLastPara="1" wrap="square" lIns="94175" tIns="47075" rIns="94175" bIns="47075" anchor="t" anchorCtr="0">
            <a:noAutofit/>
          </a:bodyPr>
          <a:lstStyle/>
          <a:p>
            <a:pPr marL="0" lvl="0" indent="0" algn="l" rtl="0">
              <a:spcBef>
                <a:spcPts val="0"/>
              </a:spcBef>
              <a:spcAft>
                <a:spcPts val="0"/>
              </a:spcAft>
              <a:buNone/>
            </a:pPr>
            <a:endParaRPr/>
          </a:p>
        </p:txBody>
      </p:sp>
      <p:sp>
        <p:nvSpPr>
          <p:cNvPr id="145" name="Google Shape;145;g26117029042_0_40:notes"/>
          <p:cNvSpPr>
            <a:spLocks noGrp="1" noRot="1" noChangeAspect="1"/>
          </p:cNvSpPr>
          <p:nvPr>
            <p:ph type="sldImg" idx="2"/>
          </p:nvPr>
        </p:nvSpPr>
        <p:spPr>
          <a:xfrm>
            <a:off x="1204913" y="703263"/>
            <a:ext cx="4692600" cy="3521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0"/>
        <p:cNvGrpSpPr/>
        <p:nvPr/>
      </p:nvGrpSpPr>
      <p:grpSpPr>
        <a:xfrm>
          <a:off x="0" y="0"/>
          <a:ext cx="0" cy="0"/>
          <a:chOff x="0" y="0"/>
          <a:chExt cx="0" cy="0"/>
        </a:xfrm>
      </p:grpSpPr>
      <p:sp>
        <p:nvSpPr>
          <p:cNvPr id="151" name="Google Shape;151;g26117029042_0_35:notes"/>
          <p:cNvSpPr txBox="1">
            <a:spLocks noGrp="1"/>
          </p:cNvSpPr>
          <p:nvPr>
            <p:ph type="body" idx="1"/>
          </p:nvPr>
        </p:nvSpPr>
        <p:spPr>
          <a:xfrm>
            <a:off x="710248" y="4459526"/>
            <a:ext cx="5682000" cy="4224900"/>
          </a:xfrm>
          <a:prstGeom prst="rect">
            <a:avLst/>
          </a:prstGeom>
        </p:spPr>
        <p:txBody>
          <a:bodyPr spcFirstLastPara="1" wrap="square" lIns="94175" tIns="47075" rIns="94175" bIns="47075" anchor="t" anchorCtr="0">
            <a:noAutofit/>
          </a:bodyPr>
          <a:lstStyle/>
          <a:p>
            <a:pPr marL="0" lvl="0" indent="0" algn="l" rtl="0">
              <a:spcBef>
                <a:spcPts val="0"/>
              </a:spcBef>
              <a:spcAft>
                <a:spcPts val="0"/>
              </a:spcAft>
              <a:buNone/>
            </a:pPr>
            <a:endParaRPr/>
          </a:p>
        </p:txBody>
      </p:sp>
      <p:sp>
        <p:nvSpPr>
          <p:cNvPr id="152" name="Google Shape;152;g26117029042_0_35:notes"/>
          <p:cNvSpPr>
            <a:spLocks noGrp="1" noRot="1" noChangeAspect="1"/>
          </p:cNvSpPr>
          <p:nvPr>
            <p:ph type="sldImg" idx="2"/>
          </p:nvPr>
        </p:nvSpPr>
        <p:spPr>
          <a:xfrm>
            <a:off x="1204913" y="703263"/>
            <a:ext cx="4692600" cy="3521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blank">
  <p:cSld name="BLANK">
    <p:bg>
      <p:bgPr>
        <a:blipFill>
          <a:blip r:embed="rId2">
            <a:alphaModFix/>
          </a:blip>
          <a:stretch>
            <a:fillRect/>
          </a:stretch>
        </a:blipFill>
        <a:effectLst/>
      </p:bgPr>
    </p:bg>
    <p:spTree>
      <p:nvGrpSpPr>
        <p:cNvPr id="1" name="Shape 15"/>
        <p:cNvGrpSpPr/>
        <p:nvPr/>
      </p:nvGrpSpPr>
      <p:grpSpPr>
        <a:xfrm>
          <a:off x="0" y="0"/>
          <a:ext cx="0" cy="0"/>
          <a:chOff x="0" y="0"/>
          <a:chExt cx="0" cy="0"/>
        </a:xfrm>
      </p:grpSpPr>
      <p:sp>
        <p:nvSpPr>
          <p:cNvPr id="16" name="Google Shape;16;p2"/>
          <p:cNvSpPr txBox="1">
            <a:spLocks noGrp="1"/>
          </p:cNvSpPr>
          <p:nvPr>
            <p:ph type="dt" idx="10"/>
          </p:nvPr>
        </p:nvSpPr>
        <p:spPr>
          <a:xfrm>
            <a:off x="228600" y="4237567"/>
            <a:ext cx="1066800" cy="243300"/>
          </a:xfrm>
          <a:prstGeom prst="rect">
            <a:avLst/>
          </a:prstGeom>
          <a:noFill/>
          <a:ln>
            <a:noFill/>
          </a:ln>
        </p:spPr>
        <p:txBody>
          <a:bodyPr spcFirstLastPara="1" wrap="square" lIns="50800" tIns="25400" rIns="50800" bIns="25400" anchor="ctr" anchorCtr="0">
            <a:noAutofit/>
          </a:bodyPr>
          <a:lstStyle>
            <a:lvl1pPr lvl="0" algn="l">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a:endParaRPr/>
          </a:p>
        </p:txBody>
      </p:sp>
      <p:sp>
        <p:nvSpPr>
          <p:cNvPr id="17" name="Google Shape;17;p2"/>
          <p:cNvSpPr txBox="1">
            <a:spLocks noGrp="1"/>
          </p:cNvSpPr>
          <p:nvPr>
            <p:ph type="ftr" idx="11"/>
          </p:nvPr>
        </p:nvSpPr>
        <p:spPr>
          <a:xfrm>
            <a:off x="1562100" y="4237567"/>
            <a:ext cx="1447800" cy="243300"/>
          </a:xfrm>
          <a:prstGeom prst="rect">
            <a:avLst/>
          </a:prstGeom>
          <a:noFill/>
          <a:ln>
            <a:noFill/>
          </a:ln>
        </p:spPr>
        <p:txBody>
          <a:bodyPr spcFirstLastPara="1" wrap="square" lIns="50800" tIns="25400" rIns="50800" bIns="25400" anchor="ctr" anchorCtr="0">
            <a:noAutofit/>
          </a:bodyPr>
          <a:lstStyle>
            <a:lvl1pPr lvl="0" algn="ctr">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a:endParaRPr/>
          </a:p>
        </p:txBody>
      </p:sp>
      <p:sp>
        <p:nvSpPr>
          <p:cNvPr id="18" name="Google Shape;18;p2"/>
          <p:cNvSpPr txBox="1">
            <a:spLocks noGrp="1"/>
          </p:cNvSpPr>
          <p:nvPr>
            <p:ph type="sldNum" idx="12"/>
          </p:nvPr>
        </p:nvSpPr>
        <p:spPr>
          <a:xfrm>
            <a:off x="3276600" y="4237567"/>
            <a:ext cx="1066800" cy="243300"/>
          </a:xfrm>
          <a:prstGeom prst="rect">
            <a:avLst/>
          </a:prstGeom>
          <a:noFill/>
          <a:ln>
            <a:noFill/>
          </a:ln>
        </p:spPr>
        <p:txBody>
          <a:bodyPr spcFirstLastPara="1" wrap="square" lIns="50800" tIns="25400" rIns="50800" bIns="254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2"/>
        <p:cNvGrpSpPr/>
        <p:nvPr/>
      </p:nvGrpSpPr>
      <p:grpSpPr>
        <a:xfrm>
          <a:off x="0" y="0"/>
          <a:ext cx="0" cy="0"/>
          <a:chOff x="0" y="0"/>
          <a:chExt cx="0" cy="0"/>
        </a:xfrm>
      </p:grpSpPr>
      <p:sp>
        <p:nvSpPr>
          <p:cNvPr id="73" name="Google Shape;73;p11"/>
          <p:cNvSpPr txBox="1">
            <a:spLocks noGrp="1"/>
          </p:cNvSpPr>
          <p:nvPr>
            <p:ph type="title"/>
          </p:nvPr>
        </p:nvSpPr>
        <p:spPr>
          <a:xfrm>
            <a:off x="228600" y="183092"/>
            <a:ext cx="4114800" cy="762000"/>
          </a:xfrm>
          <a:prstGeom prst="rect">
            <a:avLst/>
          </a:prstGeom>
          <a:noFill/>
          <a:ln>
            <a:noFill/>
          </a:ln>
        </p:spPr>
        <p:txBody>
          <a:bodyPr spcFirstLastPara="1" wrap="square" lIns="50800" tIns="25400" rIns="50800" bIns="25400" anchor="ctr" anchorCtr="0">
            <a:normAutofit/>
          </a:bodyPr>
          <a:lstStyle>
            <a:lvl1pPr lvl="0" algn="ctr">
              <a:spcBef>
                <a:spcPts val="0"/>
              </a:spcBef>
              <a:spcAft>
                <a:spcPts val="0"/>
              </a:spcAft>
              <a:buClr>
                <a:schemeClr val="dk1"/>
              </a:buClr>
              <a:buSzPts val="1000"/>
              <a:buNone/>
              <a:defRPr/>
            </a:lvl1pPr>
            <a:lvl2pPr lvl="1">
              <a:spcBef>
                <a:spcPts val="0"/>
              </a:spcBef>
              <a:spcAft>
                <a:spcPts val="0"/>
              </a:spcAft>
              <a:buSzPts val="800"/>
              <a:buNone/>
              <a:defRPr/>
            </a:lvl2pPr>
            <a:lvl3pPr lvl="2">
              <a:spcBef>
                <a:spcPts val="0"/>
              </a:spcBef>
              <a:spcAft>
                <a:spcPts val="0"/>
              </a:spcAft>
              <a:buSzPts val="800"/>
              <a:buNone/>
              <a:defRPr/>
            </a:lvl3pPr>
            <a:lvl4pPr lvl="3">
              <a:spcBef>
                <a:spcPts val="0"/>
              </a:spcBef>
              <a:spcAft>
                <a:spcPts val="0"/>
              </a:spcAft>
              <a:buSzPts val="800"/>
              <a:buNone/>
              <a:defRPr/>
            </a:lvl4pPr>
            <a:lvl5pPr lvl="4">
              <a:spcBef>
                <a:spcPts val="0"/>
              </a:spcBef>
              <a:spcAft>
                <a:spcPts val="0"/>
              </a:spcAft>
              <a:buSzPts val="800"/>
              <a:buNone/>
              <a:defRPr/>
            </a:lvl5pPr>
            <a:lvl6pPr lvl="5">
              <a:spcBef>
                <a:spcPts val="0"/>
              </a:spcBef>
              <a:spcAft>
                <a:spcPts val="0"/>
              </a:spcAft>
              <a:buSzPts val="800"/>
              <a:buNone/>
              <a:defRPr/>
            </a:lvl6pPr>
            <a:lvl7pPr lvl="6">
              <a:spcBef>
                <a:spcPts val="0"/>
              </a:spcBef>
              <a:spcAft>
                <a:spcPts val="0"/>
              </a:spcAft>
              <a:buSzPts val="800"/>
              <a:buNone/>
              <a:defRPr/>
            </a:lvl7pPr>
            <a:lvl8pPr lvl="7">
              <a:spcBef>
                <a:spcPts val="0"/>
              </a:spcBef>
              <a:spcAft>
                <a:spcPts val="0"/>
              </a:spcAft>
              <a:buSzPts val="800"/>
              <a:buNone/>
              <a:defRPr/>
            </a:lvl8pPr>
            <a:lvl9pPr lvl="8">
              <a:spcBef>
                <a:spcPts val="0"/>
              </a:spcBef>
              <a:spcAft>
                <a:spcPts val="0"/>
              </a:spcAft>
              <a:buSzPts val="800"/>
              <a:buNone/>
              <a:defRPr/>
            </a:lvl9pPr>
          </a:lstStyle>
          <a:p>
            <a:endParaRPr/>
          </a:p>
        </p:txBody>
      </p:sp>
      <p:sp>
        <p:nvSpPr>
          <p:cNvPr id="74" name="Google Shape;74;p11"/>
          <p:cNvSpPr txBox="1">
            <a:spLocks noGrp="1"/>
          </p:cNvSpPr>
          <p:nvPr>
            <p:ph type="body" idx="1"/>
          </p:nvPr>
        </p:nvSpPr>
        <p:spPr>
          <a:xfrm rot="5400000">
            <a:off x="777300" y="518100"/>
            <a:ext cx="3017400" cy="4114800"/>
          </a:xfrm>
          <a:prstGeom prst="rect">
            <a:avLst/>
          </a:prstGeom>
          <a:noFill/>
          <a:ln>
            <a:noFill/>
          </a:ln>
        </p:spPr>
        <p:txBody>
          <a:bodyPr spcFirstLastPara="1" wrap="square" lIns="50800" tIns="25400" rIns="50800" bIns="25400" anchor="t" anchorCtr="0">
            <a:normAutofit/>
          </a:bodyPr>
          <a:lstStyle>
            <a:lvl1pPr marL="457200" lvl="0" indent="-292100" algn="l">
              <a:spcBef>
                <a:spcPts val="200"/>
              </a:spcBef>
              <a:spcAft>
                <a:spcPts val="0"/>
              </a:spcAft>
              <a:buClr>
                <a:schemeClr val="dk1"/>
              </a:buClr>
              <a:buSzPts val="1000"/>
              <a:buChar char="•"/>
              <a:defRPr/>
            </a:lvl1pPr>
            <a:lvl2pPr marL="914400" lvl="1" indent="-292100" algn="l">
              <a:spcBef>
                <a:spcPts val="200"/>
              </a:spcBef>
              <a:spcAft>
                <a:spcPts val="0"/>
              </a:spcAft>
              <a:buClr>
                <a:schemeClr val="dk1"/>
              </a:buClr>
              <a:buSzPts val="1000"/>
              <a:buChar char="–"/>
              <a:defRPr/>
            </a:lvl2pPr>
            <a:lvl3pPr marL="1371600" lvl="2" indent="-292100" algn="l">
              <a:spcBef>
                <a:spcPts val="200"/>
              </a:spcBef>
              <a:spcAft>
                <a:spcPts val="0"/>
              </a:spcAft>
              <a:buClr>
                <a:schemeClr val="dk1"/>
              </a:buClr>
              <a:buSzPts val="1000"/>
              <a:buChar char="•"/>
              <a:defRPr/>
            </a:lvl3pPr>
            <a:lvl4pPr marL="1828800" lvl="3" indent="-292100" algn="l">
              <a:spcBef>
                <a:spcPts val="200"/>
              </a:spcBef>
              <a:spcAft>
                <a:spcPts val="0"/>
              </a:spcAft>
              <a:buClr>
                <a:schemeClr val="dk1"/>
              </a:buClr>
              <a:buSzPts val="1000"/>
              <a:buChar char="–"/>
              <a:defRPr/>
            </a:lvl4pPr>
            <a:lvl5pPr marL="2286000" lvl="4" indent="-292100" algn="l">
              <a:spcBef>
                <a:spcPts val="200"/>
              </a:spcBef>
              <a:spcAft>
                <a:spcPts val="0"/>
              </a:spcAft>
              <a:buClr>
                <a:schemeClr val="dk1"/>
              </a:buClr>
              <a:buSzPts val="1000"/>
              <a:buChar char="»"/>
              <a:defRPr/>
            </a:lvl5pPr>
            <a:lvl6pPr marL="2743200" lvl="5" indent="-292100" algn="l">
              <a:spcBef>
                <a:spcPts val="200"/>
              </a:spcBef>
              <a:spcAft>
                <a:spcPts val="0"/>
              </a:spcAft>
              <a:buClr>
                <a:schemeClr val="dk1"/>
              </a:buClr>
              <a:buSzPts val="1000"/>
              <a:buChar char="•"/>
              <a:defRPr/>
            </a:lvl6pPr>
            <a:lvl7pPr marL="3200400" lvl="6" indent="-292100" algn="l">
              <a:spcBef>
                <a:spcPts val="200"/>
              </a:spcBef>
              <a:spcAft>
                <a:spcPts val="0"/>
              </a:spcAft>
              <a:buClr>
                <a:schemeClr val="dk1"/>
              </a:buClr>
              <a:buSzPts val="1000"/>
              <a:buChar char="•"/>
              <a:defRPr/>
            </a:lvl7pPr>
            <a:lvl8pPr marL="3657600" lvl="7" indent="-292100" algn="l">
              <a:spcBef>
                <a:spcPts val="200"/>
              </a:spcBef>
              <a:spcAft>
                <a:spcPts val="0"/>
              </a:spcAft>
              <a:buClr>
                <a:schemeClr val="dk1"/>
              </a:buClr>
              <a:buSzPts val="1000"/>
              <a:buChar char="•"/>
              <a:defRPr/>
            </a:lvl8pPr>
            <a:lvl9pPr marL="4114800" lvl="8" indent="-292100" algn="l">
              <a:spcBef>
                <a:spcPts val="200"/>
              </a:spcBef>
              <a:spcAft>
                <a:spcPts val="0"/>
              </a:spcAft>
              <a:buClr>
                <a:schemeClr val="dk1"/>
              </a:buClr>
              <a:buSzPts val="1000"/>
              <a:buChar char="•"/>
              <a:defRPr/>
            </a:lvl9pPr>
          </a:lstStyle>
          <a:p>
            <a:endParaRPr/>
          </a:p>
        </p:txBody>
      </p:sp>
      <p:sp>
        <p:nvSpPr>
          <p:cNvPr id="75" name="Google Shape;75;p11"/>
          <p:cNvSpPr txBox="1">
            <a:spLocks noGrp="1"/>
          </p:cNvSpPr>
          <p:nvPr>
            <p:ph type="dt" idx="10"/>
          </p:nvPr>
        </p:nvSpPr>
        <p:spPr>
          <a:xfrm>
            <a:off x="228600" y="4237567"/>
            <a:ext cx="1066800" cy="243300"/>
          </a:xfrm>
          <a:prstGeom prst="rect">
            <a:avLst/>
          </a:prstGeom>
          <a:noFill/>
          <a:ln>
            <a:noFill/>
          </a:ln>
        </p:spPr>
        <p:txBody>
          <a:bodyPr spcFirstLastPara="1" wrap="square" lIns="50800" tIns="25400" rIns="50800" bIns="25400" anchor="ctr" anchorCtr="0">
            <a:noAutofit/>
          </a:bodyPr>
          <a:lstStyle>
            <a:lvl1pPr lvl="0" algn="l">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a:endParaRPr/>
          </a:p>
        </p:txBody>
      </p:sp>
      <p:sp>
        <p:nvSpPr>
          <p:cNvPr id="76" name="Google Shape;76;p11"/>
          <p:cNvSpPr txBox="1">
            <a:spLocks noGrp="1"/>
          </p:cNvSpPr>
          <p:nvPr>
            <p:ph type="ftr" idx="11"/>
          </p:nvPr>
        </p:nvSpPr>
        <p:spPr>
          <a:xfrm>
            <a:off x="1562100" y="4237567"/>
            <a:ext cx="1447800" cy="243300"/>
          </a:xfrm>
          <a:prstGeom prst="rect">
            <a:avLst/>
          </a:prstGeom>
          <a:noFill/>
          <a:ln>
            <a:noFill/>
          </a:ln>
        </p:spPr>
        <p:txBody>
          <a:bodyPr spcFirstLastPara="1" wrap="square" lIns="50800" tIns="25400" rIns="50800" bIns="25400" anchor="ctr" anchorCtr="0">
            <a:noAutofit/>
          </a:bodyPr>
          <a:lstStyle>
            <a:lvl1pPr lvl="0" algn="ctr">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a:endParaRPr/>
          </a:p>
        </p:txBody>
      </p:sp>
      <p:sp>
        <p:nvSpPr>
          <p:cNvPr id="77" name="Google Shape;77;p11"/>
          <p:cNvSpPr txBox="1">
            <a:spLocks noGrp="1"/>
          </p:cNvSpPr>
          <p:nvPr>
            <p:ph type="sldNum" idx="12"/>
          </p:nvPr>
        </p:nvSpPr>
        <p:spPr>
          <a:xfrm>
            <a:off x="3276600" y="4237567"/>
            <a:ext cx="1066800" cy="243300"/>
          </a:xfrm>
          <a:prstGeom prst="rect">
            <a:avLst/>
          </a:prstGeom>
          <a:noFill/>
          <a:ln>
            <a:noFill/>
          </a:ln>
        </p:spPr>
        <p:txBody>
          <a:bodyPr spcFirstLastPara="1" wrap="square" lIns="50800" tIns="25400" rIns="50800" bIns="254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8"/>
        <p:cNvGrpSpPr/>
        <p:nvPr/>
      </p:nvGrpSpPr>
      <p:grpSpPr>
        <a:xfrm>
          <a:off x="0" y="0"/>
          <a:ext cx="0" cy="0"/>
          <a:chOff x="0" y="0"/>
          <a:chExt cx="0" cy="0"/>
        </a:xfrm>
      </p:grpSpPr>
      <p:sp>
        <p:nvSpPr>
          <p:cNvPr id="79" name="Google Shape;79;p12"/>
          <p:cNvSpPr txBox="1">
            <a:spLocks noGrp="1"/>
          </p:cNvSpPr>
          <p:nvPr>
            <p:ph type="title"/>
          </p:nvPr>
        </p:nvSpPr>
        <p:spPr>
          <a:xfrm rot="5400000">
            <a:off x="1878600" y="1619192"/>
            <a:ext cx="3900900" cy="1028700"/>
          </a:xfrm>
          <a:prstGeom prst="rect">
            <a:avLst/>
          </a:prstGeom>
          <a:noFill/>
          <a:ln>
            <a:noFill/>
          </a:ln>
        </p:spPr>
        <p:txBody>
          <a:bodyPr spcFirstLastPara="1" wrap="square" lIns="50800" tIns="25400" rIns="50800" bIns="25400" anchor="ctr" anchorCtr="0">
            <a:normAutofit/>
          </a:bodyPr>
          <a:lstStyle>
            <a:lvl1pPr lvl="0" algn="ctr">
              <a:spcBef>
                <a:spcPts val="0"/>
              </a:spcBef>
              <a:spcAft>
                <a:spcPts val="0"/>
              </a:spcAft>
              <a:buClr>
                <a:schemeClr val="dk1"/>
              </a:buClr>
              <a:buSzPts val="1000"/>
              <a:buNone/>
              <a:defRPr/>
            </a:lvl1pPr>
            <a:lvl2pPr lvl="1">
              <a:spcBef>
                <a:spcPts val="0"/>
              </a:spcBef>
              <a:spcAft>
                <a:spcPts val="0"/>
              </a:spcAft>
              <a:buSzPts val="800"/>
              <a:buNone/>
              <a:defRPr/>
            </a:lvl2pPr>
            <a:lvl3pPr lvl="2">
              <a:spcBef>
                <a:spcPts val="0"/>
              </a:spcBef>
              <a:spcAft>
                <a:spcPts val="0"/>
              </a:spcAft>
              <a:buSzPts val="800"/>
              <a:buNone/>
              <a:defRPr/>
            </a:lvl3pPr>
            <a:lvl4pPr lvl="3">
              <a:spcBef>
                <a:spcPts val="0"/>
              </a:spcBef>
              <a:spcAft>
                <a:spcPts val="0"/>
              </a:spcAft>
              <a:buSzPts val="800"/>
              <a:buNone/>
              <a:defRPr/>
            </a:lvl4pPr>
            <a:lvl5pPr lvl="4">
              <a:spcBef>
                <a:spcPts val="0"/>
              </a:spcBef>
              <a:spcAft>
                <a:spcPts val="0"/>
              </a:spcAft>
              <a:buSzPts val="800"/>
              <a:buNone/>
              <a:defRPr/>
            </a:lvl5pPr>
            <a:lvl6pPr lvl="5">
              <a:spcBef>
                <a:spcPts val="0"/>
              </a:spcBef>
              <a:spcAft>
                <a:spcPts val="0"/>
              </a:spcAft>
              <a:buSzPts val="800"/>
              <a:buNone/>
              <a:defRPr/>
            </a:lvl6pPr>
            <a:lvl7pPr lvl="6">
              <a:spcBef>
                <a:spcPts val="0"/>
              </a:spcBef>
              <a:spcAft>
                <a:spcPts val="0"/>
              </a:spcAft>
              <a:buSzPts val="800"/>
              <a:buNone/>
              <a:defRPr/>
            </a:lvl7pPr>
            <a:lvl8pPr lvl="7">
              <a:spcBef>
                <a:spcPts val="0"/>
              </a:spcBef>
              <a:spcAft>
                <a:spcPts val="0"/>
              </a:spcAft>
              <a:buSzPts val="800"/>
              <a:buNone/>
              <a:defRPr/>
            </a:lvl8pPr>
            <a:lvl9pPr lvl="8">
              <a:spcBef>
                <a:spcPts val="0"/>
              </a:spcBef>
              <a:spcAft>
                <a:spcPts val="0"/>
              </a:spcAft>
              <a:buSzPts val="800"/>
              <a:buNone/>
              <a:defRPr/>
            </a:lvl9pPr>
          </a:lstStyle>
          <a:p>
            <a:endParaRPr/>
          </a:p>
        </p:txBody>
      </p:sp>
      <p:sp>
        <p:nvSpPr>
          <p:cNvPr id="80" name="Google Shape;80;p12"/>
          <p:cNvSpPr txBox="1">
            <a:spLocks noGrp="1"/>
          </p:cNvSpPr>
          <p:nvPr>
            <p:ph type="body" idx="1"/>
          </p:nvPr>
        </p:nvSpPr>
        <p:spPr>
          <a:xfrm rot="5400000">
            <a:off x="-216900" y="628592"/>
            <a:ext cx="3900900" cy="3009900"/>
          </a:xfrm>
          <a:prstGeom prst="rect">
            <a:avLst/>
          </a:prstGeom>
          <a:noFill/>
          <a:ln>
            <a:noFill/>
          </a:ln>
        </p:spPr>
        <p:txBody>
          <a:bodyPr spcFirstLastPara="1" wrap="square" lIns="50800" tIns="25400" rIns="50800" bIns="25400" anchor="t" anchorCtr="0">
            <a:normAutofit/>
          </a:bodyPr>
          <a:lstStyle>
            <a:lvl1pPr marL="457200" lvl="0" indent="-292100" algn="l">
              <a:spcBef>
                <a:spcPts val="200"/>
              </a:spcBef>
              <a:spcAft>
                <a:spcPts val="0"/>
              </a:spcAft>
              <a:buClr>
                <a:schemeClr val="dk1"/>
              </a:buClr>
              <a:buSzPts val="1000"/>
              <a:buChar char="•"/>
              <a:defRPr/>
            </a:lvl1pPr>
            <a:lvl2pPr marL="914400" lvl="1" indent="-292100" algn="l">
              <a:spcBef>
                <a:spcPts val="200"/>
              </a:spcBef>
              <a:spcAft>
                <a:spcPts val="0"/>
              </a:spcAft>
              <a:buClr>
                <a:schemeClr val="dk1"/>
              </a:buClr>
              <a:buSzPts val="1000"/>
              <a:buChar char="–"/>
              <a:defRPr/>
            </a:lvl2pPr>
            <a:lvl3pPr marL="1371600" lvl="2" indent="-292100" algn="l">
              <a:spcBef>
                <a:spcPts val="200"/>
              </a:spcBef>
              <a:spcAft>
                <a:spcPts val="0"/>
              </a:spcAft>
              <a:buClr>
                <a:schemeClr val="dk1"/>
              </a:buClr>
              <a:buSzPts val="1000"/>
              <a:buChar char="•"/>
              <a:defRPr/>
            </a:lvl3pPr>
            <a:lvl4pPr marL="1828800" lvl="3" indent="-292100" algn="l">
              <a:spcBef>
                <a:spcPts val="200"/>
              </a:spcBef>
              <a:spcAft>
                <a:spcPts val="0"/>
              </a:spcAft>
              <a:buClr>
                <a:schemeClr val="dk1"/>
              </a:buClr>
              <a:buSzPts val="1000"/>
              <a:buChar char="–"/>
              <a:defRPr/>
            </a:lvl4pPr>
            <a:lvl5pPr marL="2286000" lvl="4" indent="-292100" algn="l">
              <a:spcBef>
                <a:spcPts val="200"/>
              </a:spcBef>
              <a:spcAft>
                <a:spcPts val="0"/>
              </a:spcAft>
              <a:buClr>
                <a:schemeClr val="dk1"/>
              </a:buClr>
              <a:buSzPts val="1000"/>
              <a:buChar char="»"/>
              <a:defRPr/>
            </a:lvl5pPr>
            <a:lvl6pPr marL="2743200" lvl="5" indent="-292100" algn="l">
              <a:spcBef>
                <a:spcPts val="200"/>
              </a:spcBef>
              <a:spcAft>
                <a:spcPts val="0"/>
              </a:spcAft>
              <a:buClr>
                <a:schemeClr val="dk1"/>
              </a:buClr>
              <a:buSzPts val="1000"/>
              <a:buChar char="•"/>
              <a:defRPr/>
            </a:lvl6pPr>
            <a:lvl7pPr marL="3200400" lvl="6" indent="-292100" algn="l">
              <a:spcBef>
                <a:spcPts val="200"/>
              </a:spcBef>
              <a:spcAft>
                <a:spcPts val="0"/>
              </a:spcAft>
              <a:buClr>
                <a:schemeClr val="dk1"/>
              </a:buClr>
              <a:buSzPts val="1000"/>
              <a:buChar char="•"/>
              <a:defRPr/>
            </a:lvl7pPr>
            <a:lvl8pPr marL="3657600" lvl="7" indent="-292100" algn="l">
              <a:spcBef>
                <a:spcPts val="200"/>
              </a:spcBef>
              <a:spcAft>
                <a:spcPts val="0"/>
              </a:spcAft>
              <a:buClr>
                <a:schemeClr val="dk1"/>
              </a:buClr>
              <a:buSzPts val="1000"/>
              <a:buChar char="•"/>
              <a:defRPr/>
            </a:lvl8pPr>
            <a:lvl9pPr marL="4114800" lvl="8" indent="-292100" algn="l">
              <a:spcBef>
                <a:spcPts val="200"/>
              </a:spcBef>
              <a:spcAft>
                <a:spcPts val="0"/>
              </a:spcAft>
              <a:buClr>
                <a:schemeClr val="dk1"/>
              </a:buClr>
              <a:buSzPts val="1000"/>
              <a:buChar char="•"/>
              <a:defRPr/>
            </a:lvl9pPr>
          </a:lstStyle>
          <a:p>
            <a:endParaRPr/>
          </a:p>
        </p:txBody>
      </p:sp>
      <p:sp>
        <p:nvSpPr>
          <p:cNvPr id="81" name="Google Shape;81;p12"/>
          <p:cNvSpPr txBox="1">
            <a:spLocks noGrp="1"/>
          </p:cNvSpPr>
          <p:nvPr>
            <p:ph type="dt" idx="10"/>
          </p:nvPr>
        </p:nvSpPr>
        <p:spPr>
          <a:xfrm>
            <a:off x="228600" y="4237567"/>
            <a:ext cx="1066800" cy="243300"/>
          </a:xfrm>
          <a:prstGeom prst="rect">
            <a:avLst/>
          </a:prstGeom>
          <a:noFill/>
          <a:ln>
            <a:noFill/>
          </a:ln>
        </p:spPr>
        <p:txBody>
          <a:bodyPr spcFirstLastPara="1" wrap="square" lIns="50800" tIns="25400" rIns="50800" bIns="25400" anchor="ctr" anchorCtr="0">
            <a:noAutofit/>
          </a:bodyPr>
          <a:lstStyle>
            <a:lvl1pPr lvl="0" algn="l">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a:endParaRPr/>
          </a:p>
        </p:txBody>
      </p:sp>
      <p:sp>
        <p:nvSpPr>
          <p:cNvPr id="82" name="Google Shape;82;p12"/>
          <p:cNvSpPr txBox="1">
            <a:spLocks noGrp="1"/>
          </p:cNvSpPr>
          <p:nvPr>
            <p:ph type="ftr" idx="11"/>
          </p:nvPr>
        </p:nvSpPr>
        <p:spPr>
          <a:xfrm>
            <a:off x="1562100" y="4237567"/>
            <a:ext cx="1447800" cy="243300"/>
          </a:xfrm>
          <a:prstGeom prst="rect">
            <a:avLst/>
          </a:prstGeom>
          <a:noFill/>
          <a:ln>
            <a:noFill/>
          </a:ln>
        </p:spPr>
        <p:txBody>
          <a:bodyPr spcFirstLastPara="1" wrap="square" lIns="50800" tIns="25400" rIns="50800" bIns="25400" anchor="ctr" anchorCtr="0">
            <a:noAutofit/>
          </a:bodyPr>
          <a:lstStyle>
            <a:lvl1pPr lvl="0" algn="ctr">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a:endParaRPr/>
          </a:p>
        </p:txBody>
      </p:sp>
      <p:sp>
        <p:nvSpPr>
          <p:cNvPr id="83" name="Google Shape;83;p12"/>
          <p:cNvSpPr txBox="1">
            <a:spLocks noGrp="1"/>
          </p:cNvSpPr>
          <p:nvPr>
            <p:ph type="sldNum" idx="12"/>
          </p:nvPr>
        </p:nvSpPr>
        <p:spPr>
          <a:xfrm>
            <a:off x="3276600" y="4237567"/>
            <a:ext cx="1066800" cy="243300"/>
          </a:xfrm>
          <a:prstGeom prst="rect">
            <a:avLst/>
          </a:prstGeom>
          <a:noFill/>
          <a:ln>
            <a:noFill/>
          </a:ln>
        </p:spPr>
        <p:txBody>
          <a:bodyPr spcFirstLastPara="1" wrap="square" lIns="50800" tIns="25400" rIns="50800" bIns="254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3_Title and Content">
  <p:cSld name="3_Title and Content">
    <p:spTree>
      <p:nvGrpSpPr>
        <p:cNvPr id="1" name="Shape 84"/>
        <p:cNvGrpSpPr/>
        <p:nvPr/>
      </p:nvGrpSpPr>
      <p:grpSpPr>
        <a:xfrm>
          <a:off x="0" y="0"/>
          <a:ext cx="0" cy="0"/>
          <a:chOff x="0" y="0"/>
          <a:chExt cx="0" cy="0"/>
        </a:xfrm>
      </p:grpSpPr>
      <p:sp>
        <p:nvSpPr>
          <p:cNvPr id="85" name="Google Shape;85;p13"/>
          <p:cNvSpPr txBox="1">
            <a:spLocks noGrp="1"/>
          </p:cNvSpPr>
          <p:nvPr>
            <p:ph type="title"/>
          </p:nvPr>
        </p:nvSpPr>
        <p:spPr>
          <a:xfrm>
            <a:off x="678275" y="210550"/>
            <a:ext cx="7982400" cy="640200"/>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rgbClr val="371447"/>
              </a:buClr>
              <a:buSzPts val="3200"/>
              <a:buFont typeface="Calibri"/>
              <a:buNone/>
              <a:defRPr sz="3600" b="1" i="0" u="none" strike="noStrike" cap="none">
                <a:solidFill>
                  <a:srgbClr val="7F7F7F"/>
                </a:solidFill>
                <a:latin typeface="Avenir"/>
                <a:ea typeface="Avenir"/>
                <a:cs typeface="Avenir"/>
                <a:sym typeface="Avenir"/>
              </a:defRPr>
            </a:lvl1pPr>
            <a:lvl2pPr marR="0" lvl="1"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endParaRPr/>
          </a:p>
        </p:txBody>
      </p:sp>
      <p:sp>
        <p:nvSpPr>
          <p:cNvPr id="86" name="Google Shape;86;p13"/>
          <p:cNvSpPr/>
          <p:nvPr/>
        </p:nvSpPr>
        <p:spPr>
          <a:xfrm>
            <a:off x="293815" y="210553"/>
            <a:ext cx="45600" cy="709800"/>
          </a:xfrm>
          <a:prstGeom prst="rect">
            <a:avLst/>
          </a:prstGeom>
          <a:solidFill>
            <a:srgbClr val="D0DF00"/>
          </a:solidFill>
          <a:ln w="25400" cap="flat" cmpd="sng">
            <a:solidFill>
              <a:srgbClr val="D0DF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endParaRPr sz="1400" b="0" i="0" u="none" strike="noStrike" cap="none">
              <a:solidFill>
                <a:schemeClr val="lt1"/>
              </a:solidFill>
              <a:latin typeface="Arial"/>
              <a:ea typeface="Arial"/>
              <a:cs typeface="Arial"/>
              <a:sym typeface="Arial"/>
            </a:endParaRPr>
          </a:p>
        </p:txBody>
      </p:sp>
      <p:pic>
        <p:nvPicPr>
          <p:cNvPr id="87" name="Google Shape;87;p13"/>
          <p:cNvPicPr preferRelativeResize="0"/>
          <p:nvPr/>
        </p:nvPicPr>
        <p:blipFill rotWithShape="1">
          <a:blip r:embed="rId2">
            <a:alphaModFix/>
          </a:blip>
          <a:srcRect t="90171"/>
          <a:stretch/>
        </p:blipFill>
        <p:spPr>
          <a:xfrm>
            <a:off x="0" y="6183899"/>
            <a:ext cx="9144003" cy="674100"/>
          </a:xfrm>
          <a:prstGeom prst="rect">
            <a:avLst/>
          </a:prstGeom>
          <a:noFill/>
          <a:ln>
            <a:noFill/>
          </a:ln>
        </p:spPr>
      </p:pic>
      <p:sp>
        <p:nvSpPr>
          <p:cNvPr id="88" name="Google Shape;88;p13"/>
          <p:cNvSpPr txBox="1">
            <a:spLocks noGrp="1"/>
          </p:cNvSpPr>
          <p:nvPr>
            <p:ph type="sldNum" idx="12"/>
          </p:nvPr>
        </p:nvSpPr>
        <p:spPr>
          <a:xfrm>
            <a:off x="8580847" y="6325369"/>
            <a:ext cx="472800" cy="391200"/>
          </a:xfrm>
          <a:prstGeom prst="rect">
            <a:avLst/>
          </a:prstGeom>
          <a:noFill/>
          <a:ln>
            <a:noFill/>
          </a:ln>
        </p:spPr>
        <p:txBody>
          <a:bodyPr spcFirstLastPara="1" wrap="square" lIns="91425" tIns="91425" rIns="91425" bIns="91425" anchor="t" anchorCtr="0">
            <a:noAutofit/>
          </a:bodyPr>
          <a:lstStyle>
            <a:lvl1pPr marL="0" marR="0" lvl="0" indent="0" algn="ctr" rtl="0">
              <a:lnSpc>
                <a:spcPct val="100000"/>
              </a:lnSpc>
              <a:spcBef>
                <a:spcPts val="0"/>
              </a:spcBef>
              <a:spcAft>
                <a:spcPts val="0"/>
              </a:spcAft>
              <a:buClr>
                <a:srgbClr val="000000"/>
              </a:buClr>
              <a:buSzPts val="1300"/>
              <a:buFont typeface="Arial"/>
              <a:buNone/>
              <a:defRPr sz="1300" b="0" i="0" u="none" strike="noStrike" cap="none">
                <a:solidFill>
                  <a:schemeClr val="lt1"/>
                </a:solidFill>
                <a:latin typeface="Arial"/>
                <a:ea typeface="Arial"/>
                <a:cs typeface="Arial"/>
                <a:sym typeface="Arial"/>
              </a:defRPr>
            </a:lvl1pPr>
            <a:lvl2pPr marL="0" marR="0" lvl="1" indent="0" algn="ctr" rtl="0">
              <a:lnSpc>
                <a:spcPct val="100000"/>
              </a:lnSpc>
              <a:spcBef>
                <a:spcPts val="0"/>
              </a:spcBef>
              <a:spcAft>
                <a:spcPts val="0"/>
              </a:spcAft>
              <a:buClr>
                <a:srgbClr val="000000"/>
              </a:buClr>
              <a:buSzPts val="1300"/>
              <a:buFont typeface="Arial"/>
              <a:buNone/>
              <a:defRPr sz="1300" b="0" i="0" u="none" strike="noStrike" cap="none">
                <a:solidFill>
                  <a:schemeClr val="lt1"/>
                </a:solidFill>
                <a:latin typeface="Arial"/>
                <a:ea typeface="Arial"/>
                <a:cs typeface="Arial"/>
                <a:sym typeface="Arial"/>
              </a:defRPr>
            </a:lvl2pPr>
            <a:lvl3pPr marL="0" marR="0" lvl="2" indent="0" algn="ctr" rtl="0">
              <a:lnSpc>
                <a:spcPct val="100000"/>
              </a:lnSpc>
              <a:spcBef>
                <a:spcPts val="0"/>
              </a:spcBef>
              <a:spcAft>
                <a:spcPts val="0"/>
              </a:spcAft>
              <a:buClr>
                <a:srgbClr val="000000"/>
              </a:buClr>
              <a:buSzPts val="1300"/>
              <a:buFont typeface="Arial"/>
              <a:buNone/>
              <a:defRPr sz="1300" b="0" i="0" u="none" strike="noStrike" cap="none">
                <a:solidFill>
                  <a:schemeClr val="lt1"/>
                </a:solidFill>
                <a:latin typeface="Arial"/>
                <a:ea typeface="Arial"/>
                <a:cs typeface="Arial"/>
                <a:sym typeface="Arial"/>
              </a:defRPr>
            </a:lvl3pPr>
            <a:lvl4pPr marL="0" marR="0" lvl="3" indent="0" algn="ctr" rtl="0">
              <a:lnSpc>
                <a:spcPct val="100000"/>
              </a:lnSpc>
              <a:spcBef>
                <a:spcPts val="0"/>
              </a:spcBef>
              <a:spcAft>
                <a:spcPts val="0"/>
              </a:spcAft>
              <a:buClr>
                <a:srgbClr val="000000"/>
              </a:buClr>
              <a:buSzPts val="1300"/>
              <a:buFont typeface="Arial"/>
              <a:buNone/>
              <a:defRPr sz="1300" b="0" i="0" u="none" strike="noStrike" cap="none">
                <a:solidFill>
                  <a:schemeClr val="lt1"/>
                </a:solidFill>
                <a:latin typeface="Arial"/>
                <a:ea typeface="Arial"/>
                <a:cs typeface="Arial"/>
                <a:sym typeface="Arial"/>
              </a:defRPr>
            </a:lvl4pPr>
            <a:lvl5pPr marL="0" marR="0" lvl="4" indent="0" algn="ctr" rtl="0">
              <a:lnSpc>
                <a:spcPct val="100000"/>
              </a:lnSpc>
              <a:spcBef>
                <a:spcPts val="0"/>
              </a:spcBef>
              <a:spcAft>
                <a:spcPts val="0"/>
              </a:spcAft>
              <a:buClr>
                <a:srgbClr val="000000"/>
              </a:buClr>
              <a:buSzPts val="1300"/>
              <a:buFont typeface="Arial"/>
              <a:buNone/>
              <a:defRPr sz="1300" b="0" i="0" u="none" strike="noStrike" cap="none">
                <a:solidFill>
                  <a:schemeClr val="lt1"/>
                </a:solidFill>
                <a:latin typeface="Arial"/>
                <a:ea typeface="Arial"/>
                <a:cs typeface="Arial"/>
                <a:sym typeface="Arial"/>
              </a:defRPr>
            </a:lvl5pPr>
            <a:lvl6pPr marL="0" marR="0" lvl="5" indent="0" algn="ctr" rtl="0">
              <a:lnSpc>
                <a:spcPct val="100000"/>
              </a:lnSpc>
              <a:spcBef>
                <a:spcPts val="0"/>
              </a:spcBef>
              <a:spcAft>
                <a:spcPts val="0"/>
              </a:spcAft>
              <a:buClr>
                <a:srgbClr val="000000"/>
              </a:buClr>
              <a:buSzPts val="1300"/>
              <a:buFont typeface="Arial"/>
              <a:buNone/>
              <a:defRPr sz="1300" b="0" i="0" u="none" strike="noStrike" cap="none">
                <a:solidFill>
                  <a:schemeClr val="lt1"/>
                </a:solidFill>
                <a:latin typeface="Arial"/>
                <a:ea typeface="Arial"/>
                <a:cs typeface="Arial"/>
                <a:sym typeface="Arial"/>
              </a:defRPr>
            </a:lvl6pPr>
            <a:lvl7pPr marL="0" marR="0" lvl="6" indent="0" algn="ctr" rtl="0">
              <a:lnSpc>
                <a:spcPct val="100000"/>
              </a:lnSpc>
              <a:spcBef>
                <a:spcPts val="0"/>
              </a:spcBef>
              <a:spcAft>
                <a:spcPts val="0"/>
              </a:spcAft>
              <a:buClr>
                <a:srgbClr val="000000"/>
              </a:buClr>
              <a:buSzPts val="1300"/>
              <a:buFont typeface="Arial"/>
              <a:buNone/>
              <a:defRPr sz="1300" b="0" i="0" u="none" strike="noStrike" cap="none">
                <a:solidFill>
                  <a:schemeClr val="lt1"/>
                </a:solidFill>
                <a:latin typeface="Arial"/>
                <a:ea typeface="Arial"/>
                <a:cs typeface="Arial"/>
                <a:sym typeface="Arial"/>
              </a:defRPr>
            </a:lvl7pPr>
            <a:lvl8pPr marL="0" marR="0" lvl="7" indent="0" algn="ctr" rtl="0">
              <a:lnSpc>
                <a:spcPct val="100000"/>
              </a:lnSpc>
              <a:spcBef>
                <a:spcPts val="0"/>
              </a:spcBef>
              <a:spcAft>
                <a:spcPts val="0"/>
              </a:spcAft>
              <a:buClr>
                <a:srgbClr val="000000"/>
              </a:buClr>
              <a:buSzPts val="1300"/>
              <a:buFont typeface="Arial"/>
              <a:buNone/>
              <a:defRPr sz="1300" b="0" i="0" u="none" strike="noStrike" cap="none">
                <a:solidFill>
                  <a:schemeClr val="lt1"/>
                </a:solidFill>
                <a:latin typeface="Arial"/>
                <a:ea typeface="Arial"/>
                <a:cs typeface="Arial"/>
                <a:sym typeface="Arial"/>
              </a:defRPr>
            </a:lvl8pPr>
            <a:lvl9pPr marL="0" marR="0" lvl="8" indent="0" algn="ctr" rtl="0">
              <a:lnSpc>
                <a:spcPct val="100000"/>
              </a:lnSpc>
              <a:spcBef>
                <a:spcPts val="0"/>
              </a:spcBef>
              <a:spcAft>
                <a:spcPts val="0"/>
              </a:spcAft>
              <a:buClr>
                <a:srgbClr val="000000"/>
              </a:buClr>
              <a:buSzPts val="1300"/>
              <a:buFont typeface="Arial"/>
              <a:buNone/>
              <a:defRPr sz="1300" b="0" i="0" u="none" strike="noStrike" cap="none">
                <a:solidFill>
                  <a:schemeClr val="lt1"/>
                </a:solidFill>
                <a:latin typeface="Arial"/>
                <a:ea typeface="Arial"/>
                <a:cs typeface="Arial"/>
                <a:sym typeface="Arial"/>
              </a:defRPr>
            </a:lvl9pPr>
          </a:lstStyle>
          <a:p>
            <a:pPr marL="0" lvl="0" indent="0" algn="ctr" rtl="0">
              <a:spcBef>
                <a:spcPts val="0"/>
              </a:spcBef>
              <a:spcAft>
                <a:spcPts val="0"/>
              </a:spcAft>
              <a:buNone/>
            </a:pPr>
            <a:fld id="{00000000-1234-1234-1234-123412341234}" type="slidenum">
              <a:rPr lang="en-US"/>
              <a:t>‹#›</a:t>
            </a:fld>
            <a:endParaRPr/>
          </a:p>
        </p:txBody>
      </p:sp>
      <p:sp>
        <p:nvSpPr>
          <p:cNvPr id="89" name="Google Shape;89;p13"/>
          <p:cNvSpPr txBox="1"/>
          <p:nvPr/>
        </p:nvSpPr>
        <p:spPr>
          <a:xfrm>
            <a:off x="25" y="6183875"/>
            <a:ext cx="9144000" cy="674100"/>
          </a:xfrm>
          <a:prstGeom prst="rect">
            <a:avLst/>
          </a:prstGeom>
          <a:noFill/>
          <a:ln>
            <a:noFill/>
          </a:ln>
        </p:spPr>
        <p:txBody>
          <a:bodyPr spcFirstLastPara="1" wrap="square" lIns="91425" tIns="91425" rIns="91425" bIns="91425" anchor="ctr" anchorCtr="0">
            <a:noAutofit/>
          </a:bodyPr>
          <a:lstStyle/>
          <a:p>
            <a:pPr marL="457200" marR="0" lvl="0" indent="0" algn="l" rtl="0">
              <a:lnSpc>
                <a:spcPct val="100000"/>
              </a:lnSpc>
              <a:spcBef>
                <a:spcPts val="0"/>
              </a:spcBef>
              <a:spcAft>
                <a:spcPts val="0"/>
              </a:spcAft>
              <a:buClr>
                <a:srgbClr val="000000"/>
              </a:buClr>
              <a:buSzPts val="1400"/>
              <a:buFont typeface="Arial"/>
              <a:buNone/>
            </a:pPr>
            <a:r>
              <a:rPr lang="en-US" sz="1400" b="0" i="0" u="none" strike="noStrike" cap="none">
                <a:solidFill>
                  <a:schemeClr val="lt1"/>
                </a:solidFill>
                <a:latin typeface="Montserrat"/>
                <a:ea typeface="Montserrat"/>
                <a:cs typeface="Montserrat"/>
                <a:sym typeface="Montserrat"/>
              </a:rPr>
              <a:t>CHARLOTTE-MECKLENBURG SCHOOLS</a:t>
            </a:r>
            <a:endParaRPr sz="1400" b="0" i="0" u="none" strike="noStrike" cap="none">
              <a:solidFill>
                <a:schemeClr val="lt1"/>
              </a:solidFill>
              <a:latin typeface="Montserrat"/>
              <a:ea typeface="Montserrat"/>
              <a:cs typeface="Montserrat"/>
              <a:sym typeface="Montserrat"/>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type="title">
  <p:cSld name="TITLE">
    <p:bg>
      <p:bgPr>
        <a:blipFill>
          <a:blip r:embed="rId2">
            <a:alphaModFix/>
          </a:blip>
          <a:stretch>
            <a:fillRect/>
          </a:stretch>
        </a:blipFill>
        <a:effectLst/>
      </p:bgPr>
    </p:bg>
    <p:spTree>
      <p:nvGrpSpPr>
        <p:cNvPr id="1" name="Shape 19"/>
        <p:cNvGrpSpPr/>
        <p:nvPr/>
      </p:nvGrpSpPr>
      <p:grpSpPr>
        <a:xfrm>
          <a:off x="0" y="0"/>
          <a:ext cx="0" cy="0"/>
          <a:chOff x="0" y="0"/>
          <a:chExt cx="0" cy="0"/>
        </a:xfrm>
      </p:grpSpPr>
      <p:sp>
        <p:nvSpPr>
          <p:cNvPr id="20" name="Google Shape;20;p3"/>
          <p:cNvSpPr txBox="1">
            <a:spLocks noGrp="1"/>
          </p:cNvSpPr>
          <p:nvPr>
            <p:ph type="ctrTitle"/>
          </p:nvPr>
        </p:nvSpPr>
        <p:spPr>
          <a:xfrm>
            <a:off x="342900" y="1420283"/>
            <a:ext cx="3886200" cy="980100"/>
          </a:xfrm>
          <a:prstGeom prst="rect">
            <a:avLst/>
          </a:prstGeom>
          <a:noFill/>
          <a:ln>
            <a:noFill/>
          </a:ln>
        </p:spPr>
        <p:txBody>
          <a:bodyPr spcFirstLastPara="1" wrap="square" lIns="50800" tIns="25400" rIns="50800" bIns="25400" anchor="ctr" anchorCtr="0">
            <a:normAutofit/>
          </a:bodyPr>
          <a:lstStyle>
            <a:lvl1pPr lvl="0" algn="ctr">
              <a:spcBef>
                <a:spcPts val="0"/>
              </a:spcBef>
              <a:spcAft>
                <a:spcPts val="0"/>
              </a:spcAft>
              <a:buClr>
                <a:schemeClr val="dk1"/>
              </a:buClr>
              <a:buSzPts val="1000"/>
              <a:buNone/>
              <a:defRPr/>
            </a:lvl1pPr>
            <a:lvl2pPr lvl="1">
              <a:spcBef>
                <a:spcPts val="0"/>
              </a:spcBef>
              <a:spcAft>
                <a:spcPts val="0"/>
              </a:spcAft>
              <a:buSzPts val="800"/>
              <a:buNone/>
              <a:defRPr/>
            </a:lvl2pPr>
            <a:lvl3pPr lvl="2">
              <a:spcBef>
                <a:spcPts val="0"/>
              </a:spcBef>
              <a:spcAft>
                <a:spcPts val="0"/>
              </a:spcAft>
              <a:buSzPts val="800"/>
              <a:buNone/>
              <a:defRPr/>
            </a:lvl3pPr>
            <a:lvl4pPr lvl="3">
              <a:spcBef>
                <a:spcPts val="0"/>
              </a:spcBef>
              <a:spcAft>
                <a:spcPts val="0"/>
              </a:spcAft>
              <a:buSzPts val="800"/>
              <a:buNone/>
              <a:defRPr/>
            </a:lvl4pPr>
            <a:lvl5pPr lvl="4">
              <a:spcBef>
                <a:spcPts val="0"/>
              </a:spcBef>
              <a:spcAft>
                <a:spcPts val="0"/>
              </a:spcAft>
              <a:buSzPts val="800"/>
              <a:buNone/>
              <a:defRPr/>
            </a:lvl5pPr>
            <a:lvl6pPr lvl="5">
              <a:spcBef>
                <a:spcPts val="0"/>
              </a:spcBef>
              <a:spcAft>
                <a:spcPts val="0"/>
              </a:spcAft>
              <a:buSzPts val="800"/>
              <a:buNone/>
              <a:defRPr/>
            </a:lvl6pPr>
            <a:lvl7pPr lvl="6">
              <a:spcBef>
                <a:spcPts val="0"/>
              </a:spcBef>
              <a:spcAft>
                <a:spcPts val="0"/>
              </a:spcAft>
              <a:buSzPts val="800"/>
              <a:buNone/>
              <a:defRPr/>
            </a:lvl7pPr>
            <a:lvl8pPr lvl="7">
              <a:spcBef>
                <a:spcPts val="0"/>
              </a:spcBef>
              <a:spcAft>
                <a:spcPts val="0"/>
              </a:spcAft>
              <a:buSzPts val="800"/>
              <a:buNone/>
              <a:defRPr/>
            </a:lvl8pPr>
            <a:lvl9pPr lvl="8">
              <a:spcBef>
                <a:spcPts val="0"/>
              </a:spcBef>
              <a:spcAft>
                <a:spcPts val="0"/>
              </a:spcAft>
              <a:buSzPts val="800"/>
              <a:buNone/>
              <a:defRPr/>
            </a:lvl9pPr>
          </a:lstStyle>
          <a:p>
            <a:endParaRPr/>
          </a:p>
        </p:txBody>
      </p:sp>
      <p:sp>
        <p:nvSpPr>
          <p:cNvPr id="21" name="Google Shape;21;p3"/>
          <p:cNvSpPr txBox="1">
            <a:spLocks noGrp="1"/>
          </p:cNvSpPr>
          <p:nvPr>
            <p:ph type="subTitle" idx="1"/>
          </p:nvPr>
        </p:nvSpPr>
        <p:spPr>
          <a:xfrm>
            <a:off x="685800" y="2590800"/>
            <a:ext cx="3200400" cy="1168500"/>
          </a:xfrm>
          <a:prstGeom prst="rect">
            <a:avLst/>
          </a:prstGeom>
          <a:noFill/>
          <a:ln>
            <a:noFill/>
          </a:ln>
        </p:spPr>
        <p:txBody>
          <a:bodyPr spcFirstLastPara="1" wrap="square" lIns="50800" tIns="25400" rIns="50800" bIns="25400" anchor="t" anchorCtr="0">
            <a:normAutofit/>
          </a:bodyPr>
          <a:lstStyle>
            <a:lvl1pPr lvl="0" algn="ctr">
              <a:spcBef>
                <a:spcPts val="400"/>
              </a:spcBef>
              <a:spcAft>
                <a:spcPts val="0"/>
              </a:spcAft>
              <a:buClr>
                <a:srgbClr val="888888"/>
              </a:buClr>
              <a:buSzPts val="1800"/>
              <a:buNone/>
              <a:defRPr>
                <a:solidFill>
                  <a:srgbClr val="888888"/>
                </a:solidFill>
              </a:defRPr>
            </a:lvl1pPr>
            <a:lvl2pPr lvl="1" algn="ctr">
              <a:spcBef>
                <a:spcPts val="300"/>
              </a:spcBef>
              <a:spcAft>
                <a:spcPts val="0"/>
              </a:spcAft>
              <a:buClr>
                <a:srgbClr val="888888"/>
              </a:buClr>
              <a:buSzPts val="1600"/>
              <a:buNone/>
              <a:defRPr>
                <a:solidFill>
                  <a:srgbClr val="888888"/>
                </a:solidFill>
              </a:defRPr>
            </a:lvl2pPr>
            <a:lvl3pPr lvl="2" algn="ctr">
              <a:spcBef>
                <a:spcPts val="300"/>
              </a:spcBef>
              <a:spcAft>
                <a:spcPts val="0"/>
              </a:spcAft>
              <a:buClr>
                <a:srgbClr val="888888"/>
              </a:buClr>
              <a:buSzPts val="1300"/>
              <a:buNone/>
              <a:defRPr>
                <a:solidFill>
                  <a:srgbClr val="888888"/>
                </a:solidFill>
              </a:defRPr>
            </a:lvl3pPr>
            <a:lvl4pPr lvl="3" algn="ctr">
              <a:spcBef>
                <a:spcPts val="200"/>
              </a:spcBef>
              <a:spcAft>
                <a:spcPts val="0"/>
              </a:spcAft>
              <a:buClr>
                <a:srgbClr val="888888"/>
              </a:buClr>
              <a:buSzPts val="1100"/>
              <a:buNone/>
              <a:defRPr>
                <a:solidFill>
                  <a:srgbClr val="888888"/>
                </a:solidFill>
              </a:defRPr>
            </a:lvl4pPr>
            <a:lvl5pPr lvl="4" algn="ctr">
              <a:spcBef>
                <a:spcPts val="200"/>
              </a:spcBef>
              <a:spcAft>
                <a:spcPts val="0"/>
              </a:spcAft>
              <a:buClr>
                <a:srgbClr val="888888"/>
              </a:buClr>
              <a:buSzPts val="1100"/>
              <a:buNone/>
              <a:defRPr>
                <a:solidFill>
                  <a:srgbClr val="888888"/>
                </a:solidFill>
              </a:defRPr>
            </a:lvl5pPr>
            <a:lvl6pPr lvl="5" algn="ctr">
              <a:spcBef>
                <a:spcPts val="200"/>
              </a:spcBef>
              <a:spcAft>
                <a:spcPts val="0"/>
              </a:spcAft>
              <a:buClr>
                <a:srgbClr val="888888"/>
              </a:buClr>
              <a:buSzPts val="1100"/>
              <a:buNone/>
              <a:defRPr>
                <a:solidFill>
                  <a:srgbClr val="888888"/>
                </a:solidFill>
              </a:defRPr>
            </a:lvl6pPr>
            <a:lvl7pPr lvl="6" algn="ctr">
              <a:spcBef>
                <a:spcPts val="200"/>
              </a:spcBef>
              <a:spcAft>
                <a:spcPts val="0"/>
              </a:spcAft>
              <a:buClr>
                <a:srgbClr val="888888"/>
              </a:buClr>
              <a:buSzPts val="1100"/>
              <a:buNone/>
              <a:defRPr>
                <a:solidFill>
                  <a:srgbClr val="888888"/>
                </a:solidFill>
              </a:defRPr>
            </a:lvl7pPr>
            <a:lvl8pPr lvl="7" algn="ctr">
              <a:spcBef>
                <a:spcPts val="200"/>
              </a:spcBef>
              <a:spcAft>
                <a:spcPts val="0"/>
              </a:spcAft>
              <a:buClr>
                <a:srgbClr val="888888"/>
              </a:buClr>
              <a:buSzPts val="1100"/>
              <a:buNone/>
              <a:defRPr>
                <a:solidFill>
                  <a:srgbClr val="888888"/>
                </a:solidFill>
              </a:defRPr>
            </a:lvl8pPr>
            <a:lvl9pPr lvl="8" algn="ctr">
              <a:spcBef>
                <a:spcPts val="200"/>
              </a:spcBef>
              <a:spcAft>
                <a:spcPts val="0"/>
              </a:spcAft>
              <a:buClr>
                <a:srgbClr val="888888"/>
              </a:buClr>
              <a:buSzPts val="1100"/>
              <a:buNone/>
              <a:defRPr>
                <a:solidFill>
                  <a:srgbClr val="888888"/>
                </a:solidFill>
              </a:defRPr>
            </a:lvl9pPr>
          </a:lstStyle>
          <a:p>
            <a:endParaRPr/>
          </a:p>
        </p:txBody>
      </p:sp>
      <p:sp>
        <p:nvSpPr>
          <p:cNvPr id="22" name="Google Shape;22;p3"/>
          <p:cNvSpPr txBox="1">
            <a:spLocks noGrp="1"/>
          </p:cNvSpPr>
          <p:nvPr>
            <p:ph type="dt" idx="10"/>
          </p:nvPr>
        </p:nvSpPr>
        <p:spPr>
          <a:xfrm>
            <a:off x="228600" y="4237567"/>
            <a:ext cx="1066800" cy="243300"/>
          </a:xfrm>
          <a:prstGeom prst="rect">
            <a:avLst/>
          </a:prstGeom>
          <a:noFill/>
          <a:ln>
            <a:noFill/>
          </a:ln>
        </p:spPr>
        <p:txBody>
          <a:bodyPr spcFirstLastPara="1" wrap="square" lIns="50800" tIns="25400" rIns="50800" bIns="25400" anchor="ctr" anchorCtr="0">
            <a:noAutofit/>
          </a:bodyPr>
          <a:lstStyle>
            <a:lvl1pPr lvl="0" algn="l">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a:endParaRPr/>
          </a:p>
        </p:txBody>
      </p:sp>
      <p:sp>
        <p:nvSpPr>
          <p:cNvPr id="23" name="Google Shape;23;p3"/>
          <p:cNvSpPr txBox="1">
            <a:spLocks noGrp="1"/>
          </p:cNvSpPr>
          <p:nvPr>
            <p:ph type="ftr" idx="11"/>
          </p:nvPr>
        </p:nvSpPr>
        <p:spPr>
          <a:xfrm>
            <a:off x="1562100" y="4237567"/>
            <a:ext cx="1447800" cy="243300"/>
          </a:xfrm>
          <a:prstGeom prst="rect">
            <a:avLst/>
          </a:prstGeom>
          <a:noFill/>
          <a:ln>
            <a:noFill/>
          </a:ln>
        </p:spPr>
        <p:txBody>
          <a:bodyPr spcFirstLastPara="1" wrap="square" lIns="50800" tIns="25400" rIns="50800" bIns="25400" anchor="ctr" anchorCtr="0">
            <a:noAutofit/>
          </a:bodyPr>
          <a:lstStyle>
            <a:lvl1pPr lvl="0" algn="ctr">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a:endParaRPr/>
          </a:p>
        </p:txBody>
      </p:sp>
      <p:sp>
        <p:nvSpPr>
          <p:cNvPr id="24" name="Google Shape;24;p3"/>
          <p:cNvSpPr txBox="1">
            <a:spLocks noGrp="1"/>
          </p:cNvSpPr>
          <p:nvPr>
            <p:ph type="sldNum" idx="12"/>
          </p:nvPr>
        </p:nvSpPr>
        <p:spPr>
          <a:xfrm>
            <a:off x="3276600" y="4237567"/>
            <a:ext cx="1066800" cy="243300"/>
          </a:xfrm>
          <a:prstGeom prst="rect">
            <a:avLst/>
          </a:prstGeom>
          <a:noFill/>
          <a:ln>
            <a:noFill/>
          </a:ln>
        </p:spPr>
        <p:txBody>
          <a:bodyPr spcFirstLastPara="1" wrap="square" lIns="50800" tIns="25400" rIns="50800" bIns="254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type="obj">
  <p:cSld name="OBJECT">
    <p:bg>
      <p:bgPr>
        <a:blipFill>
          <a:blip r:embed="rId2">
            <a:alphaModFix/>
          </a:blip>
          <a:stretch>
            <a:fillRect/>
          </a:stretch>
        </a:blipFill>
        <a:effectLst/>
      </p:bgPr>
    </p:bg>
    <p:spTree>
      <p:nvGrpSpPr>
        <p:cNvPr id="1" name="Shape 25"/>
        <p:cNvGrpSpPr/>
        <p:nvPr/>
      </p:nvGrpSpPr>
      <p:grpSpPr>
        <a:xfrm>
          <a:off x="0" y="0"/>
          <a:ext cx="0" cy="0"/>
          <a:chOff x="0" y="0"/>
          <a:chExt cx="0" cy="0"/>
        </a:xfrm>
      </p:grpSpPr>
      <p:sp>
        <p:nvSpPr>
          <p:cNvPr id="26" name="Google Shape;26;p4"/>
          <p:cNvSpPr txBox="1">
            <a:spLocks noGrp="1"/>
          </p:cNvSpPr>
          <p:nvPr>
            <p:ph type="title"/>
          </p:nvPr>
        </p:nvSpPr>
        <p:spPr>
          <a:xfrm>
            <a:off x="228600" y="183092"/>
            <a:ext cx="4114800" cy="762000"/>
          </a:xfrm>
          <a:prstGeom prst="rect">
            <a:avLst/>
          </a:prstGeom>
          <a:noFill/>
          <a:ln>
            <a:noFill/>
          </a:ln>
        </p:spPr>
        <p:txBody>
          <a:bodyPr spcFirstLastPara="1" wrap="square" lIns="50800" tIns="25400" rIns="50800" bIns="25400" anchor="ctr" anchorCtr="0">
            <a:normAutofit/>
          </a:bodyPr>
          <a:lstStyle>
            <a:lvl1pPr lvl="0" algn="ctr">
              <a:spcBef>
                <a:spcPts val="0"/>
              </a:spcBef>
              <a:spcAft>
                <a:spcPts val="0"/>
              </a:spcAft>
              <a:buClr>
                <a:schemeClr val="dk1"/>
              </a:buClr>
              <a:buSzPts val="1000"/>
              <a:buNone/>
              <a:defRPr/>
            </a:lvl1pPr>
            <a:lvl2pPr lvl="1">
              <a:spcBef>
                <a:spcPts val="0"/>
              </a:spcBef>
              <a:spcAft>
                <a:spcPts val="0"/>
              </a:spcAft>
              <a:buSzPts val="800"/>
              <a:buNone/>
              <a:defRPr/>
            </a:lvl2pPr>
            <a:lvl3pPr lvl="2">
              <a:spcBef>
                <a:spcPts val="0"/>
              </a:spcBef>
              <a:spcAft>
                <a:spcPts val="0"/>
              </a:spcAft>
              <a:buSzPts val="800"/>
              <a:buNone/>
              <a:defRPr/>
            </a:lvl3pPr>
            <a:lvl4pPr lvl="3">
              <a:spcBef>
                <a:spcPts val="0"/>
              </a:spcBef>
              <a:spcAft>
                <a:spcPts val="0"/>
              </a:spcAft>
              <a:buSzPts val="800"/>
              <a:buNone/>
              <a:defRPr/>
            </a:lvl4pPr>
            <a:lvl5pPr lvl="4">
              <a:spcBef>
                <a:spcPts val="0"/>
              </a:spcBef>
              <a:spcAft>
                <a:spcPts val="0"/>
              </a:spcAft>
              <a:buSzPts val="800"/>
              <a:buNone/>
              <a:defRPr/>
            </a:lvl5pPr>
            <a:lvl6pPr lvl="5">
              <a:spcBef>
                <a:spcPts val="0"/>
              </a:spcBef>
              <a:spcAft>
                <a:spcPts val="0"/>
              </a:spcAft>
              <a:buSzPts val="800"/>
              <a:buNone/>
              <a:defRPr/>
            </a:lvl6pPr>
            <a:lvl7pPr lvl="6">
              <a:spcBef>
                <a:spcPts val="0"/>
              </a:spcBef>
              <a:spcAft>
                <a:spcPts val="0"/>
              </a:spcAft>
              <a:buSzPts val="800"/>
              <a:buNone/>
              <a:defRPr/>
            </a:lvl7pPr>
            <a:lvl8pPr lvl="7">
              <a:spcBef>
                <a:spcPts val="0"/>
              </a:spcBef>
              <a:spcAft>
                <a:spcPts val="0"/>
              </a:spcAft>
              <a:buSzPts val="800"/>
              <a:buNone/>
              <a:defRPr/>
            </a:lvl8pPr>
            <a:lvl9pPr lvl="8">
              <a:spcBef>
                <a:spcPts val="0"/>
              </a:spcBef>
              <a:spcAft>
                <a:spcPts val="0"/>
              </a:spcAft>
              <a:buSzPts val="800"/>
              <a:buNone/>
              <a:defRPr/>
            </a:lvl9pPr>
          </a:lstStyle>
          <a:p>
            <a:endParaRPr/>
          </a:p>
        </p:txBody>
      </p:sp>
      <p:sp>
        <p:nvSpPr>
          <p:cNvPr id="27" name="Google Shape;27;p4"/>
          <p:cNvSpPr txBox="1">
            <a:spLocks noGrp="1"/>
          </p:cNvSpPr>
          <p:nvPr>
            <p:ph type="body" idx="1"/>
          </p:nvPr>
        </p:nvSpPr>
        <p:spPr>
          <a:xfrm>
            <a:off x="228600" y="1066800"/>
            <a:ext cx="4114800" cy="3017400"/>
          </a:xfrm>
          <a:prstGeom prst="rect">
            <a:avLst/>
          </a:prstGeom>
          <a:noFill/>
          <a:ln>
            <a:noFill/>
          </a:ln>
        </p:spPr>
        <p:txBody>
          <a:bodyPr spcFirstLastPara="1" wrap="square" lIns="50800" tIns="25400" rIns="50800" bIns="25400" anchor="t" anchorCtr="0">
            <a:normAutofit/>
          </a:bodyPr>
          <a:lstStyle>
            <a:lvl1pPr marL="457200" lvl="0" indent="-292100" algn="l">
              <a:spcBef>
                <a:spcPts val="200"/>
              </a:spcBef>
              <a:spcAft>
                <a:spcPts val="0"/>
              </a:spcAft>
              <a:buClr>
                <a:schemeClr val="dk1"/>
              </a:buClr>
              <a:buSzPts val="1000"/>
              <a:buChar char="•"/>
              <a:defRPr/>
            </a:lvl1pPr>
            <a:lvl2pPr marL="914400" lvl="1" indent="-292100" algn="l">
              <a:spcBef>
                <a:spcPts val="200"/>
              </a:spcBef>
              <a:spcAft>
                <a:spcPts val="0"/>
              </a:spcAft>
              <a:buClr>
                <a:schemeClr val="dk1"/>
              </a:buClr>
              <a:buSzPts val="1000"/>
              <a:buChar char="–"/>
              <a:defRPr/>
            </a:lvl2pPr>
            <a:lvl3pPr marL="1371600" lvl="2" indent="-292100" algn="l">
              <a:spcBef>
                <a:spcPts val="200"/>
              </a:spcBef>
              <a:spcAft>
                <a:spcPts val="0"/>
              </a:spcAft>
              <a:buClr>
                <a:schemeClr val="dk1"/>
              </a:buClr>
              <a:buSzPts val="1000"/>
              <a:buChar char="•"/>
              <a:defRPr/>
            </a:lvl3pPr>
            <a:lvl4pPr marL="1828800" lvl="3" indent="-292100" algn="l">
              <a:spcBef>
                <a:spcPts val="200"/>
              </a:spcBef>
              <a:spcAft>
                <a:spcPts val="0"/>
              </a:spcAft>
              <a:buClr>
                <a:schemeClr val="dk1"/>
              </a:buClr>
              <a:buSzPts val="1000"/>
              <a:buChar char="–"/>
              <a:defRPr/>
            </a:lvl4pPr>
            <a:lvl5pPr marL="2286000" lvl="4" indent="-292100" algn="l">
              <a:spcBef>
                <a:spcPts val="200"/>
              </a:spcBef>
              <a:spcAft>
                <a:spcPts val="0"/>
              </a:spcAft>
              <a:buClr>
                <a:schemeClr val="dk1"/>
              </a:buClr>
              <a:buSzPts val="1000"/>
              <a:buChar char="»"/>
              <a:defRPr/>
            </a:lvl5pPr>
            <a:lvl6pPr marL="2743200" lvl="5" indent="-292100" algn="l">
              <a:spcBef>
                <a:spcPts val="200"/>
              </a:spcBef>
              <a:spcAft>
                <a:spcPts val="0"/>
              </a:spcAft>
              <a:buClr>
                <a:schemeClr val="dk1"/>
              </a:buClr>
              <a:buSzPts val="1000"/>
              <a:buChar char="•"/>
              <a:defRPr/>
            </a:lvl6pPr>
            <a:lvl7pPr marL="3200400" lvl="6" indent="-292100" algn="l">
              <a:spcBef>
                <a:spcPts val="200"/>
              </a:spcBef>
              <a:spcAft>
                <a:spcPts val="0"/>
              </a:spcAft>
              <a:buClr>
                <a:schemeClr val="dk1"/>
              </a:buClr>
              <a:buSzPts val="1000"/>
              <a:buChar char="•"/>
              <a:defRPr/>
            </a:lvl7pPr>
            <a:lvl8pPr marL="3657600" lvl="7" indent="-292100" algn="l">
              <a:spcBef>
                <a:spcPts val="200"/>
              </a:spcBef>
              <a:spcAft>
                <a:spcPts val="0"/>
              </a:spcAft>
              <a:buClr>
                <a:schemeClr val="dk1"/>
              </a:buClr>
              <a:buSzPts val="1000"/>
              <a:buChar char="•"/>
              <a:defRPr/>
            </a:lvl8pPr>
            <a:lvl9pPr marL="4114800" lvl="8" indent="-292100" algn="l">
              <a:spcBef>
                <a:spcPts val="200"/>
              </a:spcBef>
              <a:spcAft>
                <a:spcPts val="0"/>
              </a:spcAft>
              <a:buClr>
                <a:schemeClr val="dk1"/>
              </a:buClr>
              <a:buSzPts val="1000"/>
              <a:buChar char="•"/>
              <a:defRPr/>
            </a:lvl9pPr>
          </a:lstStyle>
          <a:p>
            <a:endParaRPr/>
          </a:p>
        </p:txBody>
      </p:sp>
      <p:sp>
        <p:nvSpPr>
          <p:cNvPr id="28" name="Google Shape;28;p4"/>
          <p:cNvSpPr txBox="1">
            <a:spLocks noGrp="1"/>
          </p:cNvSpPr>
          <p:nvPr>
            <p:ph type="dt" idx="10"/>
          </p:nvPr>
        </p:nvSpPr>
        <p:spPr>
          <a:xfrm>
            <a:off x="228600" y="4237567"/>
            <a:ext cx="1066800" cy="243300"/>
          </a:xfrm>
          <a:prstGeom prst="rect">
            <a:avLst/>
          </a:prstGeom>
          <a:noFill/>
          <a:ln>
            <a:noFill/>
          </a:ln>
        </p:spPr>
        <p:txBody>
          <a:bodyPr spcFirstLastPara="1" wrap="square" lIns="50800" tIns="25400" rIns="50800" bIns="25400" anchor="ctr" anchorCtr="0">
            <a:noAutofit/>
          </a:bodyPr>
          <a:lstStyle>
            <a:lvl1pPr lvl="0" algn="l">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a:endParaRPr/>
          </a:p>
        </p:txBody>
      </p:sp>
      <p:sp>
        <p:nvSpPr>
          <p:cNvPr id="29" name="Google Shape;29;p4"/>
          <p:cNvSpPr txBox="1">
            <a:spLocks noGrp="1"/>
          </p:cNvSpPr>
          <p:nvPr>
            <p:ph type="ftr" idx="11"/>
          </p:nvPr>
        </p:nvSpPr>
        <p:spPr>
          <a:xfrm>
            <a:off x="1562100" y="4237567"/>
            <a:ext cx="1447800" cy="243300"/>
          </a:xfrm>
          <a:prstGeom prst="rect">
            <a:avLst/>
          </a:prstGeom>
          <a:noFill/>
          <a:ln>
            <a:noFill/>
          </a:ln>
        </p:spPr>
        <p:txBody>
          <a:bodyPr spcFirstLastPara="1" wrap="square" lIns="50800" tIns="25400" rIns="50800" bIns="25400" anchor="ctr" anchorCtr="0">
            <a:noAutofit/>
          </a:bodyPr>
          <a:lstStyle>
            <a:lvl1pPr lvl="0" algn="ctr">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a:endParaRPr/>
          </a:p>
        </p:txBody>
      </p:sp>
      <p:sp>
        <p:nvSpPr>
          <p:cNvPr id="30" name="Google Shape;30;p4"/>
          <p:cNvSpPr txBox="1">
            <a:spLocks noGrp="1"/>
          </p:cNvSpPr>
          <p:nvPr>
            <p:ph type="sldNum" idx="12"/>
          </p:nvPr>
        </p:nvSpPr>
        <p:spPr>
          <a:xfrm>
            <a:off x="3276600" y="4237567"/>
            <a:ext cx="1066800" cy="243300"/>
          </a:xfrm>
          <a:prstGeom prst="rect">
            <a:avLst/>
          </a:prstGeom>
          <a:noFill/>
          <a:ln>
            <a:noFill/>
          </a:ln>
        </p:spPr>
        <p:txBody>
          <a:bodyPr spcFirstLastPara="1" wrap="square" lIns="50800" tIns="25400" rIns="50800" bIns="254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blipFill>
          <a:blip r:embed="rId2">
            <a:alphaModFix/>
          </a:blip>
          <a:stretch>
            <a:fillRect/>
          </a:stretch>
        </a:blipFill>
        <a:effectLst/>
      </p:bgPr>
    </p:bg>
    <p:spTree>
      <p:nvGrpSpPr>
        <p:cNvPr id="1" name="Shape 31"/>
        <p:cNvGrpSpPr/>
        <p:nvPr/>
      </p:nvGrpSpPr>
      <p:grpSpPr>
        <a:xfrm>
          <a:off x="0" y="0"/>
          <a:ext cx="0" cy="0"/>
          <a:chOff x="0" y="0"/>
          <a:chExt cx="0" cy="0"/>
        </a:xfrm>
      </p:grpSpPr>
      <p:sp>
        <p:nvSpPr>
          <p:cNvPr id="32" name="Google Shape;32;p5"/>
          <p:cNvSpPr txBox="1">
            <a:spLocks noGrp="1"/>
          </p:cNvSpPr>
          <p:nvPr>
            <p:ph type="title"/>
          </p:nvPr>
        </p:nvSpPr>
        <p:spPr>
          <a:xfrm>
            <a:off x="361156" y="2937933"/>
            <a:ext cx="3886200" cy="908100"/>
          </a:xfrm>
          <a:prstGeom prst="rect">
            <a:avLst/>
          </a:prstGeom>
          <a:noFill/>
          <a:ln>
            <a:noFill/>
          </a:ln>
        </p:spPr>
        <p:txBody>
          <a:bodyPr spcFirstLastPara="1" wrap="square" lIns="50800" tIns="25400" rIns="50800" bIns="25400" anchor="t" anchorCtr="0">
            <a:normAutofit/>
          </a:bodyPr>
          <a:lstStyle>
            <a:lvl1pPr lvl="0" algn="l">
              <a:spcBef>
                <a:spcPts val="0"/>
              </a:spcBef>
              <a:spcAft>
                <a:spcPts val="0"/>
              </a:spcAft>
              <a:buClr>
                <a:schemeClr val="dk1"/>
              </a:buClr>
              <a:buSzPts val="2200"/>
              <a:buFont typeface="Calibri"/>
              <a:buNone/>
              <a:defRPr sz="2200" b="1" cap="none"/>
            </a:lvl1pPr>
            <a:lvl2pPr lvl="1">
              <a:spcBef>
                <a:spcPts val="0"/>
              </a:spcBef>
              <a:spcAft>
                <a:spcPts val="0"/>
              </a:spcAft>
              <a:buSzPts val="800"/>
              <a:buNone/>
              <a:defRPr/>
            </a:lvl2pPr>
            <a:lvl3pPr lvl="2">
              <a:spcBef>
                <a:spcPts val="0"/>
              </a:spcBef>
              <a:spcAft>
                <a:spcPts val="0"/>
              </a:spcAft>
              <a:buSzPts val="800"/>
              <a:buNone/>
              <a:defRPr/>
            </a:lvl3pPr>
            <a:lvl4pPr lvl="3">
              <a:spcBef>
                <a:spcPts val="0"/>
              </a:spcBef>
              <a:spcAft>
                <a:spcPts val="0"/>
              </a:spcAft>
              <a:buSzPts val="800"/>
              <a:buNone/>
              <a:defRPr/>
            </a:lvl4pPr>
            <a:lvl5pPr lvl="4">
              <a:spcBef>
                <a:spcPts val="0"/>
              </a:spcBef>
              <a:spcAft>
                <a:spcPts val="0"/>
              </a:spcAft>
              <a:buSzPts val="800"/>
              <a:buNone/>
              <a:defRPr/>
            </a:lvl5pPr>
            <a:lvl6pPr lvl="5">
              <a:spcBef>
                <a:spcPts val="0"/>
              </a:spcBef>
              <a:spcAft>
                <a:spcPts val="0"/>
              </a:spcAft>
              <a:buSzPts val="800"/>
              <a:buNone/>
              <a:defRPr/>
            </a:lvl6pPr>
            <a:lvl7pPr lvl="6">
              <a:spcBef>
                <a:spcPts val="0"/>
              </a:spcBef>
              <a:spcAft>
                <a:spcPts val="0"/>
              </a:spcAft>
              <a:buSzPts val="800"/>
              <a:buNone/>
              <a:defRPr/>
            </a:lvl7pPr>
            <a:lvl8pPr lvl="7">
              <a:spcBef>
                <a:spcPts val="0"/>
              </a:spcBef>
              <a:spcAft>
                <a:spcPts val="0"/>
              </a:spcAft>
              <a:buSzPts val="800"/>
              <a:buNone/>
              <a:defRPr/>
            </a:lvl8pPr>
            <a:lvl9pPr lvl="8">
              <a:spcBef>
                <a:spcPts val="0"/>
              </a:spcBef>
              <a:spcAft>
                <a:spcPts val="0"/>
              </a:spcAft>
              <a:buSzPts val="800"/>
              <a:buNone/>
              <a:defRPr/>
            </a:lvl9pPr>
          </a:lstStyle>
          <a:p>
            <a:endParaRPr/>
          </a:p>
        </p:txBody>
      </p:sp>
      <p:sp>
        <p:nvSpPr>
          <p:cNvPr id="33" name="Google Shape;33;p5"/>
          <p:cNvSpPr txBox="1">
            <a:spLocks noGrp="1"/>
          </p:cNvSpPr>
          <p:nvPr>
            <p:ph type="body" idx="1"/>
          </p:nvPr>
        </p:nvSpPr>
        <p:spPr>
          <a:xfrm>
            <a:off x="361156" y="1937809"/>
            <a:ext cx="3886200" cy="1000200"/>
          </a:xfrm>
          <a:prstGeom prst="rect">
            <a:avLst/>
          </a:prstGeom>
          <a:noFill/>
          <a:ln>
            <a:noFill/>
          </a:ln>
        </p:spPr>
        <p:txBody>
          <a:bodyPr spcFirstLastPara="1" wrap="square" lIns="50800" tIns="25400" rIns="50800" bIns="25400" anchor="b" anchorCtr="0">
            <a:normAutofit/>
          </a:bodyPr>
          <a:lstStyle>
            <a:lvl1pPr marL="457200" lvl="0" indent="-228600" algn="l">
              <a:spcBef>
                <a:spcPts val="200"/>
              </a:spcBef>
              <a:spcAft>
                <a:spcPts val="0"/>
              </a:spcAft>
              <a:buClr>
                <a:srgbClr val="888888"/>
              </a:buClr>
              <a:buSzPts val="1100"/>
              <a:buNone/>
              <a:defRPr sz="1100">
                <a:solidFill>
                  <a:srgbClr val="888888"/>
                </a:solidFill>
              </a:defRPr>
            </a:lvl1pPr>
            <a:lvl2pPr marL="914400" lvl="1" indent="-228600" algn="l">
              <a:spcBef>
                <a:spcPts val="200"/>
              </a:spcBef>
              <a:spcAft>
                <a:spcPts val="0"/>
              </a:spcAft>
              <a:buClr>
                <a:srgbClr val="888888"/>
              </a:buClr>
              <a:buSzPts val="1000"/>
              <a:buNone/>
              <a:defRPr sz="1000">
                <a:solidFill>
                  <a:srgbClr val="888888"/>
                </a:solidFill>
              </a:defRPr>
            </a:lvl2pPr>
            <a:lvl3pPr marL="1371600" lvl="2" indent="-228600" algn="l">
              <a:spcBef>
                <a:spcPts val="200"/>
              </a:spcBef>
              <a:spcAft>
                <a:spcPts val="0"/>
              </a:spcAft>
              <a:buClr>
                <a:srgbClr val="888888"/>
              </a:buClr>
              <a:buSzPts val="900"/>
              <a:buNone/>
              <a:defRPr sz="900">
                <a:solidFill>
                  <a:srgbClr val="888888"/>
                </a:solidFill>
              </a:defRPr>
            </a:lvl3pPr>
            <a:lvl4pPr marL="1828800" lvl="3" indent="-228600" algn="l">
              <a:spcBef>
                <a:spcPts val="200"/>
              </a:spcBef>
              <a:spcAft>
                <a:spcPts val="0"/>
              </a:spcAft>
              <a:buClr>
                <a:srgbClr val="888888"/>
              </a:buClr>
              <a:buSzPts val="800"/>
              <a:buNone/>
              <a:defRPr sz="800">
                <a:solidFill>
                  <a:srgbClr val="888888"/>
                </a:solidFill>
              </a:defRPr>
            </a:lvl4pPr>
            <a:lvl5pPr marL="2286000" lvl="4" indent="-228600" algn="l">
              <a:spcBef>
                <a:spcPts val="200"/>
              </a:spcBef>
              <a:spcAft>
                <a:spcPts val="0"/>
              </a:spcAft>
              <a:buClr>
                <a:srgbClr val="888888"/>
              </a:buClr>
              <a:buSzPts val="800"/>
              <a:buNone/>
              <a:defRPr sz="800">
                <a:solidFill>
                  <a:srgbClr val="888888"/>
                </a:solidFill>
              </a:defRPr>
            </a:lvl5pPr>
            <a:lvl6pPr marL="2743200" lvl="5" indent="-228600" algn="l">
              <a:spcBef>
                <a:spcPts val="200"/>
              </a:spcBef>
              <a:spcAft>
                <a:spcPts val="0"/>
              </a:spcAft>
              <a:buClr>
                <a:srgbClr val="888888"/>
              </a:buClr>
              <a:buSzPts val="800"/>
              <a:buNone/>
              <a:defRPr sz="800">
                <a:solidFill>
                  <a:srgbClr val="888888"/>
                </a:solidFill>
              </a:defRPr>
            </a:lvl6pPr>
            <a:lvl7pPr marL="3200400" lvl="6" indent="-228600" algn="l">
              <a:spcBef>
                <a:spcPts val="200"/>
              </a:spcBef>
              <a:spcAft>
                <a:spcPts val="0"/>
              </a:spcAft>
              <a:buClr>
                <a:srgbClr val="888888"/>
              </a:buClr>
              <a:buSzPts val="800"/>
              <a:buNone/>
              <a:defRPr sz="800">
                <a:solidFill>
                  <a:srgbClr val="888888"/>
                </a:solidFill>
              </a:defRPr>
            </a:lvl7pPr>
            <a:lvl8pPr marL="3657600" lvl="7" indent="-228600" algn="l">
              <a:spcBef>
                <a:spcPts val="200"/>
              </a:spcBef>
              <a:spcAft>
                <a:spcPts val="0"/>
              </a:spcAft>
              <a:buClr>
                <a:srgbClr val="888888"/>
              </a:buClr>
              <a:buSzPts val="800"/>
              <a:buNone/>
              <a:defRPr sz="800">
                <a:solidFill>
                  <a:srgbClr val="888888"/>
                </a:solidFill>
              </a:defRPr>
            </a:lvl8pPr>
            <a:lvl9pPr marL="4114800" lvl="8" indent="-228600" algn="l">
              <a:spcBef>
                <a:spcPts val="200"/>
              </a:spcBef>
              <a:spcAft>
                <a:spcPts val="0"/>
              </a:spcAft>
              <a:buClr>
                <a:srgbClr val="888888"/>
              </a:buClr>
              <a:buSzPts val="800"/>
              <a:buNone/>
              <a:defRPr sz="800">
                <a:solidFill>
                  <a:srgbClr val="888888"/>
                </a:solidFill>
              </a:defRPr>
            </a:lvl9pPr>
          </a:lstStyle>
          <a:p>
            <a:endParaRPr/>
          </a:p>
        </p:txBody>
      </p:sp>
      <p:sp>
        <p:nvSpPr>
          <p:cNvPr id="34" name="Google Shape;34;p5"/>
          <p:cNvSpPr txBox="1">
            <a:spLocks noGrp="1"/>
          </p:cNvSpPr>
          <p:nvPr>
            <p:ph type="dt" idx="10"/>
          </p:nvPr>
        </p:nvSpPr>
        <p:spPr>
          <a:xfrm>
            <a:off x="228600" y="4237567"/>
            <a:ext cx="1066800" cy="243300"/>
          </a:xfrm>
          <a:prstGeom prst="rect">
            <a:avLst/>
          </a:prstGeom>
          <a:noFill/>
          <a:ln>
            <a:noFill/>
          </a:ln>
        </p:spPr>
        <p:txBody>
          <a:bodyPr spcFirstLastPara="1" wrap="square" lIns="50800" tIns="25400" rIns="50800" bIns="25400" anchor="ctr" anchorCtr="0">
            <a:noAutofit/>
          </a:bodyPr>
          <a:lstStyle>
            <a:lvl1pPr lvl="0" algn="l">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a:endParaRPr/>
          </a:p>
        </p:txBody>
      </p:sp>
      <p:sp>
        <p:nvSpPr>
          <p:cNvPr id="35" name="Google Shape;35;p5"/>
          <p:cNvSpPr txBox="1">
            <a:spLocks noGrp="1"/>
          </p:cNvSpPr>
          <p:nvPr>
            <p:ph type="ftr" idx="11"/>
          </p:nvPr>
        </p:nvSpPr>
        <p:spPr>
          <a:xfrm>
            <a:off x="1562100" y="4237567"/>
            <a:ext cx="1447800" cy="243300"/>
          </a:xfrm>
          <a:prstGeom prst="rect">
            <a:avLst/>
          </a:prstGeom>
          <a:noFill/>
          <a:ln>
            <a:noFill/>
          </a:ln>
        </p:spPr>
        <p:txBody>
          <a:bodyPr spcFirstLastPara="1" wrap="square" lIns="50800" tIns="25400" rIns="50800" bIns="25400" anchor="ctr" anchorCtr="0">
            <a:noAutofit/>
          </a:bodyPr>
          <a:lstStyle>
            <a:lvl1pPr lvl="0" algn="ctr">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a:endParaRPr/>
          </a:p>
        </p:txBody>
      </p:sp>
      <p:sp>
        <p:nvSpPr>
          <p:cNvPr id="36" name="Google Shape;36;p5"/>
          <p:cNvSpPr txBox="1">
            <a:spLocks noGrp="1"/>
          </p:cNvSpPr>
          <p:nvPr>
            <p:ph type="sldNum" idx="12"/>
          </p:nvPr>
        </p:nvSpPr>
        <p:spPr>
          <a:xfrm>
            <a:off x="3276600" y="4237567"/>
            <a:ext cx="1066800" cy="243300"/>
          </a:xfrm>
          <a:prstGeom prst="rect">
            <a:avLst/>
          </a:prstGeom>
          <a:noFill/>
          <a:ln>
            <a:noFill/>
          </a:ln>
        </p:spPr>
        <p:txBody>
          <a:bodyPr spcFirstLastPara="1" wrap="square" lIns="50800" tIns="25400" rIns="50800" bIns="254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bg>
      <p:bgPr>
        <a:blipFill>
          <a:blip r:embed="rId2">
            <a:alphaModFix/>
          </a:blip>
          <a:stretch>
            <a:fillRect/>
          </a:stretch>
        </a:blipFill>
        <a:effectLst/>
      </p:bgPr>
    </p:bg>
    <p:spTree>
      <p:nvGrpSpPr>
        <p:cNvPr id="1" name="Shape 37"/>
        <p:cNvGrpSpPr/>
        <p:nvPr/>
      </p:nvGrpSpPr>
      <p:grpSpPr>
        <a:xfrm>
          <a:off x="0" y="0"/>
          <a:ext cx="0" cy="0"/>
          <a:chOff x="0" y="0"/>
          <a:chExt cx="0" cy="0"/>
        </a:xfrm>
      </p:grpSpPr>
      <p:sp>
        <p:nvSpPr>
          <p:cNvPr id="38" name="Google Shape;38;p6"/>
          <p:cNvSpPr txBox="1">
            <a:spLocks noGrp="1"/>
          </p:cNvSpPr>
          <p:nvPr>
            <p:ph type="title"/>
          </p:nvPr>
        </p:nvSpPr>
        <p:spPr>
          <a:xfrm>
            <a:off x="228600" y="183092"/>
            <a:ext cx="4114800" cy="762000"/>
          </a:xfrm>
          <a:prstGeom prst="rect">
            <a:avLst/>
          </a:prstGeom>
          <a:noFill/>
          <a:ln>
            <a:noFill/>
          </a:ln>
        </p:spPr>
        <p:txBody>
          <a:bodyPr spcFirstLastPara="1" wrap="square" lIns="50800" tIns="25400" rIns="50800" bIns="25400" anchor="ctr" anchorCtr="0">
            <a:normAutofit/>
          </a:bodyPr>
          <a:lstStyle>
            <a:lvl1pPr lvl="0" algn="ctr">
              <a:spcBef>
                <a:spcPts val="0"/>
              </a:spcBef>
              <a:spcAft>
                <a:spcPts val="0"/>
              </a:spcAft>
              <a:buClr>
                <a:schemeClr val="dk1"/>
              </a:buClr>
              <a:buSzPts val="1000"/>
              <a:buNone/>
              <a:defRPr/>
            </a:lvl1pPr>
            <a:lvl2pPr lvl="1">
              <a:spcBef>
                <a:spcPts val="0"/>
              </a:spcBef>
              <a:spcAft>
                <a:spcPts val="0"/>
              </a:spcAft>
              <a:buSzPts val="800"/>
              <a:buNone/>
              <a:defRPr/>
            </a:lvl2pPr>
            <a:lvl3pPr lvl="2">
              <a:spcBef>
                <a:spcPts val="0"/>
              </a:spcBef>
              <a:spcAft>
                <a:spcPts val="0"/>
              </a:spcAft>
              <a:buSzPts val="800"/>
              <a:buNone/>
              <a:defRPr/>
            </a:lvl3pPr>
            <a:lvl4pPr lvl="3">
              <a:spcBef>
                <a:spcPts val="0"/>
              </a:spcBef>
              <a:spcAft>
                <a:spcPts val="0"/>
              </a:spcAft>
              <a:buSzPts val="800"/>
              <a:buNone/>
              <a:defRPr/>
            </a:lvl4pPr>
            <a:lvl5pPr lvl="4">
              <a:spcBef>
                <a:spcPts val="0"/>
              </a:spcBef>
              <a:spcAft>
                <a:spcPts val="0"/>
              </a:spcAft>
              <a:buSzPts val="800"/>
              <a:buNone/>
              <a:defRPr/>
            </a:lvl5pPr>
            <a:lvl6pPr lvl="5">
              <a:spcBef>
                <a:spcPts val="0"/>
              </a:spcBef>
              <a:spcAft>
                <a:spcPts val="0"/>
              </a:spcAft>
              <a:buSzPts val="800"/>
              <a:buNone/>
              <a:defRPr/>
            </a:lvl6pPr>
            <a:lvl7pPr lvl="6">
              <a:spcBef>
                <a:spcPts val="0"/>
              </a:spcBef>
              <a:spcAft>
                <a:spcPts val="0"/>
              </a:spcAft>
              <a:buSzPts val="800"/>
              <a:buNone/>
              <a:defRPr/>
            </a:lvl7pPr>
            <a:lvl8pPr lvl="7">
              <a:spcBef>
                <a:spcPts val="0"/>
              </a:spcBef>
              <a:spcAft>
                <a:spcPts val="0"/>
              </a:spcAft>
              <a:buSzPts val="800"/>
              <a:buNone/>
              <a:defRPr/>
            </a:lvl8pPr>
            <a:lvl9pPr lvl="8">
              <a:spcBef>
                <a:spcPts val="0"/>
              </a:spcBef>
              <a:spcAft>
                <a:spcPts val="0"/>
              </a:spcAft>
              <a:buSzPts val="800"/>
              <a:buNone/>
              <a:defRPr/>
            </a:lvl9pPr>
          </a:lstStyle>
          <a:p>
            <a:endParaRPr/>
          </a:p>
        </p:txBody>
      </p:sp>
      <p:sp>
        <p:nvSpPr>
          <p:cNvPr id="39" name="Google Shape;39;p6"/>
          <p:cNvSpPr txBox="1">
            <a:spLocks noGrp="1"/>
          </p:cNvSpPr>
          <p:nvPr>
            <p:ph type="body" idx="1"/>
          </p:nvPr>
        </p:nvSpPr>
        <p:spPr>
          <a:xfrm>
            <a:off x="228600" y="1066800"/>
            <a:ext cx="2019300" cy="3017400"/>
          </a:xfrm>
          <a:prstGeom prst="rect">
            <a:avLst/>
          </a:prstGeom>
          <a:noFill/>
          <a:ln>
            <a:noFill/>
          </a:ln>
        </p:spPr>
        <p:txBody>
          <a:bodyPr spcFirstLastPara="1" wrap="square" lIns="50800" tIns="25400" rIns="50800" bIns="25400" anchor="t" anchorCtr="0">
            <a:normAutofit/>
          </a:bodyPr>
          <a:lstStyle>
            <a:lvl1pPr marL="457200" lvl="0" indent="-330200" algn="l">
              <a:spcBef>
                <a:spcPts val="300"/>
              </a:spcBef>
              <a:spcAft>
                <a:spcPts val="0"/>
              </a:spcAft>
              <a:buClr>
                <a:schemeClr val="dk1"/>
              </a:buClr>
              <a:buSzPts val="1600"/>
              <a:buChar char="•"/>
              <a:defRPr sz="1600"/>
            </a:lvl1pPr>
            <a:lvl2pPr marL="914400" lvl="1" indent="-311150" algn="l">
              <a:spcBef>
                <a:spcPts val="300"/>
              </a:spcBef>
              <a:spcAft>
                <a:spcPts val="0"/>
              </a:spcAft>
              <a:buClr>
                <a:schemeClr val="dk1"/>
              </a:buClr>
              <a:buSzPts val="1300"/>
              <a:buChar char="–"/>
              <a:defRPr sz="1300"/>
            </a:lvl2pPr>
            <a:lvl3pPr marL="1371600" lvl="2" indent="-298450" algn="l">
              <a:spcBef>
                <a:spcPts val="200"/>
              </a:spcBef>
              <a:spcAft>
                <a:spcPts val="0"/>
              </a:spcAft>
              <a:buClr>
                <a:schemeClr val="dk1"/>
              </a:buClr>
              <a:buSzPts val="1100"/>
              <a:buChar char="•"/>
              <a:defRPr sz="1100"/>
            </a:lvl3pPr>
            <a:lvl4pPr marL="1828800" lvl="3" indent="-292100" algn="l">
              <a:spcBef>
                <a:spcPts val="200"/>
              </a:spcBef>
              <a:spcAft>
                <a:spcPts val="0"/>
              </a:spcAft>
              <a:buClr>
                <a:schemeClr val="dk1"/>
              </a:buClr>
              <a:buSzPts val="1000"/>
              <a:buChar char="–"/>
              <a:defRPr sz="1000"/>
            </a:lvl4pPr>
            <a:lvl5pPr marL="2286000" lvl="4" indent="-292100" algn="l">
              <a:spcBef>
                <a:spcPts val="200"/>
              </a:spcBef>
              <a:spcAft>
                <a:spcPts val="0"/>
              </a:spcAft>
              <a:buClr>
                <a:schemeClr val="dk1"/>
              </a:buClr>
              <a:buSzPts val="1000"/>
              <a:buChar char="»"/>
              <a:defRPr sz="1000"/>
            </a:lvl5pPr>
            <a:lvl6pPr marL="2743200" lvl="5" indent="-292100" algn="l">
              <a:spcBef>
                <a:spcPts val="200"/>
              </a:spcBef>
              <a:spcAft>
                <a:spcPts val="0"/>
              </a:spcAft>
              <a:buClr>
                <a:schemeClr val="dk1"/>
              </a:buClr>
              <a:buSzPts val="1000"/>
              <a:buChar char="•"/>
              <a:defRPr sz="1000"/>
            </a:lvl6pPr>
            <a:lvl7pPr marL="3200400" lvl="6" indent="-292100" algn="l">
              <a:spcBef>
                <a:spcPts val="200"/>
              </a:spcBef>
              <a:spcAft>
                <a:spcPts val="0"/>
              </a:spcAft>
              <a:buClr>
                <a:schemeClr val="dk1"/>
              </a:buClr>
              <a:buSzPts val="1000"/>
              <a:buChar char="•"/>
              <a:defRPr sz="1000"/>
            </a:lvl7pPr>
            <a:lvl8pPr marL="3657600" lvl="7" indent="-292100" algn="l">
              <a:spcBef>
                <a:spcPts val="200"/>
              </a:spcBef>
              <a:spcAft>
                <a:spcPts val="0"/>
              </a:spcAft>
              <a:buClr>
                <a:schemeClr val="dk1"/>
              </a:buClr>
              <a:buSzPts val="1000"/>
              <a:buChar char="•"/>
              <a:defRPr sz="1000"/>
            </a:lvl8pPr>
            <a:lvl9pPr marL="4114800" lvl="8" indent="-292100" algn="l">
              <a:spcBef>
                <a:spcPts val="200"/>
              </a:spcBef>
              <a:spcAft>
                <a:spcPts val="0"/>
              </a:spcAft>
              <a:buClr>
                <a:schemeClr val="dk1"/>
              </a:buClr>
              <a:buSzPts val="1000"/>
              <a:buChar char="•"/>
              <a:defRPr sz="1000"/>
            </a:lvl9pPr>
          </a:lstStyle>
          <a:p>
            <a:endParaRPr/>
          </a:p>
        </p:txBody>
      </p:sp>
      <p:sp>
        <p:nvSpPr>
          <p:cNvPr id="40" name="Google Shape;40;p6"/>
          <p:cNvSpPr txBox="1">
            <a:spLocks noGrp="1"/>
          </p:cNvSpPr>
          <p:nvPr>
            <p:ph type="body" idx="2"/>
          </p:nvPr>
        </p:nvSpPr>
        <p:spPr>
          <a:xfrm>
            <a:off x="2324100" y="1066800"/>
            <a:ext cx="2019300" cy="3017400"/>
          </a:xfrm>
          <a:prstGeom prst="rect">
            <a:avLst/>
          </a:prstGeom>
          <a:noFill/>
          <a:ln>
            <a:noFill/>
          </a:ln>
        </p:spPr>
        <p:txBody>
          <a:bodyPr spcFirstLastPara="1" wrap="square" lIns="50800" tIns="25400" rIns="50800" bIns="25400" anchor="t" anchorCtr="0">
            <a:normAutofit/>
          </a:bodyPr>
          <a:lstStyle>
            <a:lvl1pPr marL="457200" lvl="0" indent="-330200" algn="l">
              <a:spcBef>
                <a:spcPts val="300"/>
              </a:spcBef>
              <a:spcAft>
                <a:spcPts val="0"/>
              </a:spcAft>
              <a:buClr>
                <a:schemeClr val="dk1"/>
              </a:buClr>
              <a:buSzPts val="1600"/>
              <a:buChar char="•"/>
              <a:defRPr sz="1600"/>
            </a:lvl1pPr>
            <a:lvl2pPr marL="914400" lvl="1" indent="-311150" algn="l">
              <a:spcBef>
                <a:spcPts val="300"/>
              </a:spcBef>
              <a:spcAft>
                <a:spcPts val="0"/>
              </a:spcAft>
              <a:buClr>
                <a:schemeClr val="dk1"/>
              </a:buClr>
              <a:buSzPts val="1300"/>
              <a:buChar char="–"/>
              <a:defRPr sz="1300"/>
            </a:lvl2pPr>
            <a:lvl3pPr marL="1371600" lvl="2" indent="-298450" algn="l">
              <a:spcBef>
                <a:spcPts val="200"/>
              </a:spcBef>
              <a:spcAft>
                <a:spcPts val="0"/>
              </a:spcAft>
              <a:buClr>
                <a:schemeClr val="dk1"/>
              </a:buClr>
              <a:buSzPts val="1100"/>
              <a:buChar char="•"/>
              <a:defRPr sz="1100"/>
            </a:lvl3pPr>
            <a:lvl4pPr marL="1828800" lvl="3" indent="-292100" algn="l">
              <a:spcBef>
                <a:spcPts val="200"/>
              </a:spcBef>
              <a:spcAft>
                <a:spcPts val="0"/>
              </a:spcAft>
              <a:buClr>
                <a:schemeClr val="dk1"/>
              </a:buClr>
              <a:buSzPts val="1000"/>
              <a:buChar char="–"/>
              <a:defRPr sz="1000"/>
            </a:lvl4pPr>
            <a:lvl5pPr marL="2286000" lvl="4" indent="-292100" algn="l">
              <a:spcBef>
                <a:spcPts val="200"/>
              </a:spcBef>
              <a:spcAft>
                <a:spcPts val="0"/>
              </a:spcAft>
              <a:buClr>
                <a:schemeClr val="dk1"/>
              </a:buClr>
              <a:buSzPts val="1000"/>
              <a:buChar char="»"/>
              <a:defRPr sz="1000"/>
            </a:lvl5pPr>
            <a:lvl6pPr marL="2743200" lvl="5" indent="-292100" algn="l">
              <a:spcBef>
                <a:spcPts val="200"/>
              </a:spcBef>
              <a:spcAft>
                <a:spcPts val="0"/>
              </a:spcAft>
              <a:buClr>
                <a:schemeClr val="dk1"/>
              </a:buClr>
              <a:buSzPts val="1000"/>
              <a:buChar char="•"/>
              <a:defRPr sz="1000"/>
            </a:lvl6pPr>
            <a:lvl7pPr marL="3200400" lvl="6" indent="-292100" algn="l">
              <a:spcBef>
                <a:spcPts val="200"/>
              </a:spcBef>
              <a:spcAft>
                <a:spcPts val="0"/>
              </a:spcAft>
              <a:buClr>
                <a:schemeClr val="dk1"/>
              </a:buClr>
              <a:buSzPts val="1000"/>
              <a:buChar char="•"/>
              <a:defRPr sz="1000"/>
            </a:lvl7pPr>
            <a:lvl8pPr marL="3657600" lvl="7" indent="-292100" algn="l">
              <a:spcBef>
                <a:spcPts val="200"/>
              </a:spcBef>
              <a:spcAft>
                <a:spcPts val="0"/>
              </a:spcAft>
              <a:buClr>
                <a:schemeClr val="dk1"/>
              </a:buClr>
              <a:buSzPts val="1000"/>
              <a:buChar char="•"/>
              <a:defRPr sz="1000"/>
            </a:lvl8pPr>
            <a:lvl9pPr marL="4114800" lvl="8" indent="-292100" algn="l">
              <a:spcBef>
                <a:spcPts val="200"/>
              </a:spcBef>
              <a:spcAft>
                <a:spcPts val="0"/>
              </a:spcAft>
              <a:buClr>
                <a:schemeClr val="dk1"/>
              </a:buClr>
              <a:buSzPts val="1000"/>
              <a:buChar char="•"/>
              <a:defRPr sz="1000"/>
            </a:lvl9pPr>
          </a:lstStyle>
          <a:p>
            <a:endParaRPr/>
          </a:p>
        </p:txBody>
      </p:sp>
      <p:sp>
        <p:nvSpPr>
          <p:cNvPr id="41" name="Google Shape;41;p6"/>
          <p:cNvSpPr txBox="1">
            <a:spLocks noGrp="1"/>
          </p:cNvSpPr>
          <p:nvPr>
            <p:ph type="dt" idx="10"/>
          </p:nvPr>
        </p:nvSpPr>
        <p:spPr>
          <a:xfrm>
            <a:off x="228600" y="4237567"/>
            <a:ext cx="1066800" cy="243300"/>
          </a:xfrm>
          <a:prstGeom prst="rect">
            <a:avLst/>
          </a:prstGeom>
          <a:noFill/>
          <a:ln>
            <a:noFill/>
          </a:ln>
        </p:spPr>
        <p:txBody>
          <a:bodyPr spcFirstLastPara="1" wrap="square" lIns="50800" tIns="25400" rIns="50800" bIns="25400" anchor="ctr" anchorCtr="0">
            <a:noAutofit/>
          </a:bodyPr>
          <a:lstStyle>
            <a:lvl1pPr lvl="0" algn="l">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a:endParaRPr/>
          </a:p>
        </p:txBody>
      </p:sp>
      <p:sp>
        <p:nvSpPr>
          <p:cNvPr id="42" name="Google Shape;42;p6"/>
          <p:cNvSpPr txBox="1">
            <a:spLocks noGrp="1"/>
          </p:cNvSpPr>
          <p:nvPr>
            <p:ph type="ftr" idx="11"/>
          </p:nvPr>
        </p:nvSpPr>
        <p:spPr>
          <a:xfrm>
            <a:off x="1562100" y="4237567"/>
            <a:ext cx="1447800" cy="243300"/>
          </a:xfrm>
          <a:prstGeom prst="rect">
            <a:avLst/>
          </a:prstGeom>
          <a:noFill/>
          <a:ln>
            <a:noFill/>
          </a:ln>
        </p:spPr>
        <p:txBody>
          <a:bodyPr spcFirstLastPara="1" wrap="square" lIns="50800" tIns="25400" rIns="50800" bIns="25400" anchor="ctr" anchorCtr="0">
            <a:noAutofit/>
          </a:bodyPr>
          <a:lstStyle>
            <a:lvl1pPr lvl="0" algn="ctr">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a:endParaRPr/>
          </a:p>
        </p:txBody>
      </p:sp>
      <p:sp>
        <p:nvSpPr>
          <p:cNvPr id="43" name="Google Shape;43;p6"/>
          <p:cNvSpPr txBox="1">
            <a:spLocks noGrp="1"/>
          </p:cNvSpPr>
          <p:nvPr>
            <p:ph type="sldNum" idx="12"/>
          </p:nvPr>
        </p:nvSpPr>
        <p:spPr>
          <a:xfrm>
            <a:off x="3276600" y="4237567"/>
            <a:ext cx="1066800" cy="243300"/>
          </a:xfrm>
          <a:prstGeom prst="rect">
            <a:avLst/>
          </a:prstGeom>
          <a:noFill/>
          <a:ln>
            <a:noFill/>
          </a:ln>
        </p:spPr>
        <p:txBody>
          <a:bodyPr spcFirstLastPara="1" wrap="square" lIns="50800" tIns="25400" rIns="50800" bIns="254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bg>
      <p:bgPr>
        <a:blipFill>
          <a:blip r:embed="rId2">
            <a:alphaModFix/>
          </a:blip>
          <a:stretch>
            <a:fillRect/>
          </a:stretch>
        </a:blipFill>
        <a:effectLst/>
      </p:bgPr>
    </p:bg>
    <p:spTree>
      <p:nvGrpSpPr>
        <p:cNvPr id="1" name="Shape 44"/>
        <p:cNvGrpSpPr/>
        <p:nvPr/>
      </p:nvGrpSpPr>
      <p:grpSpPr>
        <a:xfrm>
          <a:off x="0" y="0"/>
          <a:ext cx="0" cy="0"/>
          <a:chOff x="0" y="0"/>
          <a:chExt cx="0" cy="0"/>
        </a:xfrm>
      </p:grpSpPr>
      <p:sp>
        <p:nvSpPr>
          <p:cNvPr id="45" name="Google Shape;45;p7"/>
          <p:cNvSpPr txBox="1">
            <a:spLocks noGrp="1"/>
          </p:cNvSpPr>
          <p:nvPr>
            <p:ph type="title"/>
          </p:nvPr>
        </p:nvSpPr>
        <p:spPr>
          <a:xfrm>
            <a:off x="228600" y="183092"/>
            <a:ext cx="4114800" cy="762000"/>
          </a:xfrm>
          <a:prstGeom prst="rect">
            <a:avLst/>
          </a:prstGeom>
          <a:noFill/>
          <a:ln>
            <a:noFill/>
          </a:ln>
        </p:spPr>
        <p:txBody>
          <a:bodyPr spcFirstLastPara="1" wrap="square" lIns="50800" tIns="25400" rIns="50800" bIns="25400" anchor="ctr" anchorCtr="0">
            <a:normAutofit/>
          </a:bodyPr>
          <a:lstStyle>
            <a:lvl1pPr lvl="0" algn="ctr">
              <a:spcBef>
                <a:spcPts val="0"/>
              </a:spcBef>
              <a:spcAft>
                <a:spcPts val="0"/>
              </a:spcAft>
              <a:buClr>
                <a:schemeClr val="dk1"/>
              </a:buClr>
              <a:buSzPts val="2400"/>
              <a:buFont typeface="Calibri"/>
              <a:buNone/>
              <a:defRPr/>
            </a:lvl1pPr>
            <a:lvl2pPr lvl="1">
              <a:spcBef>
                <a:spcPts val="0"/>
              </a:spcBef>
              <a:spcAft>
                <a:spcPts val="0"/>
              </a:spcAft>
              <a:buSzPts val="800"/>
              <a:buNone/>
              <a:defRPr/>
            </a:lvl2pPr>
            <a:lvl3pPr lvl="2">
              <a:spcBef>
                <a:spcPts val="0"/>
              </a:spcBef>
              <a:spcAft>
                <a:spcPts val="0"/>
              </a:spcAft>
              <a:buSzPts val="800"/>
              <a:buNone/>
              <a:defRPr/>
            </a:lvl3pPr>
            <a:lvl4pPr lvl="3">
              <a:spcBef>
                <a:spcPts val="0"/>
              </a:spcBef>
              <a:spcAft>
                <a:spcPts val="0"/>
              </a:spcAft>
              <a:buSzPts val="800"/>
              <a:buNone/>
              <a:defRPr/>
            </a:lvl4pPr>
            <a:lvl5pPr lvl="4">
              <a:spcBef>
                <a:spcPts val="0"/>
              </a:spcBef>
              <a:spcAft>
                <a:spcPts val="0"/>
              </a:spcAft>
              <a:buSzPts val="800"/>
              <a:buNone/>
              <a:defRPr/>
            </a:lvl5pPr>
            <a:lvl6pPr lvl="5">
              <a:spcBef>
                <a:spcPts val="0"/>
              </a:spcBef>
              <a:spcAft>
                <a:spcPts val="0"/>
              </a:spcAft>
              <a:buSzPts val="800"/>
              <a:buNone/>
              <a:defRPr/>
            </a:lvl6pPr>
            <a:lvl7pPr lvl="6">
              <a:spcBef>
                <a:spcPts val="0"/>
              </a:spcBef>
              <a:spcAft>
                <a:spcPts val="0"/>
              </a:spcAft>
              <a:buSzPts val="800"/>
              <a:buNone/>
              <a:defRPr/>
            </a:lvl7pPr>
            <a:lvl8pPr lvl="7">
              <a:spcBef>
                <a:spcPts val="0"/>
              </a:spcBef>
              <a:spcAft>
                <a:spcPts val="0"/>
              </a:spcAft>
              <a:buSzPts val="800"/>
              <a:buNone/>
              <a:defRPr/>
            </a:lvl8pPr>
            <a:lvl9pPr lvl="8">
              <a:spcBef>
                <a:spcPts val="0"/>
              </a:spcBef>
              <a:spcAft>
                <a:spcPts val="0"/>
              </a:spcAft>
              <a:buSzPts val="800"/>
              <a:buNone/>
              <a:defRPr/>
            </a:lvl9pPr>
          </a:lstStyle>
          <a:p>
            <a:endParaRPr/>
          </a:p>
        </p:txBody>
      </p:sp>
      <p:sp>
        <p:nvSpPr>
          <p:cNvPr id="46" name="Google Shape;46;p7"/>
          <p:cNvSpPr txBox="1">
            <a:spLocks noGrp="1"/>
          </p:cNvSpPr>
          <p:nvPr>
            <p:ph type="body" idx="1"/>
          </p:nvPr>
        </p:nvSpPr>
        <p:spPr>
          <a:xfrm>
            <a:off x="228600" y="1023409"/>
            <a:ext cx="2020200" cy="426600"/>
          </a:xfrm>
          <a:prstGeom prst="rect">
            <a:avLst/>
          </a:prstGeom>
          <a:noFill/>
          <a:ln>
            <a:noFill/>
          </a:ln>
        </p:spPr>
        <p:txBody>
          <a:bodyPr spcFirstLastPara="1" wrap="square" lIns="50800" tIns="25400" rIns="50800" bIns="25400" anchor="b" anchorCtr="0">
            <a:normAutofit/>
          </a:bodyPr>
          <a:lstStyle>
            <a:lvl1pPr marL="457200" lvl="0" indent="-228600" algn="l">
              <a:spcBef>
                <a:spcPts val="300"/>
              </a:spcBef>
              <a:spcAft>
                <a:spcPts val="0"/>
              </a:spcAft>
              <a:buClr>
                <a:schemeClr val="dk1"/>
              </a:buClr>
              <a:buSzPts val="1300"/>
              <a:buNone/>
              <a:defRPr sz="1300" b="1"/>
            </a:lvl1pPr>
            <a:lvl2pPr marL="914400" lvl="1" indent="-228600" algn="l">
              <a:spcBef>
                <a:spcPts val="200"/>
              </a:spcBef>
              <a:spcAft>
                <a:spcPts val="0"/>
              </a:spcAft>
              <a:buClr>
                <a:schemeClr val="dk1"/>
              </a:buClr>
              <a:buSzPts val="1100"/>
              <a:buNone/>
              <a:defRPr sz="1100" b="1"/>
            </a:lvl2pPr>
            <a:lvl3pPr marL="1371600" lvl="2" indent="-228600" algn="l">
              <a:spcBef>
                <a:spcPts val="200"/>
              </a:spcBef>
              <a:spcAft>
                <a:spcPts val="0"/>
              </a:spcAft>
              <a:buClr>
                <a:schemeClr val="dk1"/>
              </a:buClr>
              <a:buSzPts val="1000"/>
              <a:buNone/>
              <a:defRPr sz="1000" b="1"/>
            </a:lvl3pPr>
            <a:lvl4pPr marL="1828800" lvl="3" indent="-228600" algn="l">
              <a:spcBef>
                <a:spcPts val="200"/>
              </a:spcBef>
              <a:spcAft>
                <a:spcPts val="0"/>
              </a:spcAft>
              <a:buClr>
                <a:schemeClr val="dk1"/>
              </a:buClr>
              <a:buSzPts val="900"/>
              <a:buNone/>
              <a:defRPr sz="900" b="1"/>
            </a:lvl4pPr>
            <a:lvl5pPr marL="2286000" lvl="4" indent="-228600" algn="l">
              <a:spcBef>
                <a:spcPts val="200"/>
              </a:spcBef>
              <a:spcAft>
                <a:spcPts val="0"/>
              </a:spcAft>
              <a:buClr>
                <a:schemeClr val="dk1"/>
              </a:buClr>
              <a:buSzPts val="900"/>
              <a:buNone/>
              <a:defRPr sz="900" b="1"/>
            </a:lvl5pPr>
            <a:lvl6pPr marL="2743200" lvl="5" indent="-228600" algn="l">
              <a:spcBef>
                <a:spcPts val="200"/>
              </a:spcBef>
              <a:spcAft>
                <a:spcPts val="0"/>
              </a:spcAft>
              <a:buClr>
                <a:schemeClr val="dk1"/>
              </a:buClr>
              <a:buSzPts val="900"/>
              <a:buNone/>
              <a:defRPr sz="900" b="1"/>
            </a:lvl6pPr>
            <a:lvl7pPr marL="3200400" lvl="6" indent="-228600" algn="l">
              <a:spcBef>
                <a:spcPts val="200"/>
              </a:spcBef>
              <a:spcAft>
                <a:spcPts val="0"/>
              </a:spcAft>
              <a:buClr>
                <a:schemeClr val="dk1"/>
              </a:buClr>
              <a:buSzPts val="900"/>
              <a:buNone/>
              <a:defRPr sz="900" b="1"/>
            </a:lvl7pPr>
            <a:lvl8pPr marL="3657600" lvl="7" indent="-228600" algn="l">
              <a:spcBef>
                <a:spcPts val="200"/>
              </a:spcBef>
              <a:spcAft>
                <a:spcPts val="0"/>
              </a:spcAft>
              <a:buClr>
                <a:schemeClr val="dk1"/>
              </a:buClr>
              <a:buSzPts val="900"/>
              <a:buNone/>
              <a:defRPr sz="900" b="1"/>
            </a:lvl8pPr>
            <a:lvl9pPr marL="4114800" lvl="8" indent="-228600" algn="l">
              <a:spcBef>
                <a:spcPts val="200"/>
              </a:spcBef>
              <a:spcAft>
                <a:spcPts val="0"/>
              </a:spcAft>
              <a:buClr>
                <a:schemeClr val="dk1"/>
              </a:buClr>
              <a:buSzPts val="900"/>
              <a:buNone/>
              <a:defRPr sz="900" b="1"/>
            </a:lvl9pPr>
          </a:lstStyle>
          <a:p>
            <a:endParaRPr/>
          </a:p>
        </p:txBody>
      </p:sp>
      <p:sp>
        <p:nvSpPr>
          <p:cNvPr id="47" name="Google Shape;47;p7"/>
          <p:cNvSpPr txBox="1">
            <a:spLocks noGrp="1"/>
          </p:cNvSpPr>
          <p:nvPr>
            <p:ph type="body" idx="2"/>
          </p:nvPr>
        </p:nvSpPr>
        <p:spPr>
          <a:xfrm>
            <a:off x="228600" y="1449917"/>
            <a:ext cx="2020200" cy="2634300"/>
          </a:xfrm>
          <a:prstGeom prst="rect">
            <a:avLst/>
          </a:prstGeom>
          <a:noFill/>
          <a:ln>
            <a:noFill/>
          </a:ln>
        </p:spPr>
        <p:txBody>
          <a:bodyPr spcFirstLastPara="1" wrap="square" lIns="50800" tIns="25400" rIns="50800" bIns="25400" anchor="t" anchorCtr="0">
            <a:normAutofit/>
          </a:bodyPr>
          <a:lstStyle>
            <a:lvl1pPr marL="457200" lvl="0" indent="-311150" algn="l">
              <a:spcBef>
                <a:spcPts val="300"/>
              </a:spcBef>
              <a:spcAft>
                <a:spcPts val="0"/>
              </a:spcAft>
              <a:buClr>
                <a:schemeClr val="dk1"/>
              </a:buClr>
              <a:buSzPts val="1300"/>
              <a:buChar char="•"/>
              <a:defRPr sz="1300"/>
            </a:lvl1pPr>
            <a:lvl2pPr marL="914400" lvl="1" indent="-298450" algn="l">
              <a:spcBef>
                <a:spcPts val="200"/>
              </a:spcBef>
              <a:spcAft>
                <a:spcPts val="0"/>
              </a:spcAft>
              <a:buClr>
                <a:schemeClr val="dk1"/>
              </a:buClr>
              <a:buSzPts val="1100"/>
              <a:buChar char="–"/>
              <a:defRPr sz="1100"/>
            </a:lvl2pPr>
            <a:lvl3pPr marL="1371600" lvl="2" indent="-292100" algn="l">
              <a:spcBef>
                <a:spcPts val="200"/>
              </a:spcBef>
              <a:spcAft>
                <a:spcPts val="0"/>
              </a:spcAft>
              <a:buClr>
                <a:schemeClr val="dk1"/>
              </a:buClr>
              <a:buSzPts val="1000"/>
              <a:buChar char="•"/>
              <a:defRPr sz="1000"/>
            </a:lvl3pPr>
            <a:lvl4pPr marL="1828800" lvl="3" indent="-285750" algn="l">
              <a:spcBef>
                <a:spcPts val="200"/>
              </a:spcBef>
              <a:spcAft>
                <a:spcPts val="0"/>
              </a:spcAft>
              <a:buClr>
                <a:schemeClr val="dk1"/>
              </a:buClr>
              <a:buSzPts val="900"/>
              <a:buChar char="–"/>
              <a:defRPr sz="900"/>
            </a:lvl4pPr>
            <a:lvl5pPr marL="2286000" lvl="4" indent="-285750" algn="l">
              <a:spcBef>
                <a:spcPts val="200"/>
              </a:spcBef>
              <a:spcAft>
                <a:spcPts val="0"/>
              </a:spcAft>
              <a:buClr>
                <a:schemeClr val="dk1"/>
              </a:buClr>
              <a:buSzPts val="900"/>
              <a:buChar char="»"/>
              <a:defRPr sz="900"/>
            </a:lvl5pPr>
            <a:lvl6pPr marL="2743200" lvl="5" indent="-285750" algn="l">
              <a:spcBef>
                <a:spcPts val="200"/>
              </a:spcBef>
              <a:spcAft>
                <a:spcPts val="0"/>
              </a:spcAft>
              <a:buClr>
                <a:schemeClr val="dk1"/>
              </a:buClr>
              <a:buSzPts val="900"/>
              <a:buChar char="•"/>
              <a:defRPr sz="900"/>
            </a:lvl6pPr>
            <a:lvl7pPr marL="3200400" lvl="6" indent="-285750" algn="l">
              <a:spcBef>
                <a:spcPts val="200"/>
              </a:spcBef>
              <a:spcAft>
                <a:spcPts val="0"/>
              </a:spcAft>
              <a:buClr>
                <a:schemeClr val="dk1"/>
              </a:buClr>
              <a:buSzPts val="900"/>
              <a:buChar char="•"/>
              <a:defRPr sz="900"/>
            </a:lvl7pPr>
            <a:lvl8pPr marL="3657600" lvl="7" indent="-285750" algn="l">
              <a:spcBef>
                <a:spcPts val="200"/>
              </a:spcBef>
              <a:spcAft>
                <a:spcPts val="0"/>
              </a:spcAft>
              <a:buClr>
                <a:schemeClr val="dk1"/>
              </a:buClr>
              <a:buSzPts val="900"/>
              <a:buChar char="•"/>
              <a:defRPr sz="900"/>
            </a:lvl8pPr>
            <a:lvl9pPr marL="4114800" lvl="8" indent="-285750" algn="l">
              <a:spcBef>
                <a:spcPts val="200"/>
              </a:spcBef>
              <a:spcAft>
                <a:spcPts val="0"/>
              </a:spcAft>
              <a:buClr>
                <a:schemeClr val="dk1"/>
              </a:buClr>
              <a:buSzPts val="900"/>
              <a:buChar char="•"/>
              <a:defRPr sz="900"/>
            </a:lvl9pPr>
          </a:lstStyle>
          <a:p>
            <a:endParaRPr/>
          </a:p>
        </p:txBody>
      </p:sp>
      <p:sp>
        <p:nvSpPr>
          <p:cNvPr id="48" name="Google Shape;48;p7"/>
          <p:cNvSpPr txBox="1">
            <a:spLocks noGrp="1"/>
          </p:cNvSpPr>
          <p:nvPr>
            <p:ph type="body" idx="3"/>
          </p:nvPr>
        </p:nvSpPr>
        <p:spPr>
          <a:xfrm>
            <a:off x="2322513" y="1023409"/>
            <a:ext cx="2020800" cy="426600"/>
          </a:xfrm>
          <a:prstGeom prst="rect">
            <a:avLst/>
          </a:prstGeom>
          <a:noFill/>
          <a:ln>
            <a:noFill/>
          </a:ln>
        </p:spPr>
        <p:txBody>
          <a:bodyPr spcFirstLastPara="1" wrap="square" lIns="50800" tIns="25400" rIns="50800" bIns="25400" anchor="b" anchorCtr="0">
            <a:normAutofit/>
          </a:bodyPr>
          <a:lstStyle>
            <a:lvl1pPr marL="457200" lvl="0" indent="-228600" algn="l">
              <a:spcBef>
                <a:spcPts val="300"/>
              </a:spcBef>
              <a:spcAft>
                <a:spcPts val="0"/>
              </a:spcAft>
              <a:buClr>
                <a:schemeClr val="dk1"/>
              </a:buClr>
              <a:buSzPts val="1300"/>
              <a:buNone/>
              <a:defRPr sz="1300" b="1"/>
            </a:lvl1pPr>
            <a:lvl2pPr marL="914400" lvl="1" indent="-228600" algn="l">
              <a:spcBef>
                <a:spcPts val="200"/>
              </a:spcBef>
              <a:spcAft>
                <a:spcPts val="0"/>
              </a:spcAft>
              <a:buClr>
                <a:schemeClr val="dk1"/>
              </a:buClr>
              <a:buSzPts val="1100"/>
              <a:buNone/>
              <a:defRPr sz="1100" b="1"/>
            </a:lvl2pPr>
            <a:lvl3pPr marL="1371600" lvl="2" indent="-228600" algn="l">
              <a:spcBef>
                <a:spcPts val="200"/>
              </a:spcBef>
              <a:spcAft>
                <a:spcPts val="0"/>
              </a:spcAft>
              <a:buClr>
                <a:schemeClr val="dk1"/>
              </a:buClr>
              <a:buSzPts val="1000"/>
              <a:buNone/>
              <a:defRPr sz="1000" b="1"/>
            </a:lvl3pPr>
            <a:lvl4pPr marL="1828800" lvl="3" indent="-228600" algn="l">
              <a:spcBef>
                <a:spcPts val="200"/>
              </a:spcBef>
              <a:spcAft>
                <a:spcPts val="0"/>
              </a:spcAft>
              <a:buClr>
                <a:schemeClr val="dk1"/>
              </a:buClr>
              <a:buSzPts val="900"/>
              <a:buNone/>
              <a:defRPr sz="900" b="1"/>
            </a:lvl4pPr>
            <a:lvl5pPr marL="2286000" lvl="4" indent="-228600" algn="l">
              <a:spcBef>
                <a:spcPts val="200"/>
              </a:spcBef>
              <a:spcAft>
                <a:spcPts val="0"/>
              </a:spcAft>
              <a:buClr>
                <a:schemeClr val="dk1"/>
              </a:buClr>
              <a:buSzPts val="900"/>
              <a:buNone/>
              <a:defRPr sz="900" b="1"/>
            </a:lvl5pPr>
            <a:lvl6pPr marL="2743200" lvl="5" indent="-228600" algn="l">
              <a:spcBef>
                <a:spcPts val="200"/>
              </a:spcBef>
              <a:spcAft>
                <a:spcPts val="0"/>
              </a:spcAft>
              <a:buClr>
                <a:schemeClr val="dk1"/>
              </a:buClr>
              <a:buSzPts val="900"/>
              <a:buNone/>
              <a:defRPr sz="900" b="1"/>
            </a:lvl6pPr>
            <a:lvl7pPr marL="3200400" lvl="6" indent="-228600" algn="l">
              <a:spcBef>
                <a:spcPts val="200"/>
              </a:spcBef>
              <a:spcAft>
                <a:spcPts val="0"/>
              </a:spcAft>
              <a:buClr>
                <a:schemeClr val="dk1"/>
              </a:buClr>
              <a:buSzPts val="900"/>
              <a:buNone/>
              <a:defRPr sz="900" b="1"/>
            </a:lvl7pPr>
            <a:lvl8pPr marL="3657600" lvl="7" indent="-228600" algn="l">
              <a:spcBef>
                <a:spcPts val="200"/>
              </a:spcBef>
              <a:spcAft>
                <a:spcPts val="0"/>
              </a:spcAft>
              <a:buClr>
                <a:schemeClr val="dk1"/>
              </a:buClr>
              <a:buSzPts val="900"/>
              <a:buNone/>
              <a:defRPr sz="900" b="1"/>
            </a:lvl8pPr>
            <a:lvl9pPr marL="4114800" lvl="8" indent="-228600" algn="l">
              <a:spcBef>
                <a:spcPts val="200"/>
              </a:spcBef>
              <a:spcAft>
                <a:spcPts val="0"/>
              </a:spcAft>
              <a:buClr>
                <a:schemeClr val="dk1"/>
              </a:buClr>
              <a:buSzPts val="900"/>
              <a:buNone/>
              <a:defRPr sz="900" b="1"/>
            </a:lvl9pPr>
          </a:lstStyle>
          <a:p>
            <a:endParaRPr/>
          </a:p>
        </p:txBody>
      </p:sp>
      <p:sp>
        <p:nvSpPr>
          <p:cNvPr id="49" name="Google Shape;49;p7"/>
          <p:cNvSpPr txBox="1">
            <a:spLocks noGrp="1"/>
          </p:cNvSpPr>
          <p:nvPr>
            <p:ph type="body" idx="4"/>
          </p:nvPr>
        </p:nvSpPr>
        <p:spPr>
          <a:xfrm>
            <a:off x="2322513" y="1449917"/>
            <a:ext cx="2020800" cy="2634300"/>
          </a:xfrm>
          <a:prstGeom prst="rect">
            <a:avLst/>
          </a:prstGeom>
          <a:noFill/>
          <a:ln>
            <a:noFill/>
          </a:ln>
        </p:spPr>
        <p:txBody>
          <a:bodyPr spcFirstLastPara="1" wrap="square" lIns="50800" tIns="25400" rIns="50800" bIns="25400" anchor="t" anchorCtr="0">
            <a:normAutofit/>
          </a:bodyPr>
          <a:lstStyle>
            <a:lvl1pPr marL="457200" lvl="0" indent="-311150" algn="l">
              <a:spcBef>
                <a:spcPts val="300"/>
              </a:spcBef>
              <a:spcAft>
                <a:spcPts val="0"/>
              </a:spcAft>
              <a:buClr>
                <a:schemeClr val="dk1"/>
              </a:buClr>
              <a:buSzPts val="1300"/>
              <a:buChar char="•"/>
              <a:defRPr sz="1300"/>
            </a:lvl1pPr>
            <a:lvl2pPr marL="914400" lvl="1" indent="-298450" algn="l">
              <a:spcBef>
                <a:spcPts val="200"/>
              </a:spcBef>
              <a:spcAft>
                <a:spcPts val="0"/>
              </a:spcAft>
              <a:buClr>
                <a:schemeClr val="dk1"/>
              </a:buClr>
              <a:buSzPts val="1100"/>
              <a:buChar char="–"/>
              <a:defRPr sz="1100"/>
            </a:lvl2pPr>
            <a:lvl3pPr marL="1371600" lvl="2" indent="-292100" algn="l">
              <a:spcBef>
                <a:spcPts val="200"/>
              </a:spcBef>
              <a:spcAft>
                <a:spcPts val="0"/>
              </a:spcAft>
              <a:buClr>
                <a:schemeClr val="dk1"/>
              </a:buClr>
              <a:buSzPts val="1000"/>
              <a:buChar char="•"/>
              <a:defRPr sz="1000"/>
            </a:lvl3pPr>
            <a:lvl4pPr marL="1828800" lvl="3" indent="-285750" algn="l">
              <a:spcBef>
                <a:spcPts val="200"/>
              </a:spcBef>
              <a:spcAft>
                <a:spcPts val="0"/>
              </a:spcAft>
              <a:buClr>
                <a:schemeClr val="dk1"/>
              </a:buClr>
              <a:buSzPts val="900"/>
              <a:buChar char="–"/>
              <a:defRPr sz="900"/>
            </a:lvl4pPr>
            <a:lvl5pPr marL="2286000" lvl="4" indent="-285750" algn="l">
              <a:spcBef>
                <a:spcPts val="200"/>
              </a:spcBef>
              <a:spcAft>
                <a:spcPts val="0"/>
              </a:spcAft>
              <a:buClr>
                <a:schemeClr val="dk1"/>
              </a:buClr>
              <a:buSzPts val="900"/>
              <a:buChar char="»"/>
              <a:defRPr sz="900"/>
            </a:lvl5pPr>
            <a:lvl6pPr marL="2743200" lvl="5" indent="-285750" algn="l">
              <a:spcBef>
                <a:spcPts val="200"/>
              </a:spcBef>
              <a:spcAft>
                <a:spcPts val="0"/>
              </a:spcAft>
              <a:buClr>
                <a:schemeClr val="dk1"/>
              </a:buClr>
              <a:buSzPts val="900"/>
              <a:buChar char="•"/>
              <a:defRPr sz="900"/>
            </a:lvl6pPr>
            <a:lvl7pPr marL="3200400" lvl="6" indent="-285750" algn="l">
              <a:spcBef>
                <a:spcPts val="200"/>
              </a:spcBef>
              <a:spcAft>
                <a:spcPts val="0"/>
              </a:spcAft>
              <a:buClr>
                <a:schemeClr val="dk1"/>
              </a:buClr>
              <a:buSzPts val="900"/>
              <a:buChar char="•"/>
              <a:defRPr sz="900"/>
            </a:lvl7pPr>
            <a:lvl8pPr marL="3657600" lvl="7" indent="-285750" algn="l">
              <a:spcBef>
                <a:spcPts val="200"/>
              </a:spcBef>
              <a:spcAft>
                <a:spcPts val="0"/>
              </a:spcAft>
              <a:buClr>
                <a:schemeClr val="dk1"/>
              </a:buClr>
              <a:buSzPts val="900"/>
              <a:buChar char="•"/>
              <a:defRPr sz="900"/>
            </a:lvl8pPr>
            <a:lvl9pPr marL="4114800" lvl="8" indent="-285750" algn="l">
              <a:spcBef>
                <a:spcPts val="200"/>
              </a:spcBef>
              <a:spcAft>
                <a:spcPts val="0"/>
              </a:spcAft>
              <a:buClr>
                <a:schemeClr val="dk1"/>
              </a:buClr>
              <a:buSzPts val="900"/>
              <a:buChar char="•"/>
              <a:defRPr sz="900"/>
            </a:lvl9pPr>
          </a:lstStyle>
          <a:p>
            <a:endParaRPr/>
          </a:p>
        </p:txBody>
      </p:sp>
      <p:sp>
        <p:nvSpPr>
          <p:cNvPr id="50" name="Google Shape;50;p7"/>
          <p:cNvSpPr txBox="1">
            <a:spLocks noGrp="1"/>
          </p:cNvSpPr>
          <p:nvPr>
            <p:ph type="dt" idx="10"/>
          </p:nvPr>
        </p:nvSpPr>
        <p:spPr>
          <a:xfrm>
            <a:off x="228600" y="4237567"/>
            <a:ext cx="1066800" cy="243300"/>
          </a:xfrm>
          <a:prstGeom prst="rect">
            <a:avLst/>
          </a:prstGeom>
          <a:noFill/>
          <a:ln>
            <a:noFill/>
          </a:ln>
        </p:spPr>
        <p:txBody>
          <a:bodyPr spcFirstLastPara="1" wrap="square" lIns="50800" tIns="25400" rIns="50800" bIns="25400" anchor="ctr" anchorCtr="0">
            <a:noAutofit/>
          </a:bodyPr>
          <a:lstStyle>
            <a:lvl1pPr lvl="0" algn="l">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a:endParaRPr/>
          </a:p>
        </p:txBody>
      </p:sp>
      <p:sp>
        <p:nvSpPr>
          <p:cNvPr id="51" name="Google Shape;51;p7"/>
          <p:cNvSpPr txBox="1">
            <a:spLocks noGrp="1"/>
          </p:cNvSpPr>
          <p:nvPr>
            <p:ph type="ftr" idx="11"/>
          </p:nvPr>
        </p:nvSpPr>
        <p:spPr>
          <a:xfrm>
            <a:off x="1562100" y="4237567"/>
            <a:ext cx="1447800" cy="243300"/>
          </a:xfrm>
          <a:prstGeom prst="rect">
            <a:avLst/>
          </a:prstGeom>
          <a:noFill/>
          <a:ln>
            <a:noFill/>
          </a:ln>
        </p:spPr>
        <p:txBody>
          <a:bodyPr spcFirstLastPara="1" wrap="square" lIns="50800" tIns="25400" rIns="50800" bIns="25400" anchor="ctr" anchorCtr="0">
            <a:noAutofit/>
          </a:bodyPr>
          <a:lstStyle>
            <a:lvl1pPr lvl="0" algn="ctr">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a:endParaRPr/>
          </a:p>
        </p:txBody>
      </p:sp>
      <p:sp>
        <p:nvSpPr>
          <p:cNvPr id="52" name="Google Shape;52;p7"/>
          <p:cNvSpPr txBox="1">
            <a:spLocks noGrp="1"/>
          </p:cNvSpPr>
          <p:nvPr>
            <p:ph type="sldNum" idx="12"/>
          </p:nvPr>
        </p:nvSpPr>
        <p:spPr>
          <a:xfrm>
            <a:off x="3276600" y="4237567"/>
            <a:ext cx="1066800" cy="243300"/>
          </a:xfrm>
          <a:prstGeom prst="rect">
            <a:avLst/>
          </a:prstGeom>
          <a:noFill/>
          <a:ln>
            <a:noFill/>
          </a:ln>
        </p:spPr>
        <p:txBody>
          <a:bodyPr spcFirstLastPara="1" wrap="square" lIns="50800" tIns="25400" rIns="50800" bIns="254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bg>
      <p:bgPr>
        <a:blipFill>
          <a:blip r:embed="rId2">
            <a:alphaModFix/>
          </a:blip>
          <a:stretch>
            <a:fillRect/>
          </a:stretch>
        </a:blipFill>
        <a:effectLst/>
      </p:bgPr>
    </p:bg>
    <p:spTree>
      <p:nvGrpSpPr>
        <p:cNvPr id="1" name="Shape 53"/>
        <p:cNvGrpSpPr/>
        <p:nvPr/>
      </p:nvGrpSpPr>
      <p:grpSpPr>
        <a:xfrm>
          <a:off x="0" y="0"/>
          <a:ext cx="0" cy="0"/>
          <a:chOff x="0" y="0"/>
          <a:chExt cx="0" cy="0"/>
        </a:xfrm>
      </p:grpSpPr>
      <p:sp>
        <p:nvSpPr>
          <p:cNvPr id="54" name="Google Shape;54;p8"/>
          <p:cNvSpPr txBox="1">
            <a:spLocks noGrp="1"/>
          </p:cNvSpPr>
          <p:nvPr>
            <p:ph type="title"/>
          </p:nvPr>
        </p:nvSpPr>
        <p:spPr>
          <a:xfrm>
            <a:off x="228600" y="183092"/>
            <a:ext cx="4114800" cy="762000"/>
          </a:xfrm>
          <a:prstGeom prst="rect">
            <a:avLst/>
          </a:prstGeom>
          <a:noFill/>
          <a:ln>
            <a:noFill/>
          </a:ln>
        </p:spPr>
        <p:txBody>
          <a:bodyPr spcFirstLastPara="1" wrap="square" lIns="50800" tIns="25400" rIns="50800" bIns="25400" anchor="ctr" anchorCtr="0">
            <a:normAutofit/>
          </a:bodyPr>
          <a:lstStyle>
            <a:lvl1pPr lvl="0" algn="ctr">
              <a:spcBef>
                <a:spcPts val="0"/>
              </a:spcBef>
              <a:spcAft>
                <a:spcPts val="0"/>
              </a:spcAft>
              <a:buClr>
                <a:schemeClr val="dk1"/>
              </a:buClr>
              <a:buSzPts val="1000"/>
              <a:buNone/>
              <a:defRPr/>
            </a:lvl1pPr>
            <a:lvl2pPr lvl="1">
              <a:spcBef>
                <a:spcPts val="0"/>
              </a:spcBef>
              <a:spcAft>
                <a:spcPts val="0"/>
              </a:spcAft>
              <a:buSzPts val="800"/>
              <a:buNone/>
              <a:defRPr/>
            </a:lvl2pPr>
            <a:lvl3pPr lvl="2">
              <a:spcBef>
                <a:spcPts val="0"/>
              </a:spcBef>
              <a:spcAft>
                <a:spcPts val="0"/>
              </a:spcAft>
              <a:buSzPts val="800"/>
              <a:buNone/>
              <a:defRPr/>
            </a:lvl3pPr>
            <a:lvl4pPr lvl="3">
              <a:spcBef>
                <a:spcPts val="0"/>
              </a:spcBef>
              <a:spcAft>
                <a:spcPts val="0"/>
              </a:spcAft>
              <a:buSzPts val="800"/>
              <a:buNone/>
              <a:defRPr/>
            </a:lvl4pPr>
            <a:lvl5pPr lvl="4">
              <a:spcBef>
                <a:spcPts val="0"/>
              </a:spcBef>
              <a:spcAft>
                <a:spcPts val="0"/>
              </a:spcAft>
              <a:buSzPts val="800"/>
              <a:buNone/>
              <a:defRPr/>
            </a:lvl5pPr>
            <a:lvl6pPr lvl="5">
              <a:spcBef>
                <a:spcPts val="0"/>
              </a:spcBef>
              <a:spcAft>
                <a:spcPts val="0"/>
              </a:spcAft>
              <a:buSzPts val="800"/>
              <a:buNone/>
              <a:defRPr/>
            </a:lvl6pPr>
            <a:lvl7pPr lvl="6">
              <a:spcBef>
                <a:spcPts val="0"/>
              </a:spcBef>
              <a:spcAft>
                <a:spcPts val="0"/>
              </a:spcAft>
              <a:buSzPts val="800"/>
              <a:buNone/>
              <a:defRPr/>
            </a:lvl7pPr>
            <a:lvl8pPr lvl="7">
              <a:spcBef>
                <a:spcPts val="0"/>
              </a:spcBef>
              <a:spcAft>
                <a:spcPts val="0"/>
              </a:spcAft>
              <a:buSzPts val="800"/>
              <a:buNone/>
              <a:defRPr/>
            </a:lvl8pPr>
            <a:lvl9pPr lvl="8">
              <a:spcBef>
                <a:spcPts val="0"/>
              </a:spcBef>
              <a:spcAft>
                <a:spcPts val="0"/>
              </a:spcAft>
              <a:buSzPts val="800"/>
              <a:buNone/>
              <a:defRPr/>
            </a:lvl9pPr>
          </a:lstStyle>
          <a:p>
            <a:endParaRPr/>
          </a:p>
        </p:txBody>
      </p:sp>
      <p:sp>
        <p:nvSpPr>
          <p:cNvPr id="55" name="Google Shape;55;p8"/>
          <p:cNvSpPr txBox="1">
            <a:spLocks noGrp="1"/>
          </p:cNvSpPr>
          <p:nvPr>
            <p:ph type="dt" idx="10"/>
          </p:nvPr>
        </p:nvSpPr>
        <p:spPr>
          <a:xfrm>
            <a:off x="228600" y="4237567"/>
            <a:ext cx="1066800" cy="243300"/>
          </a:xfrm>
          <a:prstGeom prst="rect">
            <a:avLst/>
          </a:prstGeom>
          <a:noFill/>
          <a:ln>
            <a:noFill/>
          </a:ln>
        </p:spPr>
        <p:txBody>
          <a:bodyPr spcFirstLastPara="1" wrap="square" lIns="50800" tIns="25400" rIns="50800" bIns="25400" anchor="ctr" anchorCtr="0">
            <a:noAutofit/>
          </a:bodyPr>
          <a:lstStyle>
            <a:lvl1pPr lvl="0" algn="l">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a:endParaRPr/>
          </a:p>
        </p:txBody>
      </p:sp>
      <p:sp>
        <p:nvSpPr>
          <p:cNvPr id="56" name="Google Shape;56;p8"/>
          <p:cNvSpPr txBox="1">
            <a:spLocks noGrp="1"/>
          </p:cNvSpPr>
          <p:nvPr>
            <p:ph type="ftr" idx="11"/>
          </p:nvPr>
        </p:nvSpPr>
        <p:spPr>
          <a:xfrm>
            <a:off x="1562100" y="4237567"/>
            <a:ext cx="1447800" cy="243300"/>
          </a:xfrm>
          <a:prstGeom prst="rect">
            <a:avLst/>
          </a:prstGeom>
          <a:noFill/>
          <a:ln>
            <a:noFill/>
          </a:ln>
        </p:spPr>
        <p:txBody>
          <a:bodyPr spcFirstLastPara="1" wrap="square" lIns="50800" tIns="25400" rIns="50800" bIns="25400" anchor="ctr" anchorCtr="0">
            <a:noAutofit/>
          </a:bodyPr>
          <a:lstStyle>
            <a:lvl1pPr lvl="0" algn="ctr">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a:endParaRPr/>
          </a:p>
        </p:txBody>
      </p:sp>
      <p:sp>
        <p:nvSpPr>
          <p:cNvPr id="57" name="Google Shape;57;p8"/>
          <p:cNvSpPr txBox="1">
            <a:spLocks noGrp="1"/>
          </p:cNvSpPr>
          <p:nvPr>
            <p:ph type="sldNum" idx="12"/>
          </p:nvPr>
        </p:nvSpPr>
        <p:spPr>
          <a:xfrm>
            <a:off x="3276600" y="4237567"/>
            <a:ext cx="1066800" cy="243300"/>
          </a:xfrm>
          <a:prstGeom prst="rect">
            <a:avLst/>
          </a:prstGeom>
          <a:noFill/>
          <a:ln>
            <a:noFill/>
          </a:ln>
        </p:spPr>
        <p:txBody>
          <a:bodyPr spcFirstLastPara="1" wrap="square" lIns="50800" tIns="25400" rIns="50800" bIns="254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bg>
      <p:bgPr>
        <a:blipFill>
          <a:blip r:embed="rId2">
            <a:alphaModFix/>
          </a:blip>
          <a:stretch>
            <a:fillRect/>
          </a:stretch>
        </a:blipFill>
        <a:effectLst/>
      </p:bgPr>
    </p:bg>
    <p:spTree>
      <p:nvGrpSpPr>
        <p:cNvPr id="1" name="Shape 58"/>
        <p:cNvGrpSpPr/>
        <p:nvPr/>
      </p:nvGrpSpPr>
      <p:grpSpPr>
        <a:xfrm>
          <a:off x="0" y="0"/>
          <a:ext cx="0" cy="0"/>
          <a:chOff x="0" y="0"/>
          <a:chExt cx="0" cy="0"/>
        </a:xfrm>
      </p:grpSpPr>
      <p:sp>
        <p:nvSpPr>
          <p:cNvPr id="59" name="Google Shape;59;p9"/>
          <p:cNvSpPr txBox="1">
            <a:spLocks noGrp="1"/>
          </p:cNvSpPr>
          <p:nvPr>
            <p:ph type="title"/>
          </p:nvPr>
        </p:nvSpPr>
        <p:spPr>
          <a:xfrm>
            <a:off x="228600" y="182033"/>
            <a:ext cx="1504200" cy="774600"/>
          </a:xfrm>
          <a:prstGeom prst="rect">
            <a:avLst/>
          </a:prstGeom>
          <a:noFill/>
          <a:ln>
            <a:noFill/>
          </a:ln>
        </p:spPr>
        <p:txBody>
          <a:bodyPr spcFirstLastPara="1" wrap="square" lIns="50800" tIns="25400" rIns="50800" bIns="25400" anchor="b" anchorCtr="0">
            <a:normAutofit/>
          </a:bodyPr>
          <a:lstStyle>
            <a:lvl1pPr lvl="0" algn="l">
              <a:spcBef>
                <a:spcPts val="0"/>
              </a:spcBef>
              <a:spcAft>
                <a:spcPts val="0"/>
              </a:spcAft>
              <a:buClr>
                <a:schemeClr val="dk1"/>
              </a:buClr>
              <a:buSzPts val="1100"/>
              <a:buFont typeface="Calibri"/>
              <a:buNone/>
              <a:defRPr sz="1100" b="1"/>
            </a:lvl1pPr>
            <a:lvl2pPr lvl="1">
              <a:spcBef>
                <a:spcPts val="0"/>
              </a:spcBef>
              <a:spcAft>
                <a:spcPts val="0"/>
              </a:spcAft>
              <a:buSzPts val="800"/>
              <a:buNone/>
              <a:defRPr/>
            </a:lvl2pPr>
            <a:lvl3pPr lvl="2">
              <a:spcBef>
                <a:spcPts val="0"/>
              </a:spcBef>
              <a:spcAft>
                <a:spcPts val="0"/>
              </a:spcAft>
              <a:buSzPts val="800"/>
              <a:buNone/>
              <a:defRPr/>
            </a:lvl3pPr>
            <a:lvl4pPr lvl="3">
              <a:spcBef>
                <a:spcPts val="0"/>
              </a:spcBef>
              <a:spcAft>
                <a:spcPts val="0"/>
              </a:spcAft>
              <a:buSzPts val="800"/>
              <a:buNone/>
              <a:defRPr/>
            </a:lvl4pPr>
            <a:lvl5pPr lvl="4">
              <a:spcBef>
                <a:spcPts val="0"/>
              </a:spcBef>
              <a:spcAft>
                <a:spcPts val="0"/>
              </a:spcAft>
              <a:buSzPts val="800"/>
              <a:buNone/>
              <a:defRPr/>
            </a:lvl5pPr>
            <a:lvl6pPr lvl="5">
              <a:spcBef>
                <a:spcPts val="0"/>
              </a:spcBef>
              <a:spcAft>
                <a:spcPts val="0"/>
              </a:spcAft>
              <a:buSzPts val="800"/>
              <a:buNone/>
              <a:defRPr/>
            </a:lvl6pPr>
            <a:lvl7pPr lvl="6">
              <a:spcBef>
                <a:spcPts val="0"/>
              </a:spcBef>
              <a:spcAft>
                <a:spcPts val="0"/>
              </a:spcAft>
              <a:buSzPts val="800"/>
              <a:buNone/>
              <a:defRPr/>
            </a:lvl7pPr>
            <a:lvl8pPr lvl="7">
              <a:spcBef>
                <a:spcPts val="0"/>
              </a:spcBef>
              <a:spcAft>
                <a:spcPts val="0"/>
              </a:spcAft>
              <a:buSzPts val="800"/>
              <a:buNone/>
              <a:defRPr/>
            </a:lvl8pPr>
            <a:lvl9pPr lvl="8">
              <a:spcBef>
                <a:spcPts val="0"/>
              </a:spcBef>
              <a:spcAft>
                <a:spcPts val="0"/>
              </a:spcAft>
              <a:buSzPts val="800"/>
              <a:buNone/>
              <a:defRPr/>
            </a:lvl9pPr>
          </a:lstStyle>
          <a:p>
            <a:endParaRPr/>
          </a:p>
        </p:txBody>
      </p:sp>
      <p:sp>
        <p:nvSpPr>
          <p:cNvPr id="60" name="Google Shape;60;p9"/>
          <p:cNvSpPr txBox="1">
            <a:spLocks noGrp="1"/>
          </p:cNvSpPr>
          <p:nvPr>
            <p:ph type="body" idx="1"/>
          </p:nvPr>
        </p:nvSpPr>
        <p:spPr>
          <a:xfrm>
            <a:off x="1787525" y="182033"/>
            <a:ext cx="2556000" cy="3902100"/>
          </a:xfrm>
          <a:prstGeom prst="rect">
            <a:avLst/>
          </a:prstGeom>
          <a:noFill/>
          <a:ln>
            <a:noFill/>
          </a:ln>
        </p:spPr>
        <p:txBody>
          <a:bodyPr spcFirstLastPara="1" wrap="square" lIns="50800" tIns="25400" rIns="50800" bIns="25400" anchor="t" anchorCtr="0">
            <a:normAutofit/>
          </a:bodyPr>
          <a:lstStyle>
            <a:lvl1pPr marL="457200" lvl="0" indent="-342900" algn="l">
              <a:spcBef>
                <a:spcPts val="400"/>
              </a:spcBef>
              <a:spcAft>
                <a:spcPts val="0"/>
              </a:spcAft>
              <a:buClr>
                <a:schemeClr val="dk1"/>
              </a:buClr>
              <a:buSzPts val="1800"/>
              <a:buChar char="•"/>
              <a:defRPr sz="1800"/>
            </a:lvl1pPr>
            <a:lvl2pPr marL="914400" lvl="1" indent="-330200" algn="l">
              <a:spcBef>
                <a:spcPts val="300"/>
              </a:spcBef>
              <a:spcAft>
                <a:spcPts val="0"/>
              </a:spcAft>
              <a:buClr>
                <a:schemeClr val="dk1"/>
              </a:buClr>
              <a:buSzPts val="1600"/>
              <a:buChar char="–"/>
              <a:defRPr sz="1600"/>
            </a:lvl2pPr>
            <a:lvl3pPr marL="1371600" lvl="2" indent="-311150" algn="l">
              <a:spcBef>
                <a:spcPts val="300"/>
              </a:spcBef>
              <a:spcAft>
                <a:spcPts val="0"/>
              </a:spcAft>
              <a:buClr>
                <a:schemeClr val="dk1"/>
              </a:buClr>
              <a:buSzPts val="1300"/>
              <a:buChar char="•"/>
              <a:defRPr sz="1300"/>
            </a:lvl3pPr>
            <a:lvl4pPr marL="1828800" lvl="3" indent="-298450" algn="l">
              <a:spcBef>
                <a:spcPts val="200"/>
              </a:spcBef>
              <a:spcAft>
                <a:spcPts val="0"/>
              </a:spcAft>
              <a:buClr>
                <a:schemeClr val="dk1"/>
              </a:buClr>
              <a:buSzPts val="1100"/>
              <a:buChar char="–"/>
              <a:defRPr sz="1100"/>
            </a:lvl4pPr>
            <a:lvl5pPr marL="2286000" lvl="4" indent="-298450" algn="l">
              <a:spcBef>
                <a:spcPts val="200"/>
              </a:spcBef>
              <a:spcAft>
                <a:spcPts val="0"/>
              </a:spcAft>
              <a:buClr>
                <a:schemeClr val="dk1"/>
              </a:buClr>
              <a:buSzPts val="1100"/>
              <a:buChar char="»"/>
              <a:defRPr sz="1100"/>
            </a:lvl5pPr>
            <a:lvl6pPr marL="2743200" lvl="5" indent="-298450" algn="l">
              <a:spcBef>
                <a:spcPts val="200"/>
              </a:spcBef>
              <a:spcAft>
                <a:spcPts val="0"/>
              </a:spcAft>
              <a:buClr>
                <a:schemeClr val="dk1"/>
              </a:buClr>
              <a:buSzPts val="1100"/>
              <a:buChar char="•"/>
              <a:defRPr sz="1100"/>
            </a:lvl6pPr>
            <a:lvl7pPr marL="3200400" lvl="6" indent="-298450" algn="l">
              <a:spcBef>
                <a:spcPts val="200"/>
              </a:spcBef>
              <a:spcAft>
                <a:spcPts val="0"/>
              </a:spcAft>
              <a:buClr>
                <a:schemeClr val="dk1"/>
              </a:buClr>
              <a:buSzPts val="1100"/>
              <a:buChar char="•"/>
              <a:defRPr sz="1100"/>
            </a:lvl7pPr>
            <a:lvl8pPr marL="3657600" lvl="7" indent="-298450" algn="l">
              <a:spcBef>
                <a:spcPts val="200"/>
              </a:spcBef>
              <a:spcAft>
                <a:spcPts val="0"/>
              </a:spcAft>
              <a:buClr>
                <a:schemeClr val="dk1"/>
              </a:buClr>
              <a:buSzPts val="1100"/>
              <a:buChar char="•"/>
              <a:defRPr sz="1100"/>
            </a:lvl8pPr>
            <a:lvl9pPr marL="4114800" lvl="8" indent="-298450" algn="l">
              <a:spcBef>
                <a:spcPts val="200"/>
              </a:spcBef>
              <a:spcAft>
                <a:spcPts val="0"/>
              </a:spcAft>
              <a:buClr>
                <a:schemeClr val="dk1"/>
              </a:buClr>
              <a:buSzPts val="1100"/>
              <a:buChar char="•"/>
              <a:defRPr sz="1100"/>
            </a:lvl9pPr>
          </a:lstStyle>
          <a:p>
            <a:endParaRPr/>
          </a:p>
        </p:txBody>
      </p:sp>
      <p:sp>
        <p:nvSpPr>
          <p:cNvPr id="61" name="Google Shape;61;p9"/>
          <p:cNvSpPr txBox="1">
            <a:spLocks noGrp="1"/>
          </p:cNvSpPr>
          <p:nvPr>
            <p:ph type="body" idx="2"/>
          </p:nvPr>
        </p:nvSpPr>
        <p:spPr>
          <a:xfrm>
            <a:off x="228600" y="956733"/>
            <a:ext cx="1504200" cy="3127500"/>
          </a:xfrm>
          <a:prstGeom prst="rect">
            <a:avLst/>
          </a:prstGeom>
          <a:noFill/>
          <a:ln>
            <a:noFill/>
          </a:ln>
        </p:spPr>
        <p:txBody>
          <a:bodyPr spcFirstLastPara="1" wrap="square" lIns="50800" tIns="25400" rIns="50800" bIns="25400" anchor="t" anchorCtr="0">
            <a:normAutofit/>
          </a:bodyPr>
          <a:lstStyle>
            <a:lvl1pPr marL="457200" lvl="0" indent="-228600" algn="l">
              <a:spcBef>
                <a:spcPts val="200"/>
              </a:spcBef>
              <a:spcAft>
                <a:spcPts val="0"/>
              </a:spcAft>
              <a:buClr>
                <a:schemeClr val="dk1"/>
              </a:buClr>
              <a:buSzPts val="800"/>
              <a:buNone/>
              <a:defRPr sz="800"/>
            </a:lvl1pPr>
            <a:lvl2pPr marL="914400" lvl="1" indent="-228600" algn="l">
              <a:spcBef>
                <a:spcPts val="100"/>
              </a:spcBef>
              <a:spcAft>
                <a:spcPts val="0"/>
              </a:spcAft>
              <a:buClr>
                <a:schemeClr val="dk1"/>
              </a:buClr>
              <a:buSzPts val="700"/>
              <a:buNone/>
              <a:defRPr sz="700"/>
            </a:lvl2pPr>
            <a:lvl3pPr marL="1371600" lvl="2" indent="-228600" algn="l">
              <a:spcBef>
                <a:spcPts val="100"/>
              </a:spcBef>
              <a:spcAft>
                <a:spcPts val="0"/>
              </a:spcAft>
              <a:buClr>
                <a:schemeClr val="dk1"/>
              </a:buClr>
              <a:buSzPts val="600"/>
              <a:buNone/>
              <a:defRPr sz="600"/>
            </a:lvl3pPr>
            <a:lvl4pPr marL="1828800" lvl="3" indent="-228600" algn="l">
              <a:spcBef>
                <a:spcPts val="100"/>
              </a:spcBef>
              <a:spcAft>
                <a:spcPts val="0"/>
              </a:spcAft>
              <a:buClr>
                <a:schemeClr val="dk1"/>
              </a:buClr>
              <a:buSzPts val="500"/>
              <a:buNone/>
              <a:defRPr sz="500"/>
            </a:lvl4pPr>
            <a:lvl5pPr marL="2286000" lvl="4" indent="-228600" algn="l">
              <a:spcBef>
                <a:spcPts val="100"/>
              </a:spcBef>
              <a:spcAft>
                <a:spcPts val="0"/>
              </a:spcAft>
              <a:buClr>
                <a:schemeClr val="dk1"/>
              </a:buClr>
              <a:buSzPts val="500"/>
              <a:buNone/>
              <a:defRPr sz="500"/>
            </a:lvl5pPr>
            <a:lvl6pPr marL="2743200" lvl="5" indent="-228600" algn="l">
              <a:spcBef>
                <a:spcPts val="100"/>
              </a:spcBef>
              <a:spcAft>
                <a:spcPts val="0"/>
              </a:spcAft>
              <a:buClr>
                <a:schemeClr val="dk1"/>
              </a:buClr>
              <a:buSzPts val="500"/>
              <a:buNone/>
              <a:defRPr sz="500"/>
            </a:lvl6pPr>
            <a:lvl7pPr marL="3200400" lvl="6" indent="-228600" algn="l">
              <a:spcBef>
                <a:spcPts val="100"/>
              </a:spcBef>
              <a:spcAft>
                <a:spcPts val="0"/>
              </a:spcAft>
              <a:buClr>
                <a:schemeClr val="dk1"/>
              </a:buClr>
              <a:buSzPts val="500"/>
              <a:buNone/>
              <a:defRPr sz="500"/>
            </a:lvl7pPr>
            <a:lvl8pPr marL="3657600" lvl="7" indent="-228600" algn="l">
              <a:spcBef>
                <a:spcPts val="100"/>
              </a:spcBef>
              <a:spcAft>
                <a:spcPts val="0"/>
              </a:spcAft>
              <a:buClr>
                <a:schemeClr val="dk1"/>
              </a:buClr>
              <a:buSzPts val="500"/>
              <a:buNone/>
              <a:defRPr sz="500"/>
            </a:lvl8pPr>
            <a:lvl9pPr marL="4114800" lvl="8" indent="-228600" algn="l">
              <a:spcBef>
                <a:spcPts val="100"/>
              </a:spcBef>
              <a:spcAft>
                <a:spcPts val="0"/>
              </a:spcAft>
              <a:buClr>
                <a:schemeClr val="dk1"/>
              </a:buClr>
              <a:buSzPts val="500"/>
              <a:buNone/>
              <a:defRPr sz="500"/>
            </a:lvl9pPr>
          </a:lstStyle>
          <a:p>
            <a:endParaRPr/>
          </a:p>
        </p:txBody>
      </p:sp>
      <p:sp>
        <p:nvSpPr>
          <p:cNvPr id="62" name="Google Shape;62;p9"/>
          <p:cNvSpPr txBox="1">
            <a:spLocks noGrp="1"/>
          </p:cNvSpPr>
          <p:nvPr>
            <p:ph type="dt" idx="10"/>
          </p:nvPr>
        </p:nvSpPr>
        <p:spPr>
          <a:xfrm>
            <a:off x="228600" y="4237567"/>
            <a:ext cx="1066800" cy="243300"/>
          </a:xfrm>
          <a:prstGeom prst="rect">
            <a:avLst/>
          </a:prstGeom>
          <a:noFill/>
          <a:ln>
            <a:noFill/>
          </a:ln>
        </p:spPr>
        <p:txBody>
          <a:bodyPr spcFirstLastPara="1" wrap="square" lIns="50800" tIns="25400" rIns="50800" bIns="25400" anchor="ctr" anchorCtr="0">
            <a:noAutofit/>
          </a:bodyPr>
          <a:lstStyle>
            <a:lvl1pPr lvl="0" algn="l">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a:endParaRPr/>
          </a:p>
        </p:txBody>
      </p:sp>
      <p:sp>
        <p:nvSpPr>
          <p:cNvPr id="63" name="Google Shape;63;p9"/>
          <p:cNvSpPr txBox="1">
            <a:spLocks noGrp="1"/>
          </p:cNvSpPr>
          <p:nvPr>
            <p:ph type="ftr" idx="11"/>
          </p:nvPr>
        </p:nvSpPr>
        <p:spPr>
          <a:xfrm>
            <a:off x="1562100" y="4237567"/>
            <a:ext cx="1447800" cy="243300"/>
          </a:xfrm>
          <a:prstGeom prst="rect">
            <a:avLst/>
          </a:prstGeom>
          <a:noFill/>
          <a:ln>
            <a:noFill/>
          </a:ln>
        </p:spPr>
        <p:txBody>
          <a:bodyPr spcFirstLastPara="1" wrap="square" lIns="50800" tIns="25400" rIns="50800" bIns="25400" anchor="ctr" anchorCtr="0">
            <a:noAutofit/>
          </a:bodyPr>
          <a:lstStyle>
            <a:lvl1pPr lvl="0" algn="ctr">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a:endParaRPr/>
          </a:p>
        </p:txBody>
      </p:sp>
      <p:sp>
        <p:nvSpPr>
          <p:cNvPr id="64" name="Google Shape;64;p9"/>
          <p:cNvSpPr txBox="1">
            <a:spLocks noGrp="1"/>
          </p:cNvSpPr>
          <p:nvPr>
            <p:ph type="sldNum" idx="12"/>
          </p:nvPr>
        </p:nvSpPr>
        <p:spPr>
          <a:xfrm>
            <a:off x="3276600" y="4237567"/>
            <a:ext cx="1066800" cy="243300"/>
          </a:xfrm>
          <a:prstGeom prst="rect">
            <a:avLst/>
          </a:prstGeom>
          <a:noFill/>
          <a:ln>
            <a:noFill/>
          </a:ln>
        </p:spPr>
        <p:txBody>
          <a:bodyPr spcFirstLastPara="1" wrap="square" lIns="50800" tIns="25400" rIns="50800" bIns="254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5"/>
        <p:cNvGrpSpPr/>
        <p:nvPr/>
      </p:nvGrpSpPr>
      <p:grpSpPr>
        <a:xfrm>
          <a:off x="0" y="0"/>
          <a:ext cx="0" cy="0"/>
          <a:chOff x="0" y="0"/>
          <a:chExt cx="0" cy="0"/>
        </a:xfrm>
      </p:grpSpPr>
      <p:sp>
        <p:nvSpPr>
          <p:cNvPr id="66" name="Google Shape;66;p10"/>
          <p:cNvSpPr txBox="1">
            <a:spLocks noGrp="1"/>
          </p:cNvSpPr>
          <p:nvPr>
            <p:ph type="title"/>
          </p:nvPr>
        </p:nvSpPr>
        <p:spPr>
          <a:xfrm>
            <a:off x="896144" y="3200400"/>
            <a:ext cx="2743200" cy="377700"/>
          </a:xfrm>
          <a:prstGeom prst="rect">
            <a:avLst/>
          </a:prstGeom>
          <a:noFill/>
          <a:ln>
            <a:noFill/>
          </a:ln>
        </p:spPr>
        <p:txBody>
          <a:bodyPr spcFirstLastPara="1" wrap="square" lIns="50800" tIns="25400" rIns="50800" bIns="25400" anchor="b" anchorCtr="0">
            <a:normAutofit/>
          </a:bodyPr>
          <a:lstStyle>
            <a:lvl1pPr lvl="0" algn="l">
              <a:spcBef>
                <a:spcPts val="0"/>
              </a:spcBef>
              <a:spcAft>
                <a:spcPts val="0"/>
              </a:spcAft>
              <a:buClr>
                <a:schemeClr val="dk1"/>
              </a:buClr>
              <a:buSzPts val="1100"/>
              <a:buFont typeface="Calibri"/>
              <a:buNone/>
              <a:defRPr sz="1100" b="1"/>
            </a:lvl1pPr>
            <a:lvl2pPr lvl="1">
              <a:spcBef>
                <a:spcPts val="0"/>
              </a:spcBef>
              <a:spcAft>
                <a:spcPts val="0"/>
              </a:spcAft>
              <a:buSzPts val="800"/>
              <a:buNone/>
              <a:defRPr/>
            </a:lvl2pPr>
            <a:lvl3pPr lvl="2">
              <a:spcBef>
                <a:spcPts val="0"/>
              </a:spcBef>
              <a:spcAft>
                <a:spcPts val="0"/>
              </a:spcAft>
              <a:buSzPts val="800"/>
              <a:buNone/>
              <a:defRPr/>
            </a:lvl3pPr>
            <a:lvl4pPr lvl="3">
              <a:spcBef>
                <a:spcPts val="0"/>
              </a:spcBef>
              <a:spcAft>
                <a:spcPts val="0"/>
              </a:spcAft>
              <a:buSzPts val="800"/>
              <a:buNone/>
              <a:defRPr/>
            </a:lvl4pPr>
            <a:lvl5pPr lvl="4">
              <a:spcBef>
                <a:spcPts val="0"/>
              </a:spcBef>
              <a:spcAft>
                <a:spcPts val="0"/>
              </a:spcAft>
              <a:buSzPts val="800"/>
              <a:buNone/>
              <a:defRPr/>
            </a:lvl5pPr>
            <a:lvl6pPr lvl="5">
              <a:spcBef>
                <a:spcPts val="0"/>
              </a:spcBef>
              <a:spcAft>
                <a:spcPts val="0"/>
              </a:spcAft>
              <a:buSzPts val="800"/>
              <a:buNone/>
              <a:defRPr/>
            </a:lvl6pPr>
            <a:lvl7pPr lvl="6">
              <a:spcBef>
                <a:spcPts val="0"/>
              </a:spcBef>
              <a:spcAft>
                <a:spcPts val="0"/>
              </a:spcAft>
              <a:buSzPts val="800"/>
              <a:buNone/>
              <a:defRPr/>
            </a:lvl7pPr>
            <a:lvl8pPr lvl="7">
              <a:spcBef>
                <a:spcPts val="0"/>
              </a:spcBef>
              <a:spcAft>
                <a:spcPts val="0"/>
              </a:spcAft>
              <a:buSzPts val="800"/>
              <a:buNone/>
              <a:defRPr/>
            </a:lvl8pPr>
            <a:lvl9pPr lvl="8">
              <a:spcBef>
                <a:spcPts val="0"/>
              </a:spcBef>
              <a:spcAft>
                <a:spcPts val="0"/>
              </a:spcAft>
              <a:buSzPts val="800"/>
              <a:buNone/>
              <a:defRPr/>
            </a:lvl9pPr>
          </a:lstStyle>
          <a:p>
            <a:endParaRPr/>
          </a:p>
        </p:txBody>
      </p:sp>
      <p:sp>
        <p:nvSpPr>
          <p:cNvPr id="67" name="Google Shape;67;p10"/>
          <p:cNvSpPr>
            <a:spLocks noGrp="1"/>
          </p:cNvSpPr>
          <p:nvPr>
            <p:ph type="pic" idx="2"/>
          </p:nvPr>
        </p:nvSpPr>
        <p:spPr>
          <a:xfrm>
            <a:off x="896144" y="408517"/>
            <a:ext cx="2743200" cy="2743200"/>
          </a:xfrm>
          <a:prstGeom prst="rect">
            <a:avLst/>
          </a:prstGeom>
          <a:noFill/>
          <a:ln>
            <a:noFill/>
          </a:ln>
        </p:spPr>
      </p:sp>
      <p:sp>
        <p:nvSpPr>
          <p:cNvPr id="68" name="Google Shape;68;p10"/>
          <p:cNvSpPr txBox="1">
            <a:spLocks noGrp="1"/>
          </p:cNvSpPr>
          <p:nvPr>
            <p:ph type="body" idx="1"/>
          </p:nvPr>
        </p:nvSpPr>
        <p:spPr>
          <a:xfrm>
            <a:off x="896144" y="3578225"/>
            <a:ext cx="2743200" cy="536700"/>
          </a:xfrm>
          <a:prstGeom prst="rect">
            <a:avLst/>
          </a:prstGeom>
          <a:noFill/>
          <a:ln>
            <a:noFill/>
          </a:ln>
        </p:spPr>
        <p:txBody>
          <a:bodyPr spcFirstLastPara="1" wrap="square" lIns="50800" tIns="25400" rIns="50800" bIns="25400" anchor="t" anchorCtr="0">
            <a:normAutofit/>
          </a:bodyPr>
          <a:lstStyle>
            <a:lvl1pPr marL="457200" lvl="0" indent="-228600" algn="l">
              <a:spcBef>
                <a:spcPts val="200"/>
              </a:spcBef>
              <a:spcAft>
                <a:spcPts val="0"/>
              </a:spcAft>
              <a:buClr>
                <a:schemeClr val="dk1"/>
              </a:buClr>
              <a:buSzPts val="800"/>
              <a:buNone/>
              <a:defRPr sz="800"/>
            </a:lvl1pPr>
            <a:lvl2pPr marL="914400" lvl="1" indent="-228600" algn="l">
              <a:spcBef>
                <a:spcPts val="100"/>
              </a:spcBef>
              <a:spcAft>
                <a:spcPts val="0"/>
              </a:spcAft>
              <a:buClr>
                <a:schemeClr val="dk1"/>
              </a:buClr>
              <a:buSzPts val="700"/>
              <a:buNone/>
              <a:defRPr sz="700"/>
            </a:lvl2pPr>
            <a:lvl3pPr marL="1371600" lvl="2" indent="-228600" algn="l">
              <a:spcBef>
                <a:spcPts val="100"/>
              </a:spcBef>
              <a:spcAft>
                <a:spcPts val="0"/>
              </a:spcAft>
              <a:buClr>
                <a:schemeClr val="dk1"/>
              </a:buClr>
              <a:buSzPts val="600"/>
              <a:buNone/>
              <a:defRPr sz="600"/>
            </a:lvl3pPr>
            <a:lvl4pPr marL="1828800" lvl="3" indent="-228600" algn="l">
              <a:spcBef>
                <a:spcPts val="100"/>
              </a:spcBef>
              <a:spcAft>
                <a:spcPts val="0"/>
              </a:spcAft>
              <a:buClr>
                <a:schemeClr val="dk1"/>
              </a:buClr>
              <a:buSzPts val="500"/>
              <a:buNone/>
              <a:defRPr sz="500"/>
            </a:lvl4pPr>
            <a:lvl5pPr marL="2286000" lvl="4" indent="-228600" algn="l">
              <a:spcBef>
                <a:spcPts val="100"/>
              </a:spcBef>
              <a:spcAft>
                <a:spcPts val="0"/>
              </a:spcAft>
              <a:buClr>
                <a:schemeClr val="dk1"/>
              </a:buClr>
              <a:buSzPts val="500"/>
              <a:buNone/>
              <a:defRPr sz="500"/>
            </a:lvl5pPr>
            <a:lvl6pPr marL="2743200" lvl="5" indent="-228600" algn="l">
              <a:spcBef>
                <a:spcPts val="100"/>
              </a:spcBef>
              <a:spcAft>
                <a:spcPts val="0"/>
              </a:spcAft>
              <a:buClr>
                <a:schemeClr val="dk1"/>
              </a:buClr>
              <a:buSzPts val="500"/>
              <a:buNone/>
              <a:defRPr sz="500"/>
            </a:lvl6pPr>
            <a:lvl7pPr marL="3200400" lvl="6" indent="-228600" algn="l">
              <a:spcBef>
                <a:spcPts val="100"/>
              </a:spcBef>
              <a:spcAft>
                <a:spcPts val="0"/>
              </a:spcAft>
              <a:buClr>
                <a:schemeClr val="dk1"/>
              </a:buClr>
              <a:buSzPts val="500"/>
              <a:buNone/>
              <a:defRPr sz="500"/>
            </a:lvl7pPr>
            <a:lvl8pPr marL="3657600" lvl="7" indent="-228600" algn="l">
              <a:spcBef>
                <a:spcPts val="100"/>
              </a:spcBef>
              <a:spcAft>
                <a:spcPts val="0"/>
              </a:spcAft>
              <a:buClr>
                <a:schemeClr val="dk1"/>
              </a:buClr>
              <a:buSzPts val="500"/>
              <a:buNone/>
              <a:defRPr sz="500"/>
            </a:lvl8pPr>
            <a:lvl9pPr marL="4114800" lvl="8" indent="-228600" algn="l">
              <a:spcBef>
                <a:spcPts val="100"/>
              </a:spcBef>
              <a:spcAft>
                <a:spcPts val="0"/>
              </a:spcAft>
              <a:buClr>
                <a:schemeClr val="dk1"/>
              </a:buClr>
              <a:buSzPts val="500"/>
              <a:buNone/>
              <a:defRPr sz="500"/>
            </a:lvl9pPr>
          </a:lstStyle>
          <a:p>
            <a:endParaRPr/>
          </a:p>
        </p:txBody>
      </p:sp>
      <p:sp>
        <p:nvSpPr>
          <p:cNvPr id="69" name="Google Shape;69;p10"/>
          <p:cNvSpPr txBox="1">
            <a:spLocks noGrp="1"/>
          </p:cNvSpPr>
          <p:nvPr>
            <p:ph type="dt" idx="10"/>
          </p:nvPr>
        </p:nvSpPr>
        <p:spPr>
          <a:xfrm>
            <a:off x="228600" y="4237567"/>
            <a:ext cx="1066800" cy="243300"/>
          </a:xfrm>
          <a:prstGeom prst="rect">
            <a:avLst/>
          </a:prstGeom>
          <a:noFill/>
          <a:ln>
            <a:noFill/>
          </a:ln>
        </p:spPr>
        <p:txBody>
          <a:bodyPr spcFirstLastPara="1" wrap="square" lIns="50800" tIns="25400" rIns="50800" bIns="25400" anchor="ctr" anchorCtr="0">
            <a:noAutofit/>
          </a:bodyPr>
          <a:lstStyle>
            <a:lvl1pPr lvl="0" algn="l">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a:endParaRPr/>
          </a:p>
        </p:txBody>
      </p:sp>
      <p:sp>
        <p:nvSpPr>
          <p:cNvPr id="70" name="Google Shape;70;p10"/>
          <p:cNvSpPr txBox="1">
            <a:spLocks noGrp="1"/>
          </p:cNvSpPr>
          <p:nvPr>
            <p:ph type="ftr" idx="11"/>
          </p:nvPr>
        </p:nvSpPr>
        <p:spPr>
          <a:xfrm>
            <a:off x="1562100" y="4237567"/>
            <a:ext cx="1447800" cy="243300"/>
          </a:xfrm>
          <a:prstGeom prst="rect">
            <a:avLst/>
          </a:prstGeom>
          <a:noFill/>
          <a:ln>
            <a:noFill/>
          </a:ln>
        </p:spPr>
        <p:txBody>
          <a:bodyPr spcFirstLastPara="1" wrap="square" lIns="50800" tIns="25400" rIns="50800" bIns="25400" anchor="ctr" anchorCtr="0">
            <a:noAutofit/>
          </a:bodyPr>
          <a:lstStyle>
            <a:lvl1pPr lvl="0" algn="ctr">
              <a:spcBef>
                <a:spcPts val="0"/>
              </a:spcBef>
              <a:spcAft>
                <a:spcPts val="0"/>
              </a:spcAft>
              <a:buSzPts val="800"/>
              <a:buNone/>
              <a:defRPr/>
            </a:lvl1pPr>
            <a:lvl2pPr lvl="1" algn="l">
              <a:spcBef>
                <a:spcPts val="0"/>
              </a:spcBef>
              <a:spcAft>
                <a:spcPts val="0"/>
              </a:spcAft>
              <a:buSzPts val="800"/>
              <a:buNone/>
              <a:defRPr/>
            </a:lvl2pPr>
            <a:lvl3pPr lvl="2" algn="l">
              <a:spcBef>
                <a:spcPts val="0"/>
              </a:spcBef>
              <a:spcAft>
                <a:spcPts val="0"/>
              </a:spcAft>
              <a:buSzPts val="800"/>
              <a:buNone/>
              <a:defRPr/>
            </a:lvl3pPr>
            <a:lvl4pPr lvl="3" algn="l">
              <a:spcBef>
                <a:spcPts val="0"/>
              </a:spcBef>
              <a:spcAft>
                <a:spcPts val="0"/>
              </a:spcAft>
              <a:buSzPts val="800"/>
              <a:buNone/>
              <a:defRPr/>
            </a:lvl4pPr>
            <a:lvl5pPr lvl="4" algn="l">
              <a:spcBef>
                <a:spcPts val="0"/>
              </a:spcBef>
              <a:spcAft>
                <a:spcPts val="0"/>
              </a:spcAft>
              <a:buSzPts val="800"/>
              <a:buNone/>
              <a:defRPr/>
            </a:lvl5pPr>
            <a:lvl6pPr lvl="5" algn="l">
              <a:spcBef>
                <a:spcPts val="0"/>
              </a:spcBef>
              <a:spcAft>
                <a:spcPts val="0"/>
              </a:spcAft>
              <a:buSzPts val="800"/>
              <a:buNone/>
              <a:defRPr/>
            </a:lvl6pPr>
            <a:lvl7pPr lvl="6" algn="l">
              <a:spcBef>
                <a:spcPts val="0"/>
              </a:spcBef>
              <a:spcAft>
                <a:spcPts val="0"/>
              </a:spcAft>
              <a:buSzPts val="800"/>
              <a:buNone/>
              <a:defRPr/>
            </a:lvl7pPr>
            <a:lvl8pPr lvl="7" algn="l">
              <a:spcBef>
                <a:spcPts val="0"/>
              </a:spcBef>
              <a:spcAft>
                <a:spcPts val="0"/>
              </a:spcAft>
              <a:buSzPts val="800"/>
              <a:buNone/>
              <a:defRPr/>
            </a:lvl8pPr>
            <a:lvl9pPr lvl="8" algn="l">
              <a:spcBef>
                <a:spcPts val="0"/>
              </a:spcBef>
              <a:spcAft>
                <a:spcPts val="0"/>
              </a:spcAft>
              <a:buSzPts val="800"/>
              <a:buNone/>
              <a:defRPr/>
            </a:lvl9pPr>
          </a:lstStyle>
          <a:p>
            <a:endParaRPr/>
          </a:p>
        </p:txBody>
      </p:sp>
      <p:sp>
        <p:nvSpPr>
          <p:cNvPr id="71" name="Google Shape;71;p10"/>
          <p:cNvSpPr txBox="1">
            <a:spLocks noGrp="1"/>
          </p:cNvSpPr>
          <p:nvPr>
            <p:ph type="sldNum" idx="12"/>
          </p:nvPr>
        </p:nvSpPr>
        <p:spPr>
          <a:xfrm>
            <a:off x="3276600" y="4237567"/>
            <a:ext cx="1066800" cy="243300"/>
          </a:xfrm>
          <a:prstGeom prst="rect">
            <a:avLst/>
          </a:prstGeom>
          <a:noFill/>
          <a:ln>
            <a:noFill/>
          </a:ln>
        </p:spPr>
        <p:txBody>
          <a:bodyPr spcFirstLastPara="1" wrap="square" lIns="50800" tIns="25400" rIns="50800" bIns="254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228600" y="183092"/>
            <a:ext cx="4114800" cy="762000"/>
          </a:xfrm>
          <a:prstGeom prst="rect">
            <a:avLst/>
          </a:prstGeom>
          <a:noFill/>
          <a:ln>
            <a:noFill/>
          </a:ln>
        </p:spPr>
        <p:txBody>
          <a:bodyPr spcFirstLastPara="1" wrap="square" lIns="50800" tIns="25400" rIns="50800" bIns="25400" anchor="ctr" anchorCtr="0">
            <a:normAutofit/>
          </a:bodyPr>
          <a:lstStyle>
            <a:lvl1pPr marR="0" lvl="0" algn="ctr" rtl="0">
              <a:spcBef>
                <a:spcPts val="0"/>
              </a:spcBef>
              <a:spcAft>
                <a:spcPts val="0"/>
              </a:spcAft>
              <a:buClr>
                <a:schemeClr val="dk1"/>
              </a:buClr>
              <a:buSzPts val="2400"/>
              <a:buFont typeface="Calibri"/>
              <a:buNone/>
              <a:defRPr sz="2400" b="0" i="0" u="none" strike="noStrike" cap="none">
                <a:solidFill>
                  <a:schemeClr val="dk1"/>
                </a:solidFill>
                <a:latin typeface="Calibri"/>
                <a:ea typeface="Calibri"/>
                <a:cs typeface="Calibri"/>
                <a:sym typeface="Calibri"/>
              </a:defRPr>
            </a:lvl1pPr>
            <a:lvl2pPr lvl="1">
              <a:spcBef>
                <a:spcPts val="0"/>
              </a:spcBef>
              <a:spcAft>
                <a:spcPts val="0"/>
              </a:spcAft>
              <a:buSzPts val="800"/>
              <a:buNone/>
              <a:defRPr sz="1000"/>
            </a:lvl2pPr>
            <a:lvl3pPr lvl="2">
              <a:spcBef>
                <a:spcPts val="0"/>
              </a:spcBef>
              <a:spcAft>
                <a:spcPts val="0"/>
              </a:spcAft>
              <a:buSzPts val="800"/>
              <a:buNone/>
              <a:defRPr sz="1000"/>
            </a:lvl3pPr>
            <a:lvl4pPr lvl="3">
              <a:spcBef>
                <a:spcPts val="0"/>
              </a:spcBef>
              <a:spcAft>
                <a:spcPts val="0"/>
              </a:spcAft>
              <a:buSzPts val="800"/>
              <a:buNone/>
              <a:defRPr sz="1000"/>
            </a:lvl4pPr>
            <a:lvl5pPr lvl="4">
              <a:spcBef>
                <a:spcPts val="0"/>
              </a:spcBef>
              <a:spcAft>
                <a:spcPts val="0"/>
              </a:spcAft>
              <a:buSzPts val="800"/>
              <a:buNone/>
              <a:defRPr sz="1000"/>
            </a:lvl5pPr>
            <a:lvl6pPr lvl="5">
              <a:spcBef>
                <a:spcPts val="0"/>
              </a:spcBef>
              <a:spcAft>
                <a:spcPts val="0"/>
              </a:spcAft>
              <a:buSzPts val="800"/>
              <a:buNone/>
              <a:defRPr sz="1000"/>
            </a:lvl6pPr>
            <a:lvl7pPr lvl="6">
              <a:spcBef>
                <a:spcPts val="0"/>
              </a:spcBef>
              <a:spcAft>
                <a:spcPts val="0"/>
              </a:spcAft>
              <a:buSzPts val="800"/>
              <a:buNone/>
              <a:defRPr sz="1000"/>
            </a:lvl7pPr>
            <a:lvl8pPr lvl="7">
              <a:spcBef>
                <a:spcPts val="0"/>
              </a:spcBef>
              <a:spcAft>
                <a:spcPts val="0"/>
              </a:spcAft>
              <a:buSzPts val="800"/>
              <a:buNone/>
              <a:defRPr sz="1000"/>
            </a:lvl8pPr>
            <a:lvl9pPr lvl="8">
              <a:spcBef>
                <a:spcPts val="0"/>
              </a:spcBef>
              <a:spcAft>
                <a:spcPts val="0"/>
              </a:spcAft>
              <a:buSzPts val="800"/>
              <a:buNone/>
              <a:defRPr sz="1000"/>
            </a:lvl9pPr>
          </a:lstStyle>
          <a:p>
            <a:endParaRPr/>
          </a:p>
        </p:txBody>
      </p:sp>
      <p:sp>
        <p:nvSpPr>
          <p:cNvPr id="11" name="Google Shape;11;p1"/>
          <p:cNvSpPr txBox="1">
            <a:spLocks noGrp="1"/>
          </p:cNvSpPr>
          <p:nvPr>
            <p:ph type="body" idx="1"/>
          </p:nvPr>
        </p:nvSpPr>
        <p:spPr>
          <a:xfrm>
            <a:off x="228600" y="1066800"/>
            <a:ext cx="4114800" cy="3017400"/>
          </a:xfrm>
          <a:prstGeom prst="rect">
            <a:avLst/>
          </a:prstGeom>
          <a:noFill/>
          <a:ln>
            <a:noFill/>
          </a:ln>
        </p:spPr>
        <p:txBody>
          <a:bodyPr spcFirstLastPara="1" wrap="square" lIns="50800" tIns="25400" rIns="50800" bIns="25400" anchor="t" anchorCtr="0">
            <a:normAutofit/>
          </a:bodyPr>
          <a:lstStyle>
            <a:lvl1pPr marL="457200" marR="0" lvl="0" indent="-342900" algn="l" rtl="0">
              <a:spcBef>
                <a:spcPts val="4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1pPr>
            <a:lvl2pPr marL="914400" marR="0" lvl="1" indent="-330200" algn="l" rtl="0">
              <a:spcBef>
                <a:spcPts val="300"/>
              </a:spcBef>
              <a:spcAft>
                <a:spcPts val="0"/>
              </a:spcAft>
              <a:buClr>
                <a:schemeClr val="dk1"/>
              </a:buClr>
              <a:buSzPts val="1600"/>
              <a:buFont typeface="Arial"/>
              <a:buChar char="–"/>
              <a:defRPr sz="1600" b="0" i="0" u="none" strike="noStrike" cap="none">
                <a:solidFill>
                  <a:schemeClr val="dk1"/>
                </a:solidFill>
                <a:latin typeface="Calibri"/>
                <a:ea typeface="Calibri"/>
                <a:cs typeface="Calibri"/>
                <a:sym typeface="Calibri"/>
              </a:defRPr>
            </a:lvl2pPr>
            <a:lvl3pPr marL="1371600" marR="0" lvl="2" indent="-311150" algn="l" rtl="0">
              <a:spcBef>
                <a:spcPts val="300"/>
              </a:spcBef>
              <a:spcAft>
                <a:spcPts val="0"/>
              </a:spcAft>
              <a:buClr>
                <a:schemeClr val="dk1"/>
              </a:buClr>
              <a:buSzPts val="1300"/>
              <a:buFont typeface="Arial"/>
              <a:buChar char="•"/>
              <a:defRPr sz="1300" b="0" i="0" u="none" strike="noStrike" cap="none">
                <a:solidFill>
                  <a:schemeClr val="dk1"/>
                </a:solidFill>
                <a:latin typeface="Calibri"/>
                <a:ea typeface="Calibri"/>
                <a:cs typeface="Calibri"/>
                <a:sym typeface="Calibri"/>
              </a:defRPr>
            </a:lvl3pPr>
            <a:lvl4pPr marL="1828800" marR="0" lvl="3" indent="-298450" algn="l" rtl="0">
              <a:spcBef>
                <a:spcPts val="200"/>
              </a:spcBef>
              <a:spcAft>
                <a:spcPts val="0"/>
              </a:spcAft>
              <a:buClr>
                <a:schemeClr val="dk1"/>
              </a:buClr>
              <a:buSzPts val="1100"/>
              <a:buFont typeface="Arial"/>
              <a:buChar char="–"/>
              <a:defRPr sz="1100" b="0" i="0" u="none" strike="noStrike" cap="none">
                <a:solidFill>
                  <a:schemeClr val="dk1"/>
                </a:solidFill>
                <a:latin typeface="Calibri"/>
                <a:ea typeface="Calibri"/>
                <a:cs typeface="Calibri"/>
                <a:sym typeface="Calibri"/>
              </a:defRPr>
            </a:lvl4pPr>
            <a:lvl5pPr marL="2286000" marR="0" lvl="4" indent="-298450" algn="l" rtl="0">
              <a:spcBef>
                <a:spcPts val="200"/>
              </a:spcBef>
              <a:spcAft>
                <a:spcPts val="0"/>
              </a:spcAft>
              <a:buClr>
                <a:schemeClr val="dk1"/>
              </a:buClr>
              <a:buSzPts val="1100"/>
              <a:buFont typeface="Arial"/>
              <a:buChar char="»"/>
              <a:defRPr sz="1100" b="0" i="0" u="none" strike="noStrike" cap="none">
                <a:solidFill>
                  <a:schemeClr val="dk1"/>
                </a:solidFill>
                <a:latin typeface="Calibri"/>
                <a:ea typeface="Calibri"/>
                <a:cs typeface="Calibri"/>
                <a:sym typeface="Calibri"/>
              </a:defRPr>
            </a:lvl5pPr>
            <a:lvl6pPr marL="2743200" marR="0" lvl="5" indent="-298450" algn="l" rtl="0">
              <a:spcBef>
                <a:spcPts val="200"/>
              </a:spcBef>
              <a:spcAft>
                <a:spcPts val="0"/>
              </a:spcAft>
              <a:buClr>
                <a:schemeClr val="dk1"/>
              </a:buClr>
              <a:buSzPts val="1100"/>
              <a:buFont typeface="Arial"/>
              <a:buChar char="•"/>
              <a:defRPr sz="1100" b="0" i="0" u="none" strike="noStrike" cap="none">
                <a:solidFill>
                  <a:schemeClr val="dk1"/>
                </a:solidFill>
                <a:latin typeface="Calibri"/>
                <a:ea typeface="Calibri"/>
                <a:cs typeface="Calibri"/>
                <a:sym typeface="Calibri"/>
              </a:defRPr>
            </a:lvl6pPr>
            <a:lvl7pPr marL="3200400" marR="0" lvl="6" indent="-298450" algn="l" rtl="0">
              <a:spcBef>
                <a:spcPts val="200"/>
              </a:spcBef>
              <a:spcAft>
                <a:spcPts val="0"/>
              </a:spcAft>
              <a:buClr>
                <a:schemeClr val="dk1"/>
              </a:buClr>
              <a:buSzPts val="1100"/>
              <a:buFont typeface="Arial"/>
              <a:buChar char="•"/>
              <a:defRPr sz="1100" b="0" i="0" u="none" strike="noStrike" cap="none">
                <a:solidFill>
                  <a:schemeClr val="dk1"/>
                </a:solidFill>
                <a:latin typeface="Calibri"/>
                <a:ea typeface="Calibri"/>
                <a:cs typeface="Calibri"/>
                <a:sym typeface="Calibri"/>
              </a:defRPr>
            </a:lvl7pPr>
            <a:lvl8pPr marL="3657600" marR="0" lvl="7" indent="-298450" algn="l" rtl="0">
              <a:spcBef>
                <a:spcPts val="200"/>
              </a:spcBef>
              <a:spcAft>
                <a:spcPts val="0"/>
              </a:spcAft>
              <a:buClr>
                <a:schemeClr val="dk1"/>
              </a:buClr>
              <a:buSzPts val="1100"/>
              <a:buFont typeface="Arial"/>
              <a:buChar char="•"/>
              <a:defRPr sz="1100" b="0" i="0" u="none" strike="noStrike" cap="none">
                <a:solidFill>
                  <a:schemeClr val="dk1"/>
                </a:solidFill>
                <a:latin typeface="Calibri"/>
                <a:ea typeface="Calibri"/>
                <a:cs typeface="Calibri"/>
                <a:sym typeface="Calibri"/>
              </a:defRPr>
            </a:lvl8pPr>
            <a:lvl9pPr marL="4114800" marR="0" lvl="8" indent="-298450" algn="l" rtl="0">
              <a:spcBef>
                <a:spcPts val="200"/>
              </a:spcBef>
              <a:spcAft>
                <a:spcPts val="0"/>
              </a:spcAft>
              <a:buClr>
                <a:schemeClr val="dk1"/>
              </a:buClr>
              <a:buSzPts val="1100"/>
              <a:buFont typeface="Arial"/>
              <a:buChar char="•"/>
              <a:defRPr sz="110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dt" idx="10"/>
          </p:nvPr>
        </p:nvSpPr>
        <p:spPr>
          <a:xfrm>
            <a:off x="228600" y="4237567"/>
            <a:ext cx="1066800" cy="243300"/>
          </a:xfrm>
          <a:prstGeom prst="rect">
            <a:avLst/>
          </a:prstGeom>
          <a:noFill/>
          <a:ln>
            <a:noFill/>
          </a:ln>
        </p:spPr>
        <p:txBody>
          <a:bodyPr spcFirstLastPara="1" wrap="square" lIns="50800" tIns="25400" rIns="50800" bIns="25400" anchor="ctr" anchorCtr="0">
            <a:noAutofit/>
          </a:bodyPr>
          <a:lstStyle>
            <a:lvl1pPr marR="0" lvl="0" algn="l" rtl="0">
              <a:spcBef>
                <a:spcPts val="0"/>
              </a:spcBef>
              <a:spcAft>
                <a:spcPts val="0"/>
              </a:spcAft>
              <a:buSzPts val="800"/>
              <a:buNone/>
              <a:defRPr sz="7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800"/>
              <a:buNone/>
              <a:defRPr sz="10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800"/>
              <a:buNone/>
              <a:defRPr sz="10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800"/>
              <a:buNone/>
              <a:defRPr sz="10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800"/>
              <a:buNone/>
              <a:defRPr sz="10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800"/>
              <a:buNone/>
              <a:defRPr sz="10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800"/>
              <a:buNone/>
              <a:defRPr sz="10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800"/>
              <a:buNone/>
              <a:defRPr sz="10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800"/>
              <a:buNone/>
              <a:defRPr sz="1000" b="0" i="0" u="none" strike="noStrike" cap="none">
                <a:solidFill>
                  <a:schemeClr val="dk1"/>
                </a:solidFill>
                <a:latin typeface="Calibri"/>
                <a:ea typeface="Calibri"/>
                <a:cs typeface="Calibri"/>
                <a:sym typeface="Calibri"/>
              </a:defRPr>
            </a:lvl9pPr>
          </a:lstStyle>
          <a:p>
            <a:endParaRPr/>
          </a:p>
        </p:txBody>
      </p:sp>
      <p:sp>
        <p:nvSpPr>
          <p:cNvPr id="13" name="Google Shape;13;p1"/>
          <p:cNvSpPr txBox="1">
            <a:spLocks noGrp="1"/>
          </p:cNvSpPr>
          <p:nvPr>
            <p:ph type="ftr" idx="11"/>
          </p:nvPr>
        </p:nvSpPr>
        <p:spPr>
          <a:xfrm>
            <a:off x="1562100" y="4237567"/>
            <a:ext cx="1447800" cy="243300"/>
          </a:xfrm>
          <a:prstGeom prst="rect">
            <a:avLst/>
          </a:prstGeom>
          <a:noFill/>
          <a:ln>
            <a:noFill/>
          </a:ln>
        </p:spPr>
        <p:txBody>
          <a:bodyPr spcFirstLastPara="1" wrap="square" lIns="50800" tIns="25400" rIns="50800" bIns="25400" anchor="ctr" anchorCtr="0">
            <a:noAutofit/>
          </a:bodyPr>
          <a:lstStyle>
            <a:lvl1pPr marR="0" lvl="0" algn="ctr" rtl="0">
              <a:spcBef>
                <a:spcPts val="0"/>
              </a:spcBef>
              <a:spcAft>
                <a:spcPts val="0"/>
              </a:spcAft>
              <a:buSzPts val="800"/>
              <a:buNone/>
              <a:defRPr sz="7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800"/>
              <a:buNone/>
              <a:defRPr sz="10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800"/>
              <a:buNone/>
              <a:defRPr sz="10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800"/>
              <a:buNone/>
              <a:defRPr sz="10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800"/>
              <a:buNone/>
              <a:defRPr sz="10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800"/>
              <a:buNone/>
              <a:defRPr sz="10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800"/>
              <a:buNone/>
              <a:defRPr sz="10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800"/>
              <a:buNone/>
              <a:defRPr sz="10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800"/>
              <a:buNone/>
              <a:defRPr sz="1000" b="0" i="0" u="none" strike="noStrike" cap="none">
                <a:solidFill>
                  <a:schemeClr val="dk1"/>
                </a:solidFill>
                <a:latin typeface="Calibri"/>
                <a:ea typeface="Calibri"/>
                <a:cs typeface="Calibri"/>
                <a:sym typeface="Calibri"/>
              </a:defRPr>
            </a:lvl9pPr>
          </a:lstStyle>
          <a:p>
            <a:endParaRPr/>
          </a:p>
        </p:txBody>
      </p:sp>
      <p:sp>
        <p:nvSpPr>
          <p:cNvPr id="14" name="Google Shape;14;p1"/>
          <p:cNvSpPr txBox="1">
            <a:spLocks noGrp="1"/>
          </p:cNvSpPr>
          <p:nvPr>
            <p:ph type="sldNum" idx="12"/>
          </p:nvPr>
        </p:nvSpPr>
        <p:spPr>
          <a:xfrm>
            <a:off x="3276600" y="4237567"/>
            <a:ext cx="1066800" cy="243300"/>
          </a:xfrm>
          <a:prstGeom prst="rect">
            <a:avLst/>
          </a:prstGeom>
          <a:noFill/>
          <a:ln>
            <a:noFill/>
          </a:ln>
        </p:spPr>
        <p:txBody>
          <a:bodyPr spcFirstLastPara="1" wrap="square" lIns="50800" tIns="25400" rIns="50800" bIns="25400" anchor="ctr" anchorCtr="0">
            <a:noAutofit/>
          </a:bodyPr>
          <a:lstStyle>
            <a:lvl1pPr marL="0" marR="0" lvl="0" indent="0" algn="r" rtl="0">
              <a:spcBef>
                <a:spcPts val="0"/>
              </a:spcBef>
              <a:buNone/>
              <a:defRPr sz="700" b="0" i="0" u="none" strike="noStrike" cap="none">
                <a:solidFill>
                  <a:srgbClr val="888888"/>
                </a:solidFill>
                <a:latin typeface="Calibri"/>
                <a:ea typeface="Calibri"/>
                <a:cs typeface="Calibri"/>
                <a:sym typeface="Calibri"/>
              </a:defRPr>
            </a:lvl1pPr>
            <a:lvl2pPr marL="0" marR="0" lvl="1" indent="0" algn="r" rtl="0">
              <a:spcBef>
                <a:spcPts val="0"/>
              </a:spcBef>
              <a:buNone/>
              <a:defRPr sz="700" b="0" i="0" u="none" strike="noStrike" cap="none">
                <a:solidFill>
                  <a:srgbClr val="888888"/>
                </a:solidFill>
                <a:latin typeface="Calibri"/>
                <a:ea typeface="Calibri"/>
                <a:cs typeface="Calibri"/>
                <a:sym typeface="Calibri"/>
              </a:defRPr>
            </a:lvl2pPr>
            <a:lvl3pPr marL="0" marR="0" lvl="2" indent="0" algn="r" rtl="0">
              <a:spcBef>
                <a:spcPts val="0"/>
              </a:spcBef>
              <a:buNone/>
              <a:defRPr sz="700" b="0" i="0" u="none" strike="noStrike" cap="none">
                <a:solidFill>
                  <a:srgbClr val="888888"/>
                </a:solidFill>
                <a:latin typeface="Calibri"/>
                <a:ea typeface="Calibri"/>
                <a:cs typeface="Calibri"/>
                <a:sym typeface="Calibri"/>
              </a:defRPr>
            </a:lvl3pPr>
            <a:lvl4pPr marL="0" marR="0" lvl="3" indent="0" algn="r" rtl="0">
              <a:spcBef>
                <a:spcPts val="0"/>
              </a:spcBef>
              <a:buNone/>
              <a:defRPr sz="700" b="0" i="0" u="none" strike="noStrike" cap="none">
                <a:solidFill>
                  <a:srgbClr val="888888"/>
                </a:solidFill>
                <a:latin typeface="Calibri"/>
                <a:ea typeface="Calibri"/>
                <a:cs typeface="Calibri"/>
                <a:sym typeface="Calibri"/>
              </a:defRPr>
            </a:lvl4pPr>
            <a:lvl5pPr marL="0" marR="0" lvl="4" indent="0" algn="r" rtl="0">
              <a:spcBef>
                <a:spcPts val="0"/>
              </a:spcBef>
              <a:buNone/>
              <a:defRPr sz="700" b="0" i="0" u="none" strike="noStrike" cap="none">
                <a:solidFill>
                  <a:srgbClr val="888888"/>
                </a:solidFill>
                <a:latin typeface="Calibri"/>
                <a:ea typeface="Calibri"/>
                <a:cs typeface="Calibri"/>
                <a:sym typeface="Calibri"/>
              </a:defRPr>
            </a:lvl5pPr>
            <a:lvl6pPr marL="0" marR="0" lvl="5" indent="0" algn="r" rtl="0">
              <a:spcBef>
                <a:spcPts val="0"/>
              </a:spcBef>
              <a:buNone/>
              <a:defRPr sz="700" b="0" i="0" u="none" strike="noStrike" cap="none">
                <a:solidFill>
                  <a:srgbClr val="888888"/>
                </a:solidFill>
                <a:latin typeface="Calibri"/>
                <a:ea typeface="Calibri"/>
                <a:cs typeface="Calibri"/>
                <a:sym typeface="Calibri"/>
              </a:defRPr>
            </a:lvl6pPr>
            <a:lvl7pPr marL="0" marR="0" lvl="6" indent="0" algn="r" rtl="0">
              <a:spcBef>
                <a:spcPts val="0"/>
              </a:spcBef>
              <a:buNone/>
              <a:defRPr sz="700" b="0" i="0" u="none" strike="noStrike" cap="none">
                <a:solidFill>
                  <a:srgbClr val="888888"/>
                </a:solidFill>
                <a:latin typeface="Calibri"/>
                <a:ea typeface="Calibri"/>
                <a:cs typeface="Calibri"/>
                <a:sym typeface="Calibri"/>
              </a:defRPr>
            </a:lvl7pPr>
            <a:lvl8pPr marL="0" marR="0" lvl="7" indent="0" algn="r" rtl="0">
              <a:spcBef>
                <a:spcPts val="0"/>
              </a:spcBef>
              <a:buNone/>
              <a:defRPr sz="700" b="0" i="0" u="none" strike="noStrike" cap="none">
                <a:solidFill>
                  <a:srgbClr val="888888"/>
                </a:solidFill>
                <a:latin typeface="Calibri"/>
                <a:ea typeface="Calibri"/>
                <a:cs typeface="Calibri"/>
                <a:sym typeface="Calibri"/>
              </a:defRPr>
            </a:lvl8pPr>
            <a:lvl9pPr marL="0" marR="0" lvl="8" indent="0" algn="r" rtl="0">
              <a:spcBef>
                <a:spcPts val="0"/>
              </a:spcBef>
              <a:buNone/>
              <a:defRPr sz="7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3" Type="http://schemas.openxmlformats.org/officeDocument/2006/relationships/hyperlink" Target="http://www.dpi.state.nc.us/curriculum/" TargetMode="External"/><Relationship Id="rId2" Type="http://schemas.openxmlformats.org/officeDocument/2006/relationships/notesSlide" Target="../notesSlides/notesSlide18.xml"/><Relationship Id="rId1" Type="http://schemas.openxmlformats.org/officeDocument/2006/relationships/slideLayout" Target="../slideLayouts/slideLayout12.xml"/><Relationship Id="rId4" Type="http://schemas.openxmlformats.org/officeDocument/2006/relationships/image" Target="../media/image11.png"/></Relationships>
</file>

<file path=ppt/slides/_rels/slide19.xml.rels><?xml version="1.0" encoding="UTF-8" standalone="yes"?>
<Relationships xmlns="http://schemas.openxmlformats.org/package/2006/relationships"><Relationship Id="rId3" Type="http://schemas.openxmlformats.org/officeDocument/2006/relationships/hyperlink" Target="http://www.ncpublicschools.org/succeeds/" TargetMode="External"/><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1.xm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5" name="Google Shape;95;p14"/>
          <p:cNvSpPr txBox="1"/>
          <p:nvPr/>
        </p:nvSpPr>
        <p:spPr>
          <a:xfrm>
            <a:off x="2079400" y="3389000"/>
            <a:ext cx="54483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endParaRPr/>
          </a:p>
        </p:txBody>
      </p:sp>
      <p:sp>
        <p:nvSpPr>
          <p:cNvPr id="96" name="Google Shape;96;p14"/>
          <p:cNvSpPr txBox="1"/>
          <p:nvPr/>
        </p:nvSpPr>
        <p:spPr>
          <a:xfrm>
            <a:off x="494775" y="3789200"/>
            <a:ext cx="8559000" cy="3264600"/>
          </a:xfrm>
          <a:prstGeom prst="rect">
            <a:avLst/>
          </a:prstGeom>
          <a:noFill/>
          <a:ln>
            <a:noFill/>
          </a:ln>
        </p:spPr>
        <p:txBody>
          <a:bodyPr spcFirstLastPara="1" wrap="square" lIns="91425" tIns="91425" rIns="91425" bIns="91425" anchor="t" anchorCtr="0">
            <a:spAutoFit/>
          </a:bodyPr>
          <a:lstStyle/>
          <a:p>
            <a:pPr marL="0" lvl="0" indent="0" algn="ctr" rtl="0">
              <a:lnSpc>
                <a:spcPct val="113958"/>
              </a:lnSpc>
              <a:spcBef>
                <a:spcPts val="0"/>
              </a:spcBef>
              <a:spcAft>
                <a:spcPts val="0"/>
              </a:spcAft>
              <a:buNone/>
            </a:pPr>
            <a:r>
              <a:rPr lang="en-US" sz="4800">
                <a:solidFill>
                  <a:schemeClr val="dk1"/>
                </a:solidFill>
                <a:latin typeface="Avenir"/>
                <a:ea typeface="Avenir"/>
                <a:cs typeface="Avenir"/>
                <a:sym typeface="Avenir"/>
              </a:rPr>
              <a:t>Charlotte East Language Academy    </a:t>
            </a:r>
            <a:endParaRPr sz="4800">
              <a:solidFill>
                <a:schemeClr val="dk1"/>
              </a:solidFill>
              <a:latin typeface="Avenir"/>
              <a:ea typeface="Avenir"/>
              <a:cs typeface="Avenir"/>
              <a:sym typeface="Avenir"/>
            </a:endParaRPr>
          </a:p>
          <a:p>
            <a:pPr marL="0" lvl="0" indent="0" algn="ctr" rtl="0">
              <a:lnSpc>
                <a:spcPct val="113958"/>
              </a:lnSpc>
              <a:spcBef>
                <a:spcPts val="0"/>
              </a:spcBef>
              <a:spcAft>
                <a:spcPts val="0"/>
              </a:spcAft>
              <a:buNone/>
            </a:pPr>
            <a:r>
              <a:rPr lang="en-US" sz="4800">
                <a:solidFill>
                  <a:schemeClr val="dk1"/>
                </a:solidFill>
                <a:latin typeface="Avenir"/>
                <a:ea typeface="Avenir"/>
                <a:cs typeface="Avenir"/>
                <a:sym typeface="Avenir"/>
              </a:rPr>
              <a:t>October 23, 2025</a:t>
            </a:r>
            <a:endParaRPr sz="4800">
              <a:solidFill>
                <a:schemeClr val="dk1"/>
              </a:solidFill>
              <a:latin typeface="Avenir"/>
              <a:ea typeface="Avenir"/>
              <a:cs typeface="Avenir"/>
              <a:sym typeface="Avenir"/>
            </a:endParaRPr>
          </a:p>
          <a:p>
            <a:pPr marL="0" lvl="0" indent="0" algn="ctr" rtl="0">
              <a:lnSpc>
                <a:spcPct val="113958"/>
              </a:lnSpc>
              <a:spcBef>
                <a:spcPts val="0"/>
              </a:spcBef>
              <a:spcAft>
                <a:spcPts val="0"/>
              </a:spcAft>
              <a:buClr>
                <a:schemeClr val="lt1"/>
              </a:buClr>
              <a:buSzPts val="4800"/>
              <a:buFont typeface="Times New Roman"/>
              <a:buNone/>
            </a:pPr>
            <a:endParaRPr sz="3600">
              <a:solidFill>
                <a:schemeClr val="dk1"/>
              </a:solidFill>
              <a:latin typeface="Montserrat"/>
              <a:ea typeface="Montserrat"/>
              <a:cs typeface="Montserrat"/>
              <a:sym typeface="Montserrat"/>
            </a:endParaRPr>
          </a:p>
        </p:txBody>
      </p:sp>
      <p:sp>
        <p:nvSpPr>
          <p:cNvPr id="97" name="Google Shape;97;p14"/>
          <p:cNvSpPr txBox="1">
            <a:spLocks noGrp="1"/>
          </p:cNvSpPr>
          <p:nvPr>
            <p:ph type="sldNum" idx="12"/>
          </p:nvPr>
        </p:nvSpPr>
        <p:spPr>
          <a:xfrm>
            <a:off x="3276600" y="4237567"/>
            <a:ext cx="1066800" cy="243300"/>
          </a:xfrm>
          <a:prstGeom prst="rect">
            <a:avLst/>
          </a:prstGeom>
        </p:spPr>
        <p:txBody>
          <a:bodyPr spcFirstLastPara="1" wrap="square" lIns="50800" tIns="25400" rIns="50800" bIns="254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US" sz="700">
                <a:solidFill>
                  <a:srgbClr val="888888"/>
                </a:solidFill>
                <a:latin typeface="Calibri"/>
                <a:ea typeface="Calibri"/>
                <a:cs typeface="Calibri"/>
                <a:sym typeface="Calibri"/>
              </a:rPr>
              <a:t>1</a:t>
            </a:fld>
            <a:endParaRPr sz="700">
              <a:solidFill>
                <a:srgbClr val="888888"/>
              </a:solidFill>
              <a:latin typeface="Calibri"/>
              <a:ea typeface="Calibri"/>
              <a:cs typeface="Calibri"/>
              <a:sym typeface="Calibri"/>
            </a:endParaRPr>
          </a:p>
        </p:txBody>
      </p:sp>
      <p:sp>
        <p:nvSpPr>
          <p:cNvPr id="98" name="Google Shape;98;p14"/>
          <p:cNvSpPr txBox="1"/>
          <p:nvPr/>
        </p:nvSpPr>
        <p:spPr>
          <a:xfrm>
            <a:off x="344475" y="306900"/>
            <a:ext cx="6162900" cy="15594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9" name="Google Shape;99;p14"/>
          <p:cNvSpPr txBox="1"/>
          <p:nvPr/>
        </p:nvSpPr>
        <p:spPr>
          <a:xfrm>
            <a:off x="494775" y="175375"/>
            <a:ext cx="8559000" cy="23862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Clr>
                <a:schemeClr val="dk1"/>
              </a:buClr>
              <a:buFont typeface="Arial"/>
              <a:buNone/>
            </a:pPr>
            <a:r>
              <a:rPr lang="en-US" sz="3700">
                <a:solidFill>
                  <a:schemeClr val="dk1"/>
                </a:solidFill>
                <a:latin typeface="Avenir"/>
                <a:ea typeface="Avenir"/>
                <a:cs typeface="Avenir"/>
                <a:sym typeface="Avenir"/>
              </a:rPr>
              <a:t>Welcome to the </a:t>
            </a:r>
            <a:br>
              <a:rPr lang="en-US" sz="3700">
                <a:solidFill>
                  <a:schemeClr val="dk1"/>
                </a:solidFill>
                <a:latin typeface="Avenir"/>
                <a:ea typeface="Avenir"/>
                <a:cs typeface="Avenir"/>
                <a:sym typeface="Avenir"/>
              </a:rPr>
            </a:br>
            <a:r>
              <a:rPr lang="en-US" sz="3700">
                <a:solidFill>
                  <a:schemeClr val="dk1"/>
                </a:solidFill>
                <a:latin typeface="Avenir"/>
                <a:ea typeface="Avenir"/>
                <a:cs typeface="Avenir"/>
                <a:sym typeface="Avenir"/>
              </a:rPr>
              <a:t>Title I Annual Meeting </a:t>
            </a:r>
            <a:endParaRPr sz="3700">
              <a:solidFill>
                <a:schemeClr val="dk1"/>
              </a:solidFill>
              <a:latin typeface="Avenir"/>
              <a:ea typeface="Avenir"/>
              <a:cs typeface="Avenir"/>
              <a:sym typeface="Avenir"/>
            </a:endParaRPr>
          </a:p>
          <a:p>
            <a:pPr marL="0" lvl="0" indent="0" algn="ctr" rtl="0">
              <a:spcBef>
                <a:spcPts val="0"/>
              </a:spcBef>
              <a:spcAft>
                <a:spcPts val="0"/>
              </a:spcAft>
              <a:buClr>
                <a:schemeClr val="dk1"/>
              </a:buClr>
              <a:buFont typeface="Arial"/>
              <a:buNone/>
            </a:pPr>
            <a:r>
              <a:rPr lang="en-US" sz="3700">
                <a:solidFill>
                  <a:schemeClr val="dk1"/>
                </a:solidFill>
                <a:latin typeface="Avenir"/>
                <a:ea typeface="Avenir"/>
                <a:cs typeface="Avenir"/>
                <a:sym typeface="Avenir"/>
              </a:rPr>
              <a:t>for Parents &amp; Families</a:t>
            </a:r>
            <a:br>
              <a:rPr lang="en-US" sz="3700">
                <a:solidFill>
                  <a:schemeClr val="dk1"/>
                </a:solidFill>
                <a:latin typeface="Avenir"/>
                <a:ea typeface="Avenir"/>
                <a:cs typeface="Avenir"/>
                <a:sym typeface="Avenir"/>
              </a:rPr>
            </a:br>
            <a:r>
              <a:rPr lang="en-US" sz="3700">
                <a:solidFill>
                  <a:schemeClr val="dk1"/>
                </a:solidFill>
                <a:latin typeface="Avenir"/>
                <a:ea typeface="Avenir"/>
                <a:cs typeface="Avenir"/>
                <a:sym typeface="Avenir"/>
              </a:rPr>
              <a:t>2025 - 2026</a:t>
            </a:r>
            <a:endParaRPr sz="3700">
              <a:solidFill>
                <a:schemeClr val="dk1"/>
              </a:solidFill>
              <a:latin typeface="Avenir"/>
              <a:ea typeface="Avenir"/>
              <a:cs typeface="Avenir"/>
              <a:sym typeface="Avenir"/>
            </a:endParaRPr>
          </a:p>
          <a:p>
            <a:pPr marL="0" lvl="0" indent="0" algn="ctr" rtl="0">
              <a:spcBef>
                <a:spcPts val="0"/>
              </a:spcBef>
              <a:spcAft>
                <a:spcPts val="0"/>
              </a:spcAft>
              <a:buClr>
                <a:schemeClr val="dk1"/>
              </a:buClr>
              <a:buFont typeface="Arial"/>
              <a:buNone/>
            </a:pPr>
            <a:endParaRPr sz="3700">
              <a:solidFill>
                <a:schemeClr val="lt1"/>
              </a:solidFill>
              <a:latin typeface="Avenir"/>
              <a:ea typeface="Avenir"/>
              <a:cs typeface="Avenir"/>
              <a:sym typeface="Avenir"/>
            </a:endParaRPr>
          </a:p>
          <a:p>
            <a:pPr marL="0" lvl="0" indent="0" algn="just" rtl="0">
              <a:lnSpc>
                <a:spcPct val="113958"/>
              </a:lnSpc>
              <a:spcBef>
                <a:spcPts val="0"/>
              </a:spcBef>
              <a:spcAft>
                <a:spcPts val="0"/>
              </a:spcAft>
              <a:buClr>
                <a:schemeClr val="dk1"/>
              </a:buClr>
              <a:buSzPts val="1100"/>
              <a:buFont typeface="Arial"/>
              <a:buNone/>
            </a:pPr>
            <a:endParaRPr sz="4500" b="1">
              <a:solidFill>
                <a:schemeClr val="lt1"/>
              </a:solidFill>
              <a:latin typeface="Avenir"/>
              <a:ea typeface="Avenir"/>
              <a:cs typeface="Avenir"/>
              <a:sym typeface="Avenir"/>
            </a:endParaRPr>
          </a:p>
        </p:txBody>
      </p:sp>
      <p:pic>
        <p:nvPicPr>
          <p:cNvPr id="100" name="Google Shape;100;p14"/>
          <p:cNvPicPr preferRelativeResize="0"/>
          <p:nvPr/>
        </p:nvPicPr>
        <p:blipFill>
          <a:blip r:embed="rId3">
            <a:alphaModFix/>
          </a:blip>
          <a:stretch>
            <a:fillRect/>
          </a:stretch>
        </p:blipFill>
        <p:spPr>
          <a:xfrm>
            <a:off x="-130625" y="3924975"/>
            <a:ext cx="1604025" cy="1730275"/>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61"/>
        <p:cNvGrpSpPr/>
        <p:nvPr/>
      </p:nvGrpSpPr>
      <p:grpSpPr>
        <a:xfrm>
          <a:off x="0" y="0"/>
          <a:ext cx="0" cy="0"/>
          <a:chOff x="0" y="0"/>
          <a:chExt cx="0" cy="0"/>
        </a:xfrm>
      </p:grpSpPr>
      <p:sp>
        <p:nvSpPr>
          <p:cNvPr id="162" name="Google Shape;162;p23"/>
          <p:cNvSpPr txBox="1">
            <a:spLocks noGrp="1"/>
          </p:cNvSpPr>
          <p:nvPr>
            <p:ph type="title"/>
          </p:nvPr>
        </p:nvSpPr>
        <p:spPr>
          <a:xfrm>
            <a:off x="462325" y="1210725"/>
            <a:ext cx="8424600" cy="39744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chemeClr val="dk1"/>
              </a:buClr>
              <a:buFont typeface="Arial"/>
              <a:buNone/>
            </a:pPr>
            <a:r>
              <a:rPr lang="en-US" sz="2500">
                <a:solidFill>
                  <a:schemeClr val="dk1"/>
                </a:solidFill>
              </a:rPr>
              <a:t>What is the School Improvement Plan/NCStar Plan?</a:t>
            </a:r>
            <a:endParaRPr sz="2500">
              <a:solidFill>
                <a:schemeClr val="dk1"/>
              </a:solidFill>
            </a:endParaRPr>
          </a:p>
          <a:p>
            <a:pPr marL="0" lvl="0" indent="0" algn="ctr" rtl="0">
              <a:lnSpc>
                <a:spcPct val="100000"/>
              </a:lnSpc>
              <a:spcBef>
                <a:spcPts val="0"/>
              </a:spcBef>
              <a:spcAft>
                <a:spcPts val="0"/>
              </a:spcAft>
              <a:buClr>
                <a:schemeClr val="dk1"/>
              </a:buClr>
              <a:buFont typeface="Arial"/>
              <a:buNone/>
            </a:pPr>
            <a:endParaRPr sz="2000" b="0">
              <a:solidFill>
                <a:schemeClr val="dk1"/>
              </a:solidFill>
              <a:latin typeface="Arial"/>
              <a:ea typeface="Arial"/>
              <a:cs typeface="Arial"/>
              <a:sym typeface="Arial"/>
            </a:endParaRPr>
          </a:p>
          <a:p>
            <a:pPr marL="0" lvl="0" indent="0" algn="ctr" rtl="0">
              <a:lnSpc>
                <a:spcPct val="100000"/>
              </a:lnSpc>
              <a:spcBef>
                <a:spcPts val="0"/>
              </a:spcBef>
              <a:spcAft>
                <a:spcPts val="0"/>
              </a:spcAft>
              <a:buClr>
                <a:schemeClr val="dk1"/>
              </a:buClr>
              <a:buFont typeface="Arial"/>
              <a:buNone/>
            </a:pPr>
            <a:r>
              <a:rPr lang="en-US" sz="1700" b="0">
                <a:solidFill>
                  <a:schemeClr val="dk1"/>
                </a:solidFill>
              </a:rPr>
              <a:t>The School Improvement Plan (SIP) is created in an online platform called NCStar and includes:</a:t>
            </a:r>
            <a:endParaRPr sz="1700" b="0">
              <a:solidFill>
                <a:schemeClr val="dk1"/>
              </a:solidFill>
            </a:endParaRPr>
          </a:p>
          <a:p>
            <a:pPr marL="342900" lvl="0" indent="0" algn="l" rtl="0">
              <a:lnSpc>
                <a:spcPct val="100000"/>
              </a:lnSpc>
              <a:spcBef>
                <a:spcPts val="0"/>
              </a:spcBef>
              <a:spcAft>
                <a:spcPts val="0"/>
              </a:spcAft>
              <a:buClr>
                <a:schemeClr val="dk1"/>
              </a:buClr>
              <a:buSzPts val="1100"/>
              <a:buFont typeface="Arial"/>
              <a:buNone/>
            </a:pPr>
            <a:endParaRPr sz="1700" b="0">
              <a:solidFill>
                <a:schemeClr val="dk1"/>
              </a:solidFill>
            </a:endParaRPr>
          </a:p>
          <a:p>
            <a:pPr marL="742950" lvl="1" indent="-266700" algn="l" rtl="0">
              <a:spcBef>
                <a:spcPts val="400"/>
              </a:spcBef>
              <a:spcAft>
                <a:spcPts val="0"/>
              </a:spcAft>
              <a:buClr>
                <a:schemeClr val="dk1"/>
              </a:buClr>
              <a:buSzPts val="1700"/>
              <a:buFont typeface="Avenir"/>
              <a:buChar char="○"/>
            </a:pPr>
            <a:r>
              <a:rPr lang="en-US" sz="1700">
                <a:solidFill>
                  <a:schemeClr val="dk1"/>
                </a:solidFill>
                <a:highlight>
                  <a:schemeClr val="lt1"/>
                </a:highlight>
                <a:latin typeface="Avenir"/>
                <a:ea typeface="Avenir"/>
                <a:cs typeface="Avenir"/>
                <a:sym typeface="Avenir"/>
              </a:rPr>
              <a:t>A Comprehensive Needs Assessment</a:t>
            </a:r>
            <a:endParaRPr sz="2100">
              <a:solidFill>
                <a:schemeClr val="dk1"/>
              </a:solidFill>
              <a:highlight>
                <a:schemeClr val="lt1"/>
              </a:highlight>
              <a:latin typeface="Avenir"/>
              <a:ea typeface="Avenir"/>
              <a:cs typeface="Avenir"/>
              <a:sym typeface="Avenir"/>
            </a:endParaRPr>
          </a:p>
          <a:p>
            <a:pPr marL="742950" lvl="1" indent="-266700" algn="l" rtl="0">
              <a:spcBef>
                <a:spcPts val="0"/>
              </a:spcBef>
              <a:spcAft>
                <a:spcPts val="0"/>
              </a:spcAft>
              <a:buClr>
                <a:schemeClr val="dk1"/>
              </a:buClr>
              <a:buSzPts val="1700"/>
              <a:buFont typeface="Avenir"/>
              <a:buChar char="○"/>
            </a:pPr>
            <a:r>
              <a:rPr lang="en-US" sz="1700">
                <a:solidFill>
                  <a:schemeClr val="dk1"/>
                </a:solidFill>
                <a:latin typeface="Avenir"/>
                <a:ea typeface="Avenir"/>
                <a:cs typeface="Avenir"/>
                <a:sym typeface="Avenir"/>
              </a:rPr>
              <a:t>Goals and Strategies to Address Academic Needs of Students</a:t>
            </a:r>
            <a:endParaRPr sz="2100">
              <a:solidFill>
                <a:schemeClr val="dk1"/>
              </a:solidFill>
              <a:latin typeface="Avenir"/>
              <a:ea typeface="Avenir"/>
              <a:cs typeface="Avenir"/>
              <a:sym typeface="Avenir"/>
            </a:endParaRPr>
          </a:p>
          <a:p>
            <a:pPr marL="742950" lvl="1" indent="-266700" algn="l" rtl="0">
              <a:spcBef>
                <a:spcPts val="0"/>
              </a:spcBef>
              <a:spcAft>
                <a:spcPts val="0"/>
              </a:spcAft>
              <a:buClr>
                <a:schemeClr val="dk1"/>
              </a:buClr>
              <a:buSzPts val="1700"/>
              <a:buFont typeface="Avenir"/>
              <a:buChar char="○"/>
            </a:pPr>
            <a:r>
              <a:rPr lang="en-US" sz="1700">
                <a:solidFill>
                  <a:schemeClr val="dk1"/>
                </a:solidFill>
                <a:latin typeface="Avenir"/>
                <a:ea typeface="Avenir"/>
                <a:cs typeface="Avenir"/>
                <a:sym typeface="Avenir"/>
              </a:rPr>
              <a:t>Professional Development Needs</a:t>
            </a:r>
            <a:endParaRPr sz="2100">
              <a:solidFill>
                <a:schemeClr val="dk1"/>
              </a:solidFill>
              <a:latin typeface="Avenir"/>
              <a:ea typeface="Avenir"/>
              <a:cs typeface="Avenir"/>
              <a:sym typeface="Avenir"/>
            </a:endParaRPr>
          </a:p>
          <a:p>
            <a:pPr marL="742950" lvl="1" indent="-266700" algn="l" rtl="0">
              <a:spcBef>
                <a:spcPts val="0"/>
              </a:spcBef>
              <a:spcAft>
                <a:spcPts val="0"/>
              </a:spcAft>
              <a:buClr>
                <a:schemeClr val="dk1"/>
              </a:buClr>
              <a:buSzPts val="1700"/>
              <a:buFont typeface="Avenir"/>
              <a:buChar char="○"/>
            </a:pPr>
            <a:r>
              <a:rPr lang="en-US" sz="1700">
                <a:solidFill>
                  <a:schemeClr val="dk1"/>
                </a:solidFill>
                <a:latin typeface="Avenir"/>
                <a:ea typeface="Avenir"/>
                <a:cs typeface="Avenir"/>
                <a:sym typeface="Avenir"/>
              </a:rPr>
              <a:t>Coordination of Resources and Comprehensive Budget</a:t>
            </a:r>
            <a:endParaRPr sz="2100">
              <a:solidFill>
                <a:schemeClr val="dk1"/>
              </a:solidFill>
              <a:latin typeface="Avenir"/>
              <a:ea typeface="Avenir"/>
              <a:cs typeface="Avenir"/>
              <a:sym typeface="Avenir"/>
            </a:endParaRPr>
          </a:p>
          <a:p>
            <a:pPr marL="742950" lvl="1" indent="-266700" algn="l" rtl="0">
              <a:spcBef>
                <a:spcPts val="0"/>
              </a:spcBef>
              <a:spcAft>
                <a:spcPts val="0"/>
              </a:spcAft>
              <a:buClr>
                <a:schemeClr val="dk1"/>
              </a:buClr>
              <a:buSzPts val="1700"/>
              <a:buFont typeface="Avenir"/>
              <a:buChar char="○"/>
            </a:pPr>
            <a:r>
              <a:rPr lang="en-US" sz="1700">
                <a:solidFill>
                  <a:schemeClr val="dk1"/>
                </a:solidFill>
                <a:latin typeface="Avenir"/>
                <a:ea typeface="Avenir"/>
                <a:cs typeface="Avenir"/>
                <a:sym typeface="Avenir"/>
              </a:rPr>
              <a:t>The School’s Parent and Family Engagement Goals</a:t>
            </a:r>
            <a:endParaRPr sz="2100">
              <a:solidFill>
                <a:schemeClr val="dk1"/>
              </a:solidFill>
              <a:latin typeface="Avenir"/>
              <a:ea typeface="Avenir"/>
              <a:cs typeface="Avenir"/>
              <a:sym typeface="Avenir"/>
            </a:endParaRPr>
          </a:p>
          <a:p>
            <a:pPr marL="742950" lvl="0" indent="0" algn="l" rtl="0">
              <a:lnSpc>
                <a:spcPct val="100000"/>
              </a:lnSpc>
              <a:spcBef>
                <a:spcPts val="400"/>
              </a:spcBef>
              <a:spcAft>
                <a:spcPts val="0"/>
              </a:spcAft>
              <a:buClr>
                <a:schemeClr val="dk1"/>
              </a:buClr>
              <a:buSzPts val="1100"/>
              <a:buFont typeface="Arial"/>
              <a:buNone/>
            </a:pPr>
            <a:endParaRPr sz="1700" b="0">
              <a:solidFill>
                <a:schemeClr val="dk1"/>
              </a:solidFill>
            </a:endParaRPr>
          </a:p>
          <a:p>
            <a:pPr marL="342900" lvl="0" indent="-323850" algn="l" rtl="0">
              <a:lnSpc>
                <a:spcPct val="100000"/>
              </a:lnSpc>
              <a:spcBef>
                <a:spcPts val="400"/>
              </a:spcBef>
              <a:spcAft>
                <a:spcPts val="0"/>
              </a:spcAft>
              <a:buClr>
                <a:schemeClr val="dk1"/>
              </a:buClr>
              <a:buSzPts val="1700"/>
              <a:buFont typeface="Avenir"/>
              <a:buChar char="●"/>
            </a:pPr>
            <a:r>
              <a:rPr lang="en-US" sz="1700" b="0">
                <a:solidFill>
                  <a:schemeClr val="dk1"/>
                </a:solidFill>
              </a:rPr>
              <a:t>Parents of students at Title I schools have the right to be engaged in the development of this plan</a:t>
            </a:r>
            <a:endParaRPr sz="2700" b="0">
              <a:solidFill>
                <a:schemeClr val="dk1"/>
              </a:solidFill>
            </a:endParaRPr>
          </a:p>
          <a:p>
            <a:pPr marL="342900" lvl="0" indent="-279400" algn="l" rtl="0">
              <a:lnSpc>
                <a:spcPct val="100000"/>
              </a:lnSpc>
              <a:spcBef>
                <a:spcPts val="0"/>
              </a:spcBef>
              <a:spcAft>
                <a:spcPts val="0"/>
              </a:spcAft>
              <a:buClr>
                <a:schemeClr val="dk1"/>
              </a:buClr>
              <a:buSzPts val="1000"/>
              <a:buFont typeface="Avenir"/>
              <a:buChar char="●"/>
            </a:pPr>
            <a:r>
              <a:rPr lang="en-US" sz="1700" b="0">
                <a:solidFill>
                  <a:schemeClr val="dk1"/>
                </a:solidFill>
              </a:rPr>
              <a:t>Access the SIP on our website:  </a:t>
            </a:r>
            <a:r>
              <a:rPr lang="en-US" sz="1700" b="0">
                <a:solidFill>
                  <a:srgbClr val="FF0000"/>
                </a:solidFill>
              </a:rPr>
              <a:t>(Insert link to school website here)</a:t>
            </a:r>
            <a:endParaRPr sz="800" b="0">
              <a:solidFill>
                <a:srgbClr val="FF0000"/>
              </a:solidFill>
            </a:endParaRPr>
          </a:p>
          <a:p>
            <a:pPr marL="742950" lvl="1" indent="-241300" algn="l" rtl="0">
              <a:spcBef>
                <a:spcPts val="0"/>
              </a:spcBef>
              <a:spcAft>
                <a:spcPts val="0"/>
              </a:spcAft>
              <a:buClr>
                <a:schemeClr val="dk1"/>
              </a:buClr>
              <a:buSzPts val="1300"/>
              <a:buFont typeface="Avenir"/>
              <a:buChar char="○"/>
            </a:pPr>
            <a:r>
              <a:rPr lang="en-US" sz="1300" u="sng">
                <a:solidFill>
                  <a:schemeClr val="dk1"/>
                </a:solidFill>
                <a:latin typeface="Avenir"/>
                <a:ea typeface="Avenir"/>
                <a:cs typeface="Avenir"/>
                <a:sym typeface="Avenir"/>
              </a:rPr>
              <a:t>User Name</a:t>
            </a:r>
            <a:r>
              <a:rPr lang="en-US" sz="1300">
                <a:solidFill>
                  <a:schemeClr val="dk1"/>
                </a:solidFill>
                <a:latin typeface="Avenir"/>
                <a:ea typeface="Avenir"/>
                <a:cs typeface="Avenir"/>
                <a:sym typeface="Avenir"/>
              </a:rPr>
              <a:t>: </a:t>
            </a:r>
            <a:r>
              <a:rPr lang="en-US" sz="1300">
                <a:solidFill>
                  <a:srgbClr val="FF0000"/>
                </a:solidFill>
                <a:latin typeface="Avenir"/>
                <a:ea typeface="Avenir"/>
                <a:cs typeface="Avenir"/>
                <a:sym typeface="Avenir"/>
              </a:rPr>
              <a:t>(Insert Guest Login from School Website</a:t>
            </a:r>
            <a:endParaRPr sz="1300">
              <a:solidFill>
                <a:srgbClr val="FF0000"/>
              </a:solidFill>
              <a:latin typeface="Avenir"/>
              <a:ea typeface="Avenir"/>
              <a:cs typeface="Avenir"/>
              <a:sym typeface="Avenir"/>
            </a:endParaRPr>
          </a:p>
          <a:p>
            <a:pPr marL="742950" lvl="1" indent="-241300" algn="l" rtl="0">
              <a:spcBef>
                <a:spcPts val="0"/>
              </a:spcBef>
              <a:spcAft>
                <a:spcPts val="0"/>
              </a:spcAft>
              <a:buClr>
                <a:schemeClr val="dk1"/>
              </a:buClr>
              <a:buSzPts val="1300"/>
              <a:buFont typeface="Avenir"/>
              <a:buChar char="○"/>
            </a:pPr>
            <a:r>
              <a:rPr lang="en-US" sz="1300" u="sng">
                <a:solidFill>
                  <a:schemeClr val="dk1"/>
                </a:solidFill>
                <a:latin typeface="Avenir"/>
                <a:ea typeface="Avenir"/>
                <a:cs typeface="Avenir"/>
                <a:sym typeface="Avenir"/>
              </a:rPr>
              <a:t>Password</a:t>
            </a:r>
            <a:r>
              <a:rPr lang="en-US" sz="1300">
                <a:solidFill>
                  <a:schemeClr val="dk1"/>
                </a:solidFill>
                <a:latin typeface="Avenir"/>
                <a:ea typeface="Avenir"/>
                <a:cs typeface="Avenir"/>
                <a:sym typeface="Avenir"/>
              </a:rPr>
              <a:t>:</a:t>
            </a:r>
            <a:r>
              <a:rPr lang="en-US" sz="1300">
                <a:solidFill>
                  <a:srgbClr val="FF0000"/>
                </a:solidFill>
                <a:latin typeface="Avenir"/>
                <a:ea typeface="Avenir"/>
                <a:cs typeface="Avenir"/>
                <a:sym typeface="Avenir"/>
              </a:rPr>
              <a:t> (Insert Guest Password from school website here)</a:t>
            </a:r>
            <a:endParaRPr sz="1300">
              <a:solidFill>
                <a:srgbClr val="FF0000"/>
              </a:solidFill>
              <a:latin typeface="Avenir"/>
              <a:ea typeface="Avenir"/>
              <a:cs typeface="Avenir"/>
              <a:sym typeface="Avenir"/>
            </a:endParaRPr>
          </a:p>
          <a:p>
            <a:pPr marL="342900" lvl="0" indent="-342900" algn="l" rtl="0">
              <a:lnSpc>
                <a:spcPct val="100000"/>
              </a:lnSpc>
              <a:spcBef>
                <a:spcPts val="440"/>
              </a:spcBef>
              <a:spcAft>
                <a:spcPts val="0"/>
              </a:spcAft>
              <a:buClr>
                <a:schemeClr val="dk1"/>
              </a:buClr>
              <a:buFont typeface="Arial"/>
              <a:buNone/>
            </a:pPr>
            <a:endParaRPr sz="2200" b="0">
              <a:solidFill>
                <a:srgbClr val="FF0000"/>
              </a:solidFill>
            </a:endParaRPr>
          </a:p>
          <a:p>
            <a:pPr marL="0" lvl="0" indent="0" algn="ctr" rtl="0">
              <a:lnSpc>
                <a:spcPct val="100000"/>
              </a:lnSpc>
              <a:spcBef>
                <a:spcPts val="0"/>
              </a:spcBef>
              <a:spcAft>
                <a:spcPts val="0"/>
              </a:spcAft>
              <a:buClr>
                <a:schemeClr val="dk1"/>
              </a:buClr>
              <a:buFont typeface="Arial"/>
              <a:buNone/>
            </a:pPr>
            <a:endParaRPr sz="3000">
              <a:solidFill>
                <a:schemeClr val="dk1"/>
              </a:solidFill>
              <a:latin typeface="Arial"/>
              <a:ea typeface="Arial"/>
              <a:cs typeface="Arial"/>
              <a:sym typeface="Arial"/>
            </a:endParaRPr>
          </a:p>
          <a:p>
            <a:pPr marL="0" lvl="0" indent="0" algn="ctr" rtl="0">
              <a:lnSpc>
                <a:spcPct val="100000"/>
              </a:lnSpc>
              <a:spcBef>
                <a:spcPts val="0"/>
              </a:spcBef>
              <a:spcAft>
                <a:spcPts val="0"/>
              </a:spcAft>
              <a:buClr>
                <a:schemeClr val="dk1"/>
              </a:buClr>
              <a:buFont typeface="Arial"/>
              <a:buNone/>
            </a:pPr>
            <a:endParaRPr sz="3000">
              <a:solidFill>
                <a:schemeClr val="dk1"/>
              </a:solidFill>
              <a:latin typeface="Arial"/>
              <a:ea typeface="Arial"/>
              <a:cs typeface="Arial"/>
              <a:sym typeface="Arial"/>
            </a:endParaRPr>
          </a:p>
        </p:txBody>
      </p:sp>
      <p:sp>
        <p:nvSpPr>
          <p:cNvPr id="163" name="Google Shape;163;p23"/>
          <p:cNvSpPr txBox="1">
            <a:spLocks noGrp="1"/>
          </p:cNvSpPr>
          <p:nvPr>
            <p:ph type="sldNum" idx="12"/>
          </p:nvPr>
        </p:nvSpPr>
        <p:spPr>
          <a:xfrm>
            <a:off x="8580847" y="6325369"/>
            <a:ext cx="472800" cy="3912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Clr>
                <a:srgbClr val="000000"/>
              </a:buClr>
              <a:buSzPts val="1300"/>
              <a:buFont typeface="Arial"/>
              <a:buNone/>
            </a:pPr>
            <a:fld id="{00000000-1234-1234-1234-123412341234}" type="slidenum">
              <a:rPr lang="en-US"/>
              <a:t>10</a:t>
            </a:fld>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68"/>
        <p:cNvGrpSpPr/>
        <p:nvPr/>
      </p:nvGrpSpPr>
      <p:grpSpPr>
        <a:xfrm>
          <a:off x="0" y="0"/>
          <a:ext cx="0" cy="0"/>
          <a:chOff x="0" y="0"/>
          <a:chExt cx="0" cy="0"/>
        </a:xfrm>
      </p:grpSpPr>
      <p:sp>
        <p:nvSpPr>
          <p:cNvPr id="169" name="Google Shape;169;p24"/>
          <p:cNvSpPr txBox="1">
            <a:spLocks noGrp="1"/>
          </p:cNvSpPr>
          <p:nvPr>
            <p:ph type="title"/>
          </p:nvPr>
        </p:nvSpPr>
        <p:spPr>
          <a:xfrm>
            <a:off x="462325" y="0"/>
            <a:ext cx="8424600" cy="16137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chemeClr val="dk1"/>
              </a:buClr>
              <a:buFont typeface="Arial"/>
              <a:buNone/>
            </a:pPr>
            <a:r>
              <a:rPr lang="en-US" sz="2800">
                <a:solidFill>
                  <a:schemeClr val="dk1"/>
                </a:solidFill>
              </a:rPr>
              <a:t>What is included in the School’s Parent and Family Engagement Policy?</a:t>
            </a:r>
            <a:endParaRPr sz="2800">
              <a:solidFill>
                <a:schemeClr val="dk1"/>
              </a:solidFill>
            </a:endParaRPr>
          </a:p>
          <a:p>
            <a:pPr marL="0" lvl="0" indent="0" algn="ctr" rtl="0">
              <a:lnSpc>
                <a:spcPct val="100000"/>
              </a:lnSpc>
              <a:spcBef>
                <a:spcPts val="0"/>
              </a:spcBef>
              <a:spcAft>
                <a:spcPts val="0"/>
              </a:spcAft>
              <a:buClr>
                <a:schemeClr val="dk1"/>
              </a:buClr>
              <a:buFont typeface="Arial"/>
              <a:buNone/>
            </a:pPr>
            <a:endParaRPr sz="2800">
              <a:solidFill>
                <a:schemeClr val="dk1"/>
              </a:solidFill>
              <a:latin typeface="Arial"/>
              <a:ea typeface="Arial"/>
              <a:cs typeface="Arial"/>
              <a:sym typeface="Arial"/>
            </a:endParaRPr>
          </a:p>
        </p:txBody>
      </p:sp>
      <p:sp>
        <p:nvSpPr>
          <p:cNvPr id="170" name="Google Shape;170;p24"/>
          <p:cNvSpPr txBox="1">
            <a:spLocks noGrp="1"/>
          </p:cNvSpPr>
          <p:nvPr>
            <p:ph type="sldNum" idx="12"/>
          </p:nvPr>
        </p:nvSpPr>
        <p:spPr>
          <a:xfrm>
            <a:off x="8580847" y="6325369"/>
            <a:ext cx="472800" cy="3912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Clr>
                <a:srgbClr val="000000"/>
              </a:buClr>
              <a:buSzPts val="1300"/>
              <a:buFont typeface="Arial"/>
              <a:buNone/>
            </a:pPr>
            <a:fld id="{00000000-1234-1234-1234-123412341234}" type="slidenum">
              <a:rPr lang="en-US"/>
              <a:t>11</a:t>
            </a:fld>
            <a:endParaRPr/>
          </a:p>
        </p:txBody>
      </p:sp>
      <p:sp>
        <p:nvSpPr>
          <p:cNvPr id="171" name="Google Shape;171;p24"/>
          <p:cNvSpPr txBox="1"/>
          <p:nvPr/>
        </p:nvSpPr>
        <p:spPr>
          <a:xfrm>
            <a:off x="462325" y="1427700"/>
            <a:ext cx="8694000" cy="4797300"/>
          </a:xfrm>
          <a:prstGeom prst="rect">
            <a:avLst/>
          </a:prstGeom>
          <a:noFill/>
          <a:ln>
            <a:noFill/>
          </a:ln>
        </p:spPr>
        <p:txBody>
          <a:bodyPr spcFirstLastPara="1" wrap="square" lIns="91425" tIns="91425" rIns="91425" bIns="91425" anchor="ctr" anchorCtr="0">
            <a:spAutoFit/>
          </a:bodyPr>
          <a:lstStyle/>
          <a:p>
            <a:pPr marL="342900" lvl="0" indent="-342900" algn="l" rtl="0">
              <a:spcBef>
                <a:spcPts val="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This policy addresses how the school will implement the parent and family engagement requirements of the </a:t>
            </a:r>
            <a:r>
              <a:rPr lang="en-US" sz="2000" i="1">
                <a:solidFill>
                  <a:schemeClr val="dk1"/>
                </a:solidFill>
                <a:latin typeface="Avenir"/>
                <a:ea typeface="Avenir"/>
                <a:cs typeface="Avenir"/>
                <a:sym typeface="Avenir"/>
              </a:rPr>
              <a:t>Every Student Succeeds Act (ESSA).  </a:t>
            </a:r>
            <a:r>
              <a:rPr lang="en-US" sz="2000">
                <a:solidFill>
                  <a:schemeClr val="dk1"/>
                </a:solidFill>
                <a:latin typeface="Avenir"/>
                <a:ea typeface="Avenir"/>
                <a:cs typeface="Avenir"/>
                <a:sym typeface="Avenir"/>
              </a:rPr>
              <a:t>Components include the following:</a:t>
            </a:r>
            <a:endParaRPr sz="2000">
              <a:solidFill>
                <a:schemeClr val="dk1"/>
              </a:solidFill>
              <a:latin typeface="Avenir"/>
              <a:ea typeface="Avenir"/>
              <a:cs typeface="Avenir"/>
              <a:sym typeface="Avenir"/>
            </a:endParaRPr>
          </a:p>
          <a:p>
            <a:pPr marL="342900" lvl="0" indent="0" algn="l" rtl="0">
              <a:spcBef>
                <a:spcPts val="0"/>
              </a:spcBef>
              <a:spcAft>
                <a:spcPts val="0"/>
              </a:spcAft>
              <a:buClr>
                <a:schemeClr val="dk1"/>
              </a:buClr>
              <a:buSzPts val="1100"/>
              <a:buFont typeface="Arial"/>
              <a:buNone/>
            </a:pPr>
            <a:endParaRPr sz="2000">
              <a:solidFill>
                <a:schemeClr val="dk1"/>
              </a:solidFill>
              <a:latin typeface="Avenir"/>
              <a:ea typeface="Avenir"/>
              <a:cs typeface="Avenir"/>
              <a:sym typeface="Avenir"/>
            </a:endParaRPr>
          </a:p>
          <a:p>
            <a:pPr marL="742950" lvl="1" indent="-285750" algn="l" rtl="0">
              <a:spcBef>
                <a:spcPts val="40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How parents can be engaged in decision-making and activities </a:t>
            </a:r>
            <a:endParaRPr sz="2400">
              <a:solidFill>
                <a:schemeClr val="dk1"/>
              </a:solidFill>
              <a:latin typeface="Avenir"/>
              <a:ea typeface="Avenir"/>
              <a:cs typeface="Avenir"/>
              <a:sym typeface="Avenir"/>
            </a:endParaRPr>
          </a:p>
          <a:p>
            <a:pPr marL="742950" lvl="1" indent="-285750" algn="l" rtl="0">
              <a:spcBef>
                <a:spcPts val="40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How parent and family engagement funds are being used</a:t>
            </a:r>
            <a:endParaRPr sz="2400">
              <a:solidFill>
                <a:schemeClr val="dk1"/>
              </a:solidFill>
              <a:latin typeface="Avenir"/>
              <a:ea typeface="Avenir"/>
              <a:cs typeface="Avenir"/>
              <a:sym typeface="Avenir"/>
            </a:endParaRPr>
          </a:p>
          <a:p>
            <a:pPr marL="742950" lvl="1" indent="-285750" algn="l" rtl="0">
              <a:spcBef>
                <a:spcPts val="40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How information and training will be provided to parents</a:t>
            </a:r>
            <a:endParaRPr sz="2400">
              <a:solidFill>
                <a:schemeClr val="dk1"/>
              </a:solidFill>
              <a:latin typeface="Avenir"/>
              <a:ea typeface="Avenir"/>
              <a:cs typeface="Avenir"/>
              <a:sym typeface="Avenir"/>
            </a:endParaRPr>
          </a:p>
          <a:p>
            <a:pPr marL="742950" lvl="1" indent="-285750" algn="l" rtl="0">
              <a:spcBef>
                <a:spcPts val="40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How the school will build capacity in parents and staff for strong parent and family engagement</a:t>
            </a:r>
            <a:endParaRPr sz="2400">
              <a:solidFill>
                <a:schemeClr val="dk1"/>
              </a:solidFill>
              <a:latin typeface="Avenir"/>
              <a:ea typeface="Avenir"/>
              <a:cs typeface="Avenir"/>
              <a:sym typeface="Avenir"/>
            </a:endParaRPr>
          </a:p>
          <a:p>
            <a:pPr marL="742950" lvl="0" indent="0" algn="l" rtl="0">
              <a:spcBef>
                <a:spcPts val="400"/>
              </a:spcBef>
              <a:spcAft>
                <a:spcPts val="0"/>
              </a:spcAft>
              <a:buClr>
                <a:schemeClr val="dk1"/>
              </a:buClr>
              <a:buSzPts val="1100"/>
              <a:buFont typeface="Arial"/>
              <a:buNone/>
            </a:pPr>
            <a:endParaRPr sz="2000">
              <a:solidFill>
                <a:schemeClr val="dk1"/>
              </a:solidFill>
              <a:latin typeface="Avenir"/>
              <a:ea typeface="Avenir"/>
              <a:cs typeface="Avenir"/>
              <a:sym typeface="Avenir"/>
            </a:endParaRPr>
          </a:p>
          <a:p>
            <a:pPr marL="342900" lvl="0" indent="-342900" algn="l" rtl="0">
              <a:spcBef>
                <a:spcPts val="40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Parents of students at Title I schools have the right to be engaged in the development of the school’s Parent and Family Engagement Policy</a:t>
            </a:r>
            <a:endParaRPr sz="2200">
              <a:solidFill>
                <a:schemeClr val="dk1"/>
              </a:solidFill>
              <a:latin typeface="Avenir"/>
              <a:ea typeface="Avenir"/>
              <a:cs typeface="Avenir"/>
              <a:sym typeface="Avenir"/>
            </a:endParaRPr>
          </a:p>
          <a:p>
            <a:pPr marL="342900" lvl="0" indent="-342900" algn="l" rtl="0">
              <a:spcBef>
                <a:spcPts val="440"/>
              </a:spcBef>
              <a:spcAft>
                <a:spcPts val="0"/>
              </a:spcAft>
              <a:buClr>
                <a:schemeClr val="dk1"/>
              </a:buClr>
              <a:buFont typeface="Arial"/>
              <a:buNone/>
            </a:pPr>
            <a:endParaRPr sz="2200">
              <a:solidFill>
                <a:schemeClr val="dk1"/>
              </a:solidFill>
              <a:latin typeface="Avenir"/>
              <a:ea typeface="Avenir"/>
              <a:cs typeface="Avenir"/>
              <a:sym typeface="Avenir"/>
            </a:endParaRPr>
          </a:p>
          <a:p>
            <a:pPr marL="0" lvl="0" indent="0" algn="l" rtl="0">
              <a:spcBef>
                <a:spcPts val="0"/>
              </a:spcBef>
              <a:spcAft>
                <a:spcPts val="0"/>
              </a:spcAft>
              <a:buNone/>
            </a:pP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75"/>
        <p:cNvGrpSpPr/>
        <p:nvPr/>
      </p:nvGrpSpPr>
      <p:grpSpPr>
        <a:xfrm>
          <a:off x="0" y="0"/>
          <a:ext cx="0" cy="0"/>
          <a:chOff x="0" y="0"/>
          <a:chExt cx="0" cy="0"/>
        </a:xfrm>
      </p:grpSpPr>
      <p:sp>
        <p:nvSpPr>
          <p:cNvPr id="176" name="Google Shape;176;p25"/>
          <p:cNvSpPr txBox="1">
            <a:spLocks noGrp="1"/>
          </p:cNvSpPr>
          <p:nvPr>
            <p:ph type="sldNum" idx="12"/>
          </p:nvPr>
        </p:nvSpPr>
        <p:spPr>
          <a:xfrm>
            <a:off x="8580847" y="6325369"/>
            <a:ext cx="472800" cy="3912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Clr>
                <a:srgbClr val="000000"/>
              </a:buClr>
              <a:buSzPts val="1300"/>
              <a:buFont typeface="Arial"/>
              <a:buNone/>
            </a:pPr>
            <a:fld id="{00000000-1234-1234-1234-123412341234}" type="slidenum">
              <a:rPr lang="en-US"/>
              <a:t>12</a:t>
            </a:fld>
            <a:endParaRPr/>
          </a:p>
        </p:txBody>
      </p:sp>
      <p:sp>
        <p:nvSpPr>
          <p:cNvPr id="177" name="Google Shape;177;p25"/>
          <p:cNvSpPr txBox="1"/>
          <p:nvPr/>
        </p:nvSpPr>
        <p:spPr>
          <a:xfrm>
            <a:off x="419625" y="275575"/>
            <a:ext cx="7963500" cy="1381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dk1"/>
              </a:buClr>
              <a:buFont typeface="Arial"/>
              <a:buNone/>
            </a:pPr>
            <a:r>
              <a:rPr lang="en-US" sz="3600" b="1">
                <a:solidFill>
                  <a:schemeClr val="dk1"/>
                </a:solidFill>
                <a:latin typeface="Avenir"/>
                <a:ea typeface="Avenir"/>
                <a:cs typeface="Avenir"/>
                <a:sym typeface="Avenir"/>
              </a:rPr>
              <a:t>What is the School Compact?</a:t>
            </a:r>
            <a:endParaRPr sz="3600" b="1">
              <a:solidFill>
                <a:schemeClr val="dk1"/>
              </a:solidFill>
              <a:latin typeface="Avenir"/>
              <a:ea typeface="Avenir"/>
              <a:cs typeface="Avenir"/>
              <a:sym typeface="Avenir"/>
            </a:endParaRPr>
          </a:p>
          <a:p>
            <a:pPr marL="0" lvl="0" indent="0" algn="l" rtl="0">
              <a:spcBef>
                <a:spcPts val="0"/>
              </a:spcBef>
              <a:spcAft>
                <a:spcPts val="0"/>
              </a:spcAft>
              <a:buNone/>
            </a:pPr>
            <a:endParaRPr/>
          </a:p>
        </p:txBody>
      </p:sp>
      <p:sp>
        <p:nvSpPr>
          <p:cNvPr id="178" name="Google Shape;178;p25"/>
          <p:cNvSpPr txBox="1"/>
          <p:nvPr/>
        </p:nvSpPr>
        <p:spPr>
          <a:xfrm>
            <a:off x="231725" y="1656775"/>
            <a:ext cx="8567700" cy="4384500"/>
          </a:xfrm>
          <a:prstGeom prst="rect">
            <a:avLst/>
          </a:prstGeom>
          <a:noFill/>
          <a:ln>
            <a:noFill/>
          </a:ln>
        </p:spPr>
        <p:txBody>
          <a:bodyPr spcFirstLastPara="1" wrap="square" lIns="91425" tIns="91425" rIns="91425" bIns="91425" anchor="t" anchorCtr="0">
            <a:noAutofit/>
          </a:bodyPr>
          <a:lstStyle/>
          <a:p>
            <a:pPr marL="457200" lvl="0" indent="-419100" algn="l" rtl="0">
              <a:spcBef>
                <a:spcPts val="0"/>
              </a:spcBef>
              <a:spcAft>
                <a:spcPts val="0"/>
              </a:spcAft>
              <a:buClr>
                <a:schemeClr val="dk1"/>
              </a:buClr>
              <a:buSzPts val="3000"/>
              <a:buFont typeface="Avenir"/>
              <a:buChar char="●"/>
            </a:pPr>
            <a:r>
              <a:rPr lang="en-US" sz="3000">
                <a:solidFill>
                  <a:schemeClr val="dk1"/>
                </a:solidFill>
                <a:latin typeface="Avenir"/>
                <a:ea typeface="Avenir"/>
                <a:cs typeface="Avenir"/>
                <a:sym typeface="Avenir"/>
              </a:rPr>
              <a:t>The compact is a commitment from the school, the parent/family, and the student, to share in the responsibility for improved academic achievement</a:t>
            </a:r>
            <a:endParaRPr sz="3000">
              <a:solidFill>
                <a:schemeClr val="dk1"/>
              </a:solidFill>
              <a:latin typeface="Avenir"/>
              <a:ea typeface="Avenir"/>
              <a:cs typeface="Avenir"/>
              <a:sym typeface="Avenir"/>
            </a:endParaRPr>
          </a:p>
          <a:p>
            <a:pPr marL="457200" lvl="0" indent="0" algn="l" rtl="0">
              <a:spcBef>
                <a:spcPts val="400"/>
              </a:spcBef>
              <a:spcAft>
                <a:spcPts val="0"/>
              </a:spcAft>
              <a:buClr>
                <a:schemeClr val="dk1"/>
              </a:buClr>
              <a:buSzPts val="1100"/>
              <a:buFont typeface="Arial"/>
              <a:buNone/>
            </a:pPr>
            <a:endParaRPr sz="3000">
              <a:solidFill>
                <a:schemeClr val="dk1"/>
              </a:solidFill>
              <a:latin typeface="Avenir"/>
              <a:ea typeface="Avenir"/>
              <a:cs typeface="Avenir"/>
              <a:sym typeface="Avenir"/>
            </a:endParaRPr>
          </a:p>
          <a:p>
            <a:pPr marL="457200" lvl="0" indent="-419100" algn="l" rtl="0">
              <a:spcBef>
                <a:spcPts val="400"/>
              </a:spcBef>
              <a:spcAft>
                <a:spcPts val="0"/>
              </a:spcAft>
              <a:buClr>
                <a:schemeClr val="dk1"/>
              </a:buClr>
              <a:buSzPts val="3000"/>
              <a:buFont typeface="Avenir"/>
              <a:buChar char="●"/>
            </a:pPr>
            <a:r>
              <a:rPr lang="en-US" sz="3000">
                <a:solidFill>
                  <a:schemeClr val="dk1"/>
                </a:solidFill>
                <a:latin typeface="Avenir"/>
                <a:ea typeface="Avenir"/>
                <a:cs typeface="Avenir"/>
                <a:sym typeface="Avenir"/>
              </a:rPr>
              <a:t>Parents and families of students in Title I schools have the right to be involved in the revision/review of the School Compact</a:t>
            </a:r>
            <a:endParaRPr sz="3000">
              <a:solidFill>
                <a:schemeClr val="dk1"/>
              </a:solidFill>
              <a:latin typeface="Avenir"/>
              <a:ea typeface="Avenir"/>
              <a:cs typeface="Avenir"/>
              <a:sym typeface="Avenir"/>
            </a:endParaRPr>
          </a:p>
          <a:p>
            <a:pPr marL="0" lvl="0" indent="0" algn="l" rtl="0">
              <a:spcBef>
                <a:spcPts val="0"/>
              </a:spcBef>
              <a:spcAft>
                <a:spcPts val="1000"/>
              </a:spcAft>
              <a:buClr>
                <a:schemeClr val="dk1"/>
              </a:buClr>
              <a:buSzPts val="1100"/>
              <a:buFont typeface="Arial"/>
              <a:buNone/>
            </a:pPr>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Google Shape;183;p26"/>
          <p:cNvSpPr txBox="1">
            <a:spLocks noGrp="1"/>
          </p:cNvSpPr>
          <p:nvPr>
            <p:ph type="title"/>
          </p:nvPr>
        </p:nvSpPr>
        <p:spPr>
          <a:xfrm>
            <a:off x="687150" y="210550"/>
            <a:ext cx="7973400" cy="14463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chemeClr val="dk1"/>
              </a:buClr>
              <a:buFont typeface="Arial"/>
              <a:buNone/>
            </a:pPr>
            <a:r>
              <a:rPr lang="en-US">
                <a:solidFill>
                  <a:schemeClr val="dk1"/>
                </a:solidFill>
              </a:rPr>
              <a:t>Who are the parent leaders at my school?</a:t>
            </a:r>
            <a:endParaRPr>
              <a:solidFill>
                <a:schemeClr val="dk1"/>
              </a:solidFill>
            </a:endParaRPr>
          </a:p>
          <a:p>
            <a:pPr marL="0" lvl="0" indent="0" algn="ctr" rtl="0">
              <a:lnSpc>
                <a:spcPct val="100000"/>
              </a:lnSpc>
              <a:spcBef>
                <a:spcPts val="0"/>
              </a:spcBef>
              <a:spcAft>
                <a:spcPts val="0"/>
              </a:spcAft>
              <a:buClr>
                <a:srgbClr val="00B0F0"/>
              </a:buClr>
              <a:buSzPts val="2520"/>
              <a:buFont typeface="Montserrat"/>
              <a:buNone/>
            </a:pPr>
            <a:endParaRPr sz="2800">
              <a:solidFill>
                <a:srgbClr val="00AFD7"/>
              </a:solidFill>
            </a:endParaRPr>
          </a:p>
        </p:txBody>
      </p:sp>
      <p:sp>
        <p:nvSpPr>
          <p:cNvPr id="184" name="Google Shape;184;p26"/>
          <p:cNvSpPr txBox="1">
            <a:spLocks noGrp="1"/>
          </p:cNvSpPr>
          <p:nvPr>
            <p:ph type="sldNum" idx="12"/>
          </p:nvPr>
        </p:nvSpPr>
        <p:spPr>
          <a:xfrm>
            <a:off x="8580847" y="6325369"/>
            <a:ext cx="472800" cy="3912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Clr>
                <a:srgbClr val="000000"/>
              </a:buClr>
              <a:buSzPts val="1300"/>
              <a:buFont typeface="Arial"/>
              <a:buNone/>
            </a:pPr>
            <a:fld id="{00000000-1234-1234-1234-123412341234}" type="slidenum">
              <a:rPr lang="en-US"/>
              <a:t>13</a:t>
            </a:fld>
            <a:endParaRPr/>
          </a:p>
        </p:txBody>
      </p:sp>
      <p:sp>
        <p:nvSpPr>
          <p:cNvPr id="185" name="Google Shape;185;p26"/>
          <p:cNvSpPr txBox="1"/>
          <p:nvPr/>
        </p:nvSpPr>
        <p:spPr>
          <a:xfrm>
            <a:off x="344475" y="3450925"/>
            <a:ext cx="7327800" cy="1860000"/>
          </a:xfrm>
          <a:prstGeom prst="rect">
            <a:avLst/>
          </a:prstGeom>
          <a:noFill/>
          <a:ln>
            <a:noFill/>
          </a:ln>
        </p:spPr>
        <p:txBody>
          <a:bodyPr spcFirstLastPara="1" wrap="square" lIns="91425" tIns="91425" rIns="91425" bIns="91425" anchor="ctr" anchorCtr="0">
            <a:noAutofit/>
          </a:bodyPr>
          <a:lstStyle/>
          <a:p>
            <a:pPr marL="495300" lvl="0" indent="0" algn="l" rtl="0">
              <a:lnSpc>
                <a:spcPct val="106458"/>
              </a:lnSpc>
              <a:spcBef>
                <a:spcPts val="0"/>
              </a:spcBef>
              <a:spcAft>
                <a:spcPts val="0"/>
              </a:spcAft>
              <a:buClr>
                <a:schemeClr val="dk1"/>
              </a:buClr>
              <a:buSzPts val="2400"/>
              <a:buFont typeface="Arial"/>
              <a:buNone/>
            </a:pPr>
            <a:endParaRPr sz="2400">
              <a:solidFill>
                <a:srgbClr val="535758"/>
              </a:solidFill>
              <a:latin typeface="Avenir"/>
              <a:ea typeface="Avenir"/>
              <a:cs typeface="Avenir"/>
              <a:sym typeface="Avenir"/>
            </a:endParaRPr>
          </a:p>
          <a:p>
            <a:pPr marL="495300" lvl="0" indent="0" algn="l" rtl="0">
              <a:lnSpc>
                <a:spcPct val="106458"/>
              </a:lnSpc>
              <a:spcBef>
                <a:spcPts val="0"/>
              </a:spcBef>
              <a:spcAft>
                <a:spcPts val="0"/>
              </a:spcAft>
              <a:buClr>
                <a:schemeClr val="dk1"/>
              </a:buClr>
              <a:buSzPts val="2400"/>
              <a:buFont typeface="Arial"/>
              <a:buNone/>
            </a:pPr>
            <a:endParaRPr sz="2400">
              <a:solidFill>
                <a:srgbClr val="535758"/>
              </a:solidFill>
              <a:latin typeface="Avenir"/>
              <a:ea typeface="Avenir"/>
              <a:cs typeface="Avenir"/>
              <a:sym typeface="Avenir"/>
            </a:endParaRPr>
          </a:p>
          <a:p>
            <a:pPr marL="0" lvl="0" indent="0" algn="l" rtl="0">
              <a:spcBef>
                <a:spcPts val="0"/>
              </a:spcBef>
              <a:spcAft>
                <a:spcPts val="0"/>
              </a:spcAft>
              <a:buNone/>
            </a:pPr>
            <a:endParaRPr/>
          </a:p>
        </p:txBody>
      </p:sp>
      <p:sp>
        <p:nvSpPr>
          <p:cNvPr id="186" name="Google Shape;186;p26"/>
          <p:cNvSpPr txBox="1"/>
          <p:nvPr/>
        </p:nvSpPr>
        <p:spPr>
          <a:xfrm>
            <a:off x="837650" y="1566425"/>
            <a:ext cx="8318400" cy="2298600"/>
          </a:xfrm>
          <a:prstGeom prst="rect">
            <a:avLst/>
          </a:prstGeom>
          <a:noFill/>
          <a:ln>
            <a:noFill/>
          </a:ln>
        </p:spPr>
        <p:txBody>
          <a:bodyPr spcFirstLastPara="1" wrap="square" lIns="91425" tIns="91425" rIns="91425" bIns="91425" anchor="t" anchorCtr="0">
            <a:spAutoFit/>
          </a:bodyPr>
          <a:lstStyle/>
          <a:p>
            <a:pPr marL="342900" lvl="0" indent="-342900" algn="l" rtl="0">
              <a:spcBef>
                <a:spcPts val="0"/>
              </a:spcBef>
              <a:spcAft>
                <a:spcPts val="0"/>
              </a:spcAft>
              <a:buClr>
                <a:srgbClr val="FF0000"/>
              </a:buClr>
              <a:buFont typeface="Arial"/>
              <a:buNone/>
            </a:pPr>
            <a:r>
              <a:rPr lang="en-US" sz="2000">
                <a:solidFill>
                  <a:srgbClr val="FF0000"/>
                </a:solidFill>
              </a:rPr>
              <a:t>  </a:t>
            </a:r>
            <a:r>
              <a:rPr lang="en-US" sz="2000" b="1">
                <a:solidFill>
                  <a:srgbClr val="FF0000"/>
                </a:solidFill>
                <a:latin typeface="Avenir"/>
                <a:ea typeface="Avenir"/>
                <a:cs typeface="Avenir"/>
                <a:sym typeface="Avenir"/>
              </a:rPr>
              <a:t>Name		         		Email address</a:t>
            </a:r>
            <a:endParaRPr sz="3000">
              <a:solidFill>
                <a:schemeClr val="dk1"/>
              </a:solidFill>
              <a:latin typeface="Avenir"/>
              <a:ea typeface="Avenir"/>
              <a:cs typeface="Avenir"/>
              <a:sym typeface="Avenir"/>
            </a:endParaRPr>
          </a:p>
          <a:p>
            <a:pPr marL="342900" lvl="0" indent="0" algn="l" rtl="0">
              <a:spcBef>
                <a:spcPts val="400"/>
              </a:spcBef>
              <a:spcAft>
                <a:spcPts val="0"/>
              </a:spcAft>
              <a:buClr>
                <a:schemeClr val="dk1"/>
              </a:buClr>
              <a:buSzPts val="1100"/>
              <a:buFont typeface="Arial"/>
              <a:buNone/>
            </a:pPr>
            <a:endParaRPr sz="3000">
              <a:solidFill>
                <a:schemeClr val="dk1"/>
              </a:solidFill>
              <a:latin typeface="Avenir"/>
              <a:ea typeface="Avenir"/>
              <a:cs typeface="Avenir"/>
              <a:sym typeface="Avenir"/>
            </a:endParaRPr>
          </a:p>
          <a:p>
            <a:pPr marL="0" lvl="0" indent="0" algn="l" rtl="0">
              <a:spcBef>
                <a:spcPts val="400"/>
              </a:spcBef>
              <a:spcAft>
                <a:spcPts val="0"/>
              </a:spcAft>
              <a:buClr>
                <a:schemeClr val="dk1"/>
              </a:buClr>
              <a:buSzPts val="1100"/>
              <a:buFont typeface="Arial"/>
              <a:buNone/>
            </a:pPr>
            <a:endParaRPr sz="2000">
              <a:solidFill>
                <a:srgbClr val="FF0000"/>
              </a:solidFill>
              <a:latin typeface="Avenir"/>
              <a:ea typeface="Avenir"/>
              <a:cs typeface="Avenir"/>
              <a:sym typeface="Avenir"/>
            </a:endParaRPr>
          </a:p>
          <a:p>
            <a:pPr marL="0" lvl="0" indent="0" algn="l" rtl="0">
              <a:spcBef>
                <a:spcPts val="400"/>
              </a:spcBef>
              <a:spcAft>
                <a:spcPts val="0"/>
              </a:spcAft>
              <a:buClr>
                <a:schemeClr val="dk1"/>
              </a:buClr>
              <a:buSzPts val="1100"/>
              <a:buFont typeface="Arial"/>
              <a:buNone/>
            </a:pPr>
            <a:r>
              <a:rPr lang="en-US" sz="2000" b="1" u="sng">
                <a:solidFill>
                  <a:srgbClr val="FF0000"/>
                </a:solidFill>
                <a:latin typeface="Avenir"/>
                <a:ea typeface="Avenir"/>
                <a:cs typeface="Avenir"/>
                <a:sym typeface="Avenir"/>
              </a:rPr>
              <a:t>Interpreter</a:t>
            </a:r>
            <a:r>
              <a:rPr lang="en-US" sz="2000">
                <a:solidFill>
                  <a:srgbClr val="FF0000"/>
                </a:solidFill>
                <a:latin typeface="Avenir"/>
                <a:ea typeface="Avenir"/>
                <a:cs typeface="Avenir"/>
                <a:sym typeface="Avenir"/>
              </a:rPr>
              <a:t>: </a:t>
            </a:r>
            <a:endParaRPr sz="2000">
              <a:solidFill>
                <a:srgbClr val="FF0000"/>
              </a:solidFill>
              <a:latin typeface="Avenir"/>
              <a:ea typeface="Avenir"/>
              <a:cs typeface="Avenir"/>
              <a:sym typeface="Avenir"/>
            </a:endParaRPr>
          </a:p>
          <a:p>
            <a:pPr marL="0" lvl="0" indent="0" algn="l" rtl="0">
              <a:spcBef>
                <a:spcPts val="400"/>
              </a:spcBef>
              <a:spcAft>
                <a:spcPts val="0"/>
              </a:spcAft>
              <a:buClr>
                <a:schemeClr val="dk1"/>
              </a:buClr>
              <a:buSzPts val="1100"/>
              <a:buFont typeface="Arial"/>
              <a:buNone/>
            </a:pPr>
            <a:r>
              <a:rPr lang="en-US" sz="2000" b="1" u="sng">
                <a:solidFill>
                  <a:srgbClr val="FF0000"/>
                </a:solidFill>
                <a:latin typeface="Avenir"/>
                <a:ea typeface="Avenir"/>
                <a:cs typeface="Avenir"/>
                <a:sym typeface="Avenir"/>
              </a:rPr>
              <a:t>School’s Title I Compliance Contact</a:t>
            </a:r>
            <a:r>
              <a:rPr lang="en-US" sz="2000">
                <a:solidFill>
                  <a:srgbClr val="FF0000"/>
                </a:solidFill>
                <a:latin typeface="Avenir"/>
                <a:ea typeface="Avenir"/>
                <a:cs typeface="Avenir"/>
                <a:sym typeface="Avenir"/>
              </a:rPr>
              <a:t>: </a:t>
            </a:r>
            <a:endParaRPr sz="2000">
              <a:solidFill>
                <a:schemeClr val="dk1"/>
              </a:solidFill>
              <a:latin typeface="Avenir"/>
              <a:ea typeface="Avenir"/>
              <a:cs typeface="Avenir"/>
              <a:sym typeface="Avenir"/>
            </a:endParaRPr>
          </a:p>
          <a:p>
            <a:pPr marL="0" lvl="0" indent="0" algn="l" rtl="0">
              <a:spcBef>
                <a:spcPts val="0"/>
              </a:spcBef>
              <a:spcAft>
                <a:spcPts val="0"/>
              </a:spcAft>
              <a:buNone/>
            </a:pPr>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90"/>
        <p:cNvGrpSpPr/>
        <p:nvPr/>
      </p:nvGrpSpPr>
      <p:grpSpPr>
        <a:xfrm>
          <a:off x="0" y="0"/>
          <a:ext cx="0" cy="0"/>
          <a:chOff x="0" y="0"/>
          <a:chExt cx="0" cy="0"/>
        </a:xfrm>
      </p:grpSpPr>
      <p:sp>
        <p:nvSpPr>
          <p:cNvPr id="191" name="Google Shape;191;p27"/>
          <p:cNvSpPr txBox="1">
            <a:spLocks noGrp="1"/>
          </p:cNvSpPr>
          <p:nvPr>
            <p:ph type="title"/>
          </p:nvPr>
        </p:nvSpPr>
        <p:spPr>
          <a:xfrm>
            <a:off x="508000" y="254000"/>
            <a:ext cx="8152500" cy="1079400"/>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chemeClr val="dk1"/>
              </a:buClr>
              <a:buFont typeface="Arial"/>
              <a:buNone/>
            </a:pPr>
            <a:r>
              <a:rPr lang="en-US" sz="3400">
                <a:solidFill>
                  <a:schemeClr val="dk1"/>
                </a:solidFill>
              </a:rPr>
              <a:t>Volunteer Opportunities</a:t>
            </a:r>
            <a:endParaRPr sz="3400">
              <a:solidFill>
                <a:schemeClr val="dk1"/>
              </a:solidFill>
            </a:endParaRPr>
          </a:p>
          <a:p>
            <a:pPr marL="0" lvl="0" indent="0" algn="l" rtl="0">
              <a:lnSpc>
                <a:spcPct val="100000"/>
              </a:lnSpc>
              <a:spcBef>
                <a:spcPts val="0"/>
              </a:spcBef>
              <a:spcAft>
                <a:spcPts val="0"/>
              </a:spcAft>
              <a:buClr>
                <a:srgbClr val="00B0F0"/>
              </a:buClr>
              <a:buSzPts val="2520"/>
              <a:buFont typeface="Montserrat"/>
              <a:buNone/>
            </a:pPr>
            <a:endParaRPr sz="2800">
              <a:solidFill>
                <a:srgbClr val="00AFD7"/>
              </a:solidFill>
            </a:endParaRPr>
          </a:p>
        </p:txBody>
      </p:sp>
      <p:sp>
        <p:nvSpPr>
          <p:cNvPr id="192" name="Google Shape;192;p27"/>
          <p:cNvSpPr txBox="1">
            <a:spLocks noGrp="1"/>
          </p:cNvSpPr>
          <p:nvPr>
            <p:ph type="sldNum" idx="12"/>
          </p:nvPr>
        </p:nvSpPr>
        <p:spPr>
          <a:xfrm>
            <a:off x="8580847" y="6325369"/>
            <a:ext cx="472800" cy="3912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Clr>
                <a:srgbClr val="000000"/>
              </a:buClr>
              <a:buSzPts val="1300"/>
              <a:buFont typeface="Arial"/>
              <a:buNone/>
            </a:pPr>
            <a:fld id="{00000000-1234-1234-1234-123412341234}" type="slidenum">
              <a:rPr lang="en-US"/>
              <a:t>14</a:t>
            </a:fld>
            <a:endParaRPr/>
          </a:p>
        </p:txBody>
      </p:sp>
      <p:sp>
        <p:nvSpPr>
          <p:cNvPr id="193" name="Google Shape;193;p27"/>
          <p:cNvSpPr txBox="1"/>
          <p:nvPr/>
        </p:nvSpPr>
        <p:spPr>
          <a:xfrm>
            <a:off x="344475" y="1240725"/>
            <a:ext cx="7327800" cy="468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000" b="1">
              <a:solidFill>
                <a:schemeClr val="dk1"/>
              </a:solidFill>
              <a:latin typeface="Avenir"/>
              <a:ea typeface="Avenir"/>
              <a:cs typeface="Avenir"/>
              <a:sym typeface="Avenir"/>
            </a:endParaRPr>
          </a:p>
          <a:p>
            <a:pPr marL="0" lvl="0" indent="0" algn="l" rtl="0">
              <a:spcBef>
                <a:spcPts val="0"/>
              </a:spcBef>
              <a:spcAft>
                <a:spcPts val="0"/>
              </a:spcAft>
              <a:buNone/>
            </a:pPr>
            <a:endParaRPr sz="2000" b="1">
              <a:solidFill>
                <a:schemeClr val="dk1"/>
              </a:solidFill>
              <a:latin typeface="Avenir"/>
              <a:ea typeface="Avenir"/>
              <a:cs typeface="Avenir"/>
              <a:sym typeface="Avenir"/>
            </a:endParaRPr>
          </a:p>
          <a:p>
            <a:pPr marL="0" lvl="0" indent="0" algn="l" rtl="0">
              <a:spcBef>
                <a:spcPts val="0"/>
              </a:spcBef>
              <a:spcAft>
                <a:spcPts val="0"/>
              </a:spcAft>
              <a:buNone/>
            </a:pPr>
            <a:endParaRPr sz="2000" b="1">
              <a:solidFill>
                <a:schemeClr val="dk1"/>
              </a:solidFill>
              <a:latin typeface="Avenir"/>
              <a:ea typeface="Avenir"/>
              <a:cs typeface="Avenir"/>
              <a:sym typeface="Avenir"/>
            </a:endParaRPr>
          </a:p>
          <a:p>
            <a:pPr marL="457200" lvl="0" indent="-355600" algn="l" rtl="0">
              <a:spcBef>
                <a:spcPts val="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Join parent leadership groups such as PTA, PTSA, PTSA, booster clubs, etc.</a:t>
            </a:r>
            <a:endParaRPr sz="2000">
              <a:solidFill>
                <a:schemeClr val="dk1"/>
              </a:solidFill>
              <a:latin typeface="Avenir"/>
              <a:ea typeface="Avenir"/>
              <a:cs typeface="Avenir"/>
              <a:sym typeface="Avenir"/>
            </a:endParaRPr>
          </a:p>
          <a:p>
            <a:pPr marL="457200" lvl="0" indent="-355600" algn="l" rtl="0">
              <a:spcBef>
                <a:spcPts val="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Become a member of the School Improvement Team and/or attend meetings </a:t>
            </a:r>
            <a:endParaRPr sz="2000">
              <a:solidFill>
                <a:schemeClr val="dk1"/>
              </a:solidFill>
              <a:latin typeface="Avenir"/>
              <a:ea typeface="Avenir"/>
              <a:cs typeface="Avenir"/>
              <a:sym typeface="Avenir"/>
            </a:endParaRPr>
          </a:p>
          <a:p>
            <a:pPr marL="457200" lvl="0" indent="-355600" algn="l" rtl="0">
              <a:spcBef>
                <a:spcPts val="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Volunteer to contact other parents/families regarding important school information  </a:t>
            </a:r>
            <a:endParaRPr sz="2000">
              <a:solidFill>
                <a:schemeClr val="dk1"/>
              </a:solidFill>
              <a:highlight>
                <a:srgbClr val="FFFF00"/>
              </a:highlight>
              <a:latin typeface="Avenir"/>
              <a:ea typeface="Avenir"/>
              <a:cs typeface="Avenir"/>
              <a:sym typeface="Avenir"/>
            </a:endParaRPr>
          </a:p>
          <a:p>
            <a:pPr marL="457200" lvl="0" indent="-355600" algn="l" rtl="0">
              <a:spcBef>
                <a:spcPts val="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Attend academic events occurring at your child’s school </a:t>
            </a:r>
            <a:endParaRPr sz="2000">
              <a:solidFill>
                <a:schemeClr val="dk1"/>
              </a:solidFill>
              <a:latin typeface="Avenir"/>
              <a:ea typeface="Avenir"/>
              <a:cs typeface="Avenir"/>
              <a:sym typeface="Avenir"/>
            </a:endParaRPr>
          </a:p>
          <a:p>
            <a:pPr marL="457200" lvl="0" indent="-355600" algn="l" rtl="0">
              <a:spcBef>
                <a:spcPts val="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Participate in opportunities that support school activities</a:t>
            </a:r>
            <a:endParaRPr sz="2000">
              <a:solidFill>
                <a:schemeClr val="dk1"/>
              </a:solidFill>
              <a:latin typeface="Avenir"/>
              <a:ea typeface="Avenir"/>
              <a:cs typeface="Avenir"/>
              <a:sym typeface="Avenir"/>
            </a:endParaRPr>
          </a:p>
          <a:p>
            <a:pPr marL="457200" lvl="0" indent="-355600" algn="l" rtl="0">
              <a:spcBef>
                <a:spcPts val="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Support Teacher appreciation activities</a:t>
            </a:r>
            <a:endParaRPr sz="2000">
              <a:solidFill>
                <a:schemeClr val="dk1"/>
              </a:solidFill>
              <a:latin typeface="Avenir"/>
              <a:ea typeface="Avenir"/>
              <a:cs typeface="Avenir"/>
              <a:sym typeface="Avenir"/>
            </a:endParaRPr>
          </a:p>
          <a:p>
            <a:pPr marL="457200" lvl="0" indent="-355600" algn="l" rtl="0">
              <a:spcBef>
                <a:spcPts val="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Assist with class parties </a:t>
            </a:r>
            <a:endParaRPr sz="2000">
              <a:solidFill>
                <a:schemeClr val="dk1"/>
              </a:solidFill>
              <a:latin typeface="Avenir"/>
              <a:ea typeface="Avenir"/>
              <a:cs typeface="Avenir"/>
              <a:sym typeface="Avenir"/>
            </a:endParaRPr>
          </a:p>
          <a:p>
            <a:pPr marL="457200" lvl="0" indent="-355600" algn="l" rtl="0">
              <a:spcBef>
                <a:spcPts val="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Attend parent conferences</a:t>
            </a:r>
            <a:endParaRPr sz="2000">
              <a:solidFill>
                <a:schemeClr val="dk1"/>
              </a:solidFill>
              <a:latin typeface="Avenir"/>
              <a:ea typeface="Avenir"/>
              <a:cs typeface="Avenir"/>
              <a:sym typeface="Avenir"/>
            </a:endParaRPr>
          </a:p>
          <a:p>
            <a:pPr marL="457200" lvl="0" indent="-355600" algn="l" rtl="0">
              <a:spcBef>
                <a:spcPts val="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Tutor students</a:t>
            </a:r>
            <a:endParaRPr sz="2000">
              <a:solidFill>
                <a:schemeClr val="dk1"/>
              </a:solidFill>
              <a:latin typeface="Avenir"/>
              <a:ea typeface="Avenir"/>
              <a:cs typeface="Avenir"/>
              <a:sym typeface="Avenir"/>
            </a:endParaRPr>
          </a:p>
          <a:p>
            <a:pPr marL="0" lvl="0" indent="0" algn="l" rtl="0">
              <a:spcBef>
                <a:spcPts val="400"/>
              </a:spcBef>
              <a:spcAft>
                <a:spcPts val="0"/>
              </a:spcAft>
              <a:buNone/>
            </a:pPr>
            <a:endParaRPr sz="2000">
              <a:solidFill>
                <a:srgbClr val="FF0000"/>
              </a:solidFill>
              <a:latin typeface="Avenir"/>
              <a:ea typeface="Avenir"/>
              <a:cs typeface="Avenir"/>
              <a:sym typeface="Avenir"/>
            </a:endParaRPr>
          </a:p>
          <a:p>
            <a:pPr marL="0" lvl="0" indent="0" algn="l" rtl="0">
              <a:lnSpc>
                <a:spcPct val="90000"/>
              </a:lnSpc>
              <a:spcBef>
                <a:spcPts val="1000"/>
              </a:spcBef>
              <a:spcAft>
                <a:spcPts val="0"/>
              </a:spcAft>
              <a:buClr>
                <a:schemeClr val="dk1"/>
              </a:buClr>
              <a:buSzPts val="1100"/>
              <a:buFont typeface="Arial"/>
              <a:buNone/>
            </a:pPr>
            <a:endParaRPr sz="2000">
              <a:solidFill>
                <a:srgbClr val="535758"/>
              </a:solidFill>
              <a:latin typeface="Avenir"/>
              <a:ea typeface="Avenir"/>
              <a:cs typeface="Avenir"/>
              <a:sym typeface="Avenir"/>
            </a:endParaRPr>
          </a:p>
          <a:p>
            <a:pPr marL="0" lvl="0" indent="0" algn="l" rtl="0">
              <a:spcBef>
                <a:spcPts val="0"/>
              </a:spcBef>
              <a:spcAft>
                <a:spcPts val="0"/>
              </a:spcAft>
              <a:buNone/>
            </a:pPr>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98"/>
        <p:cNvGrpSpPr/>
        <p:nvPr/>
      </p:nvGrpSpPr>
      <p:grpSpPr>
        <a:xfrm>
          <a:off x="0" y="0"/>
          <a:ext cx="0" cy="0"/>
          <a:chOff x="0" y="0"/>
          <a:chExt cx="0" cy="0"/>
        </a:xfrm>
      </p:grpSpPr>
      <p:sp>
        <p:nvSpPr>
          <p:cNvPr id="199" name="Google Shape;199;p28"/>
          <p:cNvSpPr txBox="1"/>
          <p:nvPr/>
        </p:nvSpPr>
        <p:spPr>
          <a:xfrm>
            <a:off x="469900" y="1649300"/>
            <a:ext cx="8659800" cy="42180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sz="300" b="1">
              <a:solidFill>
                <a:srgbClr val="00AED6"/>
              </a:solidFill>
            </a:endParaRPr>
          </a:p>
          <a:p>
            <a:pPr marL="342900" lvl="0" indent="0" algn="l" rtl="0">
              <a:spcBef>
                <a:spcPts val="0"/>
              </a:spcBef>
              <a:spcAft>
                <a:spcPts val="0"/>
              </a:spcAft>
              <a:buClr>
                <a:schemeClr val="dk1"/>
              </a:buClr>
              <a:buSzPts val="1100"/>
              <a:buFont typeface="Arial"/>
              <a:buNone/>
            </a:pPr>
            <a:endParaRPr sz="2000">
              <a:solidFill>
                <a:schemeClr val="dk1"/>
              </a:solidFill>
              <a:latin typeface="Avenir"/>
              <a:ea typeface="Avenir"/>
              <a:cs typeface="Avenir"/>
              <a:sym typeface="Avenir"/>
            </a:endParaRPr>
          </a:p>
          <a:p>
            <a:pPr marL="457200" lvl="0" indent="-355600" algn="l" rtl="0">
              <a:spcBef>
                <a:spcPts val="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Title I parents and families have the right to request the qualifications of their child’s teachers.  The “Parent Right to Know” letter is linked to the school’s website and contains the form to request the teacher’s qualifications</a:t>
            </a:r>
            <a:endParaRPr sz="2000">
              <a:solidFill>
                <a:schemeClr val="dk1"/>
              </a:solidFill>
              <a:latin typeface="Avenir"/>
              <a:ea typeface="Avenir"/>
              <a:cs typeface="Avenir"/>
              <a:sym typeface="Avenir"/>
            </a:endParaRPr>
          </a:p>
          <a:p>
            <a:pPr marL="0" lvl="0" indent="0" algn="l" rtl="0">
              <a:spcBef>
                <a:spcPts val="400"/>
              </a:spcBef>
              <a:spcAft>
                <a:spcPts val="0"/>
              </a:spcAft>
              <a:buNone/>
            </a:pPr>
            <a:endParaRPr sz="2000">
              <a:solidFill>
                <a:srgbClr val="FF0000"/>
              </a:solidFill>
              <a:latin typeface="Avenir"/>
              <a:ea typeface="Avenir"/>
              <a:cs typeface="Avenir"/>
              <a:sym typeface="Avenir"/>
            </a:endParaRPr>
          </a:p>
          <a:p>
            <a:pPr marL="457200" lvl="0" indent="0" algn="l" rtl="0">
              <a:spcBef>
                <a:spcPts val="400"/>
              </a:spcBef>
              <a:spcAft>
                <a:spcPts val="0"/>
              </a:spcAft>
              <a:buNone/>
            </a:pPr>
            <a:endParaRPr sz="2000">
              <a:solidFill>
                <a:srgbClr val="FF0000"/>
              </a:solidFill>
              <a:latin typeface="Avenir"/>
              <a:ea typeface="Avenir"/>
              <a:cs typeface="Avenir"/>
              <a:sym typeface="Avenir"/>
            </a:endParaRPr>
          </a:p>
          <a:p>
            <a:pPr marL="457200" lvl="0" indent="-355600" algn="l" rtl="0">
              <a:spcBef>
                <a:spcPts val="40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Requests should be completed by the school within 30 days. </a:t>
            </a:r>
            <a:endParaRPr sz="2400">
              <a:solidFill>
                <a:srgbClr val="FF0000"/>
              </a:solidFill>
              <a:latin typeface="Avenir"/>
              <a:ea typeface="Avenir"/>
              <a:cs typeface="Avenir"/>
              <a:sym typeface="Avenir"/>
            </a:endParaRPr>
          </a:p>
          <a:p>
            <a:pPr marL="342900" lvl="0" indent="-342900" algn="l" rtl="0">
              <a:spcBef>
                <a:spcPts val="440"/>
              </a:spcBef>
              <a:spcAft>
                <a:spcPts val="0"/>
              </a:spcAft>
              <a:buClr>
                <a:schemeClr val="dk1"/>
              </a:buClr>
              <a:buFont typeface="Arial"/>
              <a:buNone/>
            </a:pPr>
            <a:endParaRPr sz="2200">
              <a:solidFill>
                <a:schemeClr val="dk1"/>
              </a:solidFill>
            </a:endParaRPr>
          </a:p>
          <a:p>
            <a:pPr marL="0" lvl="0" indent="0" algn="l" rtl="0">
              <a:spcBef>
                <a:spcPts val="0"/>
              </a:spcBef>
              <a:spcAft>
                <a:spcPts val="0"/>
              </a:spcAft>
              <a:buNone/>
            </a:pPr>
            <a:endParaRPr sz="1900"/>
          </a:p>
        </p:txBody>
      </p:sp>
      <p:sp>
        <p:nvSpPr>
          <p:cNvPr id="200" name="Google Shape;200;p28"/>
          <p:cNvSpPr txBox="1">
            <a:spLocks noGrp="1"/>
          </p:cNvSpPr>
          <p:nvPr>
            <p:ph type="title"/>
          </p:nvPr>
        </p:nvSpPr>
        <p:spPr>
          <a:xfrm>
            <a:off x="469900" y="194725"/>
            <a:ext cx="8022000" cy="1028700"/>
          </a:xfrm>
          <a:prstGeom prst="rect">
            <a:avLst/>
          </a:prstGeom>
        </p:spPr>
        <p:txBody>
          <a:bodyPr spcFirstLastPara="1" wrap="square" lIns="91425" tIns="45700" rIns="91425" bIns="45700" anchor="ctr" anchorCtr="0">
            <a:normAutofit fontScale="90000"/>
          </a:bodyPr>
          <a:lstStyle/>
          <a:p>
            <a:pPr marL="0" lvl="0" indent="0" algn="l" rtl="0">
              <a:lnSpc>
                <a:spcPct val="100000"/>
              </a:lnSpc>
              <a:spcBef>
                <a:spcPts val="0"/>
              </a:spcBef>
              <a:spcAft>
                <a:spcPts val="0"/>
              </a:spcAft>
              <a:buClr>
                <a:schemeClr val="dk1"/>
              </a:buClr>
              <a:buFont typeface="Arial"/>
              <a:buNone/>
            </a:pPr>
            <a:r>
              <a:rPr lang="en-US">
                <a:solidFill>
                  <a:schemeClr val="dk1"/>
                </a:solidFill>
              </a:rPr>
              <a:t>How do I request the qualifications of my child’s teachers?</a:t>
            </a:r>
            <a:endParaRPr sz="3500">
              <a:solidFill>
                <a:srgbClr val="00AFD7"/>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05" name="Google Shape;205;p29"/>
          <p:cNvSpPr/>
          <p:nvPr/>
        </p:nvSpPr>
        <p:spPr>
          <a:xfrm>
            <a:off x="873825" y="1638075"/>
            <a:ext cx="7256100" cy="3945300"/>
          </a:xfrm>
          <a:prstGeom prst="rect">
            <a:avLst/>
          </a:prstGeom>
          <a:noFill/>
          <a:ln>
            <a:noFill/>
          </a:ln>
        </p:spPr>
        <p:txBody>
          <a:bodyPr spcFirstLastPara="1" wrap="square" lIns="91425" tIns="45700" rIns="91425" bIns="45700" anchor="t" anchorCtr="0">
            <a:noAutofit/>
          </a:bodyPr>
          <a:lstStyle/>
          <a:p>
            <a:pPr marL="342900" lvl="0" indent="-342900" algn="l" rtl="0">
              <a:spcBef>
                <a:spcPts val="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Being Highly Qualified in NC means you have successfully passed the licensure exams required or received alternate licensure in a way set out by NC law. </a:t>
            </a:r>
            <a:endParaRPr sz="3000">
              <a:solidFill>
                <a:schemeClr val="dk1"/>
              </a:solidFill>
              <a:latin typeface="Avenir"/>
              <a:ea typeface="Avenir"/>
              <a:cs typeface="Avenir"/>
              <a:sym typeface="Avenir"/>
            </a:endParaRPr>
          </a:p>
          <a:p>
            <a:pPr marL="342900" lvl="0" indent="-342900" algn="l" rtl="0">
              <a:spcBef>
                <a:spcPts val="400"/>
              </a:spcBef>
              <a:spcAft>
                <a:spcPts val="0"/>
              </a:spcAft>
              <a:buClr>
                <a:schemeClr val="dk1"/>
              </a:buClr>
              <a:buFont typeface="Arial"/>
              <a:buNone/>
            </a:pPr>
            <a:endParaRPr sz="2000">
              <a:solidFill>
                <a:schemeClr val="dk1"/>
              </a:solidFill>
              <a:latin typeface="Avenir"/>
              <a:ea typeface="Avenir"/>
              <a:cs typeface="Avenir"/>
              <a:sym typeface="Avenir"/>
            </a:endParaRPr>
          </a:p>
          <a:p>
            <a:pPr marL="342900" lvl="0" indent="-342900" algn="l" rtl="0">
              <a:spcBef>
                <a:spcPts val="40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Parents and families are notified if teachers do not meet ESSA’s requirements for Highly-Qualified </a:t>
            </a:r>
            <a:endParaRPr sz="3000">
              <a:solidFill>
                <a:schemeClr val="dk1"/>
              </a:solidFill>
              <a:latin typeface="Avenir"/>
              <a:ea typeface="Avenir"/>
              <a:cs typeface="Avenir"/>
              <a:sym typeface="Avenir"/>
            </a:endParaRPr>
          </a:p>
          <a:p>
            <a:pPr marL="342900" lvl="0" indent="-215900" algn="l" rtl="0">
              <a:spcBef>
                <a:spcPts val="400"/>
              </a:spcBef>
              <a:spcAft>
                <a:spcPts val="0"/>
              </a:spcAft>
              <a:buClr>
                <a:schemeClr val="dk1"/>
              </a:buClr>
              <a:buSzPts val="2000"/>
              <a:buFont typeface="Arial"/>
              <a:buNone/>
            </a:pPr>
            <a:endParaRPr sz="2000" i="1">
              <a:solidFill>
                <a:srgbClr val="0070C0"/>
              </a:solidFill>
              <a:latin typeface="Avenir"/>
              <a:ea typeface="Avenir"/>
              <a:cs typeface="Avenir"/>
              <a:sym typeface="Avenir"/>
            </a:endParaRPr>
          </a:p>
          <a:p>
            <a:pPr marL="342900" lvl="0" indent="-342900" algn="l" rtl="0">
              <a:spcBef>
                <a:spcPts val="40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Parents may request information on teacher qualifications in writing</a:t>
            </a:r>
            <a:endParaRPr>
              <a:solidFill>
                <a:srgbClr val="666666"/>
              </a:solidFill>
              <a:latin typeface="Avenir"/>
              <a:ea typeface="Avenir"/>
              <a:cs typeface="Avenir"/>
              <a:sym typeface="Avenir"/>
            </a:endParaRPr>
          </a:p>
        </p:txBody>
      </p:sp>
      <p:sp>
        <p:nvSpPr>
          <p:cNvPr id="206" name="Google Shape;206;p29"/>
          <p:cNvSpPr txBox="1">
            <a:spLocks noGrp="1"/>
          </p:cNvSpPr>
          <p:nvPr>
            <p:ph type="title"/>
          </p:nvPr>
        </p:nvSpPr>
        <p:spPr>
          <a:xfrm>
            <a:off x="457200" y="194725"/>
            <a:ext cx="8245500" cy="850800"/>
          </a:xfrm>
          <a:prstGeom prst="rect">
            <a:avLst/>
          </a:prstGeom>
        </p:spPr>
        <p:txBody>
          <a:bodyPr spcFirstLastPara="1" wrap="square" lIns="91425" tIns="45700" rIns="91425" bIns="45700" anchor="ctr" anchorCtr="0">
            <a:normAutofit fontScale="90000"/>
          </a:bodyPr>
          <a:lstStyle/>
          <a:p>
            <a:pPr marL="0" lvl="0" indent="0" algn="l" rtl="0">
              <a:lnSpc>
                <a:spcPct val="100000"/>
              </a:lnSpc>
              <a:spcBef>
                <a:spcPts val="0"/>
              </a:spcBef>
              <a:spcAft>
                <a:spcPts val="0"/>
              </a:spcAft>
              <a:buClr>
                <a:schemeClr val="dk1"/>
              </a:buClr>
              <a:buFont typeface="Arial"/>
              <a:buNone/>
            </a:pPr>
            <a:r>
              <a:rPr lang="en-US" sz="2800">
                <a:solidFill>
                  <a:schemeClr val="dk1"/>
                </a:solidFill>
              </a:rPr>
              <a:t>How will I be notified if my child is taught by a teacher who is not Highly-Qualified?</a:t>
            </a:r>
            <a:endParaRPr sz="2800">
              <a:solidFill>
                <a:srgbClr val="00AFD7"/>
              </a:solidFill>
            </a:endParaRPr>
          </a:p>
        </p:txBody>
      </p:sp>
      <p:sp>
        <p:nvSpPr>
          <p:cNvPr id="207" name="Google Shape;207;p29"/>
          <p:cNvSpPr txBox="1">
            <a:spLocks noGrp="1"/>
          </p:cNvSpPr>
          <p:nvPr>
            <p:ph type="sldNum" idx="12"/>
          </p:nvPr>
        </p:nvSpPr>
        <p:spPr>
          <a:xfrm>
            <a:off x="8580847" y="6325369"/>
            <a:ext cx="472800" cy="3912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Clr>
                <a:srgbClr val="000000"/>
              </a:buClr>
              <a:buSzPts val="1300"/>
              <a:buFont typeface="Arial"/>
              <a:buNone/>
            </a:pPr>
            <a:fld id="{00000000-1234-1234-1234-123412341234}" type="slidenum">
              <a:rPr lang="en-US"/>
              <a:t>16</a:t>
            </a:fld>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11"/>
        <p:cNvGrpSpPr/>
        <p:nvPr/>
      </p:nvGrpSpPr>
      <p:grpSpPr>
        <a:xfrm>
          <a:off x="0" y="0"/>
          <a:ext cx="0" cy="0"/>
          <a:chOff x="0" y="0"/>
          <a:chExt cx="0" cy="0"/>
        </a:xfrm>
      </p:grpSpPr>
      <p:sp>
        <p:nvSpPr>
          <p:cNvPr id="212" name="Google Shape;212;p30"/>
          <p:cNvSpPr txBox="1"/>
          <p:nvPr/>
        </p:nvSpPr>
        <p:spPr>
          <a:xfrm>
            <a:off x="538950" y="218100"/>
            <a:ext cx="8066100" cy="7131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chemeClr val="dk1"/>
              </a:buClr>
              <a:buFont typeface="Arial"/>
              <a:buNone/>
            </a:pPr>
            <a:r>
              <a:rPr lang="en-US" sz="3600" b="1">
                <a:solidFill>
                  <a:schemeClr val="dk1"/>
                </a:solidFill>
                <a:latin typeface="Avenir"/>
                <a:ea typeface="Avenir"/>
                <a:cs typeface="Avenir"/>
                <a:sym typeface="Avenir"/>
              </a:rPr>
              <a:t>Parent Concerns or Questions?</a:t>
            </a:r>
            <a:endParaRPr sz="1200" b="0" i="0" u="none" strike="noStrike" cap="none">
              <a:solidFill>
                <a:srgbClr val="666666"/>
              </a:solidFill>
              <a:latin typeface="Avenir"/>
              <a:ea typeface="Avenir"/>
              <a:cs typeface="Avenir"/>
              <a:sym typeface="Avenir"/>
            </a:endParaRPr>
          </a:p>
        </p:txBody>
      </p:sp>
      <p:sp>
        <p:nvSpPr>
          <p:cNvPr id="213" name="Google Shape;213;p30"/>
          <p:cNvSpPr/>
          <p:nvPr/>
        </p:nvSpPr>
        <p:spPr>
          <a:xfrm>
            <a:off x="7808054" y="6157518"/>
            <a:ext cx="1184700" cy="587100"/>
          </a:xfrm>
          <a:prstGeom prst="rect">
            <a:avLst/>
          </a:prstGeom>
          <a:blipFill rotWithShape="1">
            <a:blip r:embed="rId3">
              <a:alphaModFix/>
            </a:blip>
            <a:stretch>
              <a:fillRect/>
            </a:stretch>
          </a:blip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chemeClr val="dk1"/>
              </a:buClr>
              <a:buSzPts val="1800"/>
              <a:buFont typeface="Twentieth Century"/>
              <a:buNone/>
            </a:pPr>
            <a:endParaRPr sz="1800" b="0" i="0" u="none" strike="noStrike" cap="none">
              <a:solidFill>
                <a:schemeClr val="dk1"/>
              </a:solidFill>
              <a:latin typeface="Twentieth Century"/>
              <a:ea typeface="Twentieth Century"/>
              <a:cs typeface="Twentieth Century"/>
              <a:sym typeface="Twentieth Century"/>
            </a:endParaRPr>
          </a:p>
        </p:txBody>
      </p:sp>
      <p:sp>
        <p:nvSpPr>
          <p:cNvPr id="214" name="Google Shape;214;p30"/>
          <p:cNvSpPr txBox="1">
            <a:spLocks noGrp="1"/>
          </p:cNvSpPr>
          <p:nvPr>
            <p:ph type="sldNum" idx="12"/>
          </p:nvPr>
        </p:nvSpPr>
        <p:spPr>
          <a:xfrm>
            <a:off x="8580847" y="6325369"/>
            <a:ext cx="472800" cy="3912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Clr>
                <a:srgbClr val="000000"/>
              </a:buClr>
              <a:buSzPts val="1300"/>
              <a:buFont typeface="Arial"/>
              <a:buNone/>
            </a:pPr>
            <a:fld id="{00000000-1234-1234-1234-123412341234}" type="slidenum">
              <a:rPr lang="en-US"/>
              <a:t>17</a:t>
            </a:fld>
            <a:endParaRPr/>
          </a:p>
        </p:txBody>
      </p:sp>
      <p:sp>
        <p:nvSpPr>
          <p:cNvPr id="215" name="Google Shape;215;p30"/>
          <p:cNvSpPr txBox="1"/>
          <p:nvPr/>
        </p:nvSpPr>
        <p:spPr>
          <a:xfrm>
            <a:off x="367175" y="1982625"/>
            <a:ext cx="8788800" cy="7695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endParaRPr sz="2400">
              <a:solidFill>
                <a:srgbClr val="CC0202"/>
              </a:solidFill>
              <a:latin typeface="Avenir"/>
              <a:ea typeface="Avenir"/>
              <a:cs typeface="Avenir"/>
              <a:sym typeface="Avenir"/>
            </a:endParaRPr>
          </a:p>
          <a:p>
            <a:pPr marL="0" lvl="0" indent="0" algn="l" rtl="0">
              <a:spcBef>
                <a:spcPts val="0"/>
              </a:spcBef>
              <a:spcAft>
                <a:spcPts val="0"/>
              </a:spcAft>
              <a:buNone/>
            </a:pPr>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19"/>
        <p:cNvGrpSpPr/>
        <p:nvPr/>
      </p:nvGrpSpPr>
      <p:grpSpPr>
        <a:xfrm>
          <a:off x="0" y="0"/>
          <a:ext cx="0" cy="0"/>
          <a:chOff x="0" y="0"/>
          <a:chExt cx="0" cy="0"/>
        </a:xfrm>
      </p:grpSpPr>
      <p:sp>
        <p:nvSpPr>
          <p:cNvPr id="220" name="Google Shape;220;p31"/>
          <p:cNvSpPr txBox="1"/>
          <p:nvPr/>
        </p:nvSpPr>
        <p:spPr>
          <a:xfrm>
            <a:off x="525948" y="1100025"/>
            <a:ext cx="7658400" cy="50769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100"/>
              <a:buFont typeface="Arial"/>
              <a:buNone/>
            </a:pPr>
            <a:endParaRPr sz="1600">
              <a:solidFill>
                <a:schemeClr val="dk1"/>
              </a:solidFill>
            </a:endParaRPr>
          </a:p>
          <a:p>
            <a:pPr marL="457200" lvl="0" indent="-381000" algn="l" rtl="0">
              <a:spcBef>
                <a:spcPts val="0"/>
              </a:spcBef>
              <a:spcAft>
                <a:spcPts val="0"/>
              </a:spcAft>
              <a:buClr>
                <a:schemeClr val="dk1"/>
              </a:buClr>
              <a:buSzPts val="2400"/>
              <a:buChar char="●"/>
            </a:pPr>
            <a:r>
              <a:rPr lang="en-US" sz="2400">
                <a:solidFill>
                  <a:schemeClr val="dk1"/>
                </a:solidFill>
              </a:rPr>
              <a:t>The full North Carolina Standard Course of Study (NCSCOS) can be viewed using the link below:</a:t>
            </a:r>
            <a:endParaRPr sz="2400">
              <a:solidFill>
                <a:schemeClr val="dk1"/>
              </a:solidFill>
            </a:endParaRPr>
          </a:p>
          <a:p>
            <a:pPr marL="457200" lvl="0" indent="0" algn="l" rtl="0">
              <a:spcBef>
                <a:spcPts val="0"/>
              </a:spcBef>
              <a:spcAft>
                <a:spcPts val="0"/>
              </a:spcAft>
              <a:buClr>
                <a:schemeClr val="dk1"/>
              </a:buClr>
              <a:buSzPts val="1100"/>
              <a:buFont typeface="Arial"/>
              <a:buNone/>
            </a:pPr>
            <a:r>
              <a:rPr lang="en-US" sz="2400">
                <a:solidFill>
                  <a:srgbClr val="9900FF"/>
                </a:solidFill>
              </a:rPr>
              <a:t> </a:t>
            </a:r>
            <a:r>
              <a:rPr lang="en-US" sz="2400" u="sng">
                <a:solidFill>
                  <a:schemeClr val="dk1"/>
                </a:solidFill>
                <a:hlinkClick r:id="rId3">
                  <a:extLst>
                    <a:ext uri="{A12FA001-AC4F-418D-AE19-62706E023703}">
                      <ahyp:hlinkClr xmlns:ahyp="http://schemas.microsoft.com/office/drawing/2018/hyperlinkcolor" val="tx"/>
                    </a:ext>
                  </a:extLst>
                </a:hlinkClick>
              </a:rPr>
              <a:t>http://www.dpi.state.nc.us/curriculum/</a:t>
            </a:r>
            <a:r>
              <a:rPr lang="en-US" sz="2400">
                <a:solidFill>
                  <a:schemeClr val="dk1"/>
                </a:solidFill>
              </a:rPr>
              <a:t> </a:t>
            </a:r>
            <a:endParaRPr sz="2400">
              <a:solidFill>
                <a:schemeClr val="dk1"/>
              </a:solidFill>
            </a:endParaRPr>
          </a:p>
          <a:p>
            <a:pPr marL="0" lvl="0" indent="0" algn="l" rtl="0">
              <a:spcBef>
                <a:spcPts val="320"/>
              </a:spcBef>
              <a:spcAft>
                <a:spcPts val="0"/>
              </a:spcAft>
              <a:buClr>
                <a:schemeClr val="dk1"/>
              </a:buClr>
              <a:buSzPts val="1100"/>
              <a:buFont typeface="Arial"/>
              <a:buNone/>
            </a:pPr>
            <a:endParaRPr sz="2400">
              <a:solidFill>
                <a:srgbClr val="9900FF"/>
              </a:solidFill>
            </a:endParaRPr>
          </a:p>
          <a:p>
            <a:pPr marL="342900" lvl="0" indent="-393700" algn="l" rtl="0">
              <a:spcBef>
                <a:spcPts val="320"/>
              </a:spcBef>
              <a:spcAft>
                <a:spcPts val="0"/>
              </a:spcAft>
              <a:buClr>
                <a:schemeClr val="dk1"/>
              </a:buClr>
              <a:buSzPts val="2400"/>
              <a:buChar char="•"/>
            </a:pPr>
            <a:r>
              <a:rPr lang="en-US" sz="2400">
                <a:solidFill>
                  <a:schemeClr val="dk1"/>
                </a:solidFill>
              </a:rPr>
              <a:t>For more information about the NCSCOS and professional development at your school site, </a:t>
            </a:r>
            <a:endParaRPr sz="2400">
              <a:solidFill>
                <a:srgbClr val="FF0000"/>
              </a:solidFill>
            </a:endParaRPr>
          </a:p>
          <a:p>
            <a:pPr marL="342900" lvl="0" indent="0" algn="l" rtl="0">
              <a:spcBef>
                <a:spcPts val="320"/>
              </a:spcBef>
              <a:spcAft>
                <a:spcPts val="0"/>
              </a:spcAft>
              <a:buClr>
                <a:schemeClr val="dk1"/>
              </a:buClr>
              <a:buSzPts val="1100"/>
              <a:buFont typeface="Arial"/>
              <a:buNone/>
            </a:pPr>
            <a:endParaRPr sz="2400">
              <a:solidFill>
                <a:schemeClr val="dk1"/>
              </a:solidFill>
            </a:endParaRPr>
          </a:p>
          <a:p>
            <a:pPr marL="466725" marR="0" lvl="0" indent="-91440" algn="l" rtl="0">
              <a:lnSpc>
                <a:spcPct val="90000"/>
              </a:lnSpc>
              <a:spcBef>
                <a:spcPts val="400"/>
              </a:spcBef>
              <a:spcAft>
                <a:spcPts val="0"/>
              </a:spcAft>
              <a:buClr>
                <a:srgbClr val="000000"/>
              </a:buClr>
              <a:buSzPts val="1100"/>
              <a:buFont typeface="Twentieth Century"/>
              <a:buNone/>
            </a:pPr>
            <a:endParaRPr>
              <a:solidFill>
                <a:srgbClr val="535758"/>
              </a:solidFill>
              <a:latin typeface="Avenir"/>
              <a:ea typeface="Avenir"/>
              <a:cs typeface="Avenir"/>
              <a:sym typeface="Avenir"/>
            </a:endParaRPr>
          </a:p>
          <a:p>
            <a:pPr marL="91440" marR="0" lvl="0" indent="-91440" algn="l" rtl="0">
              <a:lnSpc>
                <a:spcPct val="80000"/>
              </a:lnSpc>
              <a:spcBef>
                <a:spcPts val="200"/>
              </a:spcBef>
              <a:spcAft>
                <a:spcPts val="0"/>
              </a:spcAft>
              <a:buClr>
                <a:schemeClr val="accent1"/>
              </a:buClr>
              <a:buSzPts val="1200"/>
              <a:buFont typeface="Twentieth Century"/>
              <a:buNone/>
            </a:pPr>
            <a:endParaRPr sz="1200" b="0" i="0" u="none" strike="noStrike" cap="none">
              <a:solidFill>
                <a:schemeClr val="dk1"/>
              </a:solidFill>
              <a:latin typeface="Times New Roman"/>
              <a:ea typeface="Times New Roman"/>
              <a:cs typeface="Times New Roman"/>
              <a:sym typeface="Times New Roman"/>
            </a:endParaRPr>
          </a:p>
          <a:p>
            <a:pPr marL="342900" marR="0" lvl="0" indent="-213358" algn="l" rtl="0">
              <a:lnSpc>
                <a:spcPct val="80000"/>
              </a:lnSpc>
              <a:spcBef>
                <a:spcPts val="408"/>
              </a:spcBef>
              <a:spcAft>
                <a:spcPts val="0"/>
              </a:spcAft>
              <a:buClr>
                <a:schemeClr val="dk1"/>
              </a:buClr>
              <a:buSzPts val="2050"/>
              <a:buFont typeface="Calibri"/>
              <a:buNone/>
            </a:pPr>
            <a:endParaRPr sz="2050" b="0" i="0" u="none" strike="noStrike" cap="none">
              <a:solidFill>
                <a:schemeClr val="dk1"/>
              </a:solidFill>
              <a:latin typeface="Calibri"/>
              <a:ea typeface="Calibri"/>
              <a:cs typeface="Calibri"/>
              <a:sym typeface="Calibri"/>
            </a:endParaRPr>
          </a:p>
        </p:txBody>
      </p:sp>
      <p:sp>
        <p:nvSpPr>
          <p:cNvPr id="221" name="Google Shape;221;p31"/>
          <p:cNvSpPr/>
          <p:nvPr/>
        </p:nvSpPr>
        <p:spPr>
          <a:xfrm>
            <a:off x="7808054" y="6157518"/>
            <a:ext cx="1184700" cy="587100"/>
          </a:xfrm>
          <a:prstGeom prst="rect">
            <a:avLst/>
          </a:prstGeom>
          <a:blipFill rotWithShape="1">
            <a:blip r:embed="rId4">
              <a:alphaModFix/>
            </a:blip>
            <a:stretch>
              <a:fillRect/>
            </a:stretch>
          </a:blip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chemeClr val="dk1"/>
              </a:buClr>
              <a:buSzPts val="1800"/>
              <a:buFont typeface="Twentieth Century"/>
              <a:buNone/>
            </a:pPr>
            <a:endParaRPr sz="1800" b="0" i="0" u="none" strike="noStrike" cap="none">
              <a:solidFill>
                <a:schemeClr val="dk1"/>
              </a:solidFill>
              <a:latin typeface="Twentieth Century"/>
              <a:ea typeface="Twentieth Century"/>
              <a:cs typeface="Twentieth Century"/>
              <a:sym typeface="Twentieth Century"/>
            </a:endParaRPr>
          </a:p>
        </p:txBody>
      </p:sp>
      <p:sp>
        <p:nvSpPr>
          <p:cNvPr id="222" name="Google Shape;222;p31"/>
          <p:cNvSpPr txBox="1">
            <a:spLocks noGrp="1"/>
          </p:cNvSpPr>
          <p:nvPr>
            <p:ph type="title"/>
          </p:nvPr>
        </p:nvSpPr>
        <p:spPr>
          <a:xfrm>
            <a:off x="580800" y="256625"/>
            <a:ext cx="7982400" cy="640200"/>
          </a:xfrm>
          <a:prstGeom prst="rect">
            <a:avLst/>
          </a:prstGeom>
        </p:spPr>
        <p:txBody>
          <a:bodyPr spcFirstLastPara="1" wrap="square" lIns="91425" tIns="45700" rIns="91425" bIns="45700" anchor="ctr" anchorCtr="0">
            <a:normAutofit fontScale="90000"/>
          </a:bodyPr>
          <a:lstStyle/>
          <a:p>
            <a:pPr marL="0" lvl="0" indent="0" algn="l" rtl="0">
              <a:lnSpc>
                <a:spcPct val="100000"/>
              </a:lnSpc>
              <a:spcBef>
                <a:spcPts val="0"/>
              </a:spcBef>
              <a:spcAft>
                <a:spcPts val="0"/>
              </a:spcAft>
              <a:buClr>
                <a:schemeClr val="dk1"/>
              </a:buClr>
              <a:buFont typeface="Arial"/>
              <a:buNone/>
            </a:pPr>
            <a:r>
              <a:rPr lang="en-US" sz="3200">
                <a:solidFill>
                  <a:schemeClr val="dk1"/>
                </a:solidFill>
                <a:latin typeface="Arial"/>
                <a:ea typeface="Arial"/>
                <a:cs typeface="Arial"/>
                <a:sym typeface="Arial"/>
              </a:rPr>
              <a:t>North Carolina Standard Course of Study</a:t>
            </a:r>
            <a:endParaRPr/>
          </a:p>
        </p:txBody>
      </p:sp>
      <p:sp>
        <p:nvSpPr>
          <p:cNvPr id="223" name="Google Shape;223;p31"/>
          <p:cNvSpPr txBox="1">
            <a:spLocks noGrp="1"/>
          </p:cNvSpPr>
          <p:nvPr>
            <p:ph type="sldNum" idx="12"/>
          </p:nvPr>
        </p:nvSpPr>
        <p:spPr>
          <a:xfrm>
            <a:off x="8580847" y="6325369"/>
            <a:ext cx="472800" cy="3912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Clr>
                <a:srgbClr val="000000"/>
              </a:buClr>
              <a:buSzPts val="1300"/>
              <a:buFont typeface="Arial"/>
              <a:buNone/>
            </a:pPr>
            <a:fld id="{00000000-1234-1234-1234-123412341234}" type="slidenum">
              <a:rPr lang="en-US"/>
              <a:t>18</a:t>
            </a:fld>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27"/>
        <p:cNvGrpSpPr/>
        <p:nvPr/>
      </p:nvGrpSpPr>
      <p:grpSpPr>
        <a:xfrm>
          <a:off x="0" y="0"/>
          <a:ext cx="0" cy="0"/>
          <a:chOff x="0" y="0"/>
          <a:chExt cx="0" cy="0"/>
        </a:xfrm>
      </p:grpSpPr>
      <p:sp>
        <p:nvSpPr>
          <p:cNvPr id="228" name="Google Shape;228;p32"/>
          <p:cNvSpPr txBox="1"/>
          <p:nvPr/>
        </p:nvSpPr>
        <p:spPr>
          <a:xfrm>
            <a:off x="482825" y="210550"/>
            <a:ext cx="7230900" cy="9240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100"/>
              <a:buFont typeface="Arial"/>
              <a:buNone/>
            </a:pPr>
            <a:r>
              <a:rPr lang="en-US" sz="2800" b="1">
                <a:solidFill>
                  <a:schemeClr val="dk1"/>
                </a:solidFill>
              </a:rPr>
              <a:t>Some Schools Have an Additional Designation</a:t>
            </a:r>
            <a:endParaRPr sz="2050" b="0" i="0" u="none" strike="noStrike" cap="none">
              <a:solidFill>
                <a:schemeClr val="dk1"/>
              </a:solidFill>
              <a:latin typeface="Calibri"/>
              <a:ea typeface="Calibri"/>
              <a:cs typeface="Calibri"/>
              <a:sym typeface="Calibri"/>
            </a:endParaRPr>
          </a:p>
        </p:txBody>
      </p:sp>
      <p:sp>
        <p:nvSpPr>
          <p:cNvPr id="229" name="Google Shape;229;p32"/>
          <p:cNvSpPr txBox="1">
            <a:spLocks noGrp="1"/>
          </p:cNvSpPr>
          <p:nvPr>
            <p:ph type="sldNum" idx="12"/>
          </p:nvPr>
        </p:nvSpPr>
        <p:spPr>
          <a:xfrm>
            <a:off x="8580847" y="6325369"/>
            <a:ext cx="472800" cy="3912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Clr>
                <a:srgbClr val="000000"/>
              </a:buClr>
              <a:buSzPts val="1300"/>
              <a:buFont typeface="Arial"/>
              <a:buNone/>
            </a:pPr>
            <a:fld id="{00000000-1234-1234-1234-123412341234}" type="slidenum">
              <a:rPr lang="en-US"/>
              <a:t>19</a:t>
            </a:fld>
            <a:endParaRPr/>
          </a:p>
        </p:txBody>
      </p:sp>
      <p:sp>
        <p:nvSpPr>
          <p:cNvPr id="230" name="Google Shape;230;p32"/>
          <p:cNvSpPr txBox="1"/>
          <p:nvPr/>
        </p:nvSpPr>
        <p:spPr>
          <a:xfrm>
            <a:off x="589325" y="1314675"/>
            <a:ext cx="8162400" cy="4094400"/>
          </a:xfrm>
          <a:prstGeom prst="rect">
            <a:avLst/>
          </a:prstGeom>
          <a:noFill/>
          <a:ln>
            <a:noFill/>
          </a:ln>
        </p:spPr>
        <p:txBody>
          <a:bodyPr spcFirstLastPara="1" wrap="square" lIns="91425" tIns="91425" rIns="91425" bIns="91425" anchor="t" anchorCtr="0">
            <a:spAutoFit/>
          </a:bodyPr>
          <a:lstStyle/>
          <a:p>
            <a:pPr marL="457200" lvl="0" indent="-368300" algn="l" rtl="0">
              <a:spcBef>
                <a:spcPts val="600"/>
              </a:spcBef>
              <a:spcAft>
                <a:spcPts val="0"/>
              </a:spcAft>
              <a:buClr>
                <a:schemeClr val="dk1"/>
              </a:buClr>
              <a:buSzPts val="2200"/>
              <a:buChar char="●"/>
            </a:pPr>
            <a:r>
              <a:rPr lang="en-US" sz="2200">
                <a:solidFill>
                  <a:schemeClr val="dk1"/>
                </a:solidFill>
              </a:rPr>
              <a:t>NCDPI will notify schools as to whether they have a special designation of ATSI or CSI in November of each year. </a:t>
            </a:r>
            <a:r>
              <a:rPr lang="en-US" sz="2200">
                <a:solidFill>
                  <a:schemeClr val="dk1"/>
                </a:solidFill>
                <a:highlight>
                  <a:srgbClr val="FFFF00"/>
                </a:highlight>
              </a:rPr>
              <a:t>You can skip this slide and the next two until notification from NCDPI or if not relevant to your school.</a:t>
            </a:r>
            <a:endParaRPr sz="2200">
              <a:solidFill>
                <a:schemeClr val="dk1"/>
              </a:solidFill>
              <a:highlight>
                <a:srgbClr val="FFFF00"/>
              </a:highlight>
            </a:endParaRPr>
          </a:p>
          <a:p>
            <a:pPr marL="457200" lvl="0" indent="-368300" algn="l" rtl="0">
              <a:spcBef>
                <a:spcPts val="0"/>
              </a:spcBef>
              <a:spcAft>
                <a:spcPts val="0"/>
              </a:spcAft>
              <a:buClr>
                <a:schemeClr val="dk1"/>
              </a:buClr>
              <a:buSzPts val="2200"/>
              <a:buChar char="●"/>
            </a:pPr>
            <a:r>
              <a:rPr lang="en-US" sz="2200">
                <a:solidFill>
                  <a:schemeClr val="dk1"/>
                </a:solidFill>
              </a:rPr>
              <a:t>The Every School Succeeds Act (ESSA) requires each state to have a plan to measure student achievement annually</a:t>
            </a:r>
            <a:endParaRPr sz="2200">
              <a:solidFill>
                <a:schemeClr val="dk1"/>
              </a:solidFill>
            </a:endParaRPr>
          </a:p>
          <a:p>
            <a:pPr marL="457200" lvl="0" indent="-368300" algn="l" rtl="0">
              <a:spcBef>
                <a:spcPts val="0"/>
              </a:spcBef>
              <a:spcAft>
                <a:spcPts val="0"/>
              </a:spcAft>
              <a:buClr>
                <a:schemeClr val="dk1"/>
              </a:buClr>
              <a:buSzPts val="2200"/>
              <a:buChar char="●"/>
            </a:pPr>
            <a:r>
              <a:rPr lang="en-US" sz="2200">
                <a:solidFill>
                  <a:schemeClr val="dk1"/>
                </a:solidFill>
              </a:rPr>
              <a:t>The plan outlines how each state is being held accountable </a:t>
            </a:r>
            <a:endParaRPr sz="2200">
              <a:solidFill>
                <a:schemeClr val="dk1"/>
              </a:solidFill>
            </a:endParaRPr>
          </a:p>
          <a:p>
            <a:pPr marL="457200" lvl="0" indent="-368300" algn="l" rtl="0">
              <a:spcBef>
                <a:spcPts val="0"/>
              </a:spcBef>
              <a:spcAft>
                <a:spcPts val="0"/>
              </a:spcAft>
              <a:buClr>
                <a:schemeClr val="dk1"/>
              </a:buClr>
              <a:buSzPts val="2200"/>
              <a:buChar char="●"/>
            </a:pPr>
            <a:r>
              <a:rPr lang="en-US" sz="2200">
                <a:solidFill>
                  <a:schemeClr val="dk1"/>
                </a:solidFill>
              </a:rPr>
              <a:t>Title I schools can receive an additional designation based upon state End-of-Grade or End-of-Course assessments</a:t>
            </a:r>
            <a:endParaRPr sz="1600">
              <a:solidFill>
                <a:schemeClr val="dk1"/>
              </a:solidFill>
            </a:endParaRPr>
          </a:p>
          <a:p>
            <a:pPr marL="457200" lvl="0" indent="0" algn="l" rtl="0">
              <a:spcBef>
                <a:spcPts val="600"/>
              </a:spcBef>
              <a:spcAft>
                <a:spcPts val="0"/>
              </a:spcAft>
              <a:buClr>
                <a:schemeClr val="dk1"/>
              </a:buClr>
              <a:buSzPts val="1100"/>
              <a:buFont typeface="Arial"/>
              <a:buNone/>
            </a:pPr>
            <a:r>
              <a:rPr lang="en-US" sz="1600">
                <a:solidFill>
                  <a:schemeClr val="dk1"/>
                </a:solidFill>
              </a:rPr>
              <a:t>Link to the North Carolina State Plan under ESSA:</a:t>
            </a:r>
            <a:endParaRPr sz="1600">
              <a:solidFill>
                <a:schemeClr val="dk1"/>
              </a:solidFill>
            </a:endParaRPr>
          </a:p>
          <a:p>
            <a:pPr marL="457200" lvl="0" indent="0" algn="l" rtl="0">
              <a:spcBef>
                <a:spcPts val="600"/>
              </a:spcBef>
              <a:spcAft>
                <a:spcPts val="0"/>
              </a:spcAft>
              <a:buClr>
                <a:schemeClr val="dk1"/>
              </a:buClr>
              <a:buSzPts val="1100"/>
              <a:buFont typeface="Arial"/>
              <a:buNone/>
            </a:pPr>
            <a:r>
              <a:rPr lang="en-US" sz="1600" u="sng">
                <a:solidFill>
                  <a:srgbClr val="144C72"/>
                </a:solidFill>
                <a:hlinkClick r:id="rId3">
                  <a:extLst>
                    <a:ext uri="{A12FA001-AC4F-418D-AE19-62706E023703}">
                      <ahyp:hlinkClr xmlns:ahyp="http://schemas.microsoft.com/office/drawing/2018/hyperlinkcolor" val="tx"/>
                    </a:ext>
                  </a:extLst>
                </a:hlinkClick>
              </a:rPr>
              <a:t>http://www.ncpublicschools.org/succeeds/</a:t>
            </a:r>
            <a:r>
              <a:rPr lang="en-US" sz="1600">
                <a:solidFill>
                  <a:schemeClr val="dk1"/>
                </a:solidFill>
              </a:rPr>
              <a:t> </a:t>
            </a:r>
            <a:endParaRPr sz="1600">
              <a:solidFill>
                <a:schemeClr val="dk1"/>
              </a:solidFill>
            </a:endParaRPr>
          </a:p>
          <a:p>
            <a:pPr marL="0" lvl="0" indent="0" algn="l" rtl="0">
              <a:spcBef>
                <a:spcPts val="0"/>
              </a:spcBef>
              <a:spcAft>
                <a:spcPts val="0"/>
              </a:spcAft>
              <a:buNone/>
            </a:pP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105" name="Google Shape;105;p15"/>
          <p:cNvSpPr txBox="1">
            <a:spLocks noGrp="1"/>
          </p:cNvSpPr>
          <p:nvPr>
            <p:ph type="sldNum" idx="12"/>
          </p:nvPr>
        </p:nvSpPr>
        <p:spPr>
          <a:xfrm>
            <a:off x="8580847" y="6325369"/>
            <a:ext cx="472800" cy="3912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fld id="{00000000-1234-1234-1234-123412341234}" type="slidenum">
              <a:rPr lang="en-US"/>
              <a:t>2</a:t>
            </a:fld>
            <a:endParaRPr/>
          </a:p>
        </p:txBody>
      </p:sp>
      <p:sp>
        <p:nvSpPr>
          <p:cNvPr id="106" name="Google Shape;106;p15"/>
          <p:cNvSpPr txBox="1"/>
          <p:nvPr/>
        </p:nvSpPr>
        <p:spPr>
          <a:xfrm>
            <a:off x="3355700" y="3774125"/>
            <a:ext cx="2765100" cy="8313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endParaRPr sz="1500">
              <a:latin typeface="Avenir"/>
              <a:ea typeface="Avenir"/>
              <a:cs typeface="Avenir"/>
              <a:sym typeface="Avenir"/>
            </a:endParaRPr>
          </a:p>
        </p:txBody>
      </p:sp>
      <p:sp>
        <p:nvSpPr>
          <p:cNvPr id="107" name="Google Shape;107;p15"/>
          <p:cNvSpPr txBox="1"/>
          <p:nvPr/>
        </p:nvSpPr>
        <p:spPr>
          <a:xfrm>
            <a:off x="6215925" y="3774125"/>
            <a:ext cx="2623500" cy="4155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endParaRPr sz="1500">
              <a:latin typeface="Avenir"/>
              <a:ea typeface="Avenir"/>
              <a:cs typeface="Avenir"/>
              <a:sym typeface="Avenir"/>
            </a:endParaRPr>
          </a:p>
        </p:txBody>
      </p:sp>
      <p:sp>
        <p:nvSpPr>
          <p:cNvPr id="108" name="Google Shape;108;p15"/>
          <p:cNvSpPr txBox="1"/>
          <p:nvPr/>
        </p:nvSpPr>
        <p:spPr>
          <a:xfrm>
            <a:off x="0" y="0"/>
            <a:ext cx="8839500" cy="65058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US" sz="4800" b="1">
                <a:solidFill>
                  <a:schemeClr val="dk1"/>
                </a:solidFill>
                <a:latin typeface="Avenir"/>
                <a:ea typeface="Avenir"/>
                <a:cs typeface="Avenir"/>
                <a:sym typeface="Avenir"/>
              </a:rPr>
              <a:t>    </a:t>
            </a:r>
            <a:r>
              <a:rPr lang="en-US" sz="4800" b="1">
                <a:solidFill>
                  <a:schemeClr val="dk1"/>
                </a:solidFill>
                <a:highlight>
                  <a:srgbClr val="FFFF00"/>
                </a:highlight>
                <a:latin typeface="Avenir"/>
                <a:ea typeface="Avenir"/>
                <a:cs typeface="Avenir"/>
                <a:sym typeface="Avenir"/>
              </a:rPr>
              <a:t>Why are we here?</a:t>
            </a:r>
            <a:endParaRPr sz="4800" b="1">
              <a:solidFill>
                <a:schemeClr val="dk1"/>
              </a:solidFill>
              <a:highlight>
                <a:srgbClr val="FFFF00"/>
              </a:highlight>
              <a:latin typeface="Avenir"/>
              <a:ea typeface="Avenir"/>
              <a:cs typeface="Avenir"/>
              <a:sym typeface="Avenir"/>
            </a:endParaRPr>
          </a:p>
          <a:p>
            <a:pPr marL="0" lvl="0" indent="0" algn="ctr" rtl="0">
              <a:spcBef>
                <a:spcPts val="0"/>
              </a:spcBef>
              <a:spcAft>
                <a:spcPts val="0"/>
              </a:spcAft>
              <a:buNone/>
            </a:pPr>
            <a:endParaRPr sz="4800" b="1">
              <a:solidFill>
                <a:schemeClr val="dk1"/>
              </a:solidFill>
              <a:latin typeface="Avenir"/>
              <a:ea typeface="Avenir"/>
              <a:cs typeface="Avenir"/>
              <a:sym typeface="Avenir"/>
            </a:endParaRPr>
          </a:p>
          <a:p>
            <a:pPr marL="0" lvl="0" indent="0" algn="l" rtl="0">
              <a:spcBef>
                <a:spcPts val="0"/>
              </a:spcBef>
              <a:spcAft>
                <a:spcPts val="0"/>
              </a:spcAft>
              <a:buNone/>
            </a:pPr>
            <a:r>
              <a:rPr lang="en-US" sz="2000">
                <a:solidFill>
                  <a:schemeClr val="dk1"/>
                </a:solidFill>
                <a:latin typeface="Avenir"/>
                <a:ea typeface="Avenir"/>
                <a:cs typeface="Avenir"/>
                <a:sym typeface="Avenir"/>
              </a:rPr>
              <a:t>The </a:t>
            </a:r>
            <a:r>
              <a:rPr lang="en-US" sz="2000" i="1">
                <a:solidFill>
                  <a:schemeClr val="dk1"/>
                </a:solidFill>
                <a:latin typeface="Avenir"/>
                <a:ea typeface="Avenir"/>
                <a:cs typeface="Avenir"/>
                <a:sym typeface="Avenir"/>
              </a:rPr>
              <a:t>Elementary and Secondary Education Act (ESEA), </a:t>
            </a:r>
            <a:r>
              <a:rPr lang="en-US" sz="2000">
                <a:solidFill>
                  <a:schemeClr val="dk1"/>
                </a:solidFill>
                <a:latin typeface="Avenir"/>
                <a:ea typeface="Avenir"/>
                <a:cs typeface="Avenir"/>
                <a:sym typeface="Avenir"/>
              </a:rPr>
              <a:t>as amended by the Every Student Succeeds Act (ESSA) of 2015,</a:t>
            </a:r>
            <a:r>
              <a:rPr lang="en-US" sz="2000" i="1">
                <a:solidFill>
                  <a:srgbClr val="9900FF"/>
                </a:solidFill>
                <a:latin typeface="Avenir"/>
                <a:ea typeface="Avenir"/>
                <a:cs typeface="Avenir"/>
                <a:sym typeface="Avenir"/>
              </a:rPr>
              <a:t> </a:t>
            </a:r>
            <a:r>
              <a:rPr lang="en-US" sz="2000">
                <a:solidFill>
                  <a:schemeClr val="dk1"/>
                </a:solidFill>
                <a:latin typeface="Avenir"/>
                <a:ea typeface="Avenir"/>
                <a:cs typeface="Avenir"/>
                <a:sym typeface="Avenir"/>
              </a:rPr>
              <a:t>requires that each Title I School hold an Annual Meeting for parents/families/community members for the purpose of:</a:t>
            </a:r>
            <a:endParaRPr sz="3000">
              <a:solidFill>
                <a:schemeClr val="dk1"/>
              </a:solidFill>
              <a:latin typeface="Avenir"/>
              <a:ea typeface="Avenir"/>
              <a:cs typeface="Avenir"/>
              <a:sym typeface="Avenir"/>
            </a:endParaRPr>
          </a:p>
          <a:p>
            <a:pPr marL="342900" lvl="0" indent="-342900" algn="l" rtl="0">
              <a:spcBef>
                <a:spcPts val="400"/>
              </a:spcBef>
              <a:spcAft>
                <a:spcPts val="0"/>
              </a:spcAft>
              <a:buNone/>
            </a:pPr>
            <a:endParaRPr sz="2000">
              <a:solidFill>
                <a:schemeClr val="dk1"/>
              </a:solidFill>
              <a:latin typeface="Avenir"/>
              <a:ea typeface="Avenir"/>
              <a:cs typeface="Avenir"/>
              <a:sym typeface="Avenir"/>
            </a:endParaRPr>
          </a:p>
          <a:p>
            <a:pPr marL="457200" lvl="0" indent="-355600" algn="l" rtl="0">
              <a:spcBef>
                <a:spcPts val="400"/>
              </a:spcBef>
              <a:spcAft>
                <a:spcPts val="0"/>
              </a:spcAft>
              <a:buClr>
                <a:schemeClr val="dk1"/>
              </a:buClr>
              <a:buSzPts val="2000"/>
              <a:buFont typeface="Avenir"/>
              <a:buChar char="●"/>
            </a:pPr>
            <a:r>
              <a:rPr lang="en-US" sz="2000">
                <a:solidFill>
                  <a:schemeClr val="dk1"/>
                </a:solidFill>
                <a:highlight>
                  <a:srgbClr val="FFFF00"/>
                </a:highlight>
                <a:latin typeface="Avenir"/>
                <a:ea typeface="Avenir"/>
                <a:cs typeface="Avenir"/>
                <a:sym typeface="Avenir"/>
              </a:rPr>
              <a:t>Informing you of your school’s participation in Title I services</a:t>
            </a:r>
            <a:endParaRPr sz="2000">
              <a:solidFill>
                <a:schemeClr val="dk1"/>
              </a:solidFill>
              <a:highlight>
                <a:srgbClr val="FFFF00"/>
              </a:highlight>
              <a:latin typeface="Avenir"/>
              <a:ea typeface="Avenir"/>
              <a:cs typeface="Avenir"/>
              <a:sym typeface="Avenir"/>
            </a:endParaRPr>
          </a:p>
          <a:p>
            <a:pPr marL="0" lvl="0" indent="0" algn="l" rtl="0">
              <a:spcBef>
                <a:spcPts val="400"/>
              </a:spcBef>
              <a:spcAft>
                <a:spcPts val="0"/>
              </a:spcAft>
              <a:buClr>
                <a:schemeClr val="dk1"/>
              </a:buClr>
              <a:buSzPts val="1100"/>
              <a:buFont typeface="Arial"/>
              <a:buNone/>
            </a:pPr>
            <a:endParaRPr sz="2000">
              <a:solidFill>
                <a:schemeClr val="dk1"/>
              </a:solidFill>
              <a:latin typeface="Avenir"/>
              <a:ea typeface="Avenir"/>
              <a:cs typeface="Avenir"/>
              <a:sym typeface="Avenir"/>
            </a:endParaRPr>
          </a:p>
          <a:p>
            <a:pPr marL="457200" lvl="0" indent="-355600" algn="l" rtl="0">
              <a:spcBef>
                <a:spcPts val="400"/>
              </a:spcBef>
              <a:spcAft>
                <a:spcPts val="0"/>
              </a:spcAft>
              <a:buClr>
                <a:schemeClr val="dk1"/>
              </a:buClr>
              <a:buSzPts val="2000"/>
              <a:buFont typeface="Avenir"/>
              <a:buChar char="●"/>
            </a:pPr>
            <a:r>
              <a:rPr lang="en-US" sz="2000">
                <a:solidFill>
                  <a:schemeClr val="dk1"/>
                </a:solidFill>
                <a:highlight>
                  <a:srgbClr val="FFFF00"/>
                </a:highlight>
                <a:latin typeface="Avenir"/>
                <a:ea typeface="Avenir"/>
                <a:cs typeface="Avenir"/>
                <a:sym typeface="Avenir"/>
              </a:rPr>
              <a:t>Explaining the requirements of Title I, Part A</a:t>
            </a:r>
            <a:endParaRPr sz="2000">
              <a:solidFill>
                <a:schemeClr val="dk1"/>
              </a:solidFill>
              <a:highlight>
                <a:srgbClr val="FFFF00"/>
              </a:highlight>
              <a:latin typeface="Avenir"/>
              <a:ea typeface="Avenir"/>
              <a:cs typeface="Avenir"/>
              <a:sym typeface="Avenir"/>
            </a:endParaRPr>
          </a:p>
          <a:p>
            <a:pPr marL="914400" lvl="0" indent="0" algn="l" rtl="0">
              <a:spcBef>
                <a:spcPts val="400"/>
              </a:spcBef>
              <a:spcAft>
                <a:spcPts val="0"/>
              </a:spcAft>
              <a:buClr>
                <a:schemeClr val="dk1"/>
              </a:buClr>
              <a:buSzPts val="1100"/>
              <a:buFont typeface="Arial"/>
              <a:buNone/>
            </a:pPr>
            <a:endParaRPr sz="2000">
              <a:solidFill>
                <a:schemeClr val="dk1"/>
              </a:solidFill>
              <a:highlight>
                <a:srgbClr val="FFFF00"/>
              </a:highlight>
              <a:latin typeface="Avenir"/>
              <a:ea typeface="Avenir"/>
              <a:cs typeface="Avenir"/>
              <a:sym typeface="Avenir"/>
            </a:endParaRPr>
          </a:p>
          <a:p>
            <a:pPr marL="457200" lvl="0" indent="-355600" algn="l" rtl="0">
              <a:spcBef>
                <a:spcPts val="400"/>
              </a:spcBef>
              <a:spcAft>
                <a:spcPts val="0"/>
              </a:spcAft>
              <a:buClr>
                <a:schemeClr val="dk1"/>
              </a:buClr>
              <a:buSzPts val="2000"/>
              <a:buFont typeface="Avenir"/>
              <a:buChar char="●"/>
            </a:pPr>
            <a:r>
              <a:rPr lang="en-US" sz="2000">
                <a:solidFill>
                  <a:schemeClr val="dk1"/>
                </a:solidFill>
                <a:highlight>
                  <a:srgbClr val="FFFF00"/>
                </a:highlight>
                <a:latin typeface="Avenir"/>
                <a:ea typeface="Avenir"/>
                <a:cs typeface="Avenir"/>
                <a:sym typeface="Avenir"/>
              </a:rPr>
              <a:t>Explaining your rights as parents to be engaged</a:t>
            </a:r>
            <a:endParaRPr sz="3000">
              <a:solidFill>
                <a:schemeClr val="dk1"/>
              </a:solidFill>
              <a:highlight>
                <a:srgbClr val="FFFF00"/>
              </a:highlight>
              <a:latin typeface="Avenir"/>
              <a:ea typeface="Avenir"/>
              <a:cs typeface="Avenir"/>
              <a:sym typeface="Avenir"/>
            </a:endParaRPr>
          </a:p>
          <a:p>
            <a:pPr marL="742950" lvl="1" indent="-285750" algn="l" rtl="0">
              <a:spcBef>
                <a:spcPts val="360"/>
              </a:spcBef>
              <a:spcAft>
                <a:spcPts val="0"/>
              </a:spcAft>
              <a:buClr>
                <a:schemeClr val="dk1"/>
              </a:buClr>
              <a:buFont typeface="Arial"/>
              <a:buNone/>
            </a:pPr>
            <a:endParaRPr sz="1800">
              <a:solidFill>
                <a:schemeClr val="dk1"/>
              </a:solidFill>
              <a:latin typeface="Avenir"/>
              <a:ea typeface="Avenir"/>
              <a:cs typeface="Avenir"/>
              <a:sym typeface="Avenir"/>
            </a:endParaRPr>
          </a:p>
          <a:p>
            <a:pPr marL="342900" lvl="0" indent="-342900" algn="l" rtl="0">
              <a:spcBef>
                <a:spcPts val="440"/>
              </a:spcBef>
              <a:spcAft>
                <a:spcPts val="0"/>
              </a:spcAft>
              <a:buNone/>
            </a:pPr>
            <a:r>
              <a:rPr lang="en-US" sz="2200">
                <a:solidFill>
                  <a:schemeClr val="dk1"/>
                </a:solidFill>
              </a:rPr>
              <a:t>		</a:t>
            </a:r>
            <a:endParaRPr sz="3000">
              <a:solidFill>
                <a:schemeClr val="dk1"/>
              </a:solidFill>
            </a:endParaRPr>
          </a:p>
          <a:p>
            <a:pPr marL="0" lvl="0" indent="0" algn="ctr" rtl="0">
              <a:spcBef>
                <a:spcPts val="0"/>
              </a:spcBef>
              <a:spcAft>
                <a:spcPts val="0"/>
              </a:spcAft>
              <a:buNone/>
            </a:pPr>
            <a:endParaRPr sz="4800" b="1">
              <a:solidFill>
                <a:schemeClr val="dk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34"/>
        <p:cNvGrpSpPr/>
        <p:nvPr/>
      </p:nvGrpSpPr>
      <p:grpSpPr>
        <a:xfrm>
          <a:off x="0" y="0"/>
          <a:ext cx="0" cy="0"/>
          <a:chOff x="0" y="0"/>
          <a:chExt cx="0" cy="0"/>
        </a:xfrm>
      </p:grpSpPr>
      <p:sp>
        <p:nvSpPr>
          <p:cNvPr id="235" name="Google Shape;235;p33"/>
          <p:cNvSpPr txBox="1"/>
          <p:nvPr/>
        </p:nvSpPr>
        <p:spPr>
          <a:xfrm>
            <a:off x="523850" y="3035500"/>
            <a:ext cx="8396700" cy="3046800"/>
          </a:xfrm>
          <a:prstGeom prst="rect">
            <a:avLst/>
          </a:prstGeom>
          <a:noFill/>
          <a:ln>
            <a:noFill/>
          </a:ln>
        </p:spPr>
        <p:txBody>
          <a:bodyPr spcFirstLastPara="1" wrap="square" lIns="0" tIns="0" rIns="0" bIns="0" anchor="t" anchorCtr="0">
            <a:noAutofit/>
          </a:bodyPr>
          <a:lstStyle/>
          <a:p>
            <a:pPr marL="12700" marR="0" lvl="0" indent="0" algn="l" rtl="0">
              <a:lnSpc>
                <a:spcPct val="100000"/>
              </a:lnSpc>
              <a:spcBef>
                <a:spcPts val="0"/>
              </a:spcBef>
              <a:spcAft>
                <a:spcPts val="0"/>
              </a:spcAft>
              <a:buClr>
                <a:srgbClr val="000000"/>
              </a:buClr>
              <a:buSzPts val="1800"/>
              <a:buFont typeface="Arial"/>
              <a:buNone/>
            </a:pPr>
            <a:endParaRPr sz="1800" b="1">
              <a:solidFill>
                <a:srgbClr val="00AFD7"/>
              </a:solidFill>
              <a:latin typeface="Avenir"/>
              <a:ea typeface="Avenir"/>
              <a:cs typeface="Avenir"/>
              <a:sym typeface="Avenir"/>
            </a:endParaRPr>
          </a:p>
          <a:p>
            <a:pPr marL="12700" marR="0" lvl="0" indent="0" algn="l" rtl="0">
              <a:lnSpc>
                <a:spcPct val="100000"/>
              </a:lnSpc>
              <a:spcBef>
                <a:spcPts val="0"/>
              </a:spcBef>
              <a:spcAft>
                <a:spcPts val="0"/>
              </a:spcAft>
              <a:buClr>
                <a:srgbClr val="000000"/>
              </a:buClr>
              <a:buSzPts val="1800"/>
              <a:buFont typeface="Arial"/>
              <a:buNone/>
            </a:pPr>
            <a:r>
              <a:rPr lang="en-US" sz="1800" b="1" i="0" u="none" strike="noStrike" cap="none">
                <a:solidFill>
                  <a:srgbClr val="00AFD7"/>
                </a:solidFill>
                <a:latin typeface="Avenir"/>
                <a:ea typeface="Avenir"/>
                <a:cs typeface="Avenir"/>
                <a:sym typeface="Avenir"/>
              </a:rPr>
              <a:t> </a:t>
            </a:r>
            <a:endParaRPr sz="1500" b="0" i="0" u="none" strike="noStrike" cap="none">
              <a:solidFill>
                <a:srgbClr val="666666"/>
              </a:solidFill>
              <a:latin typeface="Avenir"/>
              <a:ea typeface="Avenir"/>
              <a:cs typeface="Avenir"/>
              <a:sym typeface="Avenir"/>
            </a:endParaRPr>
          </a:p>
        </p:txBody>
      </p:sp>
      <p:sp>
        <p:nvSpPr>
          <p:cNvPr id="236" name="Google Shape;236;p33"/>
          <p:cNvSpPr/>
          <p:nvPr/>
        </p:nvSpPr>
        <p:spPr>
          <a:xfrm>
            <a:off x="7864679" y="6241408"/>
            <a:ext cx="1128300" cy="474900"/>
          </a:xfrm>
          <a:prstGeom prst="rect">
            <a:avLst/>
          </a:prstGeom>
          <a:blipFill rotWithShape="1">
            <a:blip r:embed="rId3">
              <a:alphaModFix/>
            </a:blip>
            <a:stretch>
              <a:fillRect/>
            </a:stretch>
          </a:blip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chemeClr val="dk1"/>
              </a:buClr>
              <a:buSzPts val="1800"/>
              <a:buFont typeface="Twentieth Century"/>
              <a:buNone/>
            </a:pPr>
            <a:endParaRPr sz="1800" b="0" i="0" u="none" strike="noStrike" cap="none">
              <a:solidFill>
                <a:schemeClr val="dk1"/>
              </a:solidFill>
              <a:latin typeface="Twentieth Century"/>
              <a:ea typeface="Twentieth Century"/>
              <a:cs typeface="Twentieth Century"/>
              <a:sym typeface="Twentieth Century"/>
            </a:endParaRPr>
          </a:p>
        </p:txBody>
      </p:sp>
      <p:sp>
        <p:nvSpPr>
          <p:cNvPr id="237" name="Google Shape;237;p33"/>
          <p:cNvSpPr txBox="1">
            <a:spLocks noGrp="1"/>
          </p:cNvSpPr>
          <p:nvPr>
            <p:ph type="title"/>
          </p:nvPr>
        </p:nvSpPr>
        <p:spPr>
          <a:xfrm>
            <a:off x="523850" y="190300"/>
            <a:ext cx="8098800" cy="640200"/>
          </a:xfrm>
          <a:prstGeom prst="rect">
            <a:avLst/>
          </a:prstGeom>
        </p:spPr>
        <p:txBody>
          <a:bodyPr spcFirstLastPara="1" wrap="square" lIns="91425" tIns="45700" rIns="91425" bIns="45700" anchor="ctr" anchorCtr="0">
            <a:normAutofit/>
          </a:bodyPr>
          <a:lstStyle/>
          <a:p>
            <a:pPr marL="0" lvl="0" indent="0" algn="l" rtl="0">
              <a:lnSpc>
                <a:spcPct val="100000"/>
              </a:lnSpc>
              <a:spcBef>
                <a:spcPts val="0"/>
              </a:spcBef>
              <a:spcAft>
                <a:spcPts val="0"/>
              </a:spcAft>
              <a:buClr>
                <a:schemeClr val="dk1"/>
              </a:buClr>
              <a:buSzPts val="1100"/>
              <a:buFont typeface="Arial"/>
              <a:buNone/>
            </a:pPr>
            <a:r>
              <a:rPr lang="en-US">
                <a:solidFill>
                  <a:schemeClr val="dk1"/>
                </a:solidFill>
                <a:latin typeface="Arial"/>
                <a:ea typeface="Arial"/>
                <a:cs typeface="Arial"/>
                <a:sym typeface="Arial"/>
              </a:rPr>
              <a:t>Additional School Designations</a:t>
            </a:r>
            <a:endParaRPr/>
          </a:p>
        </p:txBody>
      </p:sp>
      <p:sp>
        <p:nvSpPr>
          <p:cNvPr id="238" name="Google Shape;238;p33"/>
          <p:cNvSpPr txBox="1">
            <a:spLocks noGrp="1"/>
          </p:cNvSpPr>
          <p:nvPr>
            <p:ph type="sldNum" idx="12"/>
          </p:nvPr>
        </p:nvSpPr>
        <p:spPr>
          <a:xfrm>
            <a:off x="8580847" y="6325369"/>
            <a:ext cx="472800" cy="3912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Clr>
                <a:srgbClr val="000000"/>
              </a:buClr>
              <a:buSzPts val="1300"/>
              <a:buFont typeface="Arial"/>
              <a:buNone/>
            </a:pPr>
            <a:fld id="{00000000-1234-1234-1234-123412341234}" type="slidenum">
              <a:rPr lang="en-US"/>
              <a:t>20</a:t>
            </a:fld>
            <a:endParaRPr/>
          </a:p>
        </p:txBody>
      </p:sp>
      <p:sp>
        <p:nvSpPr>
          <p:cNvPr id="239" name="Google Shape;239;p33"/>
          <p:cNvSpPr txBox="1"/>
          <p:nvPr/>
        </p:nvSpPr>
        <p:spPr>
          <a:xfrm>
            <a:off x="1169000" y="1094150"/>
            <a:ext cx="6925200" cy="2478000"/>
          </a:xfrm>
          <a:prstGeom prst="rect">
            <a:avLst/>
          </a:prstGeom>
          <a:noFill/>
          <a:ln>
            <a:noFill/>
          </a:ln>
        </p:spPr>
        <p:txBody>
          <a:bodyPr spcFirstLastPara="1" wrap="square" lIns="91425" tIns="91425" rIns="91425" bIns="91425" anchor="t" anchorCtr="0">
            <a:spAutoFit/>
          </a:bodyPr>
          <a:lstStyle/>
          <a:p>
            <a:pPr marL="457200" lvl="0" indent="-400050" algn="l" rtl="0">
              <a:spcBef>
                <a:spcPts val="600"/>
              </a:spcBef>
              <a:spcAft>
                <a:spcPts val="0"/>
              </a:spcAft>
              <a:buClr>
                <a:schemeClr val="dk1"/>
              </a:buClr>
              <a:buSzPts val="2700"/>
              <a:buChar char="●"/>
            </a:pPr>
            <a:r>
              <a:rPr lang="en-US" sz="2700">
                <a:solidFill>
                  <a:schemeClr val="dk1"/>
                </a:solidFill>
              </a:rPr>
              <a:t>Additional Targeted Support and Improvement (ATSI)- </a:t>
            </a:r>
            <a:endParaRPr sz="2700">
              <a:solidFill>
                <a:srgbClr val="FF0000"/>
              </a:solidFill>
            </a:endParaRPr>
          </a:p>
          <a:p>
            <a:pPr marL="457200" lvl="0" indent="-400050" algn="l" rtl="0">
              <a:spcBef>
                <a:spcPts val="0"/>
              </a:spcBef>
              <a:spcAft>
                <a:spcPts val="0"/>
              </a:spcAft>
              <a:buClr>
                <a:schemeClr val="dk1"/>
              </a:buClr>
              <a:buSzPts val="2700"/>
              <a:buChar char="●"/>
            </a:pPr>
            <a:endParaRPr sz="2700">
              <a:solidFill>
                <a:srgbClr val="FF0000"/>
              </a:solidFill>
            </a:endParaRPr>
          </a:p>
          <a:p>
            <a:pPr marL="457200" lvl="0" indent="-400050" algn="l" rtl="0">
              <a:spcBef>
                <a:spcPts val="0"/>
              </a:spcBef>
              <a:spcAft>
                <a:spcPts val="0"/>
              </a:spcAft>
              <a:buClr>
                <a:schemeClr val="dk1"/>
              </a:buClr>
              <a:buSzPts val="2700"/>
              <a:buChar char="●"/>
            </a:pPr>
            <a:r>
              <a:rPr lang="en-US" sz="2700">
                <a:solidFill>
                  <a:schemeClr val="dk1"/>
                </a:solidFill>
              </a:rPr>
              <a:t>Schools with these designations remain in this status for 3 years</a:t>
            </a:r>
            <a:endParaRPr sz="3300">
              <a:solidFill>
                <a:schemeClr val="dk1"/>
              </a:solidFill>
            </a:endParaRPr>
          </a:p>
          <a:p>
            <a:pPr marL="0" lvl="0" indent="0" algn="l" rtl="0">
              <a:spcBef>
                <a:spcPts val="0"/>
              </a:spcBef>
              <a:spcAft>
                <a:spcPts val="0"/>
              </a:spcAft>
              <a:buNone/>
            </a:pPr>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44"/>
        <p:cNvGrpSpPr/>
        <p:nvPr/>
      </p:nvGrpSpPr>
      <p:grpSpPr>
        <a:xfrm>
          <a:off x="0" y="0"/>
          <a:ext cx="0" cy="0"/>
          <a:chOff x="0" y="0"/>
          <a:chExt cx="0" cy="0"/>
        </a:xfrm>
      </p:grpSpPr>
      <p:sp>
        <p:nvSpPr>
          <p:cNvPr id="245" name="Google Shape;245;p34"/>
          <p:cNvSpPr/>
          <p:nvPr/>
        </p:nvSpPr>
        <p:spPr>
          <a:xfrm>
            <a:off x="408600" y="194950"/>
            <a:ext cx="8735400" cy="7617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chemeClr val="dk1"/>
              </a:buClr>
              <a:buFont typeface="Arial"/>
              <a:buNone/>
            </a:pPr>
            <a:r>
              <a:rPr lang="en-US" sz="4400" b="1">
                <a:solidFill>
                  <a:schemeClr val="dk1"/>
                </a:solidFill>
                <a:latin typeface="Avenir"/>
                <a:ea typeface="Avenir"/>
                <a:cs typeface="Avenir"/>
                <a:sym typeface="Avenir"/>
              </a:rPr>
              <a:t>Thank you for being here!</a:t>
            </a:r>
            <a:r>
              <a:rPr lang="en-US" sz="4400">
                <a:solidFill>
                  <a:srgbClr val="5B595A"/>
                </a:solidFill>
                <a:latin typeface="Avenir"/>
                <a:ea typeface="Avenir"/>
                <a:cs typeface="Avenir"/>
                <a:sym typeface="Avenir"/>
              </a:rPr>
              <a:t> </a:t>
            </a:r>
            <a:endParaRPr sz="1700" i="0" u="none" strike="noStrike" cap="none">
              <a:solidFill>
                <a:srgbClr val="666666"/>
              </a:solidFill>
              <a:latin typeface="Avenir"/>
              <a:ea typeface="Avenir"/>
              <a:cs typeface="Avenir"/>
              <a:sym typeface="Avenir"/>
            </a:endParaRPr>
          </a:p>
        </p:txBody>
      </p:sp>
      <p:grpSp>
        <p:nvGrpSpPr>
          <p:cNvPr id="246" name="Google Shape;246;p34"/>
          <p:cNvGrpSpPr/>
          <p:nvPr/>
        </p:nvGrpSpPr>
        <p:grpSpPr>
          <a:xfrm>
            <a:off x="4705256" y="385000"/>
            <a:ext cx="3932256" cy="5606431"/>
            <a:chOff x="4112" y="494"/>
            <a:chExt cx="3009" cy="3257"/>
          </a:xfrm>
        </p:grpSpPr>
        <p:grpSp>
          <p:nvGrpSpPr>
            <p:cNvPr id="247" name="Google Shape;247;p34"/>
            <p:cNvGrpSpPr/>
            <p:nvPr/>
          </p:nvGrpSpPr>
          <p:grpSpPr>
            <a:xfrm>
              <a:off x="4112" y="494"/>
              <a:ext cx="3009" cy="3257"/>
              <a:chOff x="4112" y="494"/>
              <a:chExt cx="3009" cy="3257"/>
            </a:xfrm>
          </p:grpSpPr>
          <p:sp>
            <p:nvSpPr>
              <p:cNvPr id="248" name="Google Shape;248;p34"/>
              <p:cNvSpPr/>
              <p:nvPr/>
            </p:nvSpPr>
            <p:spPr>
              <a:xfrm>
                <a:off x="5007" y="494"/>
                <a:ext cx="30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200"/>
                  <a:buFont typeface="Basic"/>
                  <a:buNone/>
                </a:pPr>
                <a:r>
                  <a:rPr lang="en-US" sz="1200" i="0" u="none" strike="noStrike" cap="none">
                    <a:solidFill>
                      <a:srgbClr val="666666"/>
                    </a:solidFill>
                    <a:latin typeface="Avenir"/>
                    <a:ea typeface="Avenir"/>
                    <a:cs typeface="Avenir"/>
                    <a:sym typeface="Avenir"/>
                  </a:rPr>
                  <a:t>Charlotte</a:t>
                </a:r>
                <a:endParaRPr sz="1800" i="0" u="none" strike="noStrike" cap="none">
                  <a:solidFill>
                    <a:srgbClr val="666666"/>
                  </a:solidFill>
                  <a:latin typeface="Avenir"/>
                  <a:ea typeface="Avenir"/>
                  <a:cs typeface="Avenir"/>
                  <a:sym typeface="Avenir"/>
                </a:endParaRPr>
              </a:p>
            </p:txBody>
          </p:sp>
          <p:sp>
            <p:nvSpPr>
              <p:cNvPr id="249" name="Google Shape;249;p34"/>
              <p:cNvSpPr/>
              <p:nvPr/>
            </p:nvSpPr>
            <p:spPr>
              <a:xfrm>
                <a:off x="5340" y="494"/>
                <a:ext cx="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200"/>
                  <a:buFont typeface="Basic"/>
                  <a:buNone/>
                </a:pPr>
                <a:r>
                  <a:rPr lang="en-US" sz="1200" i="0" u="none" strike="noStrike" cap="none">
                    <a:solidFill>
                      <a:srgbClr val="666666"/>
                    </a:solidFill>
                    <a:latin typeface="Avenir"/>
                    <a:ea typeface="Avenir"/>
                    <a:cs typeface="Avenir"/>
                    <a:sym typeface="Avenir"/>
                  </a:rPr>
                  <a:t>-</a:t>
                </a:r>
                <a:endParaRPr sz="1800" i="0" u="none" strike="noStrike" cap="none">
                  <a:solidFill>
                    <a:srgbClr val="666666"/>
                  </a:solidFill>
                  <a:latin typeface="Avenir"/>
                  <a:ea typeface="Avenir"/>
                  <a:cs typeface="Avenir"/>
                  <a:sym typeface="Avenir"/>
                </a:endParaRPr>
              </a:p>
            </p:txBody>
          </p:sp>
          <p:sp>
            <p:nvSpPr>
              <p:cNvPr id="250" name="Google Shape;250;p34"/>
              <p:cNvSpPr/>
              <p:nvPr/>
            </p:nvSpPr>
            <p:spPr>
              <a:xfrm>
                <a:off x="5376" y="494"/>
                <a:ext cx="90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200"/>
                  <a:buFont typeface="Basic"/>
                  <a:buNone/>
                </a:pPr>
                <a:r>
                  <a:rPr lang="en-US" sz="1200" i="0" u="none" strike="noStrike" cap="none">
                    <a:solidFill>
                      <a:srgbClr val="666666"/>
                    </a:solidFill>
                    <a:latin typeface="Avenir"/>
                    <a:ea typeface="Avenir"/>
                    <a:cs typeface="Avenir"/>
                    <a:sym typeface="Avenir"/>
                  </a:rPr>
                  <a:t>Mecklenburg Schools</a:t>
                </a:r>
                <a:endParaRPr sz="1800" i="0" u="none" strike="noStrike" cap="none">
                  <a:solidFill>
                    <a:srgbClr val="666666"/>
                  </a:solidFill>
                  <a:latin typeface="Avenir"/>
                  <a:ea typeface="Avenir"/>
                  <a:cs typeface="Avenir"/>
                  <a:sym typeface="Avenir"/>
                </a:endParaRPr>
              </a:p>
            </p:txBody>
          </p:sp>
          <p:sp>
            <p:nvSpPr>
              <p:cNvPr id="251" name="Google Shape;251;p34"/>
              <p:cNvSpPr/>
              <p:nvPr/>
            </p:nvSpPr>
            <p:spPr>
              <a:xfrm>
                <a:off x="6146" y="494"/>
                <a:ext cx="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200"/>
                  <a:buFont typeface="Basic"/>
                  <a:buNone/>
                </a:pPr>
                <a:r>
                  <a:rPr lang="en-US" sz="1200" i="0" u="none" strike="noStrike" cap="none">
                    <a:solidFill>
                      <a:srgbClr val="666666"/>
                    </a:solidFill>
                    <a:latin typeface="Avenir"/>
                    <a:ea typeface="Avenir"/>
                    <a:cs typeface="Avenir"/>
                    <a:sym typeface="Avenir"/>
                  </a:rPr>
                  <a:t> </a:t>
                </a:r>
                <a:endParaRPr sz="1800" i="0" u="none" strike="noStrike" cap="none">
                  <a:solidFill>
                    <a:srgbClr val="666666"/>
                  </a:solidFill>
                  <a:latin typeface="Avenir"/>
                  <a:ea typeface="Avenir"/>
                  <a:cs typeface="Avenir"/>
                  <a:sym typeface="Avenir"/>
                </a:endParaRPr>
              </a:p>
            </p:txBody>
          </p:sp>
          <p:sp>
            <p:nvSpPr>
              <p:cNvPr id="252" name="Google Shape;252;p34"/>
              <p:cNvSpPr/>
              <p:nvPr/>
            </p:nvSpPr>
            <p:spPr>
              <a:xfrm>
                <a:off x="5577" y="591"/>
                <a:ext cx="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i="0" u="none" strike="noStrike" cap="none">
                    <a:solidFill>
                      <a:srgbClr val="666666"/>
                    </a:solidFill>
                    <a:latin typeface="Avenir"/>
                    <a:ea typeface="Avenir"/>
                    <a:cs typeface="Avenir"/>
                    <a:sym typeface="Avenir"/>
                  </a:rPr>
                  <a:t> </a:t>
                </a:r>
                <a:endParaRPr sz="1800" i="0" u="none" strike="noStrike" cap="none">
                  <a:solidFill>
                    <a:srgbClr val="666666"/>
                  </a:solidFill>
                  <a:latin typeface="Avenir"/>
                  <a:ea typeface="Avenir"/>
                  <a:cs typeface="Avenir"/>
                  <a:sym typeface="Avenir"/>
                </a:endParaRPr>
              </a:p>
            </p:txBody>
          </p:sp>
          <p:sp>
            <p:nvSpPr>
              <p:cNvPr id="253" name="Google Shape;253;p34"/>
              <p:cNvSpPr/>
              <p:nvPr/>
            </p:nvSpPr>
            <p:spPr>
              <a:xfrm>
                <a:off x="5029" y="674"/>
                <a:ext cx="120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b="1" i="0" u="none" strike="noStrike" cap="none">
                    <a:solidFill>
                      <a:srgbClr val="666666"/>
                    </a:solidFill>
                    <a:latin typeface="Avenir"/>
                    <a:ea typeface="Avenir"/>
                    <a:cs typeface="Avenir"/>
                    <a:sym typeface="Avenir"/>
                  </a:rPr>
                  <a:t>Time and Effort Certification Report</a:t>
                </a:r>
                <a:endParaRPr sz="1800" i="0" u="none" strike="noStrike" cap="none">
                  <a:solidFill>
                    <a:srgbClr val="666666"/>
                  </a:solidFill>
                  <a:latin typeface="Avenir"/>
                  <a:ea typeface="Avenir"/>
                  <a:cs typeface="Avenir"/>
                  <a:sym typeface="Avenir"/>
                </a:endParaRPr>
              </a:p>
            </p:txBody>
          </p:sp>
          <p:sp>
            <p:nvSpPr>
              <p:cNvPr id="254" name="Google Shape;254;p34"/>
              <p:cNvSpPr/>
              <p:nvPr/>
            </p:nvSpPr>
            <p:spPr>
              <a:xfrm>
                <a:off x="6125" y="674"/>
                <a:ext cx="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b="1" i="0" u="none" strike="noStrike" cap="none">
                    <a:solidFill>
                      <a:srgbClr val="666666"/>
                    </a:solidFill>
                    <a:latin typeface="Avenir"/>
                    <a:ea typeface="Avenir"/>
                    <a:cs typeface="Avenir"/>
                    <a:sym typeface="Avenir"/>
                  </a:rPr>
                  <a:t> </a:t>
                </a:r>
                <a:endParaRPr sz="1800" i="0" u="none" strike="noStrike" cap="none">
                  <a:solidFill>
                    <a:srgbClr val="666666"/>
                  </a:solidFill>
                  <a:latin typeface="Avenir"/>
                  <a:ea typeface="Avenir"/>
                  <a:cs typeface="Avenir"/>
                  <a:sym typeface="Avenir"/>
                </a:endParaRPr>
              </a:p>
            </p:txBody>
          </p:sp>
          <p:sp>
            <p:nvSpPr>
              <p:cNvPr id="255" name="Google Shape;255;p34"/>
              <p:cNvSpPr/>
              <p:nvPr/>
            </p:nvSpPr>
            <p:spPr>
              <a:xfrm>
                <a:off x="5468" y="757"/>
                <a:ext cx="30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b="1" i="0" u="none" strike="noStrike" cap="none">
                    <a:solidFill>
                      <a:srgbClr val="666666"/>
                    </a:solidFill>
                    <a:latin typeface="Avenir"/>
                    <a:ea typeface="Avenir"/>
                    <a:cs typeface="Avenir"/>
                    <a:sym typeface="Avenir"/>
                  </a:rPr>
                  <a:t>(YEAR)</a:t>
                </a:r>
                <a:endParaRPr sz="1800" i="0" u="none" strike="noStrike" cap="none">
                  <a:solidFill>
                    <a:srgbClr val="666666"/>
                  </a:solidFill>
                  <a:latin typeface="Avenir"/>
                  <a:ea typeface="Avenir"/>
                  <a:cs typeface="Avenir"/>
                  <a:sym typeface="Avenir"/>
                </a:endParaRPr>
              </a:p>
            </p:txBody>
          </p:sp>
          <p:sp>
            <p:nvSpPr>
              <p:cNvPr id="256" name="Google Shape;256;p34"/>
              <p:cNvSpPr/>
              <p:nvPr/>
            </p:nvSpPr>
            <p:spPr>
              <a:xfrm>
                <a:off x="5686" y="757"/>
                <a:ext cx="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i="0" u="none" strike="noStrike" cap="none">
                    <a:solidFill>
                      <a:srgbClr val="666666"/>
                    </a:solidFill>
                    <a:latin typeface="Avenir"/>
                    <a:ea typeface="Avenir"/>
                    <a:cs typeface="Avenir"/>
                    <a:sym typeface="Avenir"/>
                  </a:rPr>
                  <a:t> </a:t>
                </a:r>
                <a:endParaRPr sz="1800" i="0" u="none" strike="noStrike" cap="none">
                  <a:solidFill>
                    <a:srgbClr val="666666"/>
                  </a:solidFill>
                  <a:latin typeface="Avenir"/>
                  <a:ea typeface="Avenir"/>
                  <a:cs typeface="Avenir"/>
                  <a:sym typeface="Avenir"/>
                </a:endParaRPr>
              </a:p>
            </p:txBody>
          </p:sp>
          <p:sp>
            <p:nvSpPr>
              <p:cNvPr id="257" name="Google Shape;257;p34"/>
              <p:cNvSpPr/>
              <p:nvPr/>
            </p:nvSpPr>
            <p:spPr>
              <a:xfrm>
                <a:off x="5577" y="841"/>
                <a:ext cx="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i="0" u="none" strike="noStrike" cap="none">
                    <a:solidFill>
                      <a:srgbClr val="666666"/>
                    </a:solidFill>
                    <a:latin typeface="Avenir"/>
                    <a:ea typeface="Avenir"/>
                    <a:cs typeface="Avenir"/>
                    <a:sym typeface="Avenir"/>
                  </a:rPr>
                  <a:t> </a:t>
                </a:r>
                <a:endParaRPr sz="1800" i="0" u="none" strike="noStrike" cap="none">
                  <a:solidFill>
                    <a:srgbClr val="666666"/>
                  </a:solidFill>
                  <a:latin typeface="Avenir"/>
                  <a:ea typeface="Avenir"/>
                  <a:cs typeface="Avenir"/>
                  <a:sym typeface="Avenir"/>
                </a:endParaRPr>
              </a:p>
            </p:txBody>
          </p:sp>
          <p:sp>
            <p:nvSpPr>
              <p:cNvPr id="258" name="Google Shape;258;p34"/>
              <p:cNvSpPr/>
              <p:nvPr/>
            </p:nvSpPr>
            <p:spPr>
              <a:xfrm>
                <a:off x="4126" y="924"/>
                <a:ext cx="30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i="0" u="none" strike="noStrike" cap="none">
                    <a:solidFill>
                      <a:srgbClr val="666666"/>
                    </a:solidFill>
                    <a:latin typeface="Avenir"/>
                    <a:ea typeface="Avenir"/>
                    <a:cs typeface="Avenir"/>
                    <a:sym typeface="Avenir"/>
                  </a:rPr>
                  <a:t>        </a:t>
                </a:r>
                <a:endParaRPr sz="1800" i="0" u="none" strike="noStrike" cap="none">
                  <a:solidFill>
                    <a:srgbClr val="666666"/>
                  </a:solidFill>
                  <a:latin typeface="Avenir"/>
                  <a:ea typeface="Avenir"/>
                  <a:cs typeface="Avenir"/>
                  <a:sym typeface="Avenir"/>
                </a:endParaRPr>
              </a:p>
            </p:txBody>
          </p:sp>
          <p:sp>
            <p:nvSpPr>
              <p:cNvPr id="259" name="Google Shape;259;p34"/>
              <p:cNvSpPr/>
              <p:nvPr/>
            </p:nvSpPr>
            <p:spPr>
              <a:xfrm>
                <a:off x="4276" y="924"/>
                <a:ext cx="270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i="0" u="none" strike="noStrike" cap="none">
                    <a:solidFill>
                      <a:srgbClr val="666666"/>
                    </a:solidFill>
                    <a:latin typeface="Avenir"/>
                    <a:ea typeface="Avenir"/>
                    <a:cs typeface="Avenir"/>
                    <a:sym typeface="Avenir"/>
                  </a:rPr>
                  <a:t>Requirement under the federal Office of Management and Budget (OMB)2 CFR Part 225 </a:t>
                </a:r>
                <a:endParaRPr sz="1800" i="0" u="none" strike="noStrike" cap="none">
                  <a:solidFill>
                    <a:srgbClr val="666666"/>
                  </a:solidFill>
                  <a:latin typeface="Avenir"/>
                  <a:ea typeface="Avenir"/>
                  <a:cs typeface="Avenir"/>
                  <a:sym typeface="Avenir"/>
                </a:endParaRPr>
              </a:p>
            </p:txBody>
          </p:sp>
          <p:sp>
            <p:nvSpPr>
              <p:cNvPr id="260" name="Google Shape;260;p34"/>
              <p:cNvSpPr/>
              <p:nvPr/>
            </p:nvSpPr>
            <p:spPr>
              <a:xfrm>
                <a:off x="6997" y="924"/>
                <a:ext cx="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i="0" u="none" strike="noStrike" cap="none">
                    <a:solidFill>
                      <a:srgbClr val="666666"/>
                    </a:solidFill>
                    <a:latin typeface="Avenir"/>
                    <a:ea typeface="Avenir"/>
                    <a:cs typeface="Avenir"/>
                    <a:sym typeface="Avenir"/>
                  </a:rPr>
                  <a:t>-</a:t>
                </a:r>
                <a:endParaRPr sz="1800" i="0" u="none" strike="noStrike" cap="none">
                  <a:solidFill>
                    <a:srgbClr val="666666"/>
                  </a:solidFill>
                  <a:latin typeface="Avenir"/>
                  <a:ea typeface="Avenir"/>
                  <a:cs typeface="Avenir"/>
                  <a:sym typeface="Avenir"/>
                </a:endParaRPr>
              </a:p>
            </p:txBody>
          </p:sp>
          <p:sp>
            <p:nvSpPr>
              <p:cNvPr id="261" name="Google Shape;261;p34"/>
              <p:cNvSpPr/>
              <p:nvPr/>
            </p:nvSpPr>
            <p:spPr>
              <a:xfrm>
                <a:off x="7028" y="924"/>
                <a:ext cx="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i="0" u="none" strike="noStrike" cap="none">
                    <a:solidFill>
                      <a:srgbClr val="666666"/>
                    </a:solidFill>
                    <a:latin typeface="Avenir"/>
                    <a:ea typeface="Avenir"/>
                    <a:cs typeface="Avenir"/>
                    <a:sym typeface="Avenir"/>
                  </a:rPr>
                  <a:t> </a:t>
                </a:r>
                <a:endParaRPr sz="1800" i="0" u="none" strike="noStrike" cap="none">
                  <a:solidFill>
                    <a:srgbClr val="666666"/>
                  </a:solidFill>
                  <a:latin typeface="Avenir"/>
                  <a:ea typeface="Avenir"/>
                  <a:cs typeface="Avenir"/>
                  <a:sym typeface="Avenir"/>
                </a:endParaRPr>
              </a:p>
            </p:txBody>
          </p:sp>
          <p:sp>
            <p:nvSpPr>
              <p:cNvPr id="262" name="Google Shape;262;p34"/>
              <p:cNvSpPr/>
              <p:nvPr/>
            </p:nvSpPr>
            <p:spPr>
              <a:xfrm>
                <a:off x="4212" y="1020"/>
                <a:ext cx="270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i="0" u="none" strike="noStrike" cap="none">
                    <a:solidFill>
                      <a:srgbClr val="666666"/>
                    </a:solidFill>
                    <a:latin typeface="Avenir"/>
                    <a:ea typeface="Avenir"/>
                    <a:cs typeface="Avenir"/>
                    <a:sym typeface="Avenir"/>
                  </a:rPr>
                  <a:t>Cost Principles for State, Local, and Indian Tribal Government (Uniform Grant Guidance)</a:t>
                </a:r>
                <a:endParaRPr sz="1800" i="0" u="none" strike="noStrike" cap="none">
                  <a:solidFill>
                    <a:srgbClr val="666666"/>
                  </a:solidFill>
                  <a:latin typeface="Avenir"/>
                  <a:ea typeface="Avenir"/>
                  <a:cs typeface="Avenir"/>
                  <a:sym typeface="Avenir"/>
                </a:endParaRPr>
              </a:p>
            </p:txBody>
          </p:sp>
          <p:sp>
            <p:nvSpPr>
              <p:cNvPr id="263" name="Google Shape;263;p34"/>
              <p:cNvSpPr/>
              <p:nvPr/>
            </p:nvSpPr>
            <p:spPr>
              <a:xfrm>
                <a:off x="6941" y="1020"/>
                <a:ext cx="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i="0" u="none" strike="noStrike" cap="none">
                    <a:solidFill>
                      <a:srgbClr val="666666"/>
                    </a:solidFill>
                    <a:latin typeface="Avenir"/>
                    <a:ea typeface="Avenir"/>
                    <a:cs typeface="Avenir"/>
                    <a:sym typeface="Avenir"/>
                  </a:rPr>
                  <a:t> </a:t>
                </a:r>
                <a:endParaRPr sz="1800" i="0" u="none" strike="noStrike" cap="none">
                  <a:solidFill>
                    <a:srgbClr val="666666"/>
                  </a:solidFill>
                  <a:latin typeface="Avenir"/>
                  <a:ea typeface="Avenir"/>
                  <a:cs typeface="Avenir"/>
                  <a:sym typeface="Avenir"/>
                </a:endParaRPr>
              </a:p>
            </p:txBody>
          </p:sp>
          <p:sp>
            <p:nvSpPr>
              <p:cNvPr id="264" name="Google Shape;264;p34"/>
              <p:cNvSpPr/>
              <p:nvPr/>
            </p:nvSpPr>
            <p:spPr>
              <a:xfrm>
                <a:off x="5577" y="1182"/>
                <a:ext cx="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i="0" u="none" strike="noStrike" cap="none">
                    <a:solidFill>
                      <a:srgbClr val="666666"/>
                    </a:solidFill>
                    <a:latin typeface="Avenir"/>
                    <a:ea typeface="Avenir"/>
                    <a:cs typeface="Avenir"/>
                    <a:sym typeface="Avenir"/>
                  </a:rPr>
                  <a:t> </a:t>
                </a:r>
                <a:endParaRPr sz="1800" i="0" u="none" strike="noStrike" cap="none">
                  <a:solidFill>
                    <a:srgbClr val="666666"/>
                  </a:solidFill>
                  <a:latin typeface="Avenir"/>
                  <a:ea typeface="Avenir"/>
                  <a:cs typeface="Avenir"/>
                  <a:sym typeface="Avenir"/>
                </a:endParaRPr>
              </a:p>
            </p:txBody>
          </p:sp>
          <p:sp>
            <p:nvSpPr>
              <p:cNvPr id="265" name="Google Shape;265;p34"/>
              <p:cNvSpPr/>
              <p:nvPr/>
            </p:nvSpPr>
            <p:spPr>
              <a:xfrm>
                <a:off x="5321" y="1265"/>
                <a:ext cx="30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b="1" i="0" u="none" strike="noStrike" cap="none">
                    <a:solidFill>
                      <a:srgbClr val="666666"/>
                    </a:solidFill>
                    <a:latin typeface="Avenir"/>
                    <a:ea typeface="Avenir"/>
                    <a:cs typeface="Avenir"/>
                    <a:sym typeface="Avenir"/>
                  </a:rPr>
                  <a:t>Title I</a:t>
                </a:r>
                <a:endParaRPr sz="1800" i="0" u="none" strike="noStrike" cap="none">
                  <a:solidFill>
                    <a:srgbClr val="666666"/>
                  </a:solidFill>
                  <a:latin typeface="Avenir"/>
                  <a:ea typeface="Avenir"/>
                  <a:cs typeface="Avenir"/>
                  <a:sym typeface="Avenir"/>
                </a:endParaRPr>
              </a:p>
            </p:txBody>
          </p:sp>
          <p:sp>
            <p:nvSpPr>
              <p:cNvPr id="266" name="Google Shape;266;p34"/>
              <p:cNvSpPr/>
              <p:nvPr/>
            </p:nvSpPr>
            <p:spPr>
              <a:xfrm>
                <a:off x="5496" y="1265"/>
                <a:ext cx="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b="1" i="0" u="none" strike="noStrike" cap="none">
                    <a:solidFill>
                      <a:srgbClr val="666666"/>
                    </a:solidFill>
                    <a:latin typeface="Avenir"/>
                    <a:ea typeface="Avenir"/>
                    <a:cs typeface="Avenir"/>
                    <a:sym typeface="Avenir"/>
                  </a:rPr>
                  <a:t> </a:t>
                </a:r>
                <a:endParaRPr sz="1800" i="0" u="none" strike="noStrike" cap="none">
                  <a:solidFill>
                    <a:srgbClr val="666666"/>
                  </a:solidFill>
                  <a:latin typeface="Avenir"/>
                  <a:ea typeface="Avenir"/>
                  <a:cs typeface="Avenir"/>
                  <a:sym typeface="Avenir"/>
                </a:endParaRPr>
              </a:p>
            </p:txBody>
          </p:sp>
          <p:sp>
            <p:nvSpPr>
              <p:cNvPr id="267" name="Google Shape;267;p34"/>
              <p:cNvSpPr/>
              <p:nvPr/>
            </p:nvSpPr>
            <p:spPr>
              <a:xfrm>
                <a:off x="5515" y="1265"/>
                <a:ext cx="30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b="1" i="0" u="none" strike="noStrike" cap="none">
                    <a:solidFill>
                      <a:srgbClr val="666666"/>
                    </a:solidFill>
                    <a:latin typeface="Avenir"/>
                    <a:ea typeface="Avenir"/>
                    <a:cs typeface="Avenir"/>
                    <a:sym typeface="Avenir"/>
                  </a:rPr>
                  <a:t>(PRC 0</a:t>
                </a:r>
                <a:endParaRPr sz="1800" i="0" u="none" strike="noStrike" cap="none">
                  <a:solidFill>
                    <a:srgbClr val="666666"/>
                  </a:solidFill>
                  <a:latin typeface="Avenir"/>
                  <a:ea typeface="Avenir"/>
                  <a:cs typeface="Avenir"/>
                  <a:sym typeface="Avenir"/>
                </a:endParaRPr>
              </a:p>
            </p:txBody>
          </p:sp>
          <p:sp>
            <p:nvSpPr>
              <p:cNvPr id="268" name="Google Shape;268;p34"/>
              <p:cNvSpPr/>
              <p:nvPr/>
            </p:nvSpPr>
            <p:spPr>
              <a:xfrm>
                <a:off x="5724" y="1265"/>
                <a:ext cx="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b="1" i="0" u="none" strike="noStrike" cap="none">
                    <a:solidFill>
                      <a:srgbClr val="666666"/>
                    </a:solidFill>
                    <a:latin typeface="Avenir"/>
                    <a:ea typeface="Avenir"/>
                    <a:cs typeface="Avenir"/>
                    <a:sym typeface="Avenir"/>
                  </a:rPr>
                  <a:t>50</a:t>
                </a:r>
                <a:endParaRPr sz="1800" i="0" u="none" strike="noStrike" cap="none">
                  <a:solidFill>
                    <a:srgbClr val="666666"/>
                  </a:solidFill>
                  <a:latin typeface="Avenir"/>
                  <a:ea typeface="Avenir"/>
                  <a:cs typeface="Avenir"/>
                  <a:sym typeface="Avenir"/>
                </a:endParaRPr>
              </a:p>
            </p:txBody>
          </p:sp>
          <p:sp>
            <p:nvSpPr>
              <p:cNvPr id="269" name="Google Shape;269;p34"/>
              <p:cNvSpPr/>
              <p:nvPr/>
            </p:nvSpPr>
            <p:spPr>
              <a:xfrm>
                <a:off x="5806" y="1265"/>
                <a:ext cx="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b="1" i="0" u="none" strike="noStrike" cap="none">
                    <a:solidFill>
                      <a:srgbClr val="666666"/>
                    </a:solidFill>
                    <a:latin typeface="Avenir"/>
                    <a:ea typeface="Avenir"/>
                    <a:cs typeface="Avenir"/>
                    <a:sym typeface="Avenir"/>
                  </a:rPr>
                  <a:t>)</a:t>
                </a:r>
                <a:endParaRPr sz="1800" i="0" u="none" strike="noStrike" cap="none">
                  <a:solidFill>
                    <a:srgbClr val="666666"/>
                  </a:solidFill>
                  <a:latin typeface="Avenir"/>
                  <a:ea typeface="Avenir"/>
                  <a:cs typeface="Avenir"/>
                  <a:sym typeface="Avenir"/>
                </a:endParaRPr>
              </a:p>
            </p:txBody>
          </p:sp>
          <p:sp>
            <p:nvSpPr>
              <p:cNvPr id="270" name="Google Shape;270;p34"/>
              <p:cNvSpPr/>
              <p:nvPr/>
            </p:nvSpPr>
            <p:spPr>
              <a:xfrm>
                <a:off x="5832" y="1265"/>
                <a:ext cx="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b="1" i="0" u="none" strike="noStrike" cap="none">
                    <a:solidFill>
                      <a:srgbClr val="666666"/>
                    </a:solidFill>
                    <a:latin typeface="Avenir"/>
                    <a:ea typeface="Avenir"/>
                    <a:cs typeface="Avenir"/>
                    <a:sym typeface="Avenir"/>
                  </a:rPr>
                  <a:t> </a:t>
                </a:r>
                <a:endParaRPr sz="1800" i="0" u="none" strike="noStrike" cap="none">
                  <a:solidFill>
                    <a:srgbClr val="666666"/>
                  </a:solidFill>
                  <a:latin typeface="Avenir"/>
                  <a:ea typeface="Avenir"/>
                  <a:cs typeface="Avenir"/>
                  <a:sym typeface="Avenir"/>
                </a:endParaRPr>
              </a:p>
            </p:txBody>
          </p:sp>
          <p:sp>
            <p:nvSpPr>
              <p:cNvPr id="271" name="Google Shape;271;p34"/>
              <p:cNvSpPr/>
              <p:nvPr/>
            </p:nvSpPr>
            <p:spPr>
              <a:xfrm>
                <a:off x="5577" y="1349"/>
                <a:ext cx="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i="0" u="none" strike="noStrike" cap="none">
                    <a:solidFill>
                      <a:srgbClr val="666666"/>
                    </a:solidFill>
                    <a:latin typeface="Avenir"/>
                    <a:ea typeface="Avenir"/>
                    <a:cs typeface="Avenir"/>
                    <a:sym typeface="Avenir"/>
                  </a:rPr>
                  <a:t> </a:t>
                </a:r>
                <a:endParaRPr sz="1800" i="0" u="none" strike="noStrike" cap="none">
                  <a:solidFill>
                    <a:srgbClr val="666666"/>
                  </a:solidFill>
                  <a:latin typeface="Avenir"/>
                  <a:ea typeface="Avenir"/>
                  <a:cs typeface="Avenir"/>
                  <a:sym typeface="Avenir"/>
                </a:endParaRPr>
              </a:p>
            </p:txBody>
          </p:sp>
          <p:sp>
            <p:nvSpPr>
              <p:cNvPr id="272" name="Google Shape;272;p34"/>
              <p:cNvSpPr/>
              <p:nvPr/>
            </p:nvSpPr>
            <p:spPr>
              <a:xfrm>
                <a:off x="4270" y="1432"/>
                <a:ext cx="120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i="1" u="none" strike="noStrike" cap="none">
                    <a:solidFill>
                      <a:srgbClr val="666666"/>
                    </a:solidFill>
                    <a:latin typeface="Avenir"/>
                    <a:ea typeface="Avenir"/>
                    <a:cs typeface="Avenir"/>
                    <a:sym typeface="Avenir"/>
                  </a:rPr>
                  <a:t>This certification is to be completed semi</a:t>
                </a:r>
                <a:endParaRPr sz="1800" i="0" u="none" strike="noStrike" cap="none">
                  <a:solidFill>
                    <a:srgbClr val="666666"/>
                  </a:solidFill>
                  <a:latin typeface="Avenir"/>
                  <a:ea typeface="Avenir"/>
                  <a:cs typeface="Avenir"/>
                  <a:sym typeface="Avenir"/>
                </a:endParaRPr>
              </a:p>
            </p:txBody>
          </p:sp>
          <p:sp>
            <p:nvSpPr>
              <p:cNvPr id="273" name="Google Shape;273;p34"/>
              <p:cNvSpPr/>
              <p:nvPr/>
            </p:nvSpPr>
            <p:spPr>
              <a:xfrm>
                <a:off x="5511" y="1432"/>
                <a:ext cx="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i="1" u="none" strike="noStrike" cap="none">
                    <a:solidFill>
                      <a:srgbClr val="666666"/>
                    </a:solidFill>
                    <a:latin typeface="Avenir"/>
                    <a:ea typeface="Avenir"/>
                    <a:cs typeface="Avenir"/>
                    <a:sym typeface="Avenir"/>
                  </a:rPr>
                  <a:t>-</a:t>
                </a:r>
                <a:endParaRPr sz="1800" i="0" u="none" strike="noStrike" cap="none">
                  <a:solidFill>
                    <a:srgbClr val="666666"/>
                  </a:solidFill>
                  <a:latin typeface="Avenir"/>
                  <a:ea typeface="Avenir"/>
                  <a:cs typeface="Avenir"/>
                  <a:sym typeface="Avenir"/>
                </a:endParaRPr>
              </a:p>
            </p:txBody>
          </p:sp>
          <p:sp>
            <p:nvSpPr>
              <p:cNvPr id="274" name="Google Shape;274;p34"/>
              <p:cNvSpPr/>
              <p:nvPr/>
            </p:nvSpPr>
            <p:spPr>
              <a:xfrm>
                <a:off x="5542" y="1432"/>
                <a:ext cx="30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i="1" u="none" strike="noStrike" cap="none">
                    <a:solidFill>
                      <a:srgbClr val="666666"/>
                    </a:solidFill>
                    <a:latin typeface="Avenir"/>
                    <a:ea typeface="Avenir"/>
                    <a:cs typeface="Avenir"/>
                    <a:sym typeface="Avenir"/>
                  </a:rPr>
                  <a:t>annually, in </a:t>
                </a:r>
                <a:endParaRPr sz="1800" i="0" u="none" strike="noStrike" cap="none">
                  <a:solidFill>
                    <a:srgbClr val="666666"/>
                  </a:solidFill>
                  <a:latin typeface="Avenir"/>
                  <a:ea typeface="Avenir"/>
                  <a:cs typeface="Avenir"/>
                  <a:sym typeface="Avenir"/>
                </a:endParaRPr>
              </a:p>
            </p:txBody>
          </p:sp>
          <p:sp>
            <p:nvSpPr>
              <p:cNvPr id="275" name="Google Shape;275;p34"/>
              <p:cNvSpPr/>
              <p:nvPr/>
            </p:nvSpPr>
            <p:spPr>
              <a:xfrm>
                <a:off x="5928" y="1432"/>
                <a:ext cx="90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i="1" u="none" strike="noStrike" cap="none">
                    <a:solidFill>
                      <a:srgbClr val="666666"/>
                    </a:solidFill>
                    <a:latin typeface="Avenir"/>
                    <a:ea typeface="Avenir"/>
                    <a:cs typeface="Avenir"/>
                    <a:sym typeface="Avenir"/>
                  </a:rPr>
                  <a:t>January and July, by employees </a:t>
                </a:r>
                <a:endParaRPr sz="1800" i="0" u="none" strike="noStrike" cap="none">
                  <a:solidFill>
                    <a:srgbClr val="666666"/>
                  </a:solidFill>
                  <a:latin typeface="Avenir"/>
                  <a:ea typeface="Avenir"/>
                  <a:cs typeface="Avenir"/>
                  <a:sym typeface="Avenir"/>
                </a:endParaRPr>
              </a:p>
            </p:txBody>
          </p:sp>
          <p:sp>
            <p:nvSpPr>
              <p:cNvPr id="276" name="Google Shape;276;p34"/>
              <p:cNvSpPr/>
              <p:nvPr/>
            </p:nvSpPr>
            <p:spPr>
              <a:xfrm>
                <a:off x="6901" y="1432"/>
                <a:ext cx="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i="1" u="none" strike="noStrike" cap="none">
                    <a:solidFill>
                      <a:srgbClr val="666666"/>
                    </a:solidFill>
                    <a:latin typeface="Avenir"/>
                    <a:ea typeface="Avenir"/>
                    <a:cs typeface="Avenir"/>
                    <a:sym typeface="Avenir"/>
                  </a:rPr>
                  <a:t> </a:t>
                </a:r>
                <a:endParaRPr sz="1800" i="0" u="none" strike="noStrike" cap="none">
                  <a:solidFill>
                    <a:srgbClr val="666666"/>
                  </a:solidFill>
                  <a:latin typeface="Avenir"/>
                  <a:ea typeface="Avenir"/>
                  <a:cs typeface="Avenir"/>
                  <a:sym typeface="Avenir"/>
                </a:endParaRPr>
              </a:p>
            </p:txBody>
          </p:sp>
          <p:sp>
            <p:nvSpPr>
              <p:cNvPr id="277" name="Google Shape;277;p34"/>
              <p:cNvSpPr/>
              <p:nvPr/>
            </p:nvSpPr>
            <p:spPr>
              <a:xfrm>
                <a:off x="4334" y="1516"/>
                <a:ext cx="270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i="1" u="none" strike="noStrike" cap="none">
                    <a:solidFill>
                      <a:srgbClr val="666666"/>
                    </a:solidFill>
                    <a:latin typeface="Avenir"/>
                    <a:ea typeface="Avenir"/>
                    <a:cs typeface="Avenir"/>
                    <a:sym typeface="Avenir"/>
                  </a:rPr>
                  <a:t>who spend 100% of their time and effort working on one federal program or cost</a:t>
                </a:r>
                <a:endParaRPr sz="1800" i="0" u="none" strike="noStrike" cap="none">
                  <a:solidFill>
                    <a:srgbClr val="666666"/>
                  </a:solidFill>
                  <a:latin typeface="Avenir"/>
                  <a:ea typeface="Avenir"/>
                  <a:cs typeface="Avenir"/>
                  <a:sym typeface="Avenir"/>
                </a:endParaRPr>
              </a:p>
            </p:txBody>
          </p:sp>
          <p:sp>
            <p:nvSpPr>
              <p:cNvPr id="278" name="Google Shape;278;p34"/>
              <p:cNvSpPr/>
              <p:nvPr/>
            </p:nvSpPr>
            <p:spPr>
              <a:xfrm>
                <a:off x="6820" y="1516"/>
                <a:ext cx="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i="1" u="none" strike="noStrike" cap="none">
                    <a:solidFill>
                      <a:srgbClr val="666666"/>
                    </a:solidFill>
                    <a:latin typeface="Avenir"/>
                    <a:ea typeface="Avenir"/>
                    <a:cs typeface="Avenir"/>
                    <a:sym typeface="Avenir"/>
                  </a:rPr>
                  <a:t> </a:t>
                </a:r>
                <a:endParaRPr sz="1800" i="0" u="none" strike="noStrike" cap="none">
                  <a:solidFill>
                    <a:srgbClr val="666666"/>
                  </a:solidFill>
                  <a:latin typeface="Avenir"/>
                  <a:ea typeface="Avenir"/>
                  <a:cs typeface="Avenir"/>
                  <a:sym typeface="Avenir"/>
                </a:endParaRPr>
              </a:p>
            </p:txBody>
          </p:sp>
          <p:sp>
            <p:nvSpPr>
              <p:cNvPr id="279" name="Google Shape;279;p34"/>
              <p:cNvSpPr/>
              <p:nvPr/>
            </p:nvSpPr>
            <p:spPr>
              <a:xfrm>
                <a:off x="4252" y="1599"/>
                <a:ext cx="270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i="1" u="none" strike="noStrike" cap="none">
                    <a:solidFill>
                      <a:srgbClr val="666666"/>
                    </a:solidFill>
                    <a:latin typeface="Avenir"/>
                    <a:ea typeface="Avenir"/>
                    <a:cs typeface="Avenir"/>
                    <a:sym typeface="Avenir"/>
                  </a:rPr>
                  <a:t>Objective and whose salary is funded by that federal program.  The certification report</a:t>
                </a:r>
                <a:endParaRPr sz="1800" i="0" u="none" strike="noStrike" cap="none">
                  <a:solidFill>
                    <a:srgbClr val="666666"/>
                  </a:solidFill>
                  <a:latin typeface="Avenir"/>
                  <a:ea typeface="Avenir"/>
                  <a:cs typeface="Avenir"/>
                  <a:sym typeface="Avenir"/>
                </a:endParaRPr>
              </a:p>
            </p:txBody>
          </p:sp>
          <p:sp>
            <p:nvSpPr>
              <p:cNvPr id="280" name="Google Shape;280;p34"/>
              <p:cNvSpPr/>
              <p:nvPr/>
            </p:nvSpPr>
            <p:spPr>
              <a:xfrm>
                <a:off x="6901" y="1599"/>
                <a:ext cx="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i="1" u="none" strike="noStrike" cap="none">
                    <a:solidFill>
                      <a:srgbClr val="666666"/>
                    </a:solidFill>
                    <a:latin typeface="Avenir"/>
                    <a:ea typeface="Avenir"/>
                    <a:cs typeface="Avenir"/>
                    <a:sym typeface="Avenir"/>
                  </a:rPr>
                  <a:t> </a:t>
                </a:r>
                <a:endParaRPr sz="1800" i="0" u="none" strike="noStrike" cap="none">
                  <a:solidFill>
                    <a:srgbClr val="666666"/>
                  </a:solidFill>
                  <a:latin typeface="Avenir"/>
                  <a:ea typeface="Avenir"/>
                  <a:cs typeface="Avenir"/>
                  <a:sym typeface="Avenir"/>
                </a:endParaRPr>
              </a:p>
            </p:txBody>
          </p:sp>
          <p:sp>
            <p:nvSpPr>
              <p:cNvPr id="281" name="Google Shape;281;p34"/>
              <p:cNvSpPr/>
              <p:nvPr/>
            </p:nvSpPr>
            <p:spPr>
              <a:xfrm>
                <a:off x="4857" y="1682"/>
                <a:ext cx="90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i="1" u="none" strike="noStrike" cap="none">
                    <a:solidFill>
                      <a:srgbClr val="666666"/>
                    </a:solidFill>
                    <a:latin typeface="Avenir"/>
                    <a:ea typeface="Avenir"/>
                    <a:cs typeface="Avenir"/>
                    <a:sym typeface="Avenir"/>
                  </a:rPr>
                  <a:t>periods for 20XX-20XX</a:t>
                </a:r>
                <a:endParaRPr sz="1800" i="0" u="none" strike="noStrike" cap="none">
                  <a:solidFill>
                    <a:srgbClr val="666666"/>
                  </a:solidFill>
                  <a:latin typeface="Avenir"/>
                  <a:ea typeface="Avenir"/>
                  <a:cs typeface="Avenir"/>
                  <a:sym typeface="Avenir"/>
                </a:endParaRPr>
              </a:p>
            </p:txBody>
          </p:sp>
          <p:sp>
            <p:nvSpPr>
              <p:cNvPr id="282" name="Google Shape;282;p34"/>
              <p:cNvSpPr/>
              <p:nvPr/>
            </p:nvSpPr>
            <p:spPr>
              <a:xfrm>
                <a:off x="5469" y="1682"/>
                <a:ext cx="0" cy="30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chemeClr val="dk1"/>
                  </a:buClr>
                  <a:buSzPts val="1800"/>
                  <a:buFont typeface="Arial"/>
                  <a:buNone/>
                </a:pPr>
                <a:endParaRPr sz="1800" i="0" u="none" strike="noStrike" cap="none">
                  <a:solidFill>
                    <a:srgbClr val="666666"/>
                  </a:solidFill>
                  <a:latin typeface="Avenir"/>
                  <a:ea typeface="Avenir"/>
                  <a:cs typeface="Avenir"/>
                  <a:sym typeface="Avenir"/>
                </a:endParaRPr>
              </a:p>
            </p:txBody>
          </p:sp>
          <p:sp>
            <p:nvSpPr>
              <p:cNvPr id="283" name="Google Shape;283;p34"/>
              <p:cNvSpPr/>
              <p:nvPr/>
            </p:nvSpPr>
            <p:spPr>
              <a:xfrm>
                <a:off x="5511" y="1682"/>
                <a:ext cx="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chemeClr val="dk1"/>
                  </a:buClr>
                  <a:buSzPts val="1800"/>
                  <a:buFont typeface="Arial"/>
                  <a:buNone/>
                </a:pPr>
                <a:endParaRPr sz="1800" i="0" u="none" strike="noStrike" cap="none">
                  <a:solidFill>
                    <a:srgbClr val="666666"/>
                  </a:solidFill>
                  <a:latin typeface="Avenir"/>
                  <a:ea typeface="Avenir"/>
                  <a:cs typeface="Avenir"/>
                  <a:sym typeface="Avenir"/>
                </a:endParaRPr>
              </a:p>
            </p:txBody>
          </p:sp>
          <p:sp>
            <p:nvSpPr>
              <p:cNvPr id="284" name="Google Shape;284;p34"/>
              <p:cNvSpPr/>
              <p:nvPr/>
            </p:nvSpPr>
            <p:spPr>
              <a:xfrm>
                <a:off x="5646" y="1682"/>
                <a:ext cx="60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i="1" u="none" strike="noStrike" cap="none">
                    <a:solidFill>
                      <a:srgbClr val="666666"/>
                    </a:solidFill>
                    <a:latin typeface="Avenir"/>
                    <a:ea typeface="Avenir"/>
                    <a:cs typeface="Avenir"/>
                    <a:sym typeface="Avenir"/>
                  </a:rPr>
                  <a:t>are as follows:</a:t>
                </a:r>
                <a:endParaRPr sz="1800" i="0" u="none" strike="noStrike" cap="none">
                  <a:solidFill>
                    <a:srgbClr val="666666"/>
                  </a:solidFill>
                  <a:latin typeface="Avenir"/>
                  <a:ea typeface="Avenir"/>
                  <a:cs typeface="Avenir"/>
                  <a:sym typeface="Avenir"/>
                </a:endParaRPr>
              </a:p>
            </p:txBody>
          </p:sp>
          <p:sp>
            <p:nvSpPr>
              <p:cNvPr id="285" name="Google Shape;285;p34"/>
              <p:cNvSpPr/>
              <p:nvPr/>
            </p:nvSpPr>
            <p:spPr>
              <a:xfrm>
                <a:off x="6159" y="1682"/>
                <a:ext cx="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i="1" u="none" strike="noStrike" cap="none">
                    <a:solidFill>
                      <a:srgbClr val="666666"/>
                    </a:solidFill>
                    <a:latin typeface="Avenir"/>
                    <a:ea typeface="Avenir"/>
                    <a:cs typeface="Avenir"/>
                    <a:sym typeface="Avenir"/>
                  </a:rPr>
                  <a:t> </a:t>
                </a:r>
                <a:endParaRPr sz="1800" i="0" u="none" strike="noStrike" cap="none">
                  <a:solidFill>
                    <a:srgbClr val="666666"/>
                  </a:solidFill>
                  <a:latin typeface="Avenir"/>
                  <a:ea typeface="Avenir"/>
                  <a:cs typeface="Avenir"/>
                  <a:sym typeface="Avenir"/>
                </a:endParaRPr>
              </a:p>
            </p:txBody>
          </p:sp>
          <p:sp>
            <p:nvSpPr>
              <p:cNvPr id="286" name="Google Shape;286;p34"/>
              <p:cNvSpPr/>
              <p:nvPr/>
            </p:nvSpPr>
            <p:spPr>
              <a:xfrm>
                <a:off x="5595" y="1764"/>
                <a:ext cx="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i="0" u="none" strike="noStrike" cap="none">
                    <a:solidFill>
                      <a:srgbClr val="666666"/>
                    </a:solidFill>
                    <a:latin typeface="Avenir"/>
                    <a:ea typeface="Avenir"/>
                    <a:cs typeface="Avenir"/>
                    <a:sym typeface="Avenir"/>
                  </a:rPr>
                  <a:t> </a:t>
                </a:r>
                <a:endParaRPr sz="1800" i="0" u="none" strike="noStrike" cap="none">
                  <a:solidFill>
                    <a:srgbClr val="666666"/>
                  </a:solidFill>
                  <a:latin typeface="Avenir"/>
                  <a:ea typeface="Avenir"/>
                  <a:cs typeface="Avenir"/>
                  <a:sym typeface="Avenir"/>
                </a:endParaRPr>
              </a:p>
            </p:txBody>
          </p:sp>
          <p:sp>
            <p:nvSpPr>
              <p:cNvPr id="287" name="Google Shape;287;p34"/>
              <p:cNvSpPr/>
              <p:nvPr/>
            </p:nvSpPr>
            <p:spPr>
              <a:xfrm>
                <a:off x="4313" y="1849"/>
                <a:ext cx="60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b="1" i="0" u="none" strike="noStrike" cap="none">
                    <a:solidFill>
                      <a:srgbClr val="666666"/>
                    </a:solidFill>
                    <a:latin typeface="Avenir"/>
                    <a:ea typeface="Avenir"/>
                    <a:cs typeface="Avenir"/>
                    <a:sym typeface="Avenir"/>
                  </a:rPr>
                  <a:t>January Report </a:t>
                </a:r>
                <a:endParaRPr sz="1800" i="0" u="none" strike="noStrike" cap="none">
                  <a:solidFill>
                    <a:srgbClr val="666666"/>
                  </a:solidFill>
                  <a:latin typeface="Avenir"/>
                  <a:ea typeface="Avenir"/>
                  <a:cs typeface="Avenir"/>
                  <a:sym typeface="Avenir"/>
                </a:endParaRPr>
              </a:p>
            </p:txBody>
          </p:sp>
          <p:sp>
            <p:nvSpPr>
              <p:cNvPr id="288" name="Google Shape;288;p34"/>
              <p:cNvSpPr/>
              <p:nvPr/>
            </p:nvSpPr>
            <p:spPr>
              <a:xfrm>
                <a:off x="4791" y="1849"/>
                <a:ext cx="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b="1" i="0" u="none" strike="noStrike" cap="none">
                    <a:solidFill>
                      <a:srgbClr val="666666"/>
                    </a:solidFill>
                    <a:latin typeface="Avenir"/>
                    <a:ea typeface="Avenir"/>
                    <a:cs typeface="Avenir"/>
                    <a:sym typeface="Avenir"/>
                  </a:rPr>
                  <a:t>–</a:t>
                </a:r>
                <a:endParaRPr sz="1800" i="0" u="none" strike="noStrike" cap="none">
                  <a:solidFill>
                    <a:srgbClr val="666666"/>
                  </a:solidFill>
                  <a:latin typeface="Avenir"/>
                  <a:ea typeface="Avenir"/>
                  <a:cs typeface="Avenir"/>
                  <a:sym typeface="Avenir"/>
                </a:endParaRPr>
              </a:p>
            </p:txBody>
          </p:sp>
          <p:sp>
            <p:nvSpPr>
              <p:cNvPr id="289" name="Google Shape;289;p34"/>
              <p:cNvSpPr/>
              <p:nvPr/>
            </p:nvSpPr>
            <p:spPr>
              <a:xfrm>
                <a:off x="4828" y="1849"/>
                <a:ext cx="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b="1" i="0" u="none" strike="noStrike" cap="none">
                    <a:solidFill>
                      <a:srgbClr val="666666"/>
                    </a:solidFill>
                    <a:latin typeface="Avenir"/>
                    <a:ea typeface="Avenir"/>
                    <a:cs typeface="Avenir"/>
                    <a:sym typeface="Avenir"/>
                  </a:rPr>
                  <a:t> </a:t>
                </a:r>
                <a:endParaRPr sz="1800" i="0" u="none" strike="noStrike" cap="none">
                  <a:solidFill>
                    <a:srgbClr val="666666"/>
                  </a:solidFill>
                  <a:latin typeface="Avenir"/>
                  <a:ea typeface="Avenir"/>
                  <a:cs typeface="Avenir"/>
                  <a:sym typeface="Avenir"/>
                </a:endParaRPr>
              </a:p>
            </p:txBody>
          </p:sp>
          <p:sp>
            <p:nvSpPr>
              <p:cNvPr id="290" name="Google Shape;290;p34"/>
              <p:cNvSpPr/>
              <p:nvPr/>
            </p:nvSpPr>
            <p:spPr>
              <a:xfrm>
                <a:off x="4847" y="1849"/>
                <a:ext cx="60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b="1" i="0" u="none" strike="noStrike" cap="none">
                    <a:solidFill>
                      <a:srgbClr val="666666"/>
                    </a:solidFill>
                    <a:latin typeface="Avenir"/>
                    <a:ea typeface="Avenir"/>
                    <a:cs typeface="Avenir"/>
                    <a:sym typeface="Avenir"/>
                  </a:rPr>
                  <a:t>Covers July 1, XXXX(</a:t>
                </a:r>
                <a:endParaRPr sz="1800" i="0" u="none" strike="noStrike" cap="none">
                  <a:solidFill>
                    <a:srgbClr val="666666"/>
                  </a:solidFill>
                  <a:latin typeface="Avenir"/>
                  <a:ea typeface="Avenir"/>
                  <a:cs typeface="Avenir"/>
                  <a:sym typeface="Avenir"/>
                </a:endParaRPr>
              </a:p>
            </p:txBody>
          </p:sp>
          <p:sp>
            <p:nvSpPr>
              <p:cNvPr id="291" name="Google Shape;291;p34"/>
              <p:cNvSpPr/>
              <p:nvPr/>
            </p:nvSpPr>
            <p:spPr>
              <a:xfrm>
                <a:off x="5496" y="1849"/>
                <a:ext cx="60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b="1" i="0" u="none" strike="noStrike" cap="none">
                    <a:solidFill>
                      <a:srgbClr val="666666"/>
                    </a:solidFill>
                    <a:latin typeface="Avenir"/>
                    <a:ea typeface="Avenir"/>
                    <a:cs typeface="Avenir"/>
                    <a:sym typeface="Avenir"/>
                  </a:rPr>
                  <a:t>YEAR) through</a:t>
                </a:r>
                <a:endParaRPr sz="1800" i="0" u="none" strike="noStrike" cap="none">
                  <a:solidFill>
                    <a:srgbClr val="666666"/>
                  </a:solidFill>
                  <a:latin typeface="Avenir"/>
                  <a:ea typeface="Avenir"/>
                  <a:cs typeface="Avenir"/>
                  <a:sym typeface="Avenir"/>
                </a:endParaRPr>
              </a:p>
            </p:txBody>
          </p:sp>
          <p:sp>
            <p:nvSpPr>
              <p:cNvPr id="292" name="Google Shape;292;p34"/>
              <p:cNvSpPr/>
              <p:nvPr/>
            </p:nvSpPr>
            <p:spPr>
              <a:xfrm>
                <a:off x="5955" y="1849"/>
                <a:ext cx="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b="1" i="0" u="none" strike="noStrike" cap="none">
                    <a:solidFill>
                      <a:srgbClr val="666666"/>
                    </a:solidFill>
                    <a:latin typeface="Avenir"/>
                    <a:ea typeface="Avenir"/>
                    <a:cs typeface="Avenir"/>
                    <a:sym typeface="Avenir"/>
                  </a:rPr>
                  <a:t> </a:t>
                </a:r>
                <a:endParaRPr sz="1800" i="0" u="none" strike="noStrike" cap="none">
                  <a:solidFill>
                    <a:srgbClr val="666666"/>
                  </a:solidFill>
                  <a:latin typeface="Avenir"/>
                  <a:ea typeface="Avenir"/>
                  <a:cs typeface="Avenir"/>
                  <a:sym typeface="Avenir"/>
                </a:endParaRPr>
              </a:p>
            </p:txBody>
          </p:sp>
          <p:sp>
            <p:nvSpPr>
              <p:cNvPr id="293" name="Google Shape;293;p34"/>
              <p:cNvSpPr/>
              <p:nvPr/>
            </p:nvSpPr>
            <p:spPr>
              <a:xfrm>
                <a:off x="5973" y="1849"/>
                <a:ext cx="90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b="1" i="0" u="none" strike="noStrike" cap="none">
                    <a:solidFill>
                      <a:srgbClr val="666666"/>
                    </a:solidFill>
                    <a:latin typeface="Avenir"/>
                    <a:ea typeface="Avenir"/>
                    <a:cs typeface="Avenir"/>
                    <a:sym typeface="Avenir"/>
                  </a:rPr>
                  <a:t>December 31, XXXX (YEAR)</a:t>
                </a:r>
                <a:endParaRPr sz="1800" i="0" u="none" strike="noStrike" cap="none">
                  <a:solidFill>
                    <a:srgbClr val="666666"/>
                  </a:solidFill>
                  <a:latin typeface="Avenir"/>
                  <a:ea typeface="Avenir"/>
                  <a:cs typeface="Avenir"/>
                  <a:sym typeface="Avenir"/>
                </a:endParaRPr>
              </a:p>
            </p:txBody>
          </p:sp>
          <p:sp>
            <p:nvSpPr>
              <p:cNvPr id="294" name="Google Shape;294;p34"/>
              <p:cNvSpPr/>
              <p:nvPr/>
            </p:nvSpPr>
            <p:spPr>
              <a:xfrm>
                <a:off x="6840" y="1849"/>
                <a:ext cx="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b="1" i="0" u="none" strike="noStrike" cap="none">
                    <a:solidFill>
                      <a:srgbClr val="666666"/>
                    </a:solidFill>
                    <a:latin typeface="Avenir"/>
                    <a:ea typeface="Avenir"/>
                    <a:cs typeface="Avenir"/>
                    <a:sym typeface="Avenir"/>
                  </a:rPr>
                  <a:t> </a:t>
                </a:r>
                <a:endParaRPr sz="1800" i="0" u="none" strike="noStrike" cap="none">
                  <a:solidFill>
                    <a:srgbClr val="666666"/>
                  </a:solidFill>
                  <a:latin typeface="Avenir"/>
                  <a:ea typeface="Avenir"/>
                  <a:cs typeface="Avenir"/>
                  <a:sym typeface="Avenir"/>
                </a:endParaRPr>
              </a:p>
            </p:txBody>
          </p:sp>
          <p:sp>
            <p:nvSpPr>
              <p:cNvPr id="295" name="Google Shape;295;p34"/>
              <p:cNvSpPr/>
              <p:nvPr/>
            </p:nvSpPr>
            <p:spPr>
              <a:xfrm>
                <a:off x="4391" y="1933"/>
                <a:ext cx="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b="1" i="0" u="none" strike="noStrike" cap="none">
                    <a:solidFill>
                      <a:srgbClr val="666666"/>
                    </a:solidFill>
                    <a:latin typeface="Avenir"/>
                    <a:ea typeface="Avenir"/>
                    <a:cs typeface="Avenir"/>
                    <a:sym typeface="Avenir"/>
                  </a:rPr>
                  <a:t>Jul</a:t>
                </a:r>
                <a:endParaRPr sz="1800" i="0" u="none" strike="noStrike" cap="none">
                  <a:solidFill>
                    <a:srgbClr val="666666"/>
                  </a:solidFill>
                  <a:latin typeface="Avenir"/>
                  <a:ea typeface="Avenir"/>
                  <a:cs typeface="Avenir"/>
                  <a:sym typeface="Avenir"/>
                </a:endParaRPr>
              </a:p>
            </p:txBody>
          </p:sp>
          <p:sp>
            <p:nvSpPr>
              <p:cNvPr id="296" name="Google Shape;296;p34"/>
              <p:cNvSpPr/>
              <p:nvPr/>
            </p:nvSpPr>
            <p:spPr>
              <a:xfrm>
                <a:off x="4475" y="1933"/>
                <a:ext cx="30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b="1" i="0" u="none" strike="noStrike" cap="none">
                    <a:solidFill>
                      <a:srgbClr val="666666"/>
                    </a:solidFill>
                    <a:latin typeface="Avenir"/>
                    <a:ea typeface="Avenir"/>
                    <a:cs typeface="Avenir"/>
                    <a:sym typeface="Avenir"/>
                  </a:rPr>
                  <a:t>y Report </a:t>
                </a:r>
                <a:endParaRPr sz="1800" i="0" u="none" strike="noStrike" cap="none">
                  <a:solidFill>
                    <a:srgbClr val="666666"/>
                  </a:solidFill>
                  <a:latin typeface="Avenir"/>
                  <a:ea typeface="Avenir"/>
                  <a:cs typeface="Avenir"/>
                  <a:sym typeface="Avenir"/>
                </a:endParaRPr>
              </a:p>
            </p:txBody>
          </p:sp>
          <p:sp>
            <p:nvSpPr>
              <p:cNvPr id="297" name="Google Shape;297;p34"/>
              <p:cNvSpPr/>
              <p:nvPr/>
            </p:nvSpPr>
            <p:spPr>
              <a:xfrm>
                <a:off x="4748" y="1933"/>
                <a:ext cx="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b="1" i="0" u="none" strike="noStrike" cap="none">
                    <a:solidFill>
                      <a:srgbClr val="666666"/>
                    </a:solidFill>
                    <a:latin typeface="Avenir"/>
                    <a:ea typeface="Avenir"/>
                    <a:cs typeface="Avenir"/>
                    <a:sym typeface="Avenir"/>
                  </a:rPr>
                  <a:t>–</a:t>
                </a:r>
                <a:endParaRPr sz="1800" i="0" u="none" strike="noStrike" cap="none">
                  <a:solidFill>
                    <a:srgbClr val="666666"/>
                  </a:solidFill>
                  <a:latin typeface="Avenir"/>
                  <a:ea typeface="Avenir"/>
                  <a:cs typeface="Avenir"/>
                  <a:sym typeface="Avenir"/>
                </a:endParaRPr>
              </a:p>
            </p:txBody>
          </p:sp>
          <p:sp>
            <p:nvSpPr>
              <p:cNvPr id="298" name="Google Shape;298;p34"/>
              <p:cNvSpPr/>
              <p:nvPr/>
            </p:nvSpPr>
            <p:spPr>
              <a:xfrm>
                <a:off x="4786" y="1933"/>
                <a:ext cx="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b="1" i="0" u="none" strike="noStrike" cap="none">
                    <a:solidFill>
                      <a:srgbClr val="666666"/>
                    </a:solidFill>
                    <a:latin typeface="Avenir"/>
                    <a:ea typeface="Avenir"/>
                    <a:cs typeface="Avenir"/>
                    <a:sym typeface="Avenir"/>
                  </a:rPr>
                  <a:t> </a:t>
                </a:r>
                <a:endParaRPr sz="1800" i="0" u="none" strike="noStrike" cap="none">
                  <a:solidFill>
                    <a:srgbClr val="666666"/>
                  </a:solidFill>
                  <a:latin typeface="Avenir"/>
                  <a:ea typeface="Avenir"/>
                  <a:cs typeface="Avenir"/>
                  <a:sym typeface="Avenir"/>
                </a:endParaRPr>
              </a:p>
            </p:txBody>
          </p:sp>
          <p:sp>
            <p:nvSpPr>
              <p:cNvPr id="299" name="Google Shape;299;p34"/>
              <p:cNvSpPr/>
              <p:nvPr/>
            </p:nvSpPr>
            <p:spPr>
              <a:xfrm>
                <a:off x="4804" y="1933"/>
                <a:ext cx="210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b="1" i="0" u="none" strike="noStrike" cap="none">
                    <a:solidFill>
                      <a:srgbClr val="666666"/>
                    </a:solidFill>
                    <a:latin typeface="Avenir"/>
                    <a:ea typeface="Avenir"/>
                    <a:cs typeface="Avenir"/>
                    <a:sym typeface="Avenir"/>
                  </a:rPr>
                  <a:t>Covers January 1, XXXX (YEAR) through June 30, XXXX (YEAR)</a:t>
                </a:r>
                <a:endParaRPr sz="1800" i="0" u="none" strike="noStrike" cap="none">
                  <a:solidFill>
                    <a:srgbClr val="666666"/>
                  </a:solidFill>
                  <a:latin typeface="Avenir"/>
                  <a:ea typeface="Avenir"/>
                  <a:cs typeface="Avenir"/>
                  <a:sym typeface="Avenir"/>
                </a:endParaRPr>
              </a:p>
            </p:txBody>
          </p:sp>
          <p:sp>
            <p:nvSpPr>
              <p:cNvPr id="300" name="Google Shape;300;p34"/>
              <p:cNvSpPr/>
              <p:nvPr/>
            </p:nvSpPr>
            <p:spPr>
              <a:xfrm>
                <a:off x="6763" y="1933"/>
                <a:ext cx="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b="1" i="0" u="none" strike="noStrike" cap="none">
                    <a:solidFill>
                      <a:srgbClr val="666666"/>
                    </a:solidFill>
                    <a:latin typeface="Avenir"/>
                    <a:ea typeface="Avenir"/>
                    <a:cs typeface="Avenir"/>
                    <a:sym typeface="Avenir"/>
                  </a:rPr>
                  <a:t> </a:t>
                </a:r>
                <a:endParaRPr sz="1800" i="0" u="none" strike="noStrike" cap="none">
                  <a:solidFill>
                    <a:srgbClr val="666666"/>
                  </a:solidFill>
                  <a:latin typeface="Avenir"/>
                  <a:ea typeface="Avenir"/>
                  <a:cs typeface="Avenir"/>
                  <a:sym typeface="Avenir"/>
                </a:endParaRPr>
              </a:p>
            </p:txBody>
          </p:sp>
          <p:sp>
            <p:nvSpPr>
              <p:cNvPr id="301" name="Google Shape;301;p34"/>
              <p:cNvSpPr/>
              <p:nvPr/>
            </p:nvSpPr>
            <p:spPr>
              <a:xfrm>
                <a:off x="5577" y="2014"/>
                <a:ext cx="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900"/>
                  <a:buFont typeface="Basic"/>
                  <a:buNone/>
                </a:pPr>
                <a:r>
                  <a:rPr lang="en-US" sz="900" b="1" i="0" u="none" strike="noStrike" cap="none">
                    <a:solidFill>
                      <a:srgbClr val="666666"/>
                    </a:solidFill>
                    <a:latin typeface="Avenir"/>
                    <a:ea typeface="Avenir"/>
                    <a:cs typeface="Avenir"/>
                    <a:sym typeface="Avenir"/>
                  </a:rPr>
                  <a:t> </a:t>
                </a:r>
                <a:endParaRPr sz="1800" i="0" u="none" strike="noStrike" cap="none">
                  <a:solidFill>
                    <a:srgbClr val="666666"/>
                  </a:solidFill>
                  <a:latin typeface="Avenir"/>
                  <a:ea typeface="Avenir"/>
                  <a:cs typeface="Avenir"/>
                  <a:sym typeface="Avenir"/>
                </a:endParaRPr>
              </a:p>
            </p:txBody>
          </p:sp>
          <p:sp>
            <p:nvSpPr>
              <p:cNvPr id="302" name="Google Shape;302;p34"/>
              <p:cNvSpPr/>
              <p:nvPr/>
            </p:nvSpPr>
            <p:spPr>
              <a:xfrm>
                <a:off x="4112" y="2100"/>
                <a:ext cx="3000" cy="0"/>
              </a:xfrm>
              <a:prstGeom prst="rect">
                <a:avLst/>
              </a:pr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i="0" u="none" strike="noStrike" cap="none">
                  <a:solidFill>
                    <a:srgbClr val="666666"/>
                  </a:solidFill>
                  <a:latin typeface="Avenir"/>
                  <a:ea typeface="Avenir"/>
                  <a:cs typeface="Avenir"/>
                  <a:sym typeface="Avenir"/>
                </a:endParaRPr>
              </a:p>
            </p:txBody>
          </p:sp>
          <p:sp>
            <p:nvSpPr>
              <p:cNvPr id="303" name="Google Shape;303;p34"/>
              <p:cNvSpPr/>
              <p:nvPr/>
            </p:nvSpPr>
            <p:spPr>
              <a:xfrm>
                <a:off x="5577" y="2102"/>
                <a:ext cx="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900"/>
                  <a:buFont typeface="Basic"/>
                  <a:buNone/>
                </a:pPr>
                <a:r>
                  <a:rPr lang="en-US" sz="900" b="1" i="0" u="none" strike="noStrike" cap="none">
                    <a:solidFill>
                      <a:srgbClr val="666666"/>
                    </a:solidFill>
                    <a:latin typeface="Avenir"/>
                    <a:ea typeface="Avenir"/>
                    <a:cs typeface="Avenir"/>
                    <a:sym typeface="Avenir"/>
                  </a:rPr>
                  <a:t> </a:t>
                </a:r>
                <a:endParaRPr sz="1800" i="0" u="none" strike="noStrike" cap="none">
                  <a:solidFill>
                    <a:srgbClr val="666666"/>
                  </a:solidFill>
                  <a:latin typeface="Avenir"/>
                  <a:ea typeface="Avenir"/>
                  <a:cs typeface="Avenir"/>
                  <a:sym typeface="Avenir"/>
                </a:endParaRPr>
              </a:p>
            </p:txBody>
          </p:sp>
          <p:sp>
            <p:nvSpPr>
              <p:cNvPr id="304" name="Google Shape;304;p34"/>
              <p:cNvSpPr/>
              <p:nvPr/>
            </p:nvSpPr>
            <p:spPr>
              <a:xfrm>
                <a:off x="4226" y="2180"/>
                <a:ext cx="30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b="1" i="0" u="none" strike="noStrike" cap="none">
                    <a:solidFill>
                      <a:srgbClr val="666666"/>
                    </a:solidFill>
                    <a:latin typeface="Avenir"/>
                    <a:ea typeface="Avenir"/>
                    <a:cs typeface="Avenir"/>
                    <a:sym typeface="Avenir"/>
                  </a:rPr>
                  <a:t>I certify that</a:t>
                </a:r>
                <a:endParaRPr sz="1800" i="0" u="none" strike="noStrike" cap="none">
                  <a:solidFill>
                    <a:srgbClr val="666666"/>
                  </a:solidFill>
                  <a:latin typeface="Avenir"/>
                  <a:ea typeface="Avenir"/>
                  <a:cs typeface="Avenir"/>
                  <a:sym typeface="Avenir"/>
                </a:endParaRPr>
              </a:p>
            </p:txBody>
          </p:sp>
          <p:sp>
            <p:nvSpPr>
              <p:cNvPr id="305" name="Google Shape;305;p34"/>
              <p:cNvSpPr/>
              <p:nvPr/>
            </p:nvSpPr>
            <p:spPr>
              <a:xfrm>
                <a:off x="4622" y="2180"/>
                <a:ext cx="30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b="1" i="0" u="none" strike="noStrike" cap="none">
                    <a:solidFill>
                      <a:srgbClr val="666666"/>
                    </a:solidFill>
                    <a:latin typeface="Avenir"/>
                    <a:ea typeface="Avenir"/>
                    <a:cs typeface="Avenir"/>
                    <a:sym typeface="Avenir"/>
                  </a:rPr>
                  <a:t>{Staff Name}</a:t>
                </a:r>
                <a:endParaRPr sz="1800" i="0" u="none" strike="noStrike" cap="none">
                  <a:solidFill>
                    <a:srgbClr val="666666"/>
                  </a:solidFill>
                  <a:latin typeface="Avenir"/>
                  <a:ea typeface="Avenir"/>
                  <a:cs typeface="Avenir"/>
                  <a:sym typeface="Avenir"/>
                </a:endParaRPr>
              </a:p>
            </p:txBody>
          </p:sp>
          <p:sp>
            <p:nvSpPr>
              <p:cNvPr id="306" name="Google Shape;306;p34"/>
              <p:cNvSpPr/>
              <p:nvPr/>
            </p:nvSpPr>
            <p:spPr>
              <a:xfrm>
                <a:off x="5087" y="2180"/>
                <a:ext cx="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b="1" i="0" u="none" strike="noStrike" cap="none">
                    <a:solidFill>
                      <a:srgbClr val="666666"/>
                    </a:solidFill>
                    <a:latin typeface="Avenir"/>
                    <a:ea typeface="Avenir"/>
                    <a:cs typeface="Avenir"/>
                    <a:sym typeface="Avenir"/>
                  </a:rPr>
                  <a:t>,</a:t>
                </a:r>
                <a:endParaRPr sz="1800" i="0" u="none" strike="noStrike" cap="none">
                  <a:solidFill>
                    <a:srgbClr val="666666"/>
                  </a:solidFill>
                  <a:latin typeface="Avenir"/>
                  <a:ea typeface="Avenir"/>
                  <a:cs typeface="Avenir"/>
                  <a:sym typeface="Avenir"/>
                </a:endParaRPr>
              </a:p>
            </p:txBody>
          </p:sp>
          <p:sp>
            <p:nvSpPr>
              <p:cNvPr id="307" name="Google Shape;307;p34"/>
              <p:cNvSpPr/>
              <p:nvPr/>
            </p:nvSpPr>
            <p:spPr>
              <a:xfrm>
                <a:off x="5105" y="2180"/>
                <a:ext cx="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b="1" i="0" u="none" strike="noStrike" cap="none">
                    <a:solidFill>
                      <a:srgbClr val="666666"/>
                    </a:solidFill>
                    <a:latin typeface="Avenir"/>
                    <a:ea typeface="Avenir"/>
                    <a:cs typeface="Avenir"/>
                    <a:sym typeface="Avenir"/>
                  </a:rPr>
                  <a:t> </a:t>
                </a:r>
                <a:endParaRPr sz="1800" i="0" u="none" strike="noStrike" cap="none">
                  <a:solidFill>
                    <a:srgbClr val="666666"/>
                  </a:solidFill>
                  <a:latin typeface="Avenir"/>
                  <a:ea typeface="Avenir"/>
                  <a:cs typeface="Avenir"/>
                  <a:sym typeface="Avenir"/>
                </a:endParaRPr>
              </a:p>
            </p:txBody>
          </p:sp>
          <p:sp>
            <p:nvSpPr>
              <p:cNvPr id="308" name="Google Shape;308;p34"/>
              <p:cNvSpPr/>
              <p:nvPr/>
            </p:nvSpPr>
            <p:spPr>
              <a:xfrm>
                <a:off x="5124" y="2180"/>
                <a:ext cx="180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b="1" i="0" u="none" strike="noStrike" cap="none">
                    <a:solidFill>
                      <a:srgbClr val="666666"/>
                    </a:solidFill>
                    <a:latin typeface="Avenir"/>
                    <a:ea typeface="Avenir"/>
                    <a:cs typeface="Avenir"/>
                    <a:sym typeface="Avenir"/>
                  </a:rPr>
                  <a:t>worked solely on Title I program activities for the period of</a:t>
                </a:r>
                <a:endParaRPr sz="1800" i="0" u="none" strike="noStrike" cap="none">
                  <a:solidFill>
                    <a:srgbClr val="666666"/>
                  </a:solidFill>
                  <a:latin typeface="Avenir"/>
                  <a:ea typeface="Avenir"/>
                  <a:cs typeface="Avenir"/>
                  <a:sym typeface="Avenir"/>
                </a:endParaRPr>
              </a:p>
            </p:txBody>
          </p:sp>
          <p:sp>
            <p:nvSpPr>
              <p:cNvPr id="309" name="Google Shape;309;p34"/>
              <p:cNvSpPr/>
              <p:nvPr/>
            </p:nvSpPr>
            <p:spPr>
              <a:xfrm>
                <a:off x="6928" y="2180"/>
                <a:ext cx="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b="1" i="0" u="none" strike="noStrike" cap="none">
                    <a:solidFill>
                      <a:srgbClr val="666666"/>
                    </a:solidFill>
                    <a:latin typeface="Avenir"/>
                    <a:ea typeface="Avenir"/>
                    <a:cs typeface="Avenir"/>
                    <a:sym typeface="Avenir"/>
                  </a:rPr>
                  <a:t> </a:t>
                </a:r>
                <a:endParaRPr sz="1800" i="0" u="none" strike="noStrike" cap="none">
                  <a:solidFill>
                    <a:srgbClr val="666666"/>
                  </a:solidFill>
                  <a:latin typeface="Avenir"/>
                  <a:ea typeface="Avenir"/>
                  <a:cs typeface="Avenir"/>
                  <a:sym typeface="Avenir"/>
                </a:endParaRPr>
              </a:p>
            </p:txBody>
          </p:sp>
          <p:sp>
            <p:nvSpPr>
              <p:cNvPr id="310" name="Google Shape;310;p34"/>
              <p:cNvSpPr/>
              <p:nvPr/>
            </p:nvSpPr>
            <p:spPr>
              <a:xfrm>
                <a:off x="4761" y="2264"/>
                <a:ext cx="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b="1" i="0" u="none" strike="noStrike" cap="none">
                    <a:solidFill>
                      <a:srgbClr val="666666"/>
                    </a:solidFill>
                    <a:latin typeface="Avenir"/>
                    <a:ea typeface="Avenir"/>
                    <a:cs typeface="Avenir"/>
                    <a:sym typeface="Avenir"/>
                  </a:rPr>
                  <a:t> </a:t>
                </a:r>
                <a:endParaRPr sz="1800" i="0" u="none" strike="noStrike" cap="none">
                  <a:solidFill>
                    <a:srgbClr val="666666"/>
                  </a:solidFill>
                  <a:latin typeface="Avenir"/>
                  <a:ea typeface="Avenir"/>
                  <a:cs typeface="Avenir"/>
                  <a:sym typeface="Avenir"/>
                </a:endParaRPr>
              </a:p>
            </p:txBody>
          </p:sp>
          <p:sp>
            <p:nvSpPr>
              <p:cNvPr id="311" name="Google Shape;311;p34"/>
              <p:cNvSpPr/>
              <p:nvPr/>
            </p:nvSpPr>
            <p:spPr>
              <a:xfrm>
                <a:off x="4780" y="2264"/>
                <a:ext cx="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b="1" i="0" u="none" strike="noStrike" cap="none">
                    <a:solidFill>
                      <a:srgbClr val="666666"/>
                    </a:solidFill>
                    <a:latin typeface="Avenir"/>
                    <a:ea typeface="Avenir"/>
                    <a:cs typeface="Avenir"/>
                    <a:sym typeface="Avenir"/>
                  </a:rPr>
                  <a:t>J</a:t>
                </a:r>
                <a:endParaRPr sz="1800" i="0" u="none" strike="noStrike" cap="none">
                  <a:solidFill>
                    <a:srgbClr val="666666"/>
                  </a:solidFill>
                  <a:latin typeface="Avenir"/>
                  <a:ea typeface="Avenir"/>
                  <a:cs typeface="Avenir"/>
                  <a:sym typeface="Avenir"/>
                </a:endParaRPr>
              </a:p>
            </p:txBody>
          </p:sp>
          <p:sp>
            <p:nvSpPr>
              <p:cNvPr id="312" name="Google Shape;312;p34"/>
              <p:cNvSpPr/>
              <p:nvPr/>
            </p:nvSpPr>
            <p:spPr>
              <a:xfrm>
                <a:off x="4802" y="2264"/>
                <a:ext cx="30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b="1" i="0" u="none" strike="noStrike" cap="none">
                    <a:solidFill>
                      <a:srgbClr val="666666"/>
                    </a:solidFill>
                    <a:latin typeface="Avenir"/>
                    <a:ea typeface="Avenir"/>
                    <a:cs typeface="Avenir"/>
                    <a:sym typeface="Avenir"/>
                  </a:rPr>
                  <a:t>uly </a:t>
                </a:r>
                <a:endParaRPr sz="1800" i="0" u="none" strike="noStrike" cap="none">
                  <a:solidFill>
                    <a:srgbClr val="666666"/>
                  </a:solidFill>
                  <a:latin typeface="Avenir"/>
                  <a:ea typeface="Avenir"/>
                  <a:cs typeface="Avenir"/>
                  <a:sym typeface="Avenir"/>
                </a:endParaRPr>
              </a:p>
            </p:txBody>
          </p:sp>
          <p:sp>
            <p:nvSpPr>
              <p:cNvPr id="313" name="Google Shape;313;p34"/>
              <p:cNvSpPr/>
              <p:nvPr/>
            </p:nvSpPr>
            <p:spPr>
              <a:xfrm>
                <a:off x="4917" y="2264"/>
                <a:ext cx="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b="1" i="0" u="none" strike="noStrike" cap="none">
                    <a:solidFill>
                      <a:srgbClr val="666666"/>
                    </a:solidFill>
                    <a:latin typeface="Avenir"/>
                    <a:ea typeface="Avenir"/>
                    <a:cs typeface="Avenir"/>
                    <a:sym typeface="Avenir"/>
                  </a:rPr>
                  <a:t>1</a:t>
                </a:r>
                <a:endParaRPr sz="1800" i="0" u="none" strike="noStrike" cap="none">
                  <a:solidFill>
                    <a:srgbClr val="666666"/>
                  </a:solidFill>
                  <a:latin typeface="Avenir"/>
                  <a:ea typeface="Avenir"/>
                  <a:cs typeface="Avenir"/>
                  <a:sym typeface="Avenir"/>
                </a:endParaRPr>
              </a:p>
            </p:txBody>
          </p:sp>
          <p:sp>
            <p:nvSpPr>
              <p:cNvPr id="314" name="Google Shape;314;p34"/>
              <p:cNvSpPr/>
              <p:nvPr/>
            </p:nvSpPr>
            <p:spPr>
              <a:xfrm>
                <a:off x="4958" y="2264"/>
                <a:ext cx="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b="1" i="0" u="none" strike="noStrike" cap="none">
                    <a:solidFill>
                      <a:srgbClr val="666666"/>
                    </a:solidFill>
                    <a:latin typeface="Avenir"/>
                    <a:ea typeface="Avenir"/>
                    <a:cs typeface="Avenir"/>
                    <a:sym typeface="Avenir"/>
                  </a:rPr>
                  <a:t>,</a:t>
                </a:r>
                <a:endParaRPr sz="1800" i="0" u="none" strike="noStrike" cap="none">
                  <a:solidFill>
                    <a:srgbClr val="666666"/>
                  </a:solidFill>
                  <a:latin typeface="Avenir"/>
                  <a:ea typeface="Avenir"/>
                  <a:cs typeface="Avenir"/>
                  <a:sym typeface="Avenir"/>
                </a:endParaRPr>
              </a:p>
            </p:txBody>
          </p:sp>
          <p:sp>
            <p:nvSpPr>
              <p:cNvPr id="315" name="Google Shape;315;p34"/>
              <p:cNvSpPr/>
              <p:nvPr/>
            </p:nvSpPr>
            <p:spPr>
              <a:xfrm>
                <a:off x="4976" y="2264"/>
                <a:ext cx="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b="1" i="0" u="none" strike="noStrike" cap="none">
                    <a:solidFill>
                      <a:srgbClr val="666666"/>
                    </a:solidFill>
                    <a:latin typeface="Avenir"/>
                    <a:ea typeface="Avenir"/>
                    <a:cs typeface="Avenir"/>
                    <a:sym typeface="Avenir"/>
                  </a:rPr>
                  <a:t> </a:t>
                </a:r>
                <a:endParaRPr sz="1800" i="0" u="none" strike="noStrike" cap="none">
                  <a:solidFill>
                    <a:srgbClr val="666666"/>
                  </a:solidFill>
                  <a:latin typeface="Avenir"/>
                  <a:ea typeface="Avenir"/>
                  <a:cs typeface="Avenir"/>
                  <a:sym typeface="Avenir"/>
                </a:endParaRPr>
              </a:p>
            </p:txBody>
          </p:sp>
          <p:sp>
            <p:nvSpPr>
              <p:cNvPr id="316" name="Google Shape;316;p34"/>
              <p:cNvSpPr/>
              <p:nvPr/>
            </p:nvSpPr>
            <p:spPr>
              <a:xfrm>
                <a:off x="4995" y="2264"/>
                <a:ext cx="30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b="1" i="0" u="none" strike="noStrike" cap="none">
                    <a:solidFill>
                      <a:srgbClr val="666666"/>
                    </a:solidFill>
                    <a:latin typeface="Avenir"/>
                    <a:ea typeface="Avenir"/>
                    <a:cs typeface="Avenir"/>
                    <a:sym typeface="Avenir"/>
                  </a:rPr>
                  <a:t>XXXX (</a:t>
                </a:r>
                <a:endParaRPr sz="1800" i="0" u="none" strike="noStrike" cap="none">
                  <a:solidFill>
                    <a:srgbClr val="666666"/>
                  </a:solidFill>
                  <a:latin typeface="Avenir"/>
                  <a:ea typeface="Avenir"/>
                  <a:cs typeface="Avenir"/>
                  <a:sym typeface="Avenir"/>
                </a:endParaRPr>
              </a:p>
            </p:txBody>
          </p:sp>
          <p:sp>
            <p:nvSpPr>
              <p:cNvPr id="317" name="Google Shape;317;p34"/>
              <p:cNvSpPr/>
              <p:nvPr/>
            </p:nvSpPr>
            <p:spPr>
              <a:xfrm>
                <a:off x="5221" y="2264"/>
                <a:ext cx="30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b="1" i="0" u="none" strike="noStrike" cap="none">
                    <a:solidFill>
                      <a:srgbClr val="666666"/>
                    </a:solidFill>
                    <a:latin typeface="Avenir"/>
                    <a:ea typeface="Avenir"/>
                    <a:cs typeface="Avenir"/>
                    <a:sym typeface="Avenir"/>
                  </a:rPr>
                  <a:t>YEAR) to</a:t>
                </a:r>
                <a:endParaRPr sz="1800" i="0" u="none" strike="noStrike" cap="none">
                  <a:solidFill>
                    <a:srgbClr val="666666"/>
                  </a:solidFill>
                  <a:latin typeface="Avenir"/>
                  <a:ea typeface="Avenir"/>
                  <a:cs typeface="Avenir"/>
                  <a:sym typeface="Avenir"/>
                </a:endParaRPr>
              </a:p>
            </p:txBody>
          </p:sp>
          <p:sp>
            <p:nvSpPr>
              <p:cNvPr id="318" name="Google Shape;318;p34"/>
              <p:cNvSpPr/>
              <p:nvPr/>
            </p:nvSpPr>
            <p:spPr>
              <a:xfrm>
                <a:off x="5489" y="2264"/>
                <a:ext cx="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b="1" i="0" u="none" strike="noStrike" cap="none">
                    <a:solidFill>
                      <a:srgbClr val="666666"/>
                    </a:solidFill>
                    <a:latin typeface="Avenir"/>
                    <a:ea typeface="Avenir"/>
                    <a:cs typeface="Avenir"/>
                    <a:sym typeface="Avenir"/>
                  </a:rPr>
                  <a:t> </a:t>
                </a:r>
                <a:endParaRPr sz="1800" i="0" u="none" strike="noStrike" cap="none">
                  <a:solidFill>
                    <a:srgbClr val="666666"/>
                  </a:solidFill>
                  <a:latin typeface="Avenir"/>
                  <a:ea typeface="Avenir"/>
                  <a:cs typeface="Avenir"/>
                  <a:sym typeface="Avenir"/>
                </a:endParaRPr>
              </a:p>
            </p:txBody>
          </p:sp>
          <p:sp>
            <p:nvSpPr>
              <p:cNvPr id="319" name="Google Shape;319;p34"/>
              <p:cNvSpPr/>
              <p:nvPr/>
            </p:nvSpPr>
            <p:spPr>
              <a:xfrm>
                <a:off x="5508" y="2264"/>
                <a:ext cx="90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b="1" i="0" u="none" strike="noStrike" cap="none">
                    <a:solidFill>
                      <a:srgbClr val="666666"/>
                    </a:solidFill>
                    <a:latin typeface="Avenir"/>
                    <a:ea typeface="Avenir"/>
                    <a:cs typeface="Avenir"/>
                    <a:sym typeface="Avenir"/>
                  </a:rPr>
                  <a:t>December 31, XXXX (YEAR)</a:t>
                </a:r>
                <a:endParaRPr sz="1800" i="0" u="none" strike="noStrike" cap="none">
                  <a:solidFill>
                    <a:srgbClr val="666666"/>
                  </a:solidFill>
                  <a:latin typeface="Avenir"/>
                  <a:ea typeface="Avenir"/>
                  <a:cs typeface="Avenir"/>
                  <a:sym typeface="Avenir"/>
                </a:endParaRPr>
              </a:p>
            </p:txBody>
          </p:sp>
          <p:sp>
            <p:nvSpPr>
              <p:cNvPr id="320" name="Google Shape;320;p34"/>
              <p:cNvSpPr/>
              <p:nvPr/>
            </p:nvSpPr>
            <p:spPr>
              <a:xfrm>
                <a:off x="6375" y="2264"/>
                <a:ext cx="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b="1" i="0" u="none" strike="noStrike" cap="none">
                    <a:solidFill>
                      <a:srgbClr val="666666"/>
                    </a:solidFill>
                    <a:latin typeface="Avenir"/>
                    <a:ea typeface="Avenir"/>
                    <a:cs typeface="Avenir"/>
                    <a:sym typeface="Avenir"/>
                  </a:rPr>
                  <a:t>.</a:t>
                </a:r>
                <a:endParaRPr sz="1800" i="0" u="none" strike="noStrike" cap="none">
                  <a:solidFill>
                    <a:srgbClr val="666666"/>
                  </a:solidFill>
                  <a:latin typeface="Avenir"/>
                  <a:ea typeface="Avenir"/>
                  <a:cs typeface="Avenir"/>
                  <a:sym typeface="Avenir"/>
                </a:endParaRPr>
              </a:p>
            </p:txBody>
          </p:sp>
          <p:sp>
            <p:nvSpPr>
              <p:cNvPr id="321" name="Google Shape;321;p34"/>
              <p:cNvSpPr/>
              <p:nvPr/>
            </p:nvSpPr>
            <p:spPr>
              <a:xfrm>
                <a:off x="6393" y="2264"/>
                <a:ext cx="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b="1" i="0" u="none" strike="noStrike" cap="none">
                    <a:solidFill>
                      <a:srgbClr val="666666"/>
                    </a:solidFill>
                    <a:latin typeface="Avenir"/>
                    <a:ea typeface="Avenir"/>
                    <a:cs typeface="Avenir"/>
                    <a:sym typeface="Avenir"/>
                  </a:rPr>
                  <a:t> </a:t>
                </a:r>
                <a:endParaRPr sz="1800" i="0" u="none" strike="noStrike" cap="none">
                  <a:solidFill>
                    <a:srgbClr val="666666"/>
                  </a:solidFill>
                  <a:latin typeface="Avenir"/>
                  <a:ea typeface="Avenir"/>
                  <a:cs typeface="Avenir"/>
                  <a:sym typeface="Avenir"/>
                </a:endParaRPr>
              </a:p>
            </p:txBody>
          </p:sp>
          <p:sp>
            <p:nvSpPr>
              <p:cNvPr id="322" name="Google Shape;322;p34"/>
              <p:cNvSpPr/>
              <p:nvPr/>
            </p:nvSpPr>
            <p:spPr>
              <a:xfrm>
                <a:off x="5577" y="2347"/>
                <a:ext cx="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b="1" i="0" u="none" strike="noStrike" cap="none">
                    <a:solidFill>
                      <a:srgbClr val="666666"/>
                    </a:solidFill>
                    <a:latin typeface="Avenir"/>
                    <a:ea typeface="Avenir"/>
                    <a:cs typeface="Avenir"/>
                    <a:sym typeface="Avenir"/>
                  </a:rPr>
                  <a:t> </a:t>
                </a:r>
                <a:endParaRPr sz="1800" i="0" u="none" strike="noStrike" cap="none">
                  <a:solidFill>
                    <a:srgbClr val="666666"/>
                  </a:solidFill>
                  <a:latin typeface="Avenir"/>
                  <a:ea typeface="Avenir"/>
                  <a:cs typeface="Avenir"/>
                  <a:sym typeface="Avenir"/>
                </a:endParaRPr>
              </a:p>
            </p:txBody>
          </p:sp>
          <p:sp>
            <p:nvSpPr>
              <p:cNvPr id="323" name="Google Shape;323;p34"/>
              <p:cNvSpPr/>
              <p:nvPr/>
            </p:nvSpPr>
            <p:spPr>
              <a:xfrm>
                <a:off x="4325" y="2430"/>
                <a:ext cx="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b="1" i="0" u="none" strike="noStrike" cap="none">
                    <a:solidFill>
                      <a:srgbClr val="666666"/>
                    </a:solidFill>
                    <a:latin typeface="Avenir"/>
                    <a:ea typeface="Avenir"/>
                    <a:cs typeface="Avenir"/>
                    <a:sym typeface="Avenir"/>
                  </a:rPr>
                  <a:t> </a:t>
                </a:r>
                <a:endParaRPr sz="1800" i="0" u="none" strike="noStrike" cap="none">
                  <a:solidFill>
                    <a:srgbClr val="666666"/>
                  </a:solidFill>
                  <a:latin typeface="Avenir"/>
                  <a:ea typeface="Avenir"/>
                  <a:cs typeface="Avenir"/>
                  <a:sym typeface="Avenir"/>
                </a:endParaRPr>
              </a:p>
            </p:txBody>
          </p:sp>
          <p:sp>
            <p:nvSpPr>
              <p:cNvPr id="324" name="Google Shape;324;p34"/>
              <p:cNvSpPr/>
              <p:nvPr/>
            </p:nvSpPr>
            <p:spPr>
              <a:xfrm>
                <a:off x="4343" y="2430"/>
                <a:ext cx="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b="1" i="0" u="none" strike="noStrike" cap="none">
                    <a:solidFill>
                      <a:srgbClr val="666666"/>
                    </a:solidFill>
                    <a:latin typeface="Avenir"/>
                    <a:ea typeface="Avenir"/>
                    <a:cs typeface="Avenir"/>
                    <a:sym typeface="Avenir"/>
                  </a:rPr>
                  <a:t> </a:t>
                </a:r>
                <a:endParaRPr sz="1800" i="0" u="none" strike="noStrike" cap="none">
                  <a:solidFill>
                    <a:srgbClr val="666666"/>
                  </a:solidFill>
                  <a:latin typeface="Avenir"/>
                  <a:ea typeface="Avenir"/>
                  <a:cs typeface="Avenir"/>
                  <a:sym typeface="Avenir"/>
                </a:endParaRPr>
              </a:p>
            </p:txBody>
          </p:sp>
          <p:sp>
            <p:nvSpPr>
              <p:cNvPr id="325" name="Google Shape;325;p34"/>
              <p:cNvSpPr/>
              <p:nvPr/>
            </p:nvSpPr>
            <p:spPr>
              <a:xfrm>
                <a:off x="4121" y="2514"/>
                <a:ext cx="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b="1" i="0" u="none" strike="noStrike" cap="none">
                    <a:solidFill>
                      <a:srgbClr val="666666"/>
                    </a:solidFill>
                    <a:latin typeface="Avenir"/>
                    <a:ea typeface="Avenir"/>
                    <a:cs typeface="Avenir"/>
                    <a:sym typeface="Avenir"/>
                  </a:rPr>
                  <a:t> </a:t>
                </a:r>
                <a:endParaRPr sz="1800" i="0" u="none" strike="noStrike" cap="none">
                  <a:solidFill>
                    <a:srgbClr val="666666"/>
                  </a:solidFill>
                  <a:latin typeface="Avenir"/>
                  <a:ea typeface="Avenir"/>
                  <a:cs typeface="Avenir"/>
                  <a:sym typeface="Avenir"/>
                </a:endParaRPr>
              </a:p>
            </p:txBody>
          </p:sp>
          <p:sp>
            <p:nvSpPr>
              <p:cNvPr id="326" name="Google Shape;326;p34"/>
              <p:cNvSpPr/>
              <p:nvPr/>
            </p:nvSpPr>
            <p:spPr>
              <a:xfrm>
                <a:off x="4121" y="2597"/>
                <a:ext cx="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b="1" i="0" u="none" strike="noStrike" cap="none">
                    <a:solidFill>
                      <a:srgbClr val="666666"/>
                    </a:solidFill>
                    <a:latin typeface="Avenir"/>
                    <a:ea typeface="Avenir"/>
                    <a:cs typeface="Avenir"/>
                    <a:sym typeface="Avenir"/>
                  </a:rPr>
                  <a:t> </a:t>
                </a:r>
                <a:endParaRPr sz="1800" i="0" u="none" strike="noStrike" cap="none">
                  <a:solidFill>
                    <a:srgbClr val="666666"/>
                  </a:solidFill>
                  <a:latin typeface="Avenir"/>
                  <a:ea typeface="Avenir"/>
                  <a:cs typeface="Avenir"/>
                  <a:sym typeface="Avenir"/>
                </a:endParaRPr>
              </a:p>
            </p:txBody>
          </p:sp>
          <p:sp>
            <p:nvSpPr>
              <p:cNvPr id="327" name="Google Shape;327;p34"/>
              <p:cNvSpPr/>
              <p:nvPr/>
            </p:nvSpPr>
            <p:spPr>
              <a:xfrm>
                <a:off x="4121" y="2681"/>
                <a:ext cx="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b="1" i="0" u="none" strike="noStrike" cap="none">
                    <a:solidFill>
                      <a:srgbClr val="666666"/>
                    </a:solidFill>
                    <a:latin typeface="Avenir"/>
                    <a:ea typeface="Avenir"/>
                    <a:cs typeface="Avenir"/>
                    <a:sym typeface="Avenir"/>
                  </a:rPr>
                  <a:t> </a:t>
                </a:r>
                <a:endParaRPr sz="1800" i="0" u="none" strike="noStrike" cap="none">
                  <a:solidFill>
                    <a:srgbClr val="666666"/>
                  </a:solidFill>
                  <a:latin typeface="Avenir"/>
                  <a:ea typeface="Avenir"/>
                  <a:cs typeface="Avenir"/>
                  <a:sym typeface="Avenir"/>
                </a:endParaRPr>
              </a:p>
            </p:txBody>
          </p:sp>
          <p:sp>
            <p:nvSpPr>
              <p:cNvPr id="328" name="Google Shape;328;p34"/>
              <p:cNvSpPr/>
              <p:nvPr/>
            </p:nvSpPr>
            <p:spPr>
              <a:xfrm>
                <a:off x="4121" y="2764"/>
                <a:ext cx="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b="1" i="0" u="none" strike="noStrike" cap="none">
                    <a:solidFill>
                      <a:srgbClr val="666666"/>
                    </a:solidFill>
                    <a:latin typeface="Avenir"/>
                    <a:ea typeface="Avenir"/>
                    <a:cs typeface="Avenir"/>
                    <a:sym typeface="Avenir"/>
                  </a:rPr>
                  <a:t> </a:t>
                </a:r>
                <a:endParaRPr sz="1800" i="0" u="none" strike="noStrike" cap="none">
                  <a:solidFill>
                    <a:srgbClr val="666666"/>
                  </a:solidFill>
                  <a:latin typeface="Avenir"/>
                  <a:ea typeface="Avenir"/>
                  <a:cs typeface="Avenir"/>
                  <a:sym typeface="Avenir"/>
                </a:endParaRPr>
              </a:p>
            </p:txBody>
          </p:sp>
          <p:sp>
            <p:nvSpPr>
              <p:cNvPr id="329" name="Google Shape;329;p34"/>
              <p:cNvSpPr/>
              <p:nvPr/>
            </p:nvSpPr>
            <p:spPr>
              <a:xfrm>
                <a:off x="4121" y="2848"/>
                <a:ext cx="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b="1" i="0" u="none" strike="noStrike" cap="none">
                    <a:solidFill>
                      <a:srgbClr val="666666"/>
                    </a:solidFill>
                    <a:latin typeface="Avenir"/>
                    <a:ea typeface="Avenir"/>
                    <a:cs typeface="Avenir"/>
                    <a:sym typeface="Avenir"/>
                  </a:rPr>
                  <a:t> </a:t>
                </a:r>
                <a:endParaRPr sz="1800" i="0" u="none" strike="noStrike" cap="none">
                  <a:solidFill>
                    <a:srgbClr val="666666"/>
                  </a:solidFill>
                  <a:latin typeface="Avenir"/>
                  <a:ea typeface="Avenir"/>
                  <a:cs typeface="Avenir"/>
                  <a:sym typeface="Avenir"/>
                </a:endParaRPr>
              </a:p>
            </p:txBody>
          </p:sp>
          <p:sp>
            <p:nvSpPr>
              <p:cNvPr id="330" name="Google Shape;330;p34"/>
              <p:cNvSpPr/>
              <p:nvPr/>
            </p:nvSpPr>
            <p:spPr>
              <a:xfrm>
                <a:off x="4121" y="2931"/>
                <a:ext cx="30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b="1" i="0" u="none" strike="noStrike" cap="none">
                    <a:solidFill>
                      <a:srgbClr val="666666"/>
                    </a:solidFill>
                    <a:latin typeface="Avenir"/>
                    <a:ea typeface="Avenir"/>
                    <a:cs typeface="Avenir"/>
                    <a:sym typeface="Avenir"/>
                  </a:rPr>
                  <a:t>Signature of </a:t>
                </a:r>
                <a:endParaRPr sz="1800" i="0" u="none" strike="noStrike" cap="none">
                  <a:solidFill>
                    <a:srgbClr val="666666"/>
                  </a:solidFill>
                  <a:latin typeface="Avenir"/>
                  <a:ea typeface="Avenir"/>
                  <a:cs typeface="Avenir"/>
                  <a:sym typeface="Avenir"/>
                </a:endParaRPr>
              </a:p>
            </p:txBody>
          </p:sp>
          <p:sp>
            <p:nvSpPr>
              <p:cNvPr id="331" name="Google Shape;331;p34"/>
              <p:cNvSpPr/>
              <p:nvPr/>
            </p:nvSpPr>
            <p:spPr>
              <a:xfrm>
                <a:off x="4511" y="2931"/>
                <a:ext cx="30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b="1" i="0" u="none" strike="noStrike" cap="none">
                    <a:solidFill>
                      <a:srgbClr val="666666"/>
                    </a:solidFill>
                    <a:latin typeface="Avenir"/>
                    <a:ea typeface="Avenir"/>
                    <a:cs typeface="Avenir"/>
                    <a:sym typeface="Avenir"/>
                  </a:rPr>
                  <a:t>Staff</a:t>
                </a:r>
                <a:endParaRPr sz="1800" i="0" u="none" strike="noStrike" cap="none">
                  <a:solidFill>
                    <a:srgbClr val="666666"/>
                  </a:solidFill>
                  <a:latin typeface="Avenir"/>
                  <a:ea typeface="Avenir"/>
                  <a:cs typeface="Avenir"/>
                  <a:sym typeface="Avenir"/>
                </a:endParaRPr>
              </a:p>
            </p:txBody>
          </p:sp>
          <p:sp>
            <p:nvSpPr>
              <p:cNvPr id="332" name="Google Shape;332;p34"/>
              <p:cNvSpPr/>
              <p:nvPr/>
            </p:nvSpPr>
            <p:spPr>
              <a:xfrm>
                <a:off x="4648" y="2931"/>
                <a:ext cx="60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b="1" i="0" u="none" strike="noStrike" cap="none">
                    <a:solidFill>
                      <a:srgbClr val="666666"/>
                    </a:solidFill>
                    <a:latin typeface="Avenir"/>
                    <a:ea typeface="Avenir"/>
                    <a:cs typeface="Avenir"/>
                    <a:sym typeface="Avenir"/>
                  </a:rPr>
                  <a:t>: _________________</a:t>
                </a:r>
                <a:endParaRPr sz="1800" i="0" u="none" strike="noStrike" cap="none">
                  <a:solidFill>
                    <a:srgbClr val="666666"/>
                  </a:solidFill>
                  <a:latin typeface="Avenir"/>
                  <a:ea typeface="Avenir"/>
                  <a:cs typeface="Avenir"/>
                  <a:sym typeface="Avenir"/>
                </a:endParaRPr>
              </a:p>
            </p:txBody>
          </p:sp>
          <p:sp>
            <p:nvSpPr>
              <p:cNvPr id="333" name="Google Shape;333;p34"/>
              <p:cNvSpPr/>
              <p:nvPr/>
            </p:nvSpPr>
            <p:spPr>
              <a:xfrm>
                <a:off x="5320" y="2931"/>
                <a:ext cx="90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b="1" i="0" u="none" strike="noStrike" cap="none">
                    <a:solidFill>
                      <a:srgbClr val="666666"/>
                    </a:solidFill>
                    <a:latin typeface="Avenir"/>
                    <a:ea typeface="Avenir"/>
                    <a:cs typeface="Avenir"/>
                    <a:sym typeface="Avenir"/>
                  </a:rPr>
                  <a:t>______________________    </a:t>
                </a:r>
                <a:endParaRPr sz="1800" i="0" u="none" strike="noStrike" cap="none">
                  <a:solidFill>
                    <a:srgbClr val="666666"/>
                  </a:solidFill>
                  <a:latin typeface="Avenir"/>
                  <a:ea typeface="Avenir"/>
                  <a:cs typeface="Avenir"/>
                  <a:sym typeface="Avenir"/>
                </a:endParaRPr>
              </a:p>
            </p:txBody>
          </p:sp>
          <p:sp>
            <p:nvSpPr>
              <p:cNvPr id="334" name="Google Shape;334;p34"/>
              <p:cNvSpPr/>
              <p:nvPr/>
            </p:nvSpPr>
            <p:spPr>
              <a:xfrm>
                <a:off x="6217" y="2931"/>
                <a:ext cx="30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b="1" i="0" u="none" strike="noStrike" cap="none">
                    <a:solidFill>
                      <a:srgbClr val="666666"/>
                    </a:solidFill>
                    <a:latin typeface="Avenir"/>
                    <a:ea typeface="Avenir"/>
                    <a:cs typeface="Avenir"/>
                    <a:sym typeface="Avenir"/>
                  </a:rPr>
                  <a:t>Date: _</a:t>
                </a:r>
                <a:endParaRPr sz="1800" i="0" u="none" strike="noStrike" cap="none">
                  <a:solidFill>
                    <a:srgbClr val="666666"/>
                  </a:solidFill>
                  <a:latin typeface="Avenir"/>
                  <a:ea typeface="Avenir"/>
                  <a:cs typeface="Avenir"/>
                  <a:sym typeface="Avenir"/>
                </a:endParaRPr>
              </a:p>
            </p:txBody>
          </p:sp>
          <p:sp>
            <p:nvSpPr>
              <p:cNvPr id="335" name="Google Shape;335;p34"/>
              <p:cNvSpPr/>
              <p:nvPr/>
            </p:nvSpPr>
            <p:spPr>
              <a:xfrm>
                <a:off x="6433" y="2931"/>
                <a:ext cx="60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b="1" i="0" u="none" strike="noStrike" cap="none">
                    <a:solidFill>
                      <a:srgbClr val="666666"/>
                    </a:solidFill>
                    <a:latin typeface="Avenir"/>
                    <a:ea typeface="Avenir"/>
                    <a:cs typeface="Avenir"/>
                    <a:sym typeface="Avenir"/>
                  </a:rPr>
                  <a:t>________________</a:t>
                </a:r>
                <a:endParaRPr sz="1800" i="0" u="none" strike="noStrike" cap="none">
                  <a:solidFill>
                    <a:srgbClr val="666666"/>
                  </a:solidFill>
                  <a:latin typeface="Avenir"/>
                  <a:ea typeface="Avenir"/>
                  <a:cs typeface="Avenir"/>
                  <a:sym typeface="Avenir"/>
                </a:endParaRPr>
              </a:p>
            </p:txBody>
          </p:sp>
          <p:sp>
            <p:nvSpPr>
              <p:cNvPr id="336" name="Google Shape;336;p34"/>
              <p:cNvSpPr/>
              <p:nvPr/>
            </p:nvSpPr>
            <p:spPr>
              <a:xfrm>
                <a:off x="7031" y="2931"/>
                <a:ext cx="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b="1" i="0" u="none" strike="noStrike" cap="none">
                    <a:solidFill>
                      <a:srgbClr val="666666"/>
                    </a:solidFill>
                    <a:latin typeface="Avenir"/>
                    <a:ea typeface="Avenir"/>
                    <a:cs typeface="Avenir"/>
                    <a:sym typeface="Avenir"/>
                  </a:rPr>
                  <a:t> </a:t>
                </a:r>
                <a:endParaRPr sz="1800" i="0" u="none" strike="noStrike" cap="none">
                  <a:solidFill>
                    <a:srgbClr val="666666"/>
                  </a:solidFill>
                  <a:latin typeface="Avenir"/>
                  <a:ea typeface="Avenir"/>
                  <a:cs typeface="Avenir"/>
                  <a:sym typeface="Avenir"/>
                </a:endParaRPr>
              </a:p>
            </p:txBody>
          </p:sp>
          <p:sp>
            <p:nvSpPr>
              <p:cNvPr id="337" name="Google Shape;337;p34"/>
              <p:cNvSpPr/>
              <p:nvPr/>
            </p:nvSpPr>
            <p:spPr>
              <a:xfrm>
                <a:off x="4121" y="3012"/>
                <a:ext cx="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900"/>
                  <a:buFont typeface="Basic"/>
                  <a:buNone/>
                </a:pPr>
                <a:r>
                  <a:rPr lang="en-US" sz="900" b="1" i="0" u="none" strike="noStrike" cap="none">
                    <a:solidFill>
                      <a:srgbClr val="666666"/>
                    </a:solidFill>
                    <a:latin typeface="Avenir"/>
                    <a:ea typeface="Avenir"/>
                    <a:cs typeface="Avenir"/>
                    <a:sym typeface="Avenir"/>
                  </a:rPr>
                  <a:t> </a:t>
                </a:r>
                <a:endParaRPr sz="1800" i="0" u="none" strike="noStrike" cap="none">
                  <a:solidFill>
                    <a:srgbClr val="666666"/>
                  </a:solidFill>
                  <a:latin typeface="Avenir"/>
                  <a:ea typeface="Avenir"/>
                  <a:cs typeface="Avenir"/>
                  <a:sym typeface="Avenir"/>
                </a:endParaRPr>
              </a:p>
            </p:txBody>
          </p:sp>
          <p:sp>
            <p:nvSpPr>
              <p:cNvPr id="338" name="Google Shape;338;p34"/>
              <p:cNvSpPr/>
              <p:nvPr/>
            </p:nvSpPr>
            <p:spPr>
              <a:xfrm>
                <a:off x="5577" y="3089"/>
                <a:ext cx="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900"/>
                  <a:buFont typeface="Basic"/>
                  <a:buNone/>
                </a:pPr>
                <a:r>
                  <a:rPr lang="en-US" sz="900" b="1" i="0" u="none" strike="noStrike" cap="none">
                    <a:solidFill>
                      <a:srgbClr val="666666"/>
                    </a:solidFill>
                    <a:latin typeface="Avenir"/>
                    <a:ea typeface="Avenir"/>
                    <a:cs typeface="Avenir"/>
                    <a:sym typeface="Avenir"/>
                  </a:rPr>
                  <a:t> </a:t>
                </a:r>
                <a:endParaRPr sz="1800" i="0" u="none" strike="noStrike" cap="none">
                  <a:solidFill>
                    <a:srgbClr val="666666"/>
                  </a:solidFill>
                  <a:latin typeface="Avenir"/>
                  <a:ea typeface="Avenir"/>
                  <a:cs typeface="Avenir"/>
                  <a:sym typeface="Avenir"/>
                </a:endParaRPr>
              </a:p>
            </p:txBody>
          </p:sp>
          <p:sp>
            <p:nvSpPr>
              <p:cNvPr id="339" name="Google Shape;339;p34"/>
              <p:cNvSpPr/>
              <p:nvPr/>
            </p:nvSpPr>
            <p:spPr>
              <a:xfrm>
                <a:off x="4121" y="3168"/>
                <a:ext cx="30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b="1" i="0" u="none" strike="noStrike" cap="none">
                    <a:solidFill>
                      <a:srgbClr val="666666"/>
                    </a:solidFill>
                    <a:latin typeface="Avenir"/>
                    <a:ea typeface="Avenir"/>
                    <a:cs typeface="Avenir"/>
                    <a:sym typeface="Avenir"/>
                  </a:rPr>
                  <a:t>Signature of </a:t>
                </a:r>
                <a:endParaRPr sz="1800" i="0" u="none" strike="noStrike" cap="none">
                  <a:solidFill>
                    <a:srgbClr val="666666"/>
                  </a:solidFill>
                  <a:latin typeface="Avenir"/>
                  <a:ea typeface="Avenir"/>
                  <a:cs typeface="Avenir"/>
                  <a:sym typeface="Avenir"/>
                </a:endParaRPr>
              </a:p>
            </p:txBody>
          </p:sp>
          <p:sp>
            <p:nvSpPr>
              <p:cNvPr id="340" name="Google Shape;340;p34"/>
              <p:cNvSpPr/>
              <p:nvPr/>
            </p:nvSpPr>
            <p:spPr>
              <a:xfrm>
                <a:off x="4511" y="3168"/>
                <a:ext cx="30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b="1" i="0" u="none" strike="noStrike" cap="none">
                    <a:solidFill>
                      <a:srgbClr val="666666"/>
                    </a:solidFill>
                    <a:latin typeface="Avenir"/>
                    <a:ea typeface="Avenir"/>
                    <a:cs typeface="Avenir"/>
                    <a:sym typeface="Avenir"/>
                  </a:rPr>
                  <a:t>Supervisor</a:t>
                </a:r>
                <a:endParaRPr sz="1800" i="0" u="none" strike="noStrike" cap="none">
                  <a:solidFill>
                    <a:srgbClr val="666666"/>
                  </a:solidFill>
                  <a:latin typeface="Avenir"/>
                  <a:ea typeface="Avenir"/>
                  <a:cs typeface="Avenir"/>
                  <a:sym typeface="Avenir"/>
                </a:endParaRPr>
              </a:p>
            </p:txBody>
          </p:sp>
          <p:sp>
            <p:nvSpPr>
              <p:cNvPr id="341" name="Google Shape;341;p34"/>
              <p:cNvSpPr/>
              <p:nvPr/>
            </p:nvSpPr>
            <p:spPr>
              <a:xfrm>
                <a:off x="4838" y="3168"/>
                <a:ext cx="30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b="1" i="0" u="none" strike="noStrike" cap="none">
                    <a:solidFill>
                      <a:srgbClr val="666666"/>
                    </a:solidFill>
                    <a:latin typeface="Avenir"/>
                    <a:ea typeface="Avenir"/>
                    <a:cs typeface="Avenir"/>
                    <a:sym typeface="Avenir"/>
                  </a:rPr>
                  <a:t>/Director</a:t>
                </a:r>
                <a:endParaRPr sz="1800" i="0" u="none" strike="noStrike" cap="none">
                  <a:solidFill>
                    <a:srgbClr val="666666"/>
                  </a:solidFill>
                  <a:latin typeface="Avenir"/>
                  <a:ea typeface="Avenir"/>
                  <a:cs typeface="Avenir"/>
                  <a:sym typeface="Avenir"/>
                </a:endParaRPr>
              </a:p>
            </p:txBody>
          </p:sp>
          <p:sp>
            <p:nvSpPr>
              <p:cNvPr id="342" name="Google Shape;342;p34"/>
              <p:cNvSpPr/>
              <p:nvPr/>
            </p:nvSpPr>
            <p:spPr>
              <a:xfrm>
                <a:off x="5133" y="3168"/>
                <a:ext cx="60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b="1" i="0" u="none" strike="noStrike" cap="none">
                    <a:solidFill>
                      <a:srgbClr val="666666"/>
                    </a:solidFill>
                    <a:latin typeface="Avenir"/>
                    <a:ea typeface="Avenir"/>
                    <a:cs typeface="Avenir"/>
                    <a:sym typeface="Avenir"/>
                  </a:rPr>
                  <a:t>: _________________</a:t>
                </a:r>
                <a:endParaRPr sz="1800" i="0" u="none" strike="noStrike" cap="none">
                  <a:solidFill>
                    <a:srgbClr val="666666"/>
                  </a:solidFill>
                  <a:latin typeface="Avenir"/>
                  <a:ea typeface="Avenir"/>
                  <a:cs typeface="Avenir"/>
                  <a:sym typeface="Avenir"/>
                </a:endParaRPr>
              </a:p>
            </p:txBody>
          </p:sp>
          <p:sp>
            <p:nvSpPr>
              <p:cNvPr id="343" name="Google Shape;343;p34"/>
              <p:cNvSpPr/>
              <p:nvPr/>
            </p:nvSpPr>
            <p:spPr>
              <a:xfrm>
                <a:off x="5805" y="3168"/>
                <a:ext cx="30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b="1" i="0" u="none" strike="noStrike" cap="none">
                    <a:solidFill>
                      <a:srgbClr val="666666"/>
                    </a:solidFill>
                    <a:latin typeface="Avenir"/>
                    <a:ea typeface="Avenir"/>
                    <a:cs typeface="Avenir"/>
                    <a:sym typeface="Avenir"/>
                  </a:rPr>
                  <a:t>_____          </a:t>
                </a:r>
                <a:endParaRPr sz="1800" i="0" u="none" strike="noStrike" cap="none">
                  <a:solidFill>
                    <a:srgbClr val="666666"/>
                  </a:solidFill>
                  <a:latin typeface="Avenir"/>
                  <a:ea typeface="Avenir"/>
                  <a:cs typeface="Avenir"/>
                  <a:sym typeface="Avenir"/>
                </a:endParaRPr>
              </a:p>
            </p:txBody>
          </p:sp>
          <p:sp>
            <p:nvSpPr>
              <p:cNvPr id="344" name="Google Shape;344;p34"/>
              <p:cNvSpPr/>
              <p:nvPr/>
            </p:nvSpPr>
            <p:spPr>
              <a:xfrm>
                <a:off x="6179" y="3168"/>
                <a:ext cx="30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b="1" i="0" u="none" strike="noStrike" cap="none">
                    <a:solidFill>
                      <a:srgbClr val="666666"/>
                    </a:solidFill>
                    <a:latin typeface="Avenir"/>
                    <a:ea typeface="Avenir"/>
                    <a:cs typeface="Avenir"/>
                    <a:sym typeface="Avenir"/>
                  </a:rPr>
                  <a:t>Date: </a:t>
                </a:r>
                <a:endParaRPr sz="1800" i="0" u="none" strike="noStrike" cap="none">
                  <a:solidFill>
                    <a:srgbClr val="666666"/>
                  </a:solidFill>
                  <a:latin typeface="Avenir"/>
                  <a:ea typeface="Avenir"/>
                  <a:cs typeface="Avenir"/>
                  <a:sym typeface="Avenir"/>
                </a:endParaRPr>
              </a:p>
            </p:txBody>
          </p:sp>
          <p:sp>
            <p:nvSpPr>
              <p:cNvPr id="345" name="Google Shape;345;p34"/>
              <p:cNvSpPr/>
              <p:nvPr/>
            </p:nvSpPr>
            <p:spPr>
              <a:xfrm>
                <a:off x="6358" y="3168"/>
                <a:ext cx="30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b="1" i="0" u="none" strike="noStrike" cap="none">
                    <a:solidFill>
                      <a:srgbClr val="666666"/>
                    </a:solidFill>
                    <a:latin typeface="Avenir"/>
                    <a:ea typeface="Avenir"/>
                    <a:cs typeface="Avenir"/>
                    <a:sym typeface="Avenir"/>
                  </a:rPr>
                  <a:t>_______</a:t>
                </a:r>
                <a:endParaRPr sz="1800" i="0" u="none" strike="noStrike" cap="none">
                  <a:solidFill>
                    <a:srgbClr val="666666"/>
                  </a:solidFill>
                  <a:latin typeface="Avenir"/>
                  <a:ea typeface="Avenir"/>
                  <a:cs typeface="Avenir"/>
                  <a:sym typeface="Avenir"/>
                </a:endParaRPr>
              </a:p>
            </p:txBody>
          </p:sp>
          <p:sp>
            <p:nvSpPr>
              <p:cNvPr id="346" name="Google Shape;346;p34"/>
              <p:cNvSpPr/>
              <p:nvPr/>
            </p:nvSpPr>
            <p:spPr>
              <a:xfrm>
                <a:off x="6619" y="3168"/>
                <a:ext cx="30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b="1" i="0" u="none" strike="noStrike" cap="none">
                    <a:solidFill>
                      <a:srgbClr val="666666"/>
                    </a:solidFill>
                    <a:latin typeface="Avenir"/>
                    <a:ea typeface="Avenir"/>
                    <a:cs typeface="Avenir"/>
                    <a:sym typeface="Avenir"/>
                  </a:rPr>
                  <a:t>__________</a:t>
                </a:r>
                <a:endParaRPr sz="1800" i="0" u="none" strike="noStrike" cap="none">
                  <a:solidFill>
                    <a:srgbClr val="666666"/>
                  </a:solidFill>
                  <a:latin typeface="Avenir"/>
                  <a:ea typeface="Avenir"/>
                  <a:cs typeface="Avenir"/>
                  <a:sym typeface="Avenir"/>
                </a:endParaRPr>
              </a:p>
            </p:txBody>
          </p:sp>
          <p:sp>
            <p:nvSpPr>
              <p:cNvPr id="347" name="Google Shape;347;p34"/>
              <p:cNvSpPr/>
              <p:nvPr/>
            </p:nvSpPr>
            <p:spPr>
              <a:xfrm>
                <a:off x="6993" y="3168"/>
                <a:ext cx="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b="1" i="0" u="none" strike="noStrike" cap="none">
                    <a:solidFill>
                      <a:srgbClr val="666666"/>
                    </a:solidFill>
                    <a:latin typeface="Avenir"/>
                    <a:ea typeface="Avenir"/>
                    <a:cs typeface="Avenir"/>
                    <a:sym typeface="Avenir"/>
                  </a:rPr>
                  <a:t> </a:t>
                </a:r>
                <a:endParaRPr sz="1800" i="0" u="none" strike="noStrike" cap="none">
                  <a:solidFill>
                    <a:srgbClr val="666666"/>
                  </a:solidFill>
                  <a:latin typeface="Avenir"/>
                  <a:ea typeface="Avenir"/>
                  <a:cs typeface="Avenir"/>
                  <a:sym typeface="Avenir"/>
                </a:endParaRPr>
              </a:p>
            </p:txBody>
          </p:sp>
          <p:sp>
            <p:nvSpPr>
              <p:cNvPr id="348" name="Google Shape;348;p34"/>
              <p:cNvSpPr/>
              <p:nvPr/>
            </p:nvSpPr>
            <p:spPr>
              <a:xfrm>
                <a:off x="4121" y="3250"/>
                <a:ext cx="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i="0" u="none" strike="noStrike" cap="none">
                    <a:solidFill>
                      <a:srgbClr val="666666"/>
                    </a:solidFill>
                    <a:latin typeface="Avenir"/>
                    <a:ea typeface="Avenir"/>
                    <a:cs typeface="Avenir"/>
                    <a:sym typeface="Avenir"/>
                  </a:rPr>
                  <a:t> </a:t>
                </a:r>
                <a:endParaRPr sz="1800" i="0" u="none" strike="noStrike" cap="none">
                  <a:solidFill>
                    <a:srgbClr val="666666"/>
                  </a:solidFill>
                  <a:latin typeface="Avenir"/>
                  <a:ea typeface="Avenir"/>
                  <a:cs typeface="Avenir"/>
                  <a:sym typeface="Avenir"/>
                </a:endParaRPr>
              </a:p>
            </p:txBody>
          </p:sp>
          <p:sp>
            <p:nvSpPr>
              <p:cNvPr id="349" name="Google Shape;349;p34"/>
              <p:cNvSpPr/>
              <p:nvPr/>
            </p:nvSpPr>
            <p:spPr>
              <a:xfrm>
                <a:off x="4121" y="3334"/>
                <a:ext cx="300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i="0" u="none" strike="noStrike" cap="none">
                    <a:solidFill>
                      <a:srgbClr val="666666"/>
                    </a:solidFill>
                    <a:latin typeface="Avenir"/>
                    <a:ea typeface="Avenir"/>
                    <a:cs typeface="Avenir"/>
                    <a:sym typeface="Avenir"/>
                  </a:rPr>
                  <a:t>At the end of each report period, January and July, the original of the completed certification </a:t>
                </a:r>
                <a:endParaRPr sz="1800" i="0" u="none" strike="noStrike" cap="none">
                  <a:solidFill>
                    <a:srgbClr val="666666"/>
                  </a:solidFill>
                  <a:latin typeface="Avenir"/>
                  <a:ea typeface="Avenir"/>
                  <a:cs typeface="Avenir"/>
                  <a:sym typeface="Avenir"/>
                </a:endParaRPr>
              </a:p>
            </p:txBody>
          </p:sp>
          <p:sp>
            <p:nvSpPr>
              <p:cNvPr id="350" name="Google Shape;350;p34"/>
              <p:cNvSpPr/>
              <p:nvPr/>
            </p:nvSpPr>
            <p:spPr>
              <a:xfrm>
                <a:off x="4121" y="3417"/>
                <a:ext cx="90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i="0" u="none" strike="noStrike" cap="none">
                    <a:solidFill>
                      <a:srgbClr val="666666"/>
                    </a:solidFill>
                    <a:latin typeface="Avenir"/>
                    <a:ea typeface="Avenir"/>
                    <a:cs typeface="Avenir"/>
                    <a:sym typeface="Avenir"/>
                  </a:rPr>
                  <a:t>form must be sent to the </a:t>
                </a:r>
                <a:endParaRPr sz="1800" i="0" u="none" strike="noStrike" cap="none">
                  <a:solidFill>
                    <a:srgbClr val="666666"/>
                  </a:solidFill>
                  <a:latin typeface="Avenir"/>
                  <a:ea typeface="Avenir"/>
                  <a:cs typeface="Avenir"/>
                  <a:sym typeface="Avenir"/>
                </a:endParaRPr>
              </a:p>
            </p:txBody>
          </p:sp>
          <p:sp>
            <p:nvSpPr>
              <p:cNvPr id="351" name="Google Shape;351;p34"/>
              <p:cNvSpPr/>
              <p:nvPr/>
            </p:nvSpPr>
            <p:spPr>
              <a:xfrm>
                <a:off x="4880" y="3417"/>
                <a:ext cx="30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i="0" u="none" strike="noStrike" cap="none">
                    <a:solidFill>
                      <a:srgbClr val="666666"/>
                    </a:solidFill>
                    <a:latin typeface="Avenir"/>
                    <a:ea typeface="Avenir"/>
                    <a:cs typeface="Avenir"/>
                    <a:sym typeface="Avenir"/>
                  </a:rPr>
                  <a:t>Title I </a:t>
                </a:r>
                <a:endParaRPr sz="1800" i="0" u="none" strike="noStrike" cap="none">
                  <a:solidFill>
                    <a:srgbClr val="666666"/>
                  </a:solidFill>
                  <a:latin typeface="Avenir"/>
                  <a:ea typeface="Avenir"/>
                  <a:cs typeface="Avenir"/>
                  <a:sym typeface="Avenir"/>
                </a:endParaRPr>
              </a:p>
            </p:txBody>
          </p:sp>
          <p:sp>
            <p:nvSpPr>
              <p:cNvPr id="352" name="Google Shape;352;p34"/>
              <p:cNvSpPr/>
              <p:nvPr/>
            </p:nvSpPr>
            <p:spPr>
              <a:xfrm>
                <a:off x="5074" y="3417"/>
                <a:ext cx="30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i="0" u="none" strike="noStrike" cap="none">
                    <a:solidFill>
                      <a:srgbClr val="666666"/>
                    </a:solidFill>
                    <a:latin typeface="Avenir"/>
                    <a:ea typeface="Avenir"/>
                    <a:cs typeface="Avenir"/>
                    <a:sym typeface="Avenir"/>
                  </a:rPr>
                  <a:t>Executive </a:t>
                </a:r>
                <a:endParaRPr sz="1800" i="0" u="none" strike="noStrike" cap="none">
                  <a:solidFill>
                    <a:srgbClr val="666666"/>
                  </a:solidFill>
                  <a:latin typeface="Avenir"/>
                  <a:ea typeface="Avenir"/>
                  <a:cs typeface="Avenir"/>
                  <a:sym typeface="Avenir"/>
                </a:endParaRPr>
              </a:p>
            </p:txBody>
          </p:sp>
          <p:sp>
            <p:nvSpPr>
              <p:cNvPr id="353" name="Google Shape;353;p34"/>
              <p:cNvSpPr/>
              <p:nvPr/>
            </p:nvSpPr>
            <p:spPr>
              <a:xfrm>
                <a:off x="5385" y="3417"/>
                <a:ext cx="30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i="0" u="none" strike="noStrike" cap="none">
                    <a:solidFill>
                      <a:srgbClr val="666666"/>
                    </a:solidFill>
                    <a:latin typeface="Avenir"/>
                    <a:ea typeface="Avenir"/>
                    <a:cs typeface="Avenir"/>
                    <a:sym typeface="Avenir"/>
                  </a:rPr>
                  <a:t>Directo</a:t>
                </a:r>
                <a:endParaRPr sz="1800" i="0" u="none" strike="noStrike" cap="none">
                  <a:solidFill>
                    <a:srgbClr val="666666"/>
                  </a:solidFill>
                  <a:latin typeface="Avenir"/>
                  <a:ea typeface="Avenir"/>
                  <a:cs typeface="Avenir"/>
                  <a:sym typeface="Avenir"/>
                </a:endParaRPr>
              </a:p>
            </p:txBody>
          </p:sp>
          <p:sp>
            <p:nvSpPr>
              <p:cNvPr id="354" name="Google Shape;354;p34"/>
              <p:cNvSpPr/>
              <p:nvPr/>
            </p:nvSpPr>
            <p:spPr>
              <a:xfrm>
                <a:off x="5613" y="3417"/>
                <a:ext cx="150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i="0" u="none" strike="noStrike" cap="none">
                    <a:solidFill>
                      <a:srgbClr val="666666"/>
                    </a:solidFill>
                    <a:latin typeface="Avenir"/>
                    <a:ea typeface="Avenir"/>
                    <a:cs typeface="Avenir"/>
                    <a:sym typeface="Avenir"/>
                  </a:rPr>
                  <a:t>r’s office where it will be maintained on file </a:t>
                </a:r>
                <a:endParaRPr sz="1800" i="0" u="none" strike="noStrike" cap="none">
                  <a:solidFill>
                    <a:srgbClr val="666666"/>
                  </a:solidFill>
                  <a:latin typeface="Avenir"/>
                  <a:ea typeface="Avenir"/>
                  <a:cs typeface="Avenir"/>
                  <a:sym typeface="Avenir"/>
                </a:endParaRPr>
              </a:p>
            </p:txBody>
          </p:sp>
          <p:sp>
            <p:nvSpPr>
              <p:cNvPr id="355" name="Google Shape;355;p34"/>
              <p:cNvSpPr/>
              <p:nvPr/>
            </p:nvSpPr>
            <p:spPr>
              <a:xfrm>
                <a:off x="4121" y="3501"/>
                <a:ext cx="210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i="0" u="none" strike="noStrike" cap="none">
                    <a:solidFill>
                      <a:srgbClr val="666666"/>
                    </a:solidFill>
                    <a:latin typeface="Avenir"/>
                    <a:ea typeface="Avenir"/>
                    <a:cs typeface="Avenir"/>
                    <a:sym typeface="Avenir"/>
                  </a:rPr>
                  <a:t>for a period of five years.  The principal and/or supervisor should </a:t>
                </a:r>
                <a:endParaRPr sz="1800" i="0" u="none" strike="noStrike" cap="none">
                  <a:solidFill>
                    <a:srgbClr val="666666"/>
                  </a:solidFill>
                  <a:latin typeface="Avenir"/>
                  <a:ea typeface="Avenir"/>
                  <a:cs typeface="Avenir"/>
                  <a:sym typeface="Avenir"/>
                </a:endParaRPr>
              </a:p>
            </p:txBody>
          </p:sp>
          <p:sp>
            <p:nvSpPr>
              <p:cNvPr id="356" name="Google Shape;356;p34"/>
              <p:cNvSpPr/>
              <p:nvPr/>
            </p:nvSpPr>
            <p:spPr>
              <a:xfrm>
                <a:off x="6152" y="3501"/>
                <a:ext cx="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i="0" u="none" strike="noStrike" cap="none">
                    <a:solidFill>
                      <a:srgbClr val="666666"/>
                    </a:solidFill>
                    <a:latin typeface="Avenir"/>
                    <a:ea typeface="Avenir"/>
                    <a:cs typeface="Avenir"/>
                    <a:sym typeface="Avenir"/>
                  </a:rPr>
                  <a:t>s</a:t>
                </a:r>
                <a:endParaRPr sz="1800" i="0" u="none" strike="noStrike" cap="none">
                  <a:solidFill>
                    <a:srgbClr val="666666"/>
                  </a:solidFill>
                  <a:latin typeface="Avenir"/>
                  <a:ea typeface="Avenir"/>
                  <a:cs typeface="Avenir"/>
                  <a:sym typeface="Avenir"/>
                </a:endParaRPr>
              </a:p>
            </p:txBody>
          </p:sp>
          <p:sp>
            <p:nvSpPr>
              <p:cNvPr id="357" name="Google Shape;357;p34"/>
              <p:cNvSpPr/>
              <p:nvPr/>
            </p:nvSpPr>
            <p:spPr>
              <a:xfrm>
                <a:off x="6289" y="3501"/>
                <a:ext cx="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i="0" u="none" strike="noStrike" cap="none">
                    <a:solidFill>
                      <a:srgbClr val="666666"/>
                    </a:solidFill>
                    <a:latin typeface="Avenir"/>
                    <a:ea typeface="Avenir"/>
                    <a:cs typeface="Avenir"/>
                    <a:sym typeface="Avenir"/>
                  </a:rPr>
                  <a:t> </a:t>
                </a:r>
                <a:endParaRPr sz="1800" i="0" u="none" strike="noStrike" cap="none">
                  <a:solidFill>
                    <a:srgbClr val="666666"/>
                  </a:solidFill>
                  <a:latin typeface="Avenir"/>
                  <a:ea typeface="Avenir"/>
                  <a:cs typeface="Avenir"/>
                  <a:sym typeface="Avenir"/>
                </a:endParaRPr>
              </a:p>
            </p:txBody>
          </p:sp>
          <p:sp>
            <p:nvSpPr>
              <p:cNvPr id="358" name="Google Shape;358;p34"/>
              <p:cNvSpPr/>
              <p:nvPr/>
            </p:nvSpPr>
            <p:spPr>
              <a:xfrm>
                <a:off x="6307" y="3501"/>
                <a:ext cx="60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i="0" u="none" strike="noStrike" cap="none">
                    <a:solidFill>
                      <a:srgbClr val="666666"/>
                    </a:solidFill>
                    <a:latin typeface="Avenir"/>
                    <a:ea typeface="Avenir"/>
                    <a:cs typeface="Avenir"/>
                    <a:sym typeface="Avenir"/>
                  </a:rPr>
                  <a:t>a signed copy of this </a:t>
                </a:r>
                <a:endParaRPr sz="1800" i="0" u="none" strike="noStrike" cap="none">
                  <a:solidFill>
                    <a:srgbClr val="666666"/>
                  </a:solidFill>
                  <a:latin typeface="Avenir"/>
                  <a:ea typeface="Avenir"/>
                  <a:cs typeface="Avenir"/>
                  <a:sym typeface="Avenir"/>
                </a:endParaRPr>
              </a:p>
            </p:txBody>
          </p:sp>
          <p:sp>
            <p:nvSpPr>
              <p:cNvPr id="359" name="Google Shape;359;p34"/>
              <p:cNvSpPr/>
              <p:nvPr/>
            </p:nvSpPr>
            <p:spPr>
              <a:xfrm>
                <a:off x="4121" y="3584"/>
                <a:ext cx="30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i="0" u="none" strike="noStrike" cap="none">
                    <a:solidFill>
                      <a:srgbClr val="666666"/>
                    </a:solidFill>
                    <a:latin typeface="Avenir"/>
                    <a:ea typeface="Avenir"/>
                    <a:cs typeface="Avenir"/>
                    <a:sym typeface="Avenir"/>
                  </a:rPr>
                  <a:t>document</a:t>
                </a:r>
                <a:endParaRPr sz="1800" i="0" u="none" strike="noStrike" cap="none">
                  <a:solidFill>
                    <a:srgbClr val="666666"/>
                  </a:solidFill>
                  <a:latin typeface="Avenir"/>
                  <a:ea typeface="Avenir"/>
                  <a:cs typeface="Avenir"/>
                  <a:sym typeface="Avenir"/>
                </a:endParaRPr>
              </a:p>
            </p:txBody>
          </p:sp>
          <p:sp>
            <p:nvSpPr>
              <p:cNvPr id="360" name="Google Shape;360;p34"/>
              <p:cNvSpPr/>
              <p:nvPr/>
            </p:nvSpPr>
            <p:spPr>
              <a:xfrm>
                <a:off x="4426" y="3584"/>
                <a:ext cx="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i="0" u="none" strike="noStrike" cap="none">
                    <a:solidFill>
                      <a:srgbClr val="666666"/>
                    </a:solidFill>
                    <a:latin typeface="Avenir"/>
                    <a:ea typeface="Avenir"/>
                    <a:cs typeface="Avenir"/>
                    <a:sym typeface="Avenir"/>
                  </a:rPr>
                  <a:t> </a:t>
                </a:r>
                <a:endParaRPr sz="1800" i="0" u="none" strike="noStrike" cap="none">
                  <a:solidFill>
                    <a:srgbClr val="666666"/>
                  </a:solidFill>
                  <a:latin typeface="Avenir"/>
                  <a:ea typeface="Avenir"/>
                  <a:cs typeface="Avenir"/>
                  <a:sym typeface="Avenir"/>
                </a:endParaRPr>
              </a:p>
            </p:txBody>
          </p:sp>
          <p:sp>
            <p:nvSpPr>
              <p:cNvPr id="361" name="Google Shape;361;p34"/>
              <p:cNvSpPr/>
              <p:nvPr/>
            </p:nvSpPr>
            <p:spPr>
              <a:xfrm>
                <a:off x="4445" y="3584"/>
                <a:ext cx="90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i="0" u="none" strike="noStrike" cap="none">
                    <a:solidFill>
                      <a:srgbClr val="666666"/>
                    </a:solidFill>
                    <a:latin typeface="Avenir"/>
                    <a:ea typeface="Avenir"/>
                    <a:cs typeface="Avenir"/>
                    <a:sym typeface="Avenir"/>
                  </a:rPr>
                  <a:t>into the school or department’s </a:t>
                </a:r>
                <a:endParaRPr sz="1800" i="0" u="none" strike="noStrike" cap="none">
                  <a:solidFill>
                    <a:srgbClr val="666666"/>
                  </a:solidFill>
                  <a:latin typeface="Avenir"/>
                  <a:ea typeface="Avenir"/>
                  <a:cs typeface="Avenir"/>
                  <a:sym typeface="Avenir"/>
                </a:endParaRPr>
              </a:p>
            </p:txBody>
          </p:sp>
          <p:sp>
            <p:nvSpPr>
              <p:cNvPr id="362" name="Google Shape;362;p34"/>
              <p:cNvSpPr/>
              <p:nvPr/>
            </p:nvSpPr>
            <p:spPr>
              <a:xfrm>
                <a:off x="5414" y="3584"/>
                <a:ext cx="120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i="0" u="none" strike="noStrike" cap="none">
                    <a:solidFill>
                      <a:srgbClr val="666666"/>
                    </a:solidFill>
                    <a:latin typeface="Avenir"/>
                    <a:ea typeface="Avenir"/>
                    <a:cs typeface="Avenir"/>
                    <a:sym typeface="Avenir"/>
                  </a:rPr>
                  <a:t>compliance folder on Google Drive</a:t>
                </a:r>
                <a:endParaRPr sz="1800" i="0" u="none" strike="noStrike" cap="none">
                  <a:solidFill>
                    <a:srgbClr val="666666"/>
                  </a:solidFill>
                  <a:latin typeface="Avenir"/>
                  <a:ea typeface="Avenir"/>
                  <a:cs typeface="Avenir"/>
                  <a:sym typeface="Avenir"/>
                </a:endParaRPr>
              </a:p>
            </p:txBody>
          </p:sp>
          <p:sp>
            <p:nvSpPr>
              <p:cNvPr id="363" name="Google Shape;363;p34"/>
              <p:cNvSpPr/>
              <p:nvPr/>
            </p:nvSpPr>
            <p:spPr>
              <a:xfrm>
                <a:off x="6485" y="3584"/>
                <a:ext cx="30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i="0" u="none" strike="noStrike" cap="none">
                    <a:solidFill>
                      <a:srgbClr val="666666"/>
                    </a:solidFill>
                    <a:latin typeface="Avenir"/>
                    <a:ea typeface="Avenir"/>
                    <a:cs typeface="Avenir"/>
                    <a:sym typeface="Avenir"/>
                  </a:rPr>
                  <a:t>.  It is not </a:t>
                </a:r>
                <a:endParaRPr sz="1800" i="0" u="none" strike="noStrike" cap="none">
                  <a:solidFill>
                    <a:srgbClr val="666666"/>
                  </a:solidFill>
                  <a:latin typeface="Avenir"/>
                  <a:ea typeface="Avenir"/>
                  <a:cs typeface="Avenir"/>
                  <a:sym typeface="Avenir"/>
                </a:endParaRPr>
              </a:p>
            </p:txBody>
          </p:sp>
          <p:sp>
            <p:nvSpPr>
              <p:cNvPr id="364" name="Google Shape;364;p34"/>
              <p:cNvSpPr/>
              <p:nvPr/>
            </p:nvSpPr>
            <p:spPr>
              <a:xfrm>
                <a:off x="4121" y="3668"/>
                <a:ext cx="90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i="0" u="none" strike="noStrike" cap="none">
                    <a:solidFill>
                      <a:srgbClr val="666666"/>
                    </a:solidFill>
                    <a:latin typeface="Avenir"/>
                    <a:ea typeface="Avenir"/>
                    <a:cs typeface="Avenir"/>
                    <a:sym typeface="Avenir"/>
                  </a:rPr>
                  <a:t>necessary to send a copy of</a:t>
                </a:r>
                <a:endParaRPr sz="1800" i="0" u="none" strike="noStrike" cap="none">
                  <a:solidFill>
                    <a:srgbClr val="666666"/>
                  </a:solidFill>
                  <a:latin typeface="Avenir"/>
                  <a:ea typeface="Avenir"/>
                  <a:cs typeface="Avenir"/>
                  <a:sym typeface="Avenir"/>
                </a:endParaRPr>
              </a:p>
            </p:txBody>
          </p:sp>
          <p:sp>
            <p:nvSpPr>
              <p:cNvPr id="365" name="Google Shape;365;p34"/>
              <p:cNvSpPr/>
              <p:nvPr/>
            </p:nvSpPr>
            <p:spPr>
              <a:xfrm>
                <a:off x="4946" y="3668"/>
                <a:ext cx="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i="0" u="none" strike="noStrike" cap="none">
                    <a:solidFill>
                      <a:srgbClr val="666666"/>
                    </a:solidFill>
                    <a:latin typeface="Avenir"/>
                    <a:ea typeface="Avenir"/>
                    <a:cs typeface="Avenir"/>
                    <a:sym typeface="Avenir"/>
                  </a:rPr>
                  <a:t> </a:t>
                </a:r>
                <a:endParaRPr sz="1800" i="0" u="none" strike="noStrike" cap="none">
                  <a:solidFill>
                    <a:srgbClr val="666666"/>
                  </a:solidFill>
                  <a:latin typeface="Avenir"/>
                  <a:ea typeface="Avenir"/>
                  <a:cs typeface="Avenir"/>
                  <a:sym typeface="Avenir"/>
                </a:endParaRPr>
              </a:p>
            </p:txBody>
          </p:sp>
          <p:sp>
            <p:nvSpPr>
              <p:cNvPr id="366" name="Google Shape;366;p34"/>
              <p:cNvSpPr/>
              <p:nvPr/>
            </p:nvSpPr>
            <p:spPr>
              <a:xfrm>
                <a:off x="4965" y="3668"/>
                <a:ext cx="120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i="0" u="none" strike="noStrike" cap="none">
                    <a:solidFill>
                      <a:srgbClr val="666666"/>
                    </a:solidFill>
                    <a:latin typeface="Avenir"/>
                    <a:ea typeface="Avenir"/>
                    <a:cs typeface="Avenir"/>
                    <a:sym typeface="Avenir"/>
                  </a:rPr>
                  <a:t>this form to the Finance Department. </a:t>
                </a:r>
                <a:endParaRPr sz="1800" i="0" u="none" strike="noStrike" cap="none">
                  <a:solidFill>
                    <a:srgbClr val="666666"/>
                  </a:solidFill>
                  <a:latin typeface="Avenir"/>
                  <a:ea typeface="Avenir"/>
                  <a:cs typeface="Avenir"/>
                  <a:sym typeface="Avenir"/>
                </a:endParaRPr>
              </a:p>
            </p:txBody>
          </p:sp>
          <p:sp>
            <p:nvSpPr>
              <p:cNvPr id="367" name="Google Shape;367;p34"/>
              <p:cNvSpPr/>
              <p:nvPr/>
            </p:nvSpPr>
            <p:spPr>
              <a:xfrm>
                <a:off x="6112" y="3668"/>
                <a:ext cx="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000"/>
                  <a:buFont typeface="Basic"/>
                  <a:buNone/>
                </a:pPr>
                <a:r>
                  <a:rPr lang="en-US" sz="1000" i="0" u="none" strike="noStrike" cap="none">
                    <a:solidFill>
                      <a:srgbClr val="666666"/>
                    </a:solidFill>
                    <a:latin typeface="Avenir"/>
                    <a:ea typeface="Avenir"/>
                    <a:cs typeface="Avenir"/>
                    <a:sym typeface="Avenir"/>
                  </a:rPr>
                  <a:t> </a:t>
                </a:r>
                <a:endParaRPr sz="1800" i="0" u="none" strike="noStrike" cap="none">
                  <a:solidFill>
                    <a:srgbClr val="666666"/>
                  </a:solidFill>
                  <a:latin typeface="Avenir"/>
                  <a:ea typeface="Avenir"/>
                  <a:cs typeface="Avenir"/>
                  <a:sym typeface="Avenir"/>
                </a:endParaRPr>
              </a:p>
            </p:txBody>
          </p:sp>
          <p:sp>
            <p:nvSpPr>
              <p:cNvPr id="368" name="Google Shape;368;p34"/>
              <p:cNvSpPr/>
              <p:nvPr/>
            </p:nvSpPr>
            <p:spPr>
              <a:xfrm>
                <a:off x="4121" y="3751"/>
                <a:ext cx="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900"/>
                  <a:buFont typeface="Calibri"/>
                  <a:buNone/>
                </a:pPr>
                <a:r>
                  <a:rPr lang="en-US" sz="900" i="0" u="none" strike="noStrike" cap="none">
                    <a:solidFill>
                      <a:srgbClr val="666666"/>
                    </a:solidFill>
                    <a:latin typeface="Avenir"/>
                    <a:ea typeface="Avenir"/>
                    <a:cs typeface="Avenir"/>
                    <a:sym typeface="Avenir"/>
                  </a:rPr>
                  <a:t> </a:t>
                </a:r>
                <a:endParaRPr sz="1800" i="0" u="none" strike="noStrike" cap="none">
                  <a:solidFill>
                    <a:srgbClr val="666666"/>
                  </a:solidFill>
                  <a:latin typeface="Avenir"/>
                  <a:ea typeface="Avenir"/>
                  <a:cs typeface="Avenir"/>
                  <a:sym typeface="Avenir"/>
                </a:endParaRPr>
              </a:p>
            </p:txBody>
          </p:sp>
          <p:sp>
            <p:nvSpPr>
              <p:cNvPr id="369" name="Google Shape;369;p34"/>
              <p:cNvSpPr/>
              <p:nvPr/>
            </p:nvSpPr>
            <p:spPr>
              <a:xfrm>
                <a:off x="4666" y="2483"/>
                <a:ext cx="30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700"/>
                  <a:buFont typeface="Basic"/>
                  <a:buNone/>
                </a:pPr>
                <a:r>
                  <a:rPr lang="en-US" sz="700" i="0" u="none" strike="noStrike" cap="none">
                    <a:solidFill>
                      <a:srgbClr val="666666"/>
                    </a:solidFill>
                    <a:latin typeface="Avenir"/>
                    <a:ea typeface="Avenir"/>
                    <a:cs typeface="Avenir"/>
                    <a:sym typeface="Avenir"/>
                  </a:rPr>
                  <a:t>EMP ID</a:t>
                </a:r>
                <a:endParaRPr sz="1800" i="0" u="none" strike="noStrike" cap="none">
                  <a:solidFill>
                    <a:srgbClr val="666666"/>
                  </a:solidFill>
                  <a:latin typeface="Avenir"/>
                  <a:ea typeface="Avenir"/>
                  <a:cs typeface="Avenir"/>
                  <a:sym typeface="Avenir"/>
                </a:endParaRPr>
              </a:p>
            </p:txBody>
          </p:sp>
          <p:sp>
            <p:nvSpPr>
              <p:cNvPr id="370" name="Google Shape;370;p34"/>
              <p:cNvSpPr/>
              <p:nvPr/>
            </p:nvSpPr>
            <p:spPr>
              <a:xfrm>
                <a:off x="4821" y="2422"/>
                <a:ext cx="0" cy="30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500"/>
                  <a:buFont typeface="Arial"/>
                  <a:buNone/>
                </a:pPr>
                <a:r>
                  <a:rPr lang="en-US" sz="1500" i="0" u="none" strike="noStrike" cap="none">
                    <a:solidFill>
                      <a:srgbClr val="666666"/>
                    </a:solidFill>
                    <a:latin typeface="Avenir"/>
                    <a:ea typeface="Avenir"/>
                    <a:cs typeface="Avenir"/>
                    <a:sym typeface="Avenir"/>
                  </a:rPr>
                  <a:t> </a:t>
                </a:r>
                <a:endParaRPr sz="1800" i="0" u="none" strike="noStrike" cap="none">
                  <a:solidFill>
                    <a:srgbClr val="666666"/>
                  </a:solidFill>
                  <a:latin typeface="Avenir"/>
                  <a:ea typeface="Avenir"/>
                  <a:cs typeface="Avenir"/>
                  <a:sym typeface="Avenir"/>
                </a:endParaRPr>
              </a:p>
            </p:txBody>
          </p:sp>
          <p:sp>
            <p:nvSpPr>
              <p:cNvPr id="371" name="Google Shape;371;p34"/>
              <p:cNvSpPr/>
              <p:nvPr/>
            </p:nvSpPr>
            <p:spPr>
              <a:xfrm>
                <a:off x="4908" y="2483"/>
                <a:ext cx="30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700"/>
                  <a:buFont typeface="Basic"/>
                  <a:buNone/>
                </a:pPr>
                <a:r>
                  <a:rPr lang="en-US" sz="700" i="0" u="none" strike="noStrike" cap="none">
                    <a:solidFill>
                      <a:srgbClr val="666666"/>
                    </a:solidFill>
                    <a:latin typeface="Avenir"/>
                    <a:ea typeface="Avenir"/>
                    <a:cs typeface="Avenir"/>
                    <a:sym typeface="Avenir"/>
                  </a:rPr>
                  <a:t>Job Code</a:t>
                </a:r>
                <a:endParaRPr sz="1800" i="0" u="none" strike="noStrike" cap="none">
                  <a:solidFill>
                    <a:srgbClr val="666666"/>
                  </a:solidFill>
                  <a:latin typeface="Avenir"/>
                  <a:ea typeface="Avenir"/>
                  <a:cs typeface="Avenir"/>
                  <a:sym typeface="Avenir"/>
                </a:endParaRPr>
              </a:p>
            </p:txBody>
          </p:sp>
          <p:sp>
            <p:nvSpPr>
              <p:cNvPr id="372" name="Google Shape;372;p34"/>
              <p:cNvSpPr/>
              <p:nvPr/>
            </p:nvSpPr>
            <p:spPr>
              <a:xfrm>
                <a:off x="5087" y="2422"/>
                <a:ext cx="0" cy="30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500"/>
                  <a:buFont typeface="Arial"/>
                  <a:buNone/>
                </a:pPr>
                <a:r>
                  <a:rPr lang="en-US" sz="1500" i="0" u="none" strike="noStrike" cap="none">
                    <a:solidFill>
                      <a:srgbClr val="666666"/>
                    </a:solidFill>
                    <a:latin typeface="Avenir"/>
                    <a:ea typeface="Avenir"/>
                    <a:cs typeface="Avenir"/>
                    <a:sym typeface="Avenir"/>
                  </a:rPr>
                  <a:t> </a:t>
                </a:r>
                <a:endParaRPr sz="1800" i="0" u="none" strike="noStrike" cap="none">
                  <a:solidFill>
                    <a:srgbClr val="666666"/>
                  </a:solidFill>
                  <a:latin typeface="Avenir"/>
                  <a:ea typeface="Avenir"/>
                  <a:cs typeface="Avenir"/>
                  <a:sym typeface="Avenir"/>
                </a:endParaRPr>
              </a:p>
            </p:txBody>
          </p:sp>
          <p:sp>
            <p:nvSpPr>
              <p:cNvPr id="373" name="Google Shape;373;p34"/>
              <p:cNvSpPr/>
              <p:nvPr/>
            </p:nvSpPr>
            <p:spPr>
              <a:xfrm>
                <a:off x="5195" y="2483"/>
                <a:ext cx="30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700"/>
                  <a:buFont typeface="Basic"/>
                  <a:buNone/>
                </a:pPr>
                <a:r>
                  <a:rPr lang="en-US" sz="700" i="0" u="none" strike="noStrike" cap="none">
                    <a:solidFill>
                      <a:srgbClr val="666666"/>
                    </a:solidFill>
                    <a:latin typeface="Avenir"/>
                    <a:ea typeface="Avenir"/>
                    <a:cs typeface="Avenir"/>
                    <a:sym typeface="Avenir"/>
                  </a:rPr>
                  <a:t>Position</a:t>
                </a:r>
                <a:endParaRPr sz="1800" i="0" u="none" strike="noStrike" cap="none">
                  <a:solidFill>
                    <a:srgbClr val="666666"/>
                  </a:solidFill>
                  <a:latin typeface="Avenir"/>
                  <a:ea typeface="Avenir"/>
                  <a:cs typeface="Avenir"/>
                  <a:sym typeface="Avenir"/>
                </a:endParaRPr>
              </a:p>
            </p:txBody>
          </p:sp>
          <p:sp>
            <p:nvSpPr>
              <p:cNvPr id="374" name="Google Shape;374;p34"/>
              <p:cNvSpPr/>
              <p:nvPr/>
            </p:nvSpPr>
            <p:spPr>
              <a:xfrm>
                <a:off x="5354" y="2422"/>
                <a:ext cx="0" cy="30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500"/>
                  <a:buFont typeface="Arial"/>
                  <a:buNone/>
                </a:pPr>
                <a:r>
                  <a:rPr lang="en-US" sz="1500" i="0" u="none" strike="noStrike" cap="none">
                    <a:solidFill>
                      <a:srgbClr val="666666"/>
                    </a:solidFill>
                    <a:latin typeface="Avenir"/>
                    <a:ea typeface="Avenir"/>
                    <a:cs typeface="Avenir"/>
                    <a:sym typeface="Avenir"/>
                  </a:rPr>
                  <a:t> </a:t>
                </a:r>
                <a:endParaRPr sz="1800" i="0" u="none" strike="noStrike" cap="none">
                  <a:solidFill>
                    <a:srgbClr val="666666"/>
                  </a:solidFill>
                  <a:latin typeface="Avenir"/>
                  <a:ea typeface="Avenir"/>
                  <a:cs typeface="Avenir"/>
                  <a:sym typeface="Avenir"/>
                </a:endParaRPr>
              </a:p>
            </p:txBody>
          </p:sp>
          <p:sp>
            <p:nvSpPr>
              <p:cNvPr id="375" name="Google Shape;375;p34"/>
              <p:cNvSpPr/>
              <p:nvPr/>
            </p:nvSpPr>
            <p:spPr>
              <a:xfrm>
                <a:off x="5422" y="2483"/>
                <a:ext cx="30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700"/>
                  <a:buFont typeface="Basic"/>
                  <a:buNone/>
                </a:pPr>
                <a:r>
                  <a:rPr lang="en-US" sz="700" i="0" u="none" strike="noStrike" cap="none">
                    <a:solidFill>
                      <a:srgbClr val="666666"/>
                    </a:solidFill>
                    <a:latin typeface="Avenir"/>
                    <a:ea typeface="Avenir"/>
                    <a:cs typeface="Avenir"/>
                    <a:sym typeface="Avenir"/>
                  </a:rPr>
                  <a:t>Last Name</a:t>
                </a:r>
                <a:endParaRPr sz="1800" i="0" u="none" strike="noStrike" cap="none">
                  <a:solidFill>
                    <a:srgbClr val="666666"/>
                  </a:solidFill>
                  <a:latin typeface="Avenir"/>
                  <a:ea typeface="Avenir"/>
                  <a:cs typeface="Avenir"/>
                  <a:sym typeface="Avenir"/>
                </a:endParaRPr>
              </a:p>
            </p:txBody>
          </p:sp>
          <p:sp>
            <p:nvSpPr>
              <p:cNvPr id="376" name="Google Shape;376;p34"/>
              <p:cNvSpPr/>
              <p:nvPr/>
            </p:nvSpPr>
            <p:spPr>
              <a:xfrm>
                <a:off x="5632" y="2422"/>
                <a:ext cx="0" cy="30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500"/>
                  <a:buFont typeface="Arial"/>
                  <a:buNone/>
                </a:pPr>
                <a:r>
                  <a:rPr lang="en-US" sz="1500" i="0" u="none" strike="noStrike" cap="none">
                    <a:solidFill>
                      <a:srgbClr val="666666"/>
                    </a:solidFill>
                    <a:latin typeface="Avenir"/>
                    <a:ea typeface="Avenir"/>
                    <a:cs typeface="Avenir"/>
                    <a:sym typeface="Avenir"/>
                  </a:rPr>
                  <a:t> </a:t>
                </a:r>
                <a:endParaRPr sz="1800" i="0" u="none" strike="noStrike" cap="none">
                  <a:solidFill>
                    <a:srgbClr val="666666"/>
                  </a:solidFill>
                  <a:latin typeface="Avenir"/>
                  <a:ea typeface="Avenir"/>
                  <a:cs typeface="Avenir"/>
                  <a:sym typeface="Avenir"/>
                </a:endParaRPr>
              </a:p>
            </p:txBody>
          </p:sp>
          <p:sp>
            <p:nvSpPr>
              <p:cNvPr id="377" name="Google Shape;377;p34"/>
              <p:cNvSpPr/>
              <p:nvPr/>
            </p:nvSpPr>
            <p:spPr>
              <a:xfrm>
                <a:off x="5904" y="2483"/>
                <a:ext cx="30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700"/>
                  <a:buFont typeface="Basic"/>
                  <a:buNone/>
                </a:pPr>
                <a:r>
                  <a:rPr lang="en-US" sz="700" i="0" u="none" strike="noStrike" cap="none">
                    <a:solidFill>
                      <a:srgbClr val="666666"/>
                    </a:solidFill>
                    <a:latin typeface="Avenir"/>
                    <a:ea typeface="Avenir"/>
                    <a:cs typeface="Avenir"/>
                    <a:sym typeface="Avenir"/>
                  </a:rPr>
                  <a:t>First Name</a:t>
                </a:r>
                <a:endParaRPr sz="1800" i="0" u="none" strike="noStrike" cap="none">
                  <a:solidFill>
                    <a:srgbClr val="666666"/>
                  </a:solidFill>
                  <a:latin typeface="Avenir"/>
                  <a:ea typeface="Avenir"/>
                  <a:cs typeface="Avenir"/>
                  <a:sym typeface="Avenir"/>
                </a:endParaRPr>
              </a:p>
            </p:txBody>
          </p:sp>
          <p:sp>
            <p:nvSpPr>
              <p:cNvPr id="378" name="Google Shape;378;p34"/>
              <p:cNvSpPr/>
              <p:nvPr/>
            </p:nvSpPr>
            <p:spPr>
              <a:xfrm>
                <a:off x="6122" y="2422"/>
                <a:ext cx="0" cy="30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500"/>
                  <a:buFont typeface="Arial"/>
                  <a:buNone/>
                </a:pPr>
                <a:r>
                  <a:rPr lang="en-US" sz="1500" i="0" u="none" strike="noStrike" cap="none">
                    <a:solidFill>
                      <a:srgbClr val="666666"/>
                    </a:solidFill>
                    <a:latin typeface="Avenir"/>
                    <a:ea typeface="Avenir"/>
                    <a:cs typeface="Avenir"/>
                    <a:sym typeface="Avenir"/>
                  </a:rPr>
                  <a:t> </a:t>
                </a:r>
                <a:endParaRPr sz="1800" i="0" u="none" strike="noStrike" cap="none">
                  <a:solidFill>
                    <a:srgbClr val="666666"/>
                  </a:solidFill>
                  <a:latin typeface="Avenir"/>
                  <a:ea typeface="Avenir"/>
                  <a:cs typeface="Avenir"/>
                  <a:sym typeface="Avenir"/>
                </a:endParaRPr>
              </a:p>
            </p:txBody>
          </p:sp>
          <p:sp>
            <p:nvSpPr>
              <p:cNvPr id="379" name="Google Shape;379;p34"/>
              <p:cNvSpPr/>
              <p:nvPr/>
            </p:nvSpPr>
            <p:spPr>
              <a:xfrm>
                <a:off x="4585" y="2473"/>
                <a:ext cx="0" cy="0"/>
              </a:xfrm>
              <a:prstGeom prst="rect">
                <a:avLst/>
              </a:pr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i="0" u="none" strike="noStrike" cap="none">
                  <a:solidFill>
                    <a:srgbClr val="666666"/>
                  </a:solidFill>
                  <a:latin typeface="Avenir"/>
                  <a:ea typeface="Avenir"/>
                  <a:cs typeface="Avenir"/>
                  <a:sym typeface="Avenir"/>
                </a:endParaRPr>
              </a:p>
            </p:txBody>
          </p:sp>
          <p:sp>
            <p:nvSpPr>
              <p:cNvPr id="380" name="Google Shape;380;p34"/>
              <p:cNvSpPr/>
              <p:nvPr/>
            </p:nvSpPr>
            <p:spPr>
              <a:xfrm>
                <a:off x="4585" y="2473"/>
                <a:ext cx="0" cy="0"/>
              </a:xfrm>
              <a:prstGeom prst="rect">
                <a:avLst/>
              </a:pr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i="0" u="none" strike="noStrike" cap="none">
                  <a:solidFill>
                    <a:srgbClr val="666666"/>
                  </a:solidFill>
                  <a:latin typeface="Avenir"/>
                  <a:ea typeface="Avenir"/>
                  <a:cs typeface="Avenir"/>
                  <a:sym typeface="Avenir"/>
                </a:endParaRPr>
              </a:p>
            </p:txBody>
          </p:sp>
          <p:sp>
            <p:nvSpPr>
              <p:cNvPr id="381" name="Google Shape;381;p34"/>
              <p:cNvSpPr/>
              <p:nvPr/>
            </p:nvSpPr>
            <p:spPr>
              <a:xfrm>
                <a:off x="4591" y="2473"/>
                <a:ext cx="300" cy="0"/>
              </a:xfrm>
              <a:prstGeom prst="rect">
                <a:avLst/>
              </a:pr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i="0" u="none" strike="noStrike" cap="none">
                  <a:solidFill>
                    <a:srgbClr val="666666"/>
                  </a:solidFill>
                  <a:latin typeface="Avenir"/>
                  <a:ea typeface="Avenir"/>
                  <a:cs typeface="Avenir"/>
                  <a:sym typeface="Avenir"/>
                </a:endParaRPr>
              </a:p>
            </p:txBody>
          </p:sp>
          <p:sp>
            <p:nvSpPr>
              <p:cNvPr id="382" name="Google Shape;382;p34"/>
              <p:cNvSpPr/>
              <p:nvPr/>
            </p:nvSpPr>
            <p:spPr>
              <a:xfrm>
                <a:off x="4851" y="2479"/>
                <a:ext cx="0" cy="0"/>
              </a:xfrm>
              <a:prstGeom prst="rect">
                <a:avLst/>
              </a:pr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i="0" u="none" strike="noStrike" cap="none">
                  <a:solidFill>
                    <a:srgbClr val="666666"/>
                  </a:solidFill>
                  <a:latin typeface="Avenir"/>
                  <a:ea typeface="Avenir"/>
                  <a:cs typeface="Avenir"/>
                  <a:sym typeface="Avenir"/>
                </a:endParaRPr>
              </a:p>
            </p:txBody>
          </p:sp>
          <p:sp>
            <p:nvSpPr>
              <p:cNvPr id="383" name="Google Shape;383;p34"/>
              <p:cNvSpPr/>
              <p:nvPr/>
            </p:nvSpPr>
            <p:spPr>
              <a:xfrm>
                <a:off x="4851" y="2473"/>
                <a:ext cx="0" cy="0"/>
              </a:xfrm>
              <a:prstGeom prst="rect">
                <a:avLst/>
              </a:pr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i="0" u="none" strike="noStrike" cap="none">
                  <a:solidFill>
                    <a:srgbClr val="666666"/>
                  </a:solidFill>
                  <a:latin typeface="Avenir"/>
                  <a:ea typeface="Avenir"/>
                  <a:cs typeface="Avenir"/>
                  <a:sym typeface="Avenir"/>
                </a:endParaRPr>
              </a:p>
            </p:txBody>
          </p:sp>
          <p:sp>
            <p:nvSpPr>
              <p:cNvPr id="384" name="Google Shape;384;p34"/>
              <p:cNvSpPr/>
              <p:nvPr/>
            </p:nvSpPr>
            <p:spPr>
              <a:xfrm>
                <a:off x="4857" y="2473"/>
                <a:ext cx="300" cy="0"/>
              </a:xfrm>
              <a:prstGeom prst="rect">
                <a:avLst/>
              </a:pr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i="0" u="none" strike="noStrike" cap="none">
                  <a:solidFill>
                    <a:srgbClr val="666666"/>
                  </a:solidFill>
                  <a:latin typeface="Avenir"/>
                  <a:ea typeface="Avenir"/>
                  <a:cs typeface="Avenir"/>
                  <a:sym typeface="Avenir"/>
                </a:endParaRPr>
              </a:p>
            </p:txBody>
          </p:sp>
          <p:sp>
            <p:nvSpPr>
              <p:cNvPr id="385" name="Google Shape;385;p34"/>
              <p:cNvSpPr/>
              <p:nvPr/>
            </p:nvSpPr>
            <p:spPr>
              <a:xfrm>
                <a:off x="5118" y="2479"/>
                <a:ext cx="0" cy="0"/>
              </a:xfrm>
              <a:prstGeom prst="rect">
                <a:avLst/>
              </a:pr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i="0" u="none" strike="noStrike" cap="none">
                  <a:solidFill>
                    <a:srgbClr val="666666"/>
                  </a:solidFill>
                  <a:latin typeface="Avenir"/>
                  <a:ea typeface="Avenir"/>
                  <a:cs typeface="Avenir"/>
                  <a:sym typeface="Avenir"/>
                </a:endParaRPr>
              </a:p>
            </p:txBody>
          </p:sp>
          <p:sp>
            <p:nvSpPr>
              <p:cNvPr id="386" name="Google Shape;386;p34"/>
              <p:cNvSpPr/>
              <p:nvPr/>
            </p:nvSpPr>
            <p:spPr>
              <a:xfrm>
                <a:off x="5118" y="2473"/>
                <a:ext cx="0" cy="0"/>
              </a:xfrm>
              <a:prstGeom prst="rect">
                <a:avLst/>
              </a:pr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i="0" u="none" strike="noStrike" cap="none">
                  <a:solidFill>
                    <a:srgbClr val="666666"/>
                  </a:solidFill>
                  <a:latin typeface="Avenir"/>
                  <a:ea typeface="Avenir"/>
                  <a:cs typeface="Avenir"/>
                  <a:sym typeface="Avenir"/>
                </a:endParaRPr>
              </a:p>
            </p:txBody>
          </p:sp>
          <p:sp>
            <p:nvSpPr>
              <p:cNvPr id="387" name="Google Shape;387;p34"/>
              <p:cNvSpPr/>
              <p:nvPr/>
            </p:nvSpPr>
            <p:spPr>
              <a:xfrm>
                <a:off x="5124" y="2473"/>
                <a:ext cx="300" cy="0"/>
              </a:xfrm>
              <a:prstGeom prst="rect">
                <a:avLst/>
              </a:pr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i="0" u="none" strike="noStrike" cap="none">
                  <a:solidFill>
                    <a:srgbClr val="666666"/>
                  </a:solidFill>
                  <a:latin typeface="Avenir"/>
                  <a:ea typeface="Avenir"/>
                  <a:cs typeface="Avenir"/>
                  <a:sym typeface="Avenir"/>
                </a:endParaRPr>
              </a:p>
            </p:txBody>
          </p:sp>
          <p:sp>
            <p:nvSpPr>
              <p:cNvPr id="388" name="Google Shape;388;p34"/>
              <p:cNvSpPr/>
              <p:nvPr/>
            </p:nvSpPr>
            <p:spPr>
              <a:xfrm>
                <a:off x="5385" y="2479"/>
                <a:ext cx="0" cy="0"/>
              </a:xfrm>
              <a:prstGeom prst="rect">
                <a:avLst/>
              </a:pr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i="0" u="none" strike="noStrike" cap="none">
                  <a:solidFill>
                    <a:srgbClr val="666666"/>
                  </a:solidFill>
                  <a:latin typeface="Avenir"/>
                  <a:ea typeface="Avenir"/>
                  <a:cs typeface="Avenir"/>
                  <a:sym typeface="Avenir"/>
                </a:endParaRPr>
              </a:p>
            </p:txBody>
          </p:sp>
          <p:sp>
            <p:nvSpPr>
              <p:cNvPr id="389" name="Google Shape;389;p34"/>
              <p:cNvSpPr/>
              <p:nvPr/>
            </p:nvSpPr>
            <p:spPr>
              <a:xfrm>
                <a:off x="5385" y="2473"/>
                <a:ext cx="0" cy="0"/>
              </a:xfrm>
              <a:prstGeom prst="rect">
                <a:avLst/>
              </a:pr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i="0" u="none" strike="noStrike" cap="none">
                  <a:solidFill>
                    <a:srgbClr val="666666"/>
                  </a:solidFill>
                  <a:latin typeface="Avenir"/>
                  <a:ea typeface="Avenir"/>
                  <a:cs typeface="Avenir"/>
                  <a:sym typeface="Avenir"/>
                </a:endParaRPr>
              </a:p>
            </p:txBody>
          </p:sp>
          <p:sp>
            <p:nvSpPr>
              <p:cNvPr id="390" name="Google Shape;390;p34"/>
              <p:cNvSpPr/>
              <p:nvPr/>
            </p:nvSpPr>
            <p:spPr>
              <a:xfrm>
                <a:off x="5391" y="2473"/>
                <a:ext cx="600" cy="0"/>
              </a:xfrm>
              <a:prstGeom prst="rect">
                <a:avLst/>
              </a:pr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i="0" u="none" strike="noStrike" cap="none">
                  <a:solidFill>
                    <a:srgbClr val="666666"/>
                  </a:solidFill>
                  <a:latin typeface="Avenir"/>
                  <a:ea typeface="Avenir"/>
                  <a:cs typeface="Avenir"/>
                  <a:sym typeface="Avenir"/>
                </a:endParaRPr>
              </a:p>
            </p:txBody>
          </p:sp>
          <p:sp>
            <p:nvSpPr>
              <p:cNvPr id="391" name="Google Shape;391;p34"/>
              <p:cNvSpPr/>
              <p:nvPr/>
            </p:nvSpPr>
            <p:spPr>
              <a:xfrm>
                <a:off x="5868" y="2479"/>
                <a:ext cx="0" cy="0"/>
              </a:xfrm>
              <a:prstGeom prst="rect">
                <a:avLst/>
              </a:pr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i="0" u="none" strike="noStrike" cap="none">
                  <a:solidFill>
                    <a:srgbClr val="666666"/>
                  </a:solidFill>
                  <a:latin typeface="Avenir"/>
                  <a:ea typeface="Avenir"/>
                  <a:cs typeface="Avenir"/>
                  <a:sym typeface="Avenir"/>
                </a:endParaRPr>
              </a:p>
            </p:txBody>
          </p:sp>
          <p:sp>
            <p:nvSpPr>
              <p:cNvPr id="392" name="Google Shape;392;p34"/>
              <p:cNvSpPr/>
              <p:nvPr/>
            </p:nvSpPr>
            <p:spPr>
              <a:xfrm>
                <a:off x="5868" y="2473"/>
                <a:ext cx="0" cy="0"/>
              </a:xfrm>
              <a:prstGeom prst="rect">
                <a:avLst/>
              </a:pr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i="0" u="none" strike="noStrike" cap="none">
                  <a:solidFill>
                    <a:srgbClr val="666666"/>
                  </a:solidFill>
                  <a:latin typeface="Avenir"/>
                  <a:ea typeface="Avenir"/>
                  <a:cs typeface="Avenir"/>
                  <a:sym typeface="Avenir"/>
                </a:endParaRPr>
              </a:p>
            </p:txBody>
          </p:sp>
          <p:sp>
            <p:nvSpPr>
              <p:cNvPr id="393" name="Google Shape;393;p34"/>
              <p:cNvSpPr/>
              <p:nvPr/>
            </p:nvSpPr>
            <p:spPr>
              <a:xfrm>
                <a:off x="5874" y="2473"/>
                <a:ext cx="300" cy="0"/>
              </a:xfrm>
              <a:prstGeom prst="rect">
                <a:avLst/>
              </a:pr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i="0" u="none" strike="noStrike" cap="none">
                  <a:solidFill>
                    <a:srgbClr val="666666"/>
                  </a:solidFill>
                  <a:latin typeface="Avenir"/>
                  <a:ea typeface="Avenir"/>
                  <a:cs typeface="Avenir"/>
                  <a:sym typeface="Avenir"/>
                </a:endParaRPr>
              </a:p>
            </p:txBody>
          </p:sp>
          <p:sp>
            <p:nvSpPr>
              <p:cNvPr id="394" name="Google Shape;394;p34"/>
              <p:cNvSpPr/>
              <p:nvPr/>
            </p:nvSpPr>
            <p:spPr>
              <a:xfrm>
                <a:off x="6209" y="2473"/>
                <a:ext cx="0" cy="0"/>
              </a:xfrm>
              <a:prstGeom prst="rect">
                <a:avLst/>
              </a:pr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i="0" u="none" strike="noStrike" cap="none">
                  <a:solidFill>
                    <a:srgbClr val="666666"/>
                  </a:solidFill>
                  <a:latin typeface="Avenir"/>
                  <a:ea typeface="Avenir"/>
                  <a:cs typeface="Avenir"/>
                  <a:sym typeface="Avenir"/>
                </a:endParaRPr>
              </a:p>
            </p:txBody>
          </p:sp>
          <p:sp>
            <p:nvSpPr>
              <p:cNvPr id="395" name="Google Shape;395;p34"/>
              <p:cNvSpPr/>
              <p:nvPr/>
            </p:nvSpPr>
            <p:spPr>
              <a:xfrm>
                <a:off x="6209" y="2473"/>
                <a:ext cx="0" cy="0"/>
              </a:xfrm>
              <a:prstGeom prst="rect">
                <a:avLst/>
              </a:pr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i="0" u="none" strike="noStrike" cap="none">
                  <a:solidFill>
                    <a:srgbClr val="666666"/>
                  </a:solidFill>
                  <a:latin typeface="Avenir"/>
                  <a:ea typeface="Avenir"/>
                  <a:cs typeface="Avenir"/>
                  <a:sym typeface="Avenir"/>
                </a:endParaRPr>
              </a:p>
            </p:txBody>
          </p:sp>
          <p:sp>
            <p:nvSpPr>
              <p:cNvPr id="396" name="Google Shape;396;p34"/>
              <p:cNvSpPr/>
              <p:nvPr/>
            </p:nvSpPr>
            <p:spPr>
              <a:xfrm>
                <a:off x="4585" y="2485"/>
                <a:ext cx="0" cy="0"/>
              </a:xfrm>
              <a:prstGeom prst="rect">
                <a:avLst/>
              </a:pr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i="0" u="none" strike="noStrike" cap="none">
                  <a:solidFill>
                    <a:srgbClr val="666666"/>
                  </a:solidFill>
                  <a:latin typeface="Avenir"/>
                  <a:ea typeface="Avenir"/>
                  <a:cs typeface="Avenir"/>
                  <a:sym typeface="Avenir"/>
                </a:endParaRPr>
              </a:p>
            </p:txBody>
          </p:sp>
          <p:sp>
            <p:nvSpPr>
              <p:cNvPr id="397" name="Google Shape;397;p34"/>
              <p:cNvSpPr/>
              <p:nvPr/>
            </p:nvSpPr>
            <p:spPr>
              <a:xfrm>
                <a:off x="4851" y="2485"/>
                <a:ext cx="0" cy="0"/>
              </a:xfrm>
              <a:prstGeom prst="rect">
                <a:avLst/>
              </a:pr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i="0" u="none" strike="noStrike" cap="none">
                  <a:solidFill>
                    <a:srgbClr val="666666"/>
                  </a:solidFill>
                  <a:latin typeface="Avenir"/>
                  <a:ea typeface="Avenir"/>
                  <a:cs typeface="Avenir"/>
                  <a:sym typeface="Avenir"/>
                </a:endParaRPr>
              </a:p>
            </p:txBody>
          </p:sp>
          <p:sp>
            <p:nvSpPr>
              <p:cNvPr id="398" name="Google Shape;398;p34"/>
              <p:cNvSpPr/>
              <p:nvPr/>
            </p:nvSpPr>
            <p:spPr>
              <a:xfrm>
                <a:off x="5118" y="2485"/>
                <a:ext cx="0" cy="0"/>
              </a:xfrm>
              <a:prstGeom prst="rect">
                <a:avLst/>
              </a:pr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i="0" u="none" strike="noStrike" cap="none">
                  <a:solidFill>
                    <a:srgbClr val="666666"/>
                  </a:solidFill>
                  <a:latin typeface="Avenir"/>
                  <a:ea typeface="Avenir"/>
                  <a:cs typeface="Avenir"/>
                  <a:sym typeface="Avenir"/>
                </a:endParaRPr>
              </a:p>
            </p:txBody>
          </p:sp>
          <p:sp>
            <p:nvSpPr>
              <p:cNvPr id="399" name="Google Shape;399;p34"/>
              <p:cNvSpPr/>
              <p:nvPr/>
            </p:nvSpPr>
            <p:spPr>
              <a:xfrm>
                <a:off x="5385" y="2485"/>
                <a:ext cx="0" cy="0"/>
              </a:xfrm>
              <a:prstGeom prst="rect">
                <a:avLst/>
              </a:pr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i="0" u="none" strike="noStrike" cap="none">
                  <a:solidFill>
                    <a:srgbClr val="666666"/>
                  </a:solidFill>
                  <a:latin typeface="Avenir"/>
                  <a:ea typeface="Avenir"/>
                  <a:cs typeface="Avenir"/>
                  <a:sym typeface="Avenir"/>
                </a:endParaRPr>
              </a:p>
            </p:txBody>
          </p:sp>
          <p:sp>
            <p:nvSpPr>
              <p:cNvPr id="400" name="Google Shape;400;p34"/>
              <p:cNvSpPr/>
              <p:nvPr/>
            </p:nvSpPr>
            <p:spPr>
              <a:xfrm>
                <a:off x="5868" y="2485"/>
                <a:ext cx="0" cy="0"/>
              </a:xfrm>
              <a:prstGeom prst="rect">
                <a:avLst/>
              </a:pr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i="0" u="none" strike="noStrike" cap="none">
                  <a:solidFill>
                    <a:srgbClr val="666666"/>
                  </a:solidFill>
                  <a:latin typeface="Avenir"/>
                  <a:ea typeface="Avenir"/>
                  <a:cs typeface="Avenir"/>
                  <a:sym typeface="Avenir"/>
                </a:endParaRPr>
              </a:p>
            </p:txBody>
          </p:sp>
          <p:sp>
            <p:nvSpPr>
              <p:cNvPr id="401" name="Google Shape;401;p34"/>
              <p:cNvSpPr/>
              <p:nvPr/>
            </p:nvSpPr>
            <p:spPr>
              <a:xfrm>
                <a:off x="6209" y="2485"/>
                <a:ext cx="0" cy="0"/>
              </a:xfrm>
              <a:prstGeom prst="rect">
                <a:avLst/>
              </a:pr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i="0" u="none" strike="noStrike" cap="none">
                  <a:solidFill>
                    <a:srgbClr val="666666"/>
                  </a:solidFill>
                  <a:latin typeface="Avenir"/>
                  <a:ea typeface="Avenir"/>
                  <a:cs typeface="Avenir"/>
                  <a:sym typeface="Avenir"/>
                </a:endParaRPr>
              </a:p>
            </p:txBody>
          </p:sp>
          <p:sp>
            <p:nvSpPr>
              <p:cNvPr id="402" name="Google Shape;402;p34"/>
              <p:cNvSpPr/>
              <p:nvPr/>
            </p:nvSpPr>
            <p:spPr>
              <a:xfrm>
                <a:off x="4808" y="2578"/>
                <a:ext cx="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700"/>
                  <a:buFont typeface="Basic"/>
                  <a:buNone/>
                </a:pPr>
                <a:r>
                  <a:rPr lang="en-US" sz="700" i="0" u="none" strike="noStrike" cap="none">
                    <a:solidFill>
                      <a:srgbClr val="666666"/>
                    </a:solidFill>
                    <a:latin typeface="Avenir"/>
                    <a:ea typeface="Avenir"/>
                    <a:cs typeface="Avenir"/>
                    <a:sym typeface="Avenir"/>
                  </a:rPr>
                  <a:t> </a:t>
                </a:r>
                <a:endParaRPr sz="1800" i="0" u="none" strike="noStrike" cap="none">
                  <a:solidFill>
                    <a:srgbClr val="666666"/>
                  </a:solidFill>
                  <a:latin typeface="Avenir"/>
                  <a:ea typeface="Avenir"/>
                  <a:cs typeface="Avenir"/>
                  <a:sym typeface="Avenir"/>
                </a:endParaRPr>
              </a:p>
            </p:txBody>
          </p:sp>
          <p:sp>
            <p:nvSpPr>
              <p:cNvPr id="403" name="Google Shape;403;p34"/>
              <p:cNvSpPr/>
              <p:nvPr/>
            </p:nvSpPr>
            <p:spPr>
              <a:xfrm>
                <a:off x="4821" y="2517"/>
                <a:ext cx="0" cy="30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500"/>
                  <a:buFont typeface="Arial"/>
                  <a:buNone/>
                </a:pPr>
                <a:r>
                  <a:rPr lang="en-US" sz="1500" i="0" u="none" strike="noStrike" cap="none">
                    <a:solidFill>
                      <a:srgbClr val="666666"/>
                    </a:solidFill>
                    <a:latin typeface="Avenir"/>
                    <a:ea typeface="Avenir"/>
                    <a:cs typeface="Avenir"/>
                    <a:sym typeface="Avenir"/>
                  </a:rPr>
                  <a:t> </a:t>
                </a:r>
                <a:endParaRPr sz="1800" i="0" u="none" strike="noStrike" cap="none">
                  <a:solidFill>
                    <a:srgbClr val="666666"/>
                  </a:solidFill>
                  <a:latin typeface="Avenir"/>
                  <a:ea typeface="Avenir"/>
                  <a:cs typeface="Avenir"/>
                  <a:sym typeface="Avenir"/>
                </a:endParaRPr>
              </a:p>
            </p:txBody>
          </p:sp>
          <p:sp>
            <p:nvSpPr>
              <p:cNvPr id="404" name="Google Shape;404;p34"/>
              <p:cNvSpPr/>
              <p:nvPr/>
            </p:nvSpPr>
            <p:spPr>
              <a:xfrm>
                <a:off x="5074" y="2578"/>
                <a:ext cx="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700"/>
                  <a:buFont typeface="Basic"/>
                  <a:buNone/>
                </a:pPr>
                <a:r>
                  <a:rPr lang="en-US" sz="700" i="0" u="none" strike="noStrike" cap="none">
                    <a:solidFill>
                      <a:srgbClr val="666666"/>
                    </a:solidFill>
                    <a:latin typeface="Avenir"/>
                    <a:ea typeface="Avenir"/>
                    <a:cs typeface="Avenir"/>
                    <a:sym typeface="Avenir"/>
                  </a:rPr>
                  <a:t> </a:t>
                </a:r>
                <a:endParaRPr sz="1800" i="0" u="none" strike="noStrike" cap="none">
                  <a:solidFill>
                    <a:srgbClr val="666666"/>
                  </a:solidFill>
                  <a:latin typeface="Avenir"/>
                  <a:ea typeface="Avenir"/>
                  <a:cs typeface="Avenir"/>
                  <a:sym typeface="Avenir"/>
                </a:endParaRPr>
              </a:p>
            </p:txBody>
          </p:sp>
          <p:sp>
            <p:nvSpPr>
              <p:cNvPr id="405" name="Google Shape;405;p34"/>
              <p:cNvSpPr/>
              <p:nvPr/>
            </p:nvSpPr>
            <p:spPr>
              <a:xfrm>
                <a:off x="5087" y="2517"/>
                <a:ext cx="0" cy="30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500"/>
                  <a:buFont typeface="Arial"/>
                  <a:buNone/>
                </a:pPr>
                <a:r>
                  <a:rPr lang="en-US" sz="1500" i="0" u="none" strike="noStrike" cap="none">
                    <a:solidFill>
                      <a:srgbClr val="666666"/>
                    </a:solidFill>
                    <a:latin typeface="Avenir"/>
                    <a:ea typeface="Avenir"/>
                    <a:cs typeface="Avenir"/>
                    <a:sym typeface="Avenir"/>
                  </a:rPr>
                  <a:t> </a:t>
                </a:r>
                <a:endParaRPr sz="1800" i="0" u="none" strike="noStrike" cap="none">
                  <a:solidFill>
                    <a:srgbClr val="666666"/>
                  </a:solidFill>
                  <a:latin typeface="Avenir"/>
                  <a:ea typeface="Avenir"/>
                  <a:cs typeface="Avenir"/>
                  <a:sym typeface="Avenir"/>
                </a:endParaRPr>
              </a:p>
            </p:txBody>
          </p:sp>
          <p:sp>
            <p:nvSpPr>
              <p:cNvPr id="406" name="Google Shape;406;p34"/>
              <p:cNvSpPr/>
              <p:nvPr/>
            </p:nvSpPr>
            <p:spPr>
              <a:xfrm>
                <a:off x="5342" y="2578"/>
                <a:ext cx="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700"/>
                  <a:buFont typeface="Basic"/>
                  <a:buNone/>
                </a:pPr>
                <a:r>
                  <a:rPr lang="en-US" sz="700" i="0" u="none" strike="noStrike" cap="none">
                    <a:solidFill>
                      <a:srgbClr val="666666"/>
                    </a:solidFill>
                    <a:latin typeface="Avenir"/>
                    <a:ea typeface="Avenir"/>
                    <a:cs typeface="Avenir"/>
                    <a:sym typeface="Avenir"/>
                  </a:rPr>
                  <a:t> </a:t>
                </a:r>
                <a:endParaRPr sz="1800" i="0" u="none" strike="noStrike" cap="none">
                  <a:solidFill>
                    <a:srgbClr val="666666"/>
                  </a:solidFill>
                  <a:latin typeface="Avenir"/>
                  <a:ea typeface="Avenir"/>
                  <a:cs typeface="Avenir"/>
                  <a:sym typeface="Avenir"/>
                </a:endParaRPr>
              </a:p>
            </p:txBody>
          </p:sp>
          <p:sp>
            <p:nvSpPr>
              <p:cNvPr id="407" name="Google Shape;407;p34"/>
              <p:cNvSpPr/>
              <p:nvPr/>
            </p:nvSpPr>
            <p:spPr>
              <a:xfrm>
                <a:off x="5354" y="2517"/>
                <a:ext cx="0" cy="30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500"/>
                  <a:buFont typeface="Arial"/>
                  <a:buNone/>
                </a:pPr>
                <a:r>
                  <a:rPr lang="en-US" sz="1500" i="0" u="none" strike="noStrike" cap="none">
                    <a:solidFill>
                      <a:srgbClr val="666666"/>
                    </a:solidFill>
                    <a:latin typeface="Avenir"/>
                    <a:ea typeface="Avenir"/>
                    <a:cs typeface="Avenir"/>
                    <a:sym typeface="Avenir"/>
                  </a:rPr>
                  <a:t> </a:t>
                </a:r>
                <a:endParaRPr sz="1800" i="0" u="none" strike="noStrike" cap="none">
                  <a:solidFill>
                    <a:srgbClr val="666666"/>
                  </a:solidFill>
                  <a:latin typeface="Avenir"/>
                  <a:ea typeface="Avenir"/>
                  <a:cs typeface="Avenir"/>
                  <a:sym typeface="Avenir"/>
                </a:endParaRPr>
              </a:p>
            </p:txBody>
          </p:sp>
          <p:sp>
            <p:nvSpPr>
              <p:cNvPr id="408" name="Google Shape;408;p34"/>
              <p:cNvSpPr/>
              <p:nvPr/>
            </p:nvSpPr>
            <p:spPr>
              <a:xfrm>
                <a:off x="5422" y="2578"/>
                <a:ext cx="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700"/>
                  <a:buFont typeface="Basic"/>
                  <a:buNone/>
                </a:pPr>
                <a:r>
                  <a:rPr lang="en-US" sz="700" i="0" u="none" strike="noStrike" cap="none">
                    <a:solidFill>
                      <a:srgbClr val="666666"/>
                    </a:solidFill>
                    <a:latin typeface="Avenir"/>
                    <a:ea typeface="Avenir"/>
                    <a:cs typeface="Avenir"/>
                    <a:sym typeface="Avenir"/>
                  </a:rPr>
                  <a:t> </a:t>
                </a:r>
                <a:endParaRPr sz="1800" i="0" u="none" strike="noStrike" cap="none">
                  <a:solidFill>
                    <a:srgbClr val="666666"/>
                  </a:solidFill>
                  <a:latin typeface="Avenir"/>
                  <a:ea typeface="Avenir"/>
                  <a:cs typeface="Avenir"/>
                  <a:sym typeface="Avenir"/>
                </a:endParaRPr>
              </a:p>
            </p:txBody>
          </p:sp>
          <p:sp>
            <p:nvSpPr>
              <p:cNvPr id="409" name="Google Shape;409;p34"/>
              <p:cNvSpPr/>
              <p:nvPr/>
            </p:nvSpPr>
            <p:spPr>
              <a:xfrm>
                <a:off x="5434" y="2517"/>
                <a:ext cx="0" cy="30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500"/>
                  <a:buFont typeface="Arial"/>
                  <a:buNone/>
                </a:pPr>
                <a:r>
                  <a:rPr lang="en-US" sz="1500" i="0" u="none" strike="noStrike" cap="none">
                    <a:solidFill>
                      <a:srgbClr val="666666"/>
                    </a:solidFill>
                    <a:latin typeface="Avenir"/>
                    <a:ea typeface="Avenir"/>
                    <a:cs typeface="Avenir"/>
                    <a:sym typeface="Avenir"/>
                  </a:rPr>
                  <a:t> </a:t>
                </a:r>
                <a:endParaRPr sz="1800" i="0" u="none" strike="noStrike" cap="none">
                  <a:solidFill>
                    <a:srgbClr val="666666"/>
                  </a:solidFill>
                  <a:latin typeface="Avenir"/>
                  <a:ea typeface="Avenir"/>
                  <a:cs typeface="Avenir"/>
                  <a:sym typeface="Avenir"/>
                </a:endParaRPr>
              </a:p>
            </p:txBody>
          </p:sp>
          <p:sp>
            <p:nvSpPr>
              <p:cNvPr id="410" name="Google Shape;410;p34"/>
              <p:cNvSpPr/>
              <p:nvPr/>
            </p:nvSpPr>
            <p:spPr>
              <a:xfrm>
                <a:off x="5904" y="2578"/>
                <a:ext cx="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700"/>
                  <a:buFont typeface="Basic"/>
                  <a:buNone/>
                </a:pPr>
                <a:r>
                  <a:rPr lang="en-US" sz="700" i="0" u="none" strike="noStrike" cap="none">
                    <a:solidFill>
                      <a:srgbClr val="666666"/>
                    </a:solidFill>
                    <a:latin typeface="Avenir"/>
                    <a:ea typeface="Avenir"/>
                    <a:cs typeface="Avenir"/>
                    <a:sym typeface="Avenir"/>
                  </a:rPr>
                  <a:t> </a:t>
                </a:r>
                <a:endParaRPr sz="1800" i="0" u="none" strike="noStrike" cap="none">
                  <a:solidFill>
                    <a:srgbClr val="666666"/>
                  </a:solidFill>
                  <a:latin typeface="Avenir"/>
                  <a:ea typeface="Avenir"/>
                  <a:cs typeface="Avenir"/>
                  <a:sym typeface="Avenir"/>
                </a:endParaRPr>
              </a:p>
            </p:txBody>
          </p:sp>
          <p:sp>
            <p:nvSpPr>
              <p:cNvPr id="411" name="Google Shape;411;p34"/>
              <p:cNvSpPr/>
              <p:nvPr/>
            </p:nvSpPr>
            <p:spPr>
              <a:xfrm>
                <a:off x="5917" y="2517"/>
                <a:ext cx="0" cy="30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500"/>
                  <a:buFont typeface="Arial"/>
                  <a:buNone/>
                </a:pPr>
                <a:r>
                  <a:rPr lang="en-US" sz="1500" i="0" u="none" strike="noStrike" cap="none">
                    <a:solidFill>
                      <a:srgbClr val="666666"/>
                    </a:solidFill>
                    <a:latin typeface="Avenir"/>
                    <a:ea typeface="Avenir"/>
                    <a:cs typeface="Avenir"/>
                    <a:sym typeface="Avenir"/>
                  </a:rPr>
                  <a:t> </a:t>
                </a:r>
                <a:endParaRPr sz="1800" i="0" u="none" strike="noStrike" cap="none">
                  <a:solidFill>
                    <a:srgbClr val="666666"/>
                  </a:solidFill>
                  <a:latin typeface="Avenir"/>
                  <a:ea typeface="Avenir"/>
                  <a:cs typeface="Avenir"/>
                  <a:sym typeface="Avenir"/>
                </a:endParaRPr>
              </a:p>
            </p:txBody>
          </p:sp>
          <p:sp>
            <p:nvSpPr>
              <p:cNvPr id="412" name="Google Shape;412;p34"/>
              <p:cNvSpPr/>
              <p:nvPr/>
            </p:nvSpPr>
            <p:spPr>
              <a:xfrm>
                <a:off x="4585" y="2568"/>
                <a:ext cx="0" cy="0"/>
              </a:xfrm>
              <a:prstGeom prst="rect">
                <a:avLst/>
              </a:pr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i="0" u="none" strike="noStrike" cap="none">
                  <a:solidFill>
                    <a:srgbClr val="666666"/>
                  </a:solidFill>
                  <a:latin typeface="Avenir"/>
                  <a:ea typeface="Avenir"/>
                  <a:cs typeface="Avenir"/>
                  <a:sym typeface="Avenir"/>
                </a:endParaRPr>
              </a:p>
            </p:txBody>
          </p:sp>
          <p:sp>
            <p:nvSpPr>
              <p:cNvPr id="413" name="Google Shape;413;p34"/>
              <p:cNvSpPr/>
              <p:nvPr/>
            </p:nvSpPr>
            <p:spPr>
              <a:xfrm>
                <a:off x="4591" y="2568"/>
                <a:ext cx="300" cy="0"/>
              </a:xfrm>
              <a:prstGeom prst="rect">
                <a:avLst/>
              </a:pr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i="0" u="none" strike="noStrike" cap="none">
                  <a:solidFill>
                    <a:srgbClr val="666666"/>
                  </a:solidFill>
                  <a:latin typeface="Avenir"/>
                  <a:ea typeface="Avenir"/>
                  <a:cs typeface="Avenir"/>
                  <a:sym typeface="Avenir"/>
                </a:endParaRPr>
              </a:p>
            </p:txBody>
          </p:sp>
          <p:sp>
            <p:nvSpPr>
              <p:cNvPr id="414" name="Google Shape;414;p34"/>
              <p:cNvSpPr/>
              <p:nvPr/>
            </p:nvSpPr>
            <p:spPr>
              <a:xfrm>
                <a:off x="4851" y="2568"/>
                <a:ext cx="0" cy="0"/>
              </a:xfrm>
              <a:prstGeom prst="rect">
                <a:avLst/>
              </a:pr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i="0" u="none" strike="noStrike" cap="none">
                  <a:solidFill>
                    <a:srgbClr val="666666"/>
                  </a:solidFill>
                  <a:latin typeface="Avenir"/>
                  <a:ea typeface="Avenir"/>
                  <a:cs typeface="Avenir"/>
                  <a:sym typeface="Avenir"/>
                </a:endParaRPr>
              </a:p>
            </p:txBody>
          </p:sp>
          <p:sp>
            <p:nvSpPr>
              <p:cNvPr id="415" name="Google Shape;415;p34"/>
              <p:cNvSpPr/>
              <p:nvPr/>
            </p:nvSpPr>
            <p:spPr>
              <a:xfrm>
                <a:off x="4857" y="2568"/>
                <a:ext cx="300" cy="0"/>
              </a:xfrm>
              <a:prstGeom prst="rect">
                <a:avLst/>
              </a:pr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i="0" u="none" strike="noStrike" cap="none">
                  <a:solidFill>
                    <a:srgbClr val="666666"/>
                  </a:solidFill>
                  <a:latin typeface="Avenir"/>
                  <a:ea typeface="Avenir"/>
                  <a:cs typeface="Avenir"/>
                  <a:sym typeface="Avenir"/>
                </a:endParaRPr>
              </a:p>
            </p:txBody>
          </p:sp>
          <p:sp>
            <p:nvSpPr>
              <p:cNvPr id="416" name="Google Shape;416;p34"/>
              <p:cNvSpPr/>
              <p:nvPr/>
            </p:nvSpPr>
            <p:spPr>
              <a:xfrm>
                <a:off x="5118" y="2568"/>
                <a:ext cx="0" cy="0"/>
              </a:xfrm>
              <a:prstGeom prst="rect">
                <a:avLst/>
              </a:pr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i="0" u="none" strike="noStrike" cap="none">
                  <a:solidFill>
                    <a:srgbClr val="666666"/>
                  </a:solidFill>
                  <a:latin typeface="Avenir"/>
                  <a:ea typeface="Avenir"/>
                  <a:cs typeface="Avenir"/>
                  <a:sym typeface="Avenir"/>
                </a:endParaRPr>
              </a:p>
            </p:txBody>
          </p:sp>
          <p:sp>
            <p:nvSpPr>
              <p:cNvPr id="417" name="Google Shape;417;p34"/>
              <p:cNvSpPr/>
              <p:nvPr/>
            </p:nvSpPr>
            <p:spPr>
              <a:xfrm>
                <a:off x="5124" y="2568"/>
                <a:ext cx="300" cy="0"/>
              </a:xfrm>
              <a:prstGeom prst="rect">
                <a:avLst/>
              </a:pr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i="0" u="none" strike="noStrike" cap="none">
                  <a:solidFill>
                    <a:srgbClr val="666666"/>
                  </a:solidFill>
                  <a:latin typeface="Avenir"/>
                  <a:ea typeface="Avenir"/>
                  <a:cs typeface="Avenir"/>
                  <a:sym typeface="Avenir"/>
                </a:endParaRPr>
              </a:p>
            </p:txBody>
          </p:sp>
          <p:sp>
            <p:nvSpPr>
              <p:cNvPr id="418" name="Google Shape;418;p34"/>
              <p:cNvSpPr/>
              <p:nvPr/>
            </p:nvSpPr>
            <p:spPr>
              <a:xfrm>
                <a:off x="5385" y="2568"/>
                <a:ext cx="0" cy="0"/>
              </a:xfrm>
              <a:prstGeom prst="rect">
                <a:avLst/>
              </a:pr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i="0" u="none" strike="noStrike" cap="none">
                  <a:solidFill>
                    <a:srgbClr val="666666"/>
                  </a:solidFill>
                  <a:latin typeface="Avenir"/>
                  <a:ea typeface="Avenir"/>
                  <a:cs typeface="Avenir"/>
                  <a:sym typeface="Avenir"/>
                </a:endParaRPr>
              </a:p>
            </p:txBody>
          </p:sp>
          <p:sp>
            <p:nvSpPr>
              <p:cNvPr id="419" name="Google Shape;419;p34"/>
              <p:cNvSpPr/>
              <p:nvPr/>
            </p:nvSpPr>
            <p:spPr>
              <a:xfrm>
                <a:off x="5391" y="2568"/>
                <a:ext cx="600" cy="0"/>
              </a:xfrm>
              <a:prstGeom prst="rect">
                <a:avLst/>
              </a:pr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i="0" u="none" strike="noStrike" cap="none">
                  <a:solidFill>
                    <a:srgbClr val="666666"/>
                  </a:solidFill>
                  <a:latin typeface="Avenir"/>
                  <a:ea typeface="Avenir"/>
                  <a:cs typeface="Avenir"/>
                  <a:sym typeface="Avenir"/>
                </a:endParaRPr>
              </a:p>
            </p:txBody>
          </p:sp>
          <p:sp>
            <p:nvSpPr>
              <p:cNvPr id="420" name="Google Shape;420;p34"/>
              <p:cNvSpPr/>
              <p:nvPr/>
            </p:nvSpPr>
            <p:spPr>
              <a:xfrm>
                <a:off x="5868" y="2568"/>
                <a:ext cx="0" cy="0"/>
              </a:xfrm>
              <a:prstGeom prst="rect">
                <a:avLst/>
              </a:pr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i="0" u="none" strike="noStrike" cap="none">
                  <a:solidFill>
                    <a:srgbClr val="666666"/>
                  </a:solidFill>
                  <a:latin typeface="Avenir"/>
                  <a:ea typeface="Avenir"/>
                  <a:cs typeface="Avenir"/>
                  <a:sym typeface="Avenir"/>
                </a:endParaRPr>
              </a:p>
            </p:txBody>
          </p:sp>
          <p:sp>
            <p:nvSpPr>
              <p:cNvPr id="421" name="Google Shape;421;p34"/>
              <p:cNvSpPr/>
              <p:nvPr/>
            </p:nvSpPr>
            <p:spPr>
              <a:xfrm>
                <a:off x="5874" y="2568"/>
                <a:ext cx="300" cy="0"/>
              </a:xfrm>
              <a:prstGeom prst="rect">
                <a:avLst/>
              </a:pr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i="0" u="none" strike="noStrike" cap="none">
                  <a:solidFill>
                    <a:srgbClr val="666666"/>
                  </a:solidFill>
                  <a:latin typeface="Avenir"/>
                  <a:ea typeface="Avenir"/>
                  <a:cs typeface="Avenir"/>
                  <a:sym typeface="Avenir"/>
                </a:endParaRPr>
              </a:p>
            </p:txBody>
          </p:sp>
          <p:sp>
            <p:nvSpPr>
              <p:cNvPr id="422" name="Google Shape;422;p34"/>
              <p:cNvSpPr/>
              <p:nvPr/>
            </p:nvSpPr>
            <p:spPr>
              <a:xfrm>
                <a:off x="6209" y="2568"/>
                <a:ext cx="0" cy="0"/>
              </a:xfrm>
              <a:prstGeom prst="rect">
                <a:avLst/>
              </a:pr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i="0" u="none" strike="noStrike" cap="none">
                  <a:solidFill>
                    <a:srgbClr val="666666"/>
                  </a:solidFill>
                  <a:latin typeface="Avenir"/>
                  <a:ea typeface="Avenir"/>
                  <a:cs typeface="Avenir"/>
                  <a:sym typeface="Avenir"/>
                </a:endParaRPr>
              </a:p>
            </p:txBody>
          </p:sp>
          <p:sp>
            <p:nvSpPr>
              <p:cNvPr id="423" name="Google Shape;423;p34"/>
              <p:cNvSpPr/>
              <p:nvPr/>
            </p:nvSpPr>
            <p:spPr>
              <a:xfrm>
                <a:off x="4585" y="2579"/>
                <a:ext cx="0" cy="0"/>
              </a:xfrm>
              <a:prstGeom prst="rect">
                <a:avLst/>
              </a:pr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i="0" u="none" strike="noStrike" cap="none">
                  <a:solidFill>
                    <a:srgbClr val="666666"/>
                  </a:solidFill>
                  <a:latin typeface="Avenir"/>
                  <a:ea typeface="Avenir"/>
                  <a:cs typeface="Avenir"/>
                  <a:sym typeface="Avenir"/>
                </a:endParaRPr>
              </a:p>
            </p:txBody>
          </p:sp>
          <p:sp>
            <p:nvSpPr>
              <p:cNvPr id="424" name="Google Shape;424;p34"/>
              <p:cNvSpPr/>
              <p:nvPr/>
            </p:nvSpPr>
            <p:spPr>
              <a:xfrm>
                <a:off x="4851" y="2579"/>
                <a:ext cx="0" cy="0"/>
              </a:xfrm>
              <a:prstGeom prst="rect">
                <a:avLst/>
              </a:pr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i="0" u="none" strike="noStrike" cap="none">
                  <a:solidFill>
                    <a:srgbClr val="666666"/>
                  </a:solidFill>
                  <a:latin typeface="Avenir"/>
                  <a:ea typeface="Avenir"/>
                  <a:cs typeface="Avenir"/>
                  <a:sym typeface="Avenir"/>
                </a:endParaRPr>
              </a:p>
            </p:txBody>
          </p:sp>
          <p:sp>
            <p:nvSpPr>
              <p:cNvPr id="425" name="Google Shape;425;p34"/>
              <p:cNvSpPr/>
              <p:nvPr/>
            </p:nvSpPr>
            <p:spPr>
              <a:xfrm>
                <a:off x="5118" y="2579"/>
                <a:ext cx="0" cy="0"/>
              </a:xfrm>
              <a:prstGeom prst="rect">
                <a:avLst/>
              </a:pr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i="0" u="none" strike="noStrike" cap="none">
                  <a:solidFill>
                    <a:srgbClr val="666666"/>
                  </a:solidFill>
                  <a:latin typeface="Avenir"/>
                  <a:ea typeface="Avenir"/>
                  <a:cs typeface="Avenir"/>
                  <a:sym typeface="Avenir"/>
                </a:endParaRPr>
              </a:p>
            </p:txBody>
          </p:sp>
          <p:sp>
            <p:nvSpPr>
              <p:cNvPr id="426" name="Google Shape;426;p34"/>
              <p:cNvSpPr/>
              <p:nvPr/>
            </p:nvSpPr>
            <p:spPr>
              <a:xfrm>
                <a:off x="5385" y="2579"/>
                <a:ext cx="0" cy="0"/>
              </a:xfrm>
              <a:prstGeom prst="rect">
                <a:avLst/>
              </a:pr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i="0" u="none" strike="noStrike" cap="none">
                  <a:solidFill>
                    <a:srgbClr val="666666"/>
                  </a:solidFill>
                  <a:latin typeface="Avenir"/>
                  <a:ea typeface="Avenir"/>
                  <a:cs typeface="Avenir"/>
                  <a:sym typeface="Avenir"/>
                </a:endParaRPr>
              </a:p>
            </p:txBody>
          </p:sp>
          <p:sp>
            <p:nvSpPr>
              <p:cNvPr id="427" name="Google Shape;427;p34"/>
              <p:cNvSpPr/>
              <p:nvPr/>
            </p:nvSpPr>
            <p:spPr>
              <a:xfrm>
                <a:off x="5868" y="2579"/>
                <a:ext cx="0" cy="0"/>
              </a:xfrm>
              <a:prstGeom prst="rect">
                <a:avLst/>
              </a:pr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i="0" u="none" strike="noStrike" cap="none">
                  <a:solidFill>
                    <a:srgbClr val="666666"/>
                  </a:solidFill>
                  <a:latin typeface="Avenir"/>
                  <a:ea typeface="Avenir"/>
                  <a:cs typeface="Avenir"/>
                  <a:sym typeface="Avenir"/>
                </a:endParaRPr>
              </a:p>
            </p:txBody>
          </p:sp>
          <p:sp>
            <p:nvSpPr>
              <p:cNvPr id="428" name="Google Shape;428;p34"/>
              <p:cNvSpPr/>
              <p:nvPr/>
            </p:nvSpPr>
            <p:spPr>
              <a:xfrm>
                <a:off x="6209" y="2579"/>
                <a:ext cx="0" cy="0"/>
              </a:xfrm>
              <a:prstGeom prst="rect">
                <a:avLst/>
              </a:pr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i="0" u="none" strike="noStrike" cap="none">
                  <a:solidFill>
                    <a:srgbClr val="666666"/>
                  </a:solidFill>
                  <a:latin typeface="Avenir"/>
                  <a:ea typeface="Avenir"/>
                  <a:cs typeface="Avenir"/>
                  <a:sym typeface="Avenir"/>
                </a:endParaRPr>
              </a:p>
            </p:txBody>
          </p:sp>
          <p:sp>
            <p:nvSpPr>
              <p:cNvPr id="429" name="Google Shape;429;p34"/>
              <p:cNvSpPr/>
              <p:nvPr/>
            </p:nvSpPr>
            <p:spPr>
              <a:xfrm>
                <a:off x="4808" y="2672"/>
                <a:ext cx="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700"/>
                  <a:buFont typeface="Basic"/>
                  <a:buNone/>
                </a:pPr>
                <a:r>
                  <a:rPr lang="en-US" sz="700" i="0" u="none" strike="noStrike" cap="none">
                    <a:solidFill>
                      <a:srgbClr val="666666"/>
                    </a:solidFill>
                    <a:latin typeface="Avenir"/>
                    <a:ea typeface="Avenir"/>
                    <a:cs typeface="Avenir"/>
                    <a:sym typeface="Avenir"/>
                  </a:rPr>
                  <a:t> </a:t>
                </a:r>
                <a:endParaRPr sz="1800" i="0" u="none" strike="noStrike" cap="none">
                  <a:solidFill>
                    <a:srgbClr val="666666"/>
                  </a:solidFill>
                  <a:latin typeface="Avenir"/>
                  <a:ea typeface="Avenir"/>
                  <a:cs typeface="Avenir"/>
                  <a:sym typeface="Avenir"/>
                </a:endParaRPr>
              </a:p>
            </p:txBody>
          </p:sp>
          <p:sp>
            <p:nvSpPr>
              <p:cNvPr id="430" name="Google Shape;430;p34"/>
              <p:cNvSpPr/>
              <p:nvPr/>
            </p:nvSpPr>
            <p:spPr>
              <a:xfrm>
                <a:off x="4821" y="2611"/>
                <a:ext cx="0" cy="30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500"/>
                  <a:buFont typeface="Arial"/>
                  <a:buNone/>
                </a:pPr>
                <a:r>
                  <a:rPr lang="en-US" sz="1500" i="0" u="none" strike="noStrike" cap="none">
                    <a:solidFill>
                      <a:srgbClr val="666666"/>
                    </a:solidFill>
                    <a:latin typeface="Avenir"/>
                    <a:ea typeface="Avenir"/>
                    <a:cs typeface="Avenir"/>
                    <a:sym typeface="Avenir"/>
                  </a:rPr>
                  <a:t> </a:t>
                </a:r>
                <a:endParaRPr sz="1800" i="0" u="none" strike="noStrike" cap="none">
                  <a:solidFill>
                    <a:srgbClr val="666666"/>
                  </a:solidFill>
                  <a:latin typeface="Avenir"/>
                  <a:ea typeface="Avenir"/>
                  <a:cs typeface="Avenir"/>
                  <a:sym typeface="Avenir"/>
                </a:endParaRPr>
              </a:p>
            </p:txBody>
          </p:sp>
          <p:sp>
            <p:nvSpPr>
              <p:cNvPr id="431" name="Google Shape;431;p34"/>
              <p:cNvSpPr/>
              <p:nvPr/>
            </p:nvSpPr>
            <p:spPr>
              <a:xfrm>
                <a:off x="5074" y="2672"/>
                <a:ext cx="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700"/>
                  <a:buFont typeface="Basic"/>
                  <a:buNone/>
                </a:pPr>
                <a:r>
                  <a:rPr lang="en-US" sz="700" i="0" u="none" strike="noStrike" cap="none">
                    <a:solidFill>
                      <a:srgbClr val="666666"/>
                    </a:solidFill>
                    <a:latin typeface="Avenir"/>
                    <a:ea typeface="Avenir"/>
                    <a:cs typeface="Avenir"/>
                    <a:sym typeface="Avenir"/>
                  </a:rPr>
                  <a:t> </a:t>
                </a:r>
                <a:endParaRPr sz="1800" i="0" u="none" strike="noStrike" cap="none">
                  <a:solidFill>
                    <a:srgbClr val="666666"/>
                  </a:solidFill>
                  <a:latin typeface="Avenir"/>
                  <a:ea typeface="Avenir"/>
                  <a:cs typeface="Avenir"/>
                  <a:sym typeface="Avenir"/>
                </a:endParaRPr>
              </a:p>
            </p:txBody>
          </p:sp>
          <p:sp>
            <p:nvSpPr>
              <p:cNvPr id="432" name="Google Shape;432;p34"/>
              <p:cNvSpPr/>
              <p:nvPr/>
            </p:nvSpPr>
            <p:spPr>
              <a:xfrm>
                <a:off x="5087" y="2611"/>
                <a:ext cx="0" cy="30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500"/>
                  <a:buFont typeface="Arial"/>
                  <a:buNone/>
                </a:pPr>
                <a:r>
                  <a:rPr lang="en-US" sz="1500" i="0" u="none" strike="noStrike" cap="none">
                    <a:solidFill>
                      <a:srgbClr val="666666"/>
                    </a:solidFill>
                    <a:latin typeface="Avenir"/>
                    <a:ea typeface="Avenir"/>
                    <a:cs typeface="Avenir"/>
                    <a:sym typeface="Avenir"/>
                  </a:rPr>
                  <a:t> </a:t>
                </a:r>
                <a:endParaRPr sz="1800" i="0" u="none" strike="noStrike" cap="none">
                  <a:solidFill>
                    <a:srgbClr val="666666"/>
                  </a:solidFill>
                  <a:latin typeface="Avenir"/>
                  <a:ea typeface="Avenir"/>
                  <a:cs typeface="Avenir"/>
                  <a:sym typeface="Avenir"/>
                </a:endParaRPr>
              </a:p>
            </p:txBody>
          </p:sp>
          <p:sp>
            <p:nvSpPr>
              <p:cNvPr id="433" name="Google Shape;433;p34"/>
              <p:cNvSpPr/>
              <p:nvPr/>
            </p:nvSpPr>
            <p:spPr>
              <a:xfrm>
                <a:off x="5342" y="2672"/>
                <a:ext cx="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700"/>
                  <a:buFont typeface="Basic"/>
                  <a:buNone/>
                </a:pPr>
                <a:r>
                  <a:rPr lang="en-US" sz="700" i="0" u="none" strike="noStrike" cap="none">
                    <a:solidFill>
                      <a:srgbClr val="666666"/>
                    </a:solidFill>
                    <a:latin typeface="Avenir"/>
                    <a:ea typeface="Avenir"/>
                    <a:cs typeface="Avenir"/>
                    <a:sym typeface="Avenir"/>
                  </a:rPr>
                  <a:t> </a:t>
                </a:r>
                <a:endParaRPr sz="1800" i="0" u="none" strike="noStrike" cap="none">
                  <a:solidFill>
                    <a:srgbClr val="666666"/>
                  </a:solidFill>
                  <a:latin typeface="Avenir"/>
                  <a:ea typeface="Avenir"/>
                  <a:cs typeface="Avenir"/>
                  <a:sym typeface="Avenir"/>
                </a:endParaRPr>
              </a:p>
            </p:txBody>
          </p:sp>
          <p:sp>
            <p:nvSpPr>
              <p:cNvPr id="434" name="Google Shape;434;p34"/>
              <p:cNvSpPr/>
              <p:nvPr/>
            </p:nvSpPr>
            <p:spPr>
              <a:xfrm>
                <a:off x="5354" y="2611"/>
                <a:ext cx="0" cy="30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500"/>
                  <a:buFont typeface="Arial"/>
                  <a:buNone/>
                </a:pPr>
                <a:r>
                  <a:rPr lang="en-US" sz="1500" i="0" u="none" strike="noStrike" cap="none">
                    <a:solidFill>
                      <a:srgbClr val="666666"/>
                    </a:solidFill>
                    <a:latin typeface="Avenir"/>
                    <a:ea typeface="Avenir"/>
                    <a:cs typeface="Avenir"/>
                    <a:sym typeface="Avenir"/>
                  </a:rPr>
                  <a:t> </a:t>
                </a:r>
                <a:endParaRPr sz="1800" i="0" u="none" strike="noStrike" cap="none">
                  <a:solidFill>
                    <a:srgbClr val="666666"/>
                  </a:solidFill>
                  <a:latin typeface="Avenir"/>
                  <a:ea typeface="Avenir"/>
                  <a:cs typeface="Avenir"/>
                  <a:sym typeface="Avenir"/>
                </a:endParaRPr>
              </a:p>
            </p:txBody>
          </p:sp>
          <p:sp>
            <p:nvSpPr>
              <p:cNvPr id="435" name="Google Shape;435;p34"/>
              <p:cNvSpPr/>
              <p:nvPr/>
            </p:nvSpPr>
            <p:spPr>
              <a:xfrm>
                <a:off x="5422" y="2672"/>
                <a:ext cx="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700"/>
                  <a:buFont typeface="Basic"/>
                  <a:buNone/>
                </a:pPr>
                <a:r>
                  <a:rPr lang="en-US" sz="700" i="0" u="none" strike="noStrike" cap="none">
                    <a:solidFill>
                      <a:srgbClr val="666666"/>
                    </a:solidFill>
                    <a:latin typeface="Avenir"/>
                    <a:ea typeface="Avenir"/>
                    <a:cs typeface="Avenir"/>
                    <a:sym typeface="Avenir"/>
                  </a:rPr>
                  <a:t> </a:t>
                </a:r>
                <a:endParaRPr sz="1800" i="0" u="none" strike="noStrike" cap="none">
                  <a:solidFill>
                    <a:srgbClr val="666666"/>
                  </a:solidFill>
                  <a:latin typeface="Avenir"/>
                  <a:ea typeface="Avenir"/>
                  <a:cs typeface="Avenir"/>
                  <a:sym typeface="Avenir"/>
                </a:endParaRPr>
              </a:p>
            </p:txBody>
          </p:sp>
          <p:sp>
            <p:nvSpPr>
              <p:cNvPr id="436" name="Google Shape;436;p34"/>
              <p:cNvSpPr/>
              <p:nvPr/>
            </p:nvSpPr>
            <p:spPr>
              <a:xfrm>
                <a:off x="5434" y="2611"/>
                <a:ext cx="0" cy="30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500"/>
                  <a:buFont typeface="Arial"/>
                  <a:buNone/>
                </a:pPr>
                <a:r>
                  <a:rPr lang="en-US" sz="1500" i="0" u="none" strike="noStrike" cap="none">
                    <a:solidFill>
                      <a:srgbClr val="666666"/>
                    </a:solidFill>
                    <a:latin typeface="Avenir"/>
                    <a:ea typeface="Avenir"/>
                    <a:cs typeface="Avenir"/>
                    <a:sym typeface="Avenir"/>
                  </a:rPr>
                  <a:t> </a:t>
                </a:r>
                <a:endParaRPr sz="1800" i="0" u="none" strike="noStrike" cap="none">
                  <a:solidFill>
                    <a:srgbClr val="666666"/>
                  </a:solidFill>
                  <a:latin typeface="Avenir"/>
                  <a:ea typeface="Avenir"/>
                  <a:cs typeface="Avenir"/>
                  <a:sym typeface="Avenir"/>
                </a:endParaRPr>
              </a:p>
            </p:txBody>
          </p:sp>
          <p:sp>
            <p:nvSpPr>
              <p:cNvPr id="437" name="Google Shape;437;p34"/>
              <p:cNvSpPr/>
              <p:nvPr/>
            </p:nvSpPr>
            <p:spPr>
              <a:xfrm>
                <a:off x="5904" y="2672"/>
                <a:ext cx="0" cy="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700"/>
                  <a:buFont typeface="Basic"/>
                  <a:buNone/>
                </a:pPr>
                <a:r>
                  <a:rPr lang="en-US" sz="700" i="0" u="none" strike="noStrike" cap="none">
                    <a:solidFill>
                      <a:srgbClr val="666666"/>
                    </a:solidFill>
                    <a:latin typeface="Avenir"/>
                    <a:ea typeface="Avenir"/>
                    <a:cs typeface="Avenir"/>
                    <a:sym typeface="Avenir"/>
                  </a:rPr>
                  <a:t> </a:t>
                </a:r>
                <a:endParaRPr sz="1800" i="0" u="none" strike="noStrike" cap="none">
                  <a:solidFill>
                    <a:srgbClr val="666666"/>
                  </a:solidFill>
                  <a:latin typeface="Avenir"/>
                  <a:ea typeface="Avenir"/>
                  <a:cs typeface="Avenir"/>
                  <a:sym typeface="Avenir"/>
                </a:endParaRPr>
              </a:p>
            </p:txBody>
          </p:sp>
          <p:sp>
            <p:nvSpPr>
              <p:cNvPr id="438" name="Google Shape;438;p34"/>
              <p:cNvSpPr/>
              <p:nvPr/>
            </p:nvSpPr>
            <p:spPr>
              <a:xfrm>
                <a:off x="5917" y="2611"/>
                <a:ext cx="0" cy="300"/>
              </a:xfrm>
              <a:prstGeom prst="rect">
                <a:avLst/>
              </a:prstGeom>
              <a:no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rgbClr val="000000"/>
                  </a:buClr>
                  <a:buSzPts val="1500"/>
                  <a:buFont typeface="Arial"/>
                  <a:buNone/>
                </a:pPr>
                <a:r>
                  <a:rPr lang="en-US" sz="1500" i="0" u="none" strike="noStrike" cap="none">
                    <a:solidFill>
                      <a:srgbClr val="666666"/>
                    </a:solidFill>
                    <a:latin typeface="Avenir"/>
                    <a:ea typeface="Avenir"/>
                    <a:cs typeface="Avenir"/>
                    <a:sym typeface="Avenir"/>
                  </a:rPr>
                  <a:t> </a:t>
                </a:r>
                <a:endParaRPr sz="1800" i="0" u="none" strike="noStrike" cap="none">
                  <a:solidFill>
                    <a:srgbClr val="666666"/>
                  </a:solidFill>
                  <a:latin typeface="Avenir"/>
                  <a:ea typeface="Avenir"/>
                  <a:cs typeface="Avenir"/>
                  <a:sym typeface="Avenir"/>
                </a:endParaRPr>
              </a:p>
            </p:txBody>
          </p:sp>
          <p:sp>
            <p:nvSpPr>
              <p:cNvPr id="439" name="Google Shape;439;p34"/>
              <p:cNvSpPr/>
              <p:nvPr/>
            </p:nvSpPr>
            <p:spPr>
              <a:xfrm>
                <a:off x="4585" y="2662"/>
                <a:ext cx="0" cy="0"/>
              </a:xfrm>
              <a:prstGeom prst="rect">
                <a:avLst/>
              </a:pr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i="0" u="none" strike="noStrike" cap="none">
                  <a:solidFill>
                    <a:srgbClr val="666666"/>
                  </a:solidFill>
                  <a:latin typeface="Avenir"/>
                  <a:ea typeface="Avenir"/>
                  <a:cs typeface="Avenir"/>
                  <a:sym typeface="Avenir"/>
                </a:endParaRPr>
              </a:p>
            </p:txBody>
          </p:sp>
          <p:sp>
            <p:nvSpPr>
              <p:cNvPr id="440" name="Google Shape;440;p34"/>
              <p:cNvSpPr/>
              <p:nvPr/>
            </p:nvSpPr>
            <p:spPr>
              <a:xfrm>
                <a:off x="4591" y="2662"/>
                <a:ext cx="300" cy="0"/>
              </a:xfrm>
              <a:prstGeom prst="rect">
                <a:avLst/>
              </a:pr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i="0" u="none" strike="noStrike" cap="none">
                  <a:solidFill>
                    <a:srgbClr val="666666"/>
                  </a:solidFill>
                  <a:latin typeface="Avenir"/>
                  <a:ea typeface="Avenir"/>
                  <a:cs typeface="Avenir"/>
                  <a:sym typeface="Avenir"/>
                </a:endParaRPr>
              </a:p>
            </p:txBody>
          </p:sp>
          <p:sp>
            <p:nvSpPr>
              <p:cNvPr id="441" name="Google Shape;441;p34"/>
              <p:cNvSpPr/>
              <p:nvPr/>
            </p:nvSpPr>
            <p:spPr>
              <a:xfrm>
                <a:off x="4851" y="2662"/>
                <a:ext cx="0" cy="0"/>
              </a:xfrm>
              <a:prstGeom prst="rect">
                <a:avLst/>
              </a:pr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i="0" u="none" strike="noStrike" cap="none">
                  <a:solidFill>
                    <a:srgbClr val="666666"/>
                  </a:solidFill>
                  <a:latin typeface="Avenir"/>
                  <a:ea typeface="Avenir"/>
                  <a:cs typeface="Avenir"/>
                  <a:sym typeface="Avenir"/>
                </a:endParaRPr>
              </a:p>
            </p:txBody>
          </p:sp>
        </p:grpSp>
        <p:sp>
          <p:nvSpPr>
            <p:cNvPr id="442" name="Google Shape;442;p34"/>
            <p:cNvSpPr/>
            <p:nvPr/>
          </p:nvSpPr>
          <p:spPr>
            <a:xfrm>
              <a:off x="4857" y="2662"/>
              <a:ext cx="300" cy="0"/>
            </a:xfrm>
            <a:prstGeom prst="rect">
              <a:avLst/>
            </a:pr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i="0" u="none" strike="noStrike" cap="none">
                <a:solidFill>
                  <a:srgbClr val="666666"/>
                </a:solidFill>
                <a:latin typeface="Avenir"/>
                <a:ea typeface="Avenir"/>
                <a:cs typeface="Avenir"/>
                <a:sym typeface="Avenir"/>
              </a:endParaRPr>
            </a:p>
          </p:txBody>
        </p:sp>
        <p:sp>
          <p:nvSpPr>
            <p:cNvPr id="443" name="Google Shape;443;p34"/>
            <p:cNvSpPr/>
            <p:nvPr/>
          </p:nvSpPr>
          <p:spPr>
            <a:xfrm>
              <a:off x="5118" y="2662"/>
              <a:ext cx="0" cy="0"/>
            </a:xfrm>
            <a:prstGeom prst="rect">
              <a:avLst/>
            </a:pr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i="0" u="none" strike="noStrike" cap="none">
                <a:solidFill>
                  <a:srgbClr val="666666"/>
                </a:solidFill>
                <a:latin typeface="Avenir"/>
                <a:ea typeface="Avenir"/>
                <a:cs typeface="Avenir"/>
                <a:sym typeface="Avenir"/>
              </a:endParaRPr>
            </a:p>
          </p:txBody>
        </p:sp>
        <p:sp>
          <p:nvSpPr>
            <p:cNvPr id="444" name="Google Shape;444;p34"/>
            <p:cNvSpPr/>
            <p:nvPr/>
          </p:nvSpPr>
          <p:spPr>
            <a:xfrm>
              <a:off x="5124" y="2662"/>
              <a:ext cx="300" cy="0"/>
            </a:xfrm>
            <a:prstGeom prst="rect">
              <a:avLst/>
            </a:pr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i="0" u="none" strike="noStrike" cap="none">
                <a:solidFill>
                  <a:srgbClr val="666666"/>
                </a:solidFill>
                <a:latin typeface="Avenir"/>
                <a:ea typeface="Avenir"/>
                <a:cs typeface="Avenir"/>
                <a:sym typeface="Avenir"/>
              </a:endParaRPr>
            </a:p>
          </p:txBody>
        </p:sp>
        <p:sp>
          <p:nvSpPr>
            <p:cNvPr id="445" name="Google Shape;445;p34"/>
            <p:cNvSpPr/>
            <p:nvPr/>
          </p:nvSpPr>
          <p:spPr>
            <a:xfrm>
              <a:off x="5385" y="2662"/>
              <a:ext cx="0" cy="0"/>
            </a:xfrm>
            <a:prstGeom prst="rect">
              <a:avLst/>
            </a:pr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i="0" u="none" strike="noStrike" cap="none">
                <a:solidFill>
                  <a:srgbClr val="666666"/>
                </a:solidFill>
                <a:latin typeface="Avenir"/>
                <a:ea typeface="Avenir"/>
                <a:cs typeface="Avenir"/>
                <a:sym typeface="Avenir"/>
              </a:endParaRPr>
            </a:p>
          </p:txBody>
        </p:sp>
        <p:sp>
          <p:nvSpPr>
            <p:cNvPr id="446" name="Google Shape;446;p34"/>
            <p:cNvSpPr/>
            <p:nvPr/>
          </p:nvSpPr>
          <p:spPr>
            <a:xfrm>
              <a:off x="5391" y="2662"/>
              <a:ext cx="600" cy="0"/>
            </a:xfrm>
            <a:prstGeom prst="rect">
              <a:avLst/>
            </a:pr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i="0" u="none" strike="noStrike" cap="none">
                <a:solidFill>
                  <a:srgbClr val="666666"/>
                </a:solidFill>
                <a:latin typeface="Avenir"/>
                <a:ea typeface="Avenir"/>
                <a:cs typeface="Avenir"/>
                <a:sym typeface="Avenir"/>
              </a:endParaRPr>
            </a:p>
          </p:txBody>
        </p:sp>
        <p:sp>
          <p:nvSpPr>
            <p:cNvPr id="447" name="Google Shape;447;p34"/>
            <p:cNvSpPr/>
            <p:nvPr/>
          </p:nvSpPr>
          <p:spPr>
            <a:xfrm>
              <a:off x="5868" y="2662"/>
              <a:ext cx="0" cy="0"/>
            </a:xfrm>
            <a:prstGeom prst="rect">
              <a:avLst/>
            </a:pr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i="0" u="none" strike="noStrike" cap="none">
                <a:solidFill>
                  <a:srgbClr val="666666"/>
                </a:solidFill>
                <a:latin typeface="Avenir"/>
                <a:ea typeface="Avenir"/>
                <a:cs typeface="Avenir"/>
                <a:sym typeface="Avenir"/>
              </a:endParaRPr>
            </a:p>
          </p:txBody>
        </p:sp>
        <p:sp>
          <p:nvSpPr>
            <p:cNvPr id="448" name="Google Shape;448;p34"/>
            <p:cNvSpPr/>
            <p:nvPr/>
          </p:nvSpPr>
          <p:spPr>
            <a:xfrm>
              <a:off x="5874" y="2662"/>
              <a:ext cx="300" cy="0"/>
            </a:xfrm>
            <a:prstGeom prst="rect">
              <a:avLst/>
            </a:pr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i="0" u="none" strike="noStrike" cap="none">
                <a:solidFill>
                  <a:srgbClr val="666666"/>
                </a:solidFill>
                <a:latin typeface="Avenir"/>
                <a:ea typeface="Avenir"/>
                <a:cs typeface="Avenir"/>
                <a:sym typeface="Avenir"/>
              </a:endParaRPr>
            </a:p>
          </p:txBody>
        </p:sp>
        <p:sp>
          <p:nvSpPr>
            <p:cNvPr id="449" name="Google Shape;449;p34"/>
            <p:cNvSpPr/>
            <p:nvPr/>
          </p:nvSpPr>
          <p:spPr>
            <a:xfrm>
              <a:off x="6209" y="2662"/>
              <a:ext cx="0" cy="0"/>
            </a:xfrm>
            <a:prstGeom prst="rect">
              <a:avLst/>
            </a:pr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i="0" u="none" strike="noStrike" cap="none">
                <a:solidFill>
                  <a:srgbClr val="666666"/>
                </a:solidFill>
                <a:latin typeface="Avenir"/>
                <a:ea typeface="Avenir"/>
                <a:cs typeface="Avenir"/>
                <a:sym typeface="Avenir"/>
              </a:endParaRPr>
            </a:p>
          </p:txBody>
        </p:sp>
        <p:sp>
          <p:nvSpPr>
            <p:cNvPr id="450" name="Google Shape;450;p34"/>
            <p:cNvSpPr/>
            <p:nvPr/>
          </p:nvSpPr>
          <p:spPr>
            <a:xfrm>
              <a:off x="4585" y="2674"/>
              <a:ext cx="0" cy="0"/>
            </a:xfrm>
            <a:prstGeom prst="rect">
              <a:avLst/>
            </a:pr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i="0" u="none" strike="noStrike" cap="none">
                <a:solidFill>
                  <a:srgbClr val="666666"/>
                </a:solidFill>
                <a:latin typeface="Avenir"/>
                <a:ea typeface="Avenir"/>
                <a:cs typeface="Avenir"/>
                <a:sym typeface="Avenir"/>
              </a:endParaRPr>
            </a:p>
          </p:txBody>
        </p:sp>
        <p:sp>
          <p:nvSpPr>
            <p:cNvPr id="451" name="Google Shape;451;p34"/>
            <p:cNvSpPr/>
            <p:nvPr/>
          </p:nvSpPr>
          <p:spPr>
            <a:xfrm>
              <a:off x="4585" y="2756"/>
              <a:ext cx="0" cy="0"/>
            </a:xfrm>
            <a:prstGeom prst="rect">
              <a:avLst/>
            </a:pr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i="0" u="none" strike="noStrike" cap="none">
                <a:solidFill>
                  <a:srgbClr val="666666"/>
                </a:solidFill>
                <a:latin typeface="Avenir"/>
                <a:ea typeface="Avenir"/>
                <a:cs typeface="Avenir"/>
                <a:sym typeface="Avenir"/>
              </a:endParaRPr>
            </a:p>
          </p:txBody>
        </p:sp>
        <p:sp>
          <p:nvSpPr>
            <p:cNvPr id="452" name="Google Shape;452;p34"/>
            <p:cNvSpPr/>
            <p:nvPr/>
          </p:nvSpPr>
          <p:spPr>
            <a:xfrm>
              <a:off x="4585" y="2756"/>
              <a:ext cx="0" cy="0"/>
            </a:xfrm>
            <a:prstGeom prst="rect">
              <a:avLst/>
            </a:pr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i="0" u="none" strike="noStrike" cap="none">
                <a:solidFill>
                  <a:srgbClr val="666666"/>
                </a:solidFill>
                <a:latin typeface="Avenir"/>
                <a:ea typeface="Avenir"/>
                <a:cs typeface="Avenir"/>
                <a:sym typeface="Avenir"/>
              </a:endParaRPr>
            </a:p>
          </p:txBody>
        </p:sp>
        <p:sp>
          <p:nvSpPr>
            <p:cNvPr id="453" name="Google Shape;453;p34"/>
            <p:cNvSpPr/>
            <p:nvPr/>
          </p:nvSpPr>
          <p:spPr>
            <a:xfrm>
              <a:off x="4591" y="2756"/>
              <a:ext cx="300" cy="0"/>
            </a:xfrm>
            <a:prstGeom prst="rect">
              <a:avLst/>
            </a:pr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i="0" u="none" strike="noStrike" cap="none">
                <a:solidFill>
                  <a:srgbClr val="666666"/>
                </a:solidFill>
                <a:latin typeface="Avenir"/>
                <a:ea typeface="Avenir"/>
                <a:cs typeface="Avenir"/>
                <a:sym typeface="Avenir"/>
              </a:endParaRPr>
            </a:p>
          </p:txBody>
        </p:sp>
        <p:sp>
          <p:nvSpPr>
            <p:cNvPr id="454" name="Google Shape;454;p34"/>
            <p:cNvSpPr/>
            <p:nvPr/>
          </p:nvSpPr>
          <p:spPr>
            <a:xfrm>
              <a:off x="4851" y="2674"/>
              <a:ext cx="0" cy="0"/>
            </a:xfrm>
            <a:prstGeom prst="rect">
              <a:avLst/>
            </a:pr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i="0" u="none" strike="noStrike" cap="none">
                <a:solidFill>
                  <a:srgbClr val="666666"/>
                </a:solidFill>
                <a:latin typeface="Avenir"/>
                <a:ea typeface="Avenir"/>
                <a:cs typeface="Avenir"/>
                <a:sym typeface="Avenir"/>
              </a:endParaRPr>
            </a:p>
          </p:txBody>
        </p:sp>
        <p:sp>
          <p:nvSpPr>
            <p:cNvPr id="455" name="Google Shape;455;p34"/>
            <p:cNvSpPr/>
            <p:nvPr/>
          </p:nvSpPr>
          <p:spPr>
            <a:xfrm>
              <a:off x="4851" y="2756"/>
              <a:ext cx="0" cy="0"/>
            </a:xfrm>
            <a:prstGeom prst="rect">
              <a:avLst/>
            </a:pr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i="0" u="none" strike="noStrike" cap="none">
                <a:solidFill>
                  <a:srgbClr val="666666"/>
                </a:solidFill>
                <a:latin typeface="Avenir"/>
                <a:ea typeface="Avenir"/>
                <a:cs typeface="Avenir"/>
                <a:sym typeface="Avenir"/>
              </a:endParaRPr>
            </a:p>
          </p:txBody>
        </p:sp>
        <p:sp>
          <p:nvSpPr>
            <p:cNvPr id="456" name="Google Shape;456;p34"/>
            <p:cNvSpPr/>
            <p:nvPr/>
          </p:nvSpPr>
          <p:spPr>
            <a:xfrm>
              <a:off x="4857" y="2756"/>
              <a:ext cx="300" cy="0"/>
            </a:xfrm>
            <a:prstGeom prst="rect">
              <a:avLst/>
            </a:pr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i="0" u="none" strike="noStrike" cap="none">
                <a:solidFill>
                  <a:srgbClr val="666666"/>
                </a:solidFill>
                <a:latin typeface="Avenir"/>
                <a:ea typeface="Avenir"/>
                <a:cs typeface="Avenir"/>
                <a:sym typeface="Avenir"/>
              </a:endParaRPr>
            </a:p>
          </p:txBody>
        </p:sp>
        <p:sp>
          <p:nvSpPr>
            <p:cNvPr id="457" name="Google Shape;457;p34"/>
            <p:cNvSpPr/>
            <p:nvPr/>
          </p:nvSpPr>
          <p:spPr>
            <a:xfrm>
              <a:off x="5118" y="2674"/>
              <a:ext cx="0" cy="0"/>
            </a:xfrm>
            <a:prstGeom prst="rect">
              <a:avLst/>
            </a:pr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i="0" u="none" strike="noStrike" cap="none">
                <a:solidFill>
                  <a:srgbClr val="666666"/>
                </a:solidFill>
                <a:latin typeface="Avenir"/>
                <a:ea typeface="Avenir"/>
                <a:cs typeface="Avenir"/>
                <a:sym typeface="Avenir"/>
              </a:endParaRPr>
            </a:p>
          </p:txBody>
        </p:sp>
        <p:sp>
          <p:nvSpPr>
            <p:cNvPr id="458" name="Google Shape;458;p34"/>
            <p:cNvSpPr/>
            <p:nvPr/>
          </p:nvSpPr>
          <p:spPr>
            <a:xfrm>
              <a:off x="5118" y="2756"/>
              <a:ext cx="0" cy="0"/>
            </a:xfrm>
            <a:prstGeom prst="rect">
              <a:avLst/>
            </a:pr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i="0" u="none" strike="noStrike" cap="none">
                <a:solidFill>
                  <a:srgbClr val="666666"/>
                </a:solidFill>
                <a:latin typeface="Avenir"/>
                <a:ea typeface="Avenir"/>
                <a:cs typeface="Avenir"/>
                <a:sym typeface="Avenir"/>
              </a:endParaRPr>
            </a:p>
          </p:txBody>
        </p:sp>
        <p:sp>
          <p:nvSpPr>
            <p:cNvPr id="459" name="Google Shape;459;p34"/>
            <p:cNvSpPr/>
            <p:nvPr/>
          </p:nvSpPr>
          <p:spPr>
            <a:xfrm>
              <a:off x="5124" y="2756"/>
              <a:ext cx="300" cy="0"/>
            </a:xfrm>
            <a:prstGeom prst="rect">
              <a:avLst/>
            </a:pr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i="0" u="none" strike="noStrike" cap="none">
                <a:solidFill>
                  <a:srgbClr val="666666"/>
                </a:solidFill>
                <a:latin typeface="Avenir"/>
                <a:ea typeface="Avenir"/>
                <a:cs typeface="Avenir"/>
                <a:sym typeface="Avenir"/>
              </a:endParaRPr>
            </a:p>
          </p:txBody>
        </p:sp>
        <p:sp>
          <p:nvSpPr>
            <p:cNvPr id="460" name="Google Shape;460;p34"/>
            <p:cNvSpPr/>
            <p:nvPr/>
          </p:nvSpPr>
          <p:spPr>
            <a:xfrm>
              <a:off x="5385" y="2674"/>
              <a:ext cx="0" cy="0"/>
            </a:xfrm>
            <a:prstGeom prst="rect">
              <a:avLst/>
            </a:pr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i="0" u="none" strike="noStrike" cap="none">
                <a:solidFill>
                  <a:srgbClr val="666666"/>
                </a:solidFill>
                <a:latin typeface="Avenir"/>
                <a:ea typeface="Avenir"/>
                <a:cs typeface="Avenir"/>
                <a:sym typeface="Avenir"/>
              </a:endParaRPr>
            </a:p>
          </p:txBody>
        </p:sp>
        <p:sp>
          <p:nvSpPr>
            <p:cNvPr id="461" name="Google Shape;461;p34"/>
            <p:cNvSpPr/>
            <p:nvPr/>
          </p:nvSpPr>
          <p:spPr>
            <a:xfrm>
              <a:off x="5385" y="2756"/>
              <a:ext cx="0" cy="0"/>
            </a:xfrm>
            <a:prstGeom prst="rect">
              <a:avLst/>
            </a:pr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i="0" u="none" strike="noStrike" cap="none">
                <a:solidFill>
                  <a:srgbClr val="666666"/>
                </a:solidFill>
                <a:latin typeface="Avenir"/>
                <a:ea typeface="Avenir"/>
                <a:cs typeface="Avenir"/>
                <a:sym typeface="Avenir"/>
              </a:endParaRPr>
            </a:p>
          </p:txBody>
        </p:sp>
        <p:sp>
          <p:nvSpPr>
            <p:cNvPr id="462" name="Google Shape;462;p34"/>
            <p:cNvSpPr/>
            <p:nvPr/>
          </p:nvSpPr>
          <p:spPr>
            <a:xfrm>
              <a:off x="5391" y="2756"/>
              <a:ext cx="600" cy="0"/>
            </a:xfrm>
            <a:prstGeom prst="rect">
              <a:avLst/>
            </a:pr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i="0" u="none" strike="noStrike" cap="none">
                <a:solidFill>
                  <a:srgbClr val="666666"/>
                </a:solidFill>
                <a:latin typeface="Avenir"/>
                <a:ea typeface="Avenir"/>
                <a:cs typeface="Avenir"/>
                <a:sym typeface="Avenir"/>
              </a:endParaRPr>
            </a:p>
          </p:txBody>
        </p:sp>
        <p:sp>
          <p:nvSpPr>
            <p:cNvPr id="463" name="Google Shape;463;p34"/>
            <p:cNvSpPr/>
            <p:nvPr/>
          </p:nvSpPr>
          <p:spPr>
            <a:xfrm>
              <a:off x="5868" y="2674"/>
              <a:ext cx="0" cy="0"/>
            </a:xfrm>
            <a:prstGeom prst="rect">
              <a:avLst/>
            </a:pr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i="0" u="none" strike="noStrike" cap="none">
                <a:solidFill>
                  <a:srgbClr val="666666"/>
                </a:solidFill>
                <a:latin typeface="Avenir"/>
                <a:ea typeface="Avenir"/>
                <a:cs typeface="Avenir"/>
                <a:sym typeface="Avenir"/>
              </a:endParaRPr>
            </a:p>
          </p:txBody>
        </p:sp>
        <p:sp>
          <p:nvSpPr>
            <p:cNvPr id="464" name="Google Shape;464;p34"/>
            <p:cNvSpPr/>
            <p:nvPr/>
          </p:nvSpPr>
          <p:spPr>
            <a:xfrm>
              <a:off x="5868" y="2756"/>
              <a:ext cx="0" cy="0"/>
            </a:xfrm>
            <a:prstGeom prst="rect">
              <a:avLst/>
            </a:pr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i="0" u="none" strike="noStrike" cap="none">
                <a:solidFill>
                  <a:srgbClr val="666666"/>
                </a:solidFill>
                <a:latin typeface="Avenir"/>
                <a:ea typeface="Avenir"/>
                <a:cs typeface="Avenir"/>
                <a:sym typeface="Avenir"/>
              </a:endParaRPr>
            </a:p>
          </p:txBody>
        </p:sp>
        <p:sp>
          <p:nvSpPr>
            <p:cNvPr id="465" name="Google Shape;465;p34"/>
            <p:cNvSpPr/>
            <p:nvPr/>
          </p:nvSpPr>
          <p:spPr>
            <a:xfrm>
              <a:off x="5874" y="2756"/>
              <a:ext cx="300" cy="0"/>
            </a:xfrm>
            <a:prstGeom prst="rect">
              <a:avLst/>
            </a:pr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i="0" u="none" strike="noStrike" cap="none">
                <a:solidFill>
                  <a:srgbClr val="666666"/>
                </a:solidFill>
                <a:latin typeface="Avenir"/>
                <a:ea typeface="Avenir"/>
                <a:cs typeface="Avenir"/>
                <a:sym typeface="Avenir"/>
              </a:endParaRPr>
            </a:p>
          </p:txBody>
        </p:sp>
        <p:sp>
          <p:nvSpPr>
            <p:cNvPr id="466" name="Google Shape;466;p34"/>
            <p:cNvSpPr/>
            <p:nvPr/>
          </p:nvSpPr>
          <p:spPr>
            <a:xfrm>
              <a:off x="6209" y="2674"/>
              <a:ext cx="0" cy="0"/>
            </a:xfrm>
            <a:prstGeom prst="rect">
              <a:avLst/>
            </a:pr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i="0" u="none" strike="noStrike" cap="none">
                <a:solidFill>
                  <a:srgbClr val="666666"/>
                </a:solidFill>
                <a:latin typeface="Avenir"/>
                <a:ea typeface="Avenir"/>
                <a:cs typeface="Avenir"/>
                <a:sym typeface="Avenir"/>
              </a:endParaRPr>
            </a:p>
          </p:txBody>
        </p:sp>
        <p:sp>
          <p:nvSpPr>
            <p:cNvPr id="467" name="Google Shape;467;p34"/>
            <p:cNvSpPr/>
            <p:nvPr/>
          </p:nvSpPr>
          <p:spPr>
            <a:xfrm>
              <a:off x="6209" y="2756"/>
              <a:ext cx="0" cy="0"/>
            </a:xfrm>
            <a:prstGeom prst="rect">
              <a:avLst/>
            </a:pr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i="0" u="none" strike="noStrike" cap="none">
                <a:solidFill>
                  <a:srgbClr val="666666"/>
                </a:solidFill>
                <a:latin typeface="Avenir"/>
                <a:ea typeface="Avenir"/>
                <a:cs typeface="Avenir"/>
                <a:sym typeface="Avenir"/>
              </a:endParaRPr>
            </a:p>
          </p:txBody>
        </p:sp>
        <p:sp>
          <p:nvSpPr>
            <p:cNvPr id="468" name="Google Shape;468;p34"/>
            <p:cNvSpPr/>
            <p:nvPr/>
          </p:nvSpPr>
          <p:spPr>
            <a:xfrm>
              <a:off x="6209" y="2756"/>
              <a:ext cx="0" cy="0"/>
            </a:xfrm>
            <a:prstGeom prst="rect">
              <a:avLst/>
            </a:prstGeom>
            <a:solidFill>
              <a:srgbClr val="000000"/>
            </a:soli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i="0" u="none" strike="noStrike" cap="none">
                <a:solidFill>
                  <a:srgbClr val="666666"/>
                </a:solidFill>
                <a:latin typeface="Avenir"/>
                <a:ea typeface="Avenir"/>
                <a:cs typeface="Avenir"/>
                <a:sym typeface="Avenir"/>
              </a:endParaRPr>
            </a:p>
          </p:txBody>
        </p:sp>
      </p:grpSp>
      <p:sp>
        <p:nvSpPr>
          <p:cNvPr id="469" name="Google Shape;469;p34"/>
          <p:cNvSpPr/>
          <p:nvPr/>
        </p:nvSpPr>
        <p:spPr>
          <a:xfrm>
            <a:off x="7940842" y="6194545"/>
            <a:ext cx="1051800" cy="550200"/>
          </a:xfrm>
          <a:prstGeom prst="rect">
            <a:avLst/>
          </a:prstGeom>
          <a:blipFill rotWithShape="1">
            <a:blip r:embed="rId3">
              <a:alphaModFix/>
            </a:blip>
            <a:stretch>
              <a:fillRect/>
            </a:stretch>
          </a:blipFill>
          <a:ln>
            <a:noFill/>
          </a:ln>
        </p:spPr>
        <p:txBody>
          <a:bodyPr spcFirstLastPara="1" wrap="square" lIns="0" tIns="0" rIns="0" bIns="0" anchor="t" anchorCtr="0">
            <a:noAutofit/>
          </a:bodyPr>
          <a:lstStyle/>
          <a:p>
            <a:pPr marL="0" marR="0" lvl="0" indent="0" algn="l" rtl="0">
              <a:lnSpc>
                <a:spcPct val="100000"/>
              </a:lnSpc>
              <a:spcBef>
                <a:spcPts val="0"/>
              </a:spcBef>
              <a:spcAft>
                <a:spcPts val="0"/>
              </a:spcAft>
              <a:buClr>
                <a:schemeClr val="dk1"/>
              </a:buClr>
              <a:buSzPts val="1800"/>
              <a:buFont typeface="Twentieth Century"/>
              <a:buNone/>
            </a:pPr>
            <a:endParaRPr sz="1800" i="0" u="none" strike="noStrike" cap="none">
              <a:solidFill>
                <a:schemeClr val="dk1"/>
              </a:solidFill>
              <a:latin typeface="Avenir"/>
              <a:ea typeface="Avenir"/>
              <a:cs typeface="Avenir"/>
              <a:sym typeface="Avenir"/>
            </a:endParaRPr>
          </a:p>
        </p:txBody>
      </p:sp>
      <p:sp>
        <p:nvSpPr>
          <p:cNvPr id="470" name="Google Shape;470;p34"/>
          <p:cNvSpPr txBox="1">
            <a:spLocks noGrp="1"/>
          </p:cNvSpPr>
          <p:nvPr>
            <p:ph type="sldNum" idx="12"/>
          </p:nvPr>
        </p:nvSpPr>
        <p:spPr>
          <a:xfrm>
            <a:off x="8580847" y="6325369"/>
            <a:ext cx="472800" cy="3912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Clr>
                <a:srgbClr val="000000"/>
              </a:buClr>
              <a:buSzPts val="1300"/>
              <a:buFont typeface="Arial"/>
              <a:buNone/>
            </a:pPr>
            <a:fld id="{00000000-1234-1234-1234-123412341234}" type="slidenum">
              <a:rPr lang="en-US"/>
              <a:t>21</a:t>
            </a:fld>
            <a:endParaRPr/>
          </a:p>
        </p:txBody>
      </p:sp>
      <p:sp>
        <p:nvSpPr>
          <p:cNvPr id="471" name="Google Shape;471;p34"/>
          <p:cNvSpPr txBox="1"/>
          <p:nvPr/>
        </p:nvSpPr>
        <p:spPr>
          <a:xfrm>
            <a:off x="891925" y="2018800"/>
            <a:ext cx="6514200" cy="2533200"/>
          </a:xfrm>
          <a:prstGeom prst="rect">
            <a:avLst/>
          </a:prstGeom>
          <a:noFill/>
          <a:ln>
            <a:noFill/>
          </a:ln>
        </p:spPr>
        <p:txBody>
          <a:bodyPr spcFirstLastPara="1" wrap="square" lIns="91425" tIns="91425" rIns="91425" bIns="91425" anchor="t" anchorCtr="0">
            <a:noAutofit/>
          </a:bodyPr>
          <a:lstStyle/>
          <a:p>
            <a:pPr marL="342900" lvl="0" indent="-342900" algn="l" rtl="0">
              <a:spcBef>
                <a:spcPts val="0"/>
              </a:spcBef>
              <a:spcAft>
                <a:spcPts val="0"/>
              </a:spcAft>
              <a:buClr>
                <a:schemeClr val="dk1"/>
              </a:buClr>
              <a:buSzPts val="3200"/>
              <a:buFont typeface="Avenir"/>
              <a:buChar char="•"/>
            </a:pPr>
            <a:r>
              <a:rPr lang="en-US" sz="3200">
                <a:solidFill>
                  <a:schemeClr val="dk1"/>
                </a:solidFill>
                <a:latin typeface="Avenir"/>
                <a:ea typeface="Avenir"/>
                <a:cs typeface="Avenir"/>
                <a:sym typeface="Avenir"/>
              </a:rPr>
              <a:t>Questions? Email</a:t>
            </a:r>
            <a:r>
              <a:rPr lang="en-US" sz="3200">
                <a:solidFill>
                  <a:srgbClr val="CC0202"/>
                </a:solidFill>
                <a:latin typeface="Avenir"/>
                <a:ea typeface="Avenir"/>
                <a:cs typeface="Avenir"/>
                <a:sym typeface="Avenir"/>
              </a:rPr>
              <a:t>)</a:t>
            </a:r>
            <a:endParaRPr sz="3200">
              <a:solidFill>
                <a:srgbClr val="CC0202"/>
              </a:solidFill>
              <a:latin typeface="Avenir"/>
              <a:ea typeface="Avenir"/>
              <a:cs typeface="Avenir"/>
              <a:sym typeface="Avenir"/>
            </a:endParaRPr>
          </a:p>
          <a:p>
            <a:pPr marL="0" lvl="0" indent="0" algn="l" rtl="0">
              <a:spcBef>
                <a:spcPts val="0"/>
              </a:spcBef>
              <a:spcAft>
                <a:spcPts val="0"/>
              </a:spcAft>
              <a:buNone/>
            </a:pPr>
            <a:endParaRPr>
              <a:latin typeface="Avenir"/>
              <a:ea typeface="Avenir"/>
              <a:cs typeface="Avenir"/>
              <a:sym typeface="Avenir"/>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475"/>
        <p:cNvGrpSpPr/>
        <p:nvPr/>
      </p:nvGrpSpPr>
      <p:grpSpPr>
        <a:xfrm>
          <a:off x="0" y="0"/>
          <a:ext cx="0" cy="0"/>
          <a:chOff x="0" y="0"/>
          <a:chExt cx="0" cy="0"/>
        </a:xfrm>
      </p:grpSpPr>
      <p:sp>
        <p:nvSpPr>
          <p:cNvPr id="476" name="Google Shape;476;p35"/>
          <p:cNvSpPr txBox="1"/>
          <p:nvPr/>
        </p:nvSpPr>
        <p:spPr>
          <a:xfrm>
            <a:off x="2973896" y="738505"/>
            <a:ext cx="5510700" cy="338700"/>
          </a:xfrm>
          <a:prstGeom prst="rect">
            <a:avLst/>
          </a:prstGeom>
          <a:noFill/>
          <a:ln>
            <a:noFill/>
          </a:ln>
        </p:spPr>
        <p:txBody>
          <a:bodyPr spcFirstLastPara="1" wrap="square" lIns="0" tIns="0" rIns="0" bIns="0" anchor="t" anchorCtr="0">
            <a:spAutoFit/>
          </a:bodyPr>
          <a:lstStyle/>
          <a:p>
            <a:pPr marL="12700" marR="5080" lvl="0" indent="0" algn="l" rtl="0">
              <a:lnSpc>
                <a:spcPct val="108181"/>
              </a:lnSpc>
              <a:spcBef>
                <a:spcPts val="0"/>
              </a:spcBef>
              <a:spcAft>
                <a:spcPts val="0"/>
              </a:spcAft>
              <a:buClr>
                <a:srgbClr val="000000"/>
              </a:buClr>
              <a:buSzPts val="2200"/>
              <a:buFont typeface="Arial"/>
              <a:buNone/>
            </a:pPr>
            <a:endParaRPr sz="2200" b="0" i="0" u="none" strike="noStrike" cap="none">
              <a:solidFill>
                <a:srgbClr val="000000"/>
              </a:solidFill>
              <a:latin typeface="Calibri"/>
              <a:ea typeface="Calibri"/>
              <a:cs typeface="Calibri"/>
              <a:sym typeface="Calibri"/>
            </a:endParaRPr>
          </a:p>
        </p:txBody>
      </p:sp>
      <p:sp>
        <p:nvSpPr>
          <p:cNvPr id="477" name="Google Shape;477;p35"/>
          <p:cNvSpPr txBox="1"/>
          <p:nvPr/>
        </p:nvSpPr>
        <p:spPr>
          <a:xfrm>
            <a:off x="177469" y="2429977"/>
            <a:ext cx="2075100" cy="1381500"/>
          </a:xfrm>
          <a:prstGeom prst="rect">
            <a:avLst/>
          </a:prstGeom>
          <a:noFill/>
          <a:ln>
            <a:noFill/>
          </a:ln>
        </p:spPr>
        <p:txBody>
          <a:bodyPr spcFirstLastPara="1" wrap="square" lIns="0" tIns="0" rIns="0" bIns="0" anchor="t" anchorCtr="0">
            <a:spAutoFit/>
          </a:bodyPr>
          <a:lstStyle/>
          <a:p>
            <a:pPr marL="12700" marR="0" lvl="0" indent="0" algn="l" rtl="0">
              <a:lnSpc>
                <a:spcPct val="113690"/>
              </a:lnSpc>
              <a:spcBef>
                <a:spcPts val="0"/>
              </a:spcBef>
              <a:spcAft>
                <a:spcPts val="0"/>
              </a:spcAft>
              <a:buClr>
                <a:srgbClr val="000000"/>
              </a:buClr>
              <a:buSzPts val="4200"/>
              <a:buFont typeface="Arial"/>
              <a:buNone/>
            </a:pPr>
            <a:r>
              <a:rPr lang="en-US" sz="4200" b="1">
                <a:solidFill>
                  <a:srgbClr val="FFFFFF"/>
                </a:solidFill>
                <a:latin typeface="Avenir"/>
                <a:ea typeface="Avenir"/>
                <a:cs typeface="Avenir"/>
                <a:sym typeface="Avenir"/>
              </a:rPr>
              <a:t>Canvas Course</a:t>
            </a:r>
            <a:endParaRPr sz="4200" b="0" i="0" u="none" strike="noStrike" cap="none">
              <a:solidFill>
                <a:srgbClr val="000000"/>
              </a:solidFill>
              <a:latin typeface="Avenir"/>
              <a:ea typeface="Avenir"/>
              <a:cs typeface="Avenir"/>
              <a:sym typeface="Avenir"/>
            </a:endParaRPr>
          </a:p>
        </p:txBody>
      </p:sp>
      <p:sp>
        <p:nvSpPr>
          <p:cNvPr id="478" name="Google Shape;478;p35"/>
          <p:cNvSpPr txBox="1"/>
          <p:nvPr/>
        </p:nvSpPr>
        <p:spPr>
          <a:xfrm>
            <a:off x="574425" y="138200"/>
            <a:ext cx="8316300" cy="9390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400"/>
              <a:buFont typeface="Arial"/>
              <a:buNone/>
            </a:pPr>
            <a:r>
              <a:rPr lang="en-US" sz="4900"/>
              <a:t>Questions?</a:t>
            </a:r>
            <a:endParaRPr sz="4900" b="0" i="0" u="none" strike="noStrike" cap="none">
              <a:solidFill>
                <a:srgbClr val="000000"/>
              </a:solidFill>
              <a:latin typeface="Arial"/>
              <a:ea typeface="Arial"/>
              <a:cs typeface="Arial"/>
              <a:sym typeface="Arial"/>
            </a:endParaRPr>
          </a:p>
        </p:txBody>
      </p:sp>
      <p:sp>
        <p:nvSpPr>
          <p:cNvPr id="479" name="Google Shape;479;p35"/>
          <p:cNvSpPr txBox="1">
            <a:spLocks noGrp="1"/>
          </p:cNvSpPr>
          <p:nvPr>
            <p:ph type="sldNum" idx="12"/>
          </p:nvPr>
        </p:nvSpPr>
        <p:spPr>
          <a:xfrm>
            <a:off x="3276600" y="4237567"/>
            <a:ext cx="1066800" cy="243300"/>
          </a:xfrm>
          <a:prstGeom prst="rect">
            <a:avLst/>
          </a:prstGeom>
        </p:spPr>
        <p:txBody>
          <a:bodyPr spcFirstLastPara="1" wrap="square" lIns="50800" tIns="25400" rIns="50800" bIns="254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US" sz="700">
                <a:solidFill>
                  <a:srgbClr val="888888"/>
                </a:solidFill>
                <a:latin typeface="Calibri"/>
                <a:ea typeface="Calibri"/>
                <a:cs typeface="Calibri"/>
                <a:sym typeface="Calibri"/>
              </a:rPr>
              <a:t>22</a:t>
            </a:fld>
            <a:endParaRPr sz="700">
              <a:solidFill>
                <a:srgbClr val="888888"/>
              </a:solidFill>
              <a:latin typeface="Calibri"/>
              <a:ea typeface="Calibri"/>
              <a:cs typeface="Calibri"/>
              <a:sym typeface="Calibri"/>
            </a:endParaRPr>
          </a:p>
        </p:txBody>
      </p:sp>
      <p:sp>
        <p:nvSpPr>
          <p:cNvPr id="480" name="Google Shape;480;p35"/>
          <p:cNvSpPr txBox="1"/>
          <p:nvPr/>
        </p:nvSpPr>
        <p:spPr>
          <a:xfrm>
            <a:off x="119000" y="5668025"/>
            <a:ext cx="9024900" cy="526200"/>
          </a:xfrm>
          <a:prstGeom prst="rect">
            <a:avLst/>
          </a:prstGeom>
          <a:solidFill>
            <a:schemeClr val="lt1"/>
          </a:solid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highlight>
                <a:schemeClr val="lt1"/>
              </a:highlight>
            </a:endParaRPr>
          </a:p>
        </p:txBody>
      </p:sp>
      <p:sp>
        <p:nvSpPr>
          <p:cNvPr id="481" name="Google Shape;481;p35"/>
          <p:cNvSpPr txBox="1">
            <a:spLocks noGrp="1"/>
          </p:cNvSpPr>
          <p:nvPr>
            <p:ph type="title"/>
          </p:nvPr>
        </p:nvSpPr>
        <p:spPr>
          <a:xfrm>
            <a:off x="457200" y="1440392"/>
            <a:ext cx="4114800" cy="762000"/>
          </a:xfrm>
          <a:prstGeom prst="rect">
            <a:avLst/>
          </a:prstGeom>
        </p:spPr>
        <p:txBody>
          <a:bodyPr spcFirstLastPara="1" wrap="square" lIns="50800" tIns="25400" rIns="50800" bIns="25400" anchor="ctr" anchorCtr="0">
            <a:normAutofit/>
          </a:bodyPr>
          <a:lstStyle/>
          <a:p>
            <a:pPr marL="0" lvl="0" indent="0" algn="ctr" rtl="0">
              <a:spcBef>
                <a:spcPts val="0"/>
              </a:spcBef>
              <a:spcAft>
                <a:spcPts val="0"/>
              </a:spcAft>
              <a:buNone/>
            </a:pPr>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486"/>
        <p:cNvGrpSpPr/>
        <p:nvPr/>
      </p:nvGrpSpPr>
      <p:grpSpPr>
        <a:xfrm>
          <a:off x="0" y="0"/>
          <a:ext cx="0" cy="0"/>
          <a:chOff x="0" y="0"/>
          <a:chExt cx="0" cy="0"/>
        </a:xfrm>
      </p:grpSpPr>
      <p:sp>
        <p:nvSpPr>
          <p:cNvPr id="487" name="Google Shape;487;p36"/>
          <p:cNvSpPr txBox="1">
            <a:spLocks noGrp="1"/>
          </p:cNvSpPr>
          <p:nvPr>
            <p:ph type="title"/>
          </p:nvPr>
        </p:nvSpPr>
        <p:spPr>
          <a:xfrm>
            <a:off x="228600" y="183092"/>
            <a:ext cx="4114800" cy="762000"/>
          </a:xfrm>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0"/>
              </a:spcBef>
              <a:spcAft>
                <a:spcPts val="0"/>
              </a:spcAft>
              <a:buClr>
                <a:schemeClr val="accent1"/>
              </a:buClr>
              <a:buSzPts val="3200"/>
              <a:buFont typeface="Avenir"/>
              <a:buNone/>
            </a:pPr>
            <a:endParaRPr sz="1500" b="0"/>
          </a:p>
        </p:txBody>
      </p:sp>
      <p:cxnSp>
        <p:nvCxnSpPr>
          <p:cNvPr id="488" name="Google Shape;488;p36"/>
          <p:cNvCxnSpPr/>
          <p:nvPr/>
        </p:nvCxnSpPr>
        <p:spPr>
          <a:xfrm>
            <a:off x="660400" y="359825"/>
            <a:ext cx="25500" cy="4495800"/>
          </a:xfrm>
          <a:prstGeom prst="straightConnector1">
            <a:avLst/>
          </a:prstGeom>
          <a:noFill/>
          <a:ln w="76200" cap="flat" cmpd="sng">
            <a:solidFill>
              <a:schemeClr val="lt1"/>
            </a:solidFill>
            <a:prstDash val="solid"/>
            <a:round/>
            <a:headEnd type="none" w="sm" len="sm"/>
            <a:tailEnd type="none" w="sm" len="sm"/>
          </a:ln>
        </p:spPr>
      </p:cxnSp>
      <p:sp>
        <p:nvSpPr>
          <p:cNvPr id="489" name="Google Shape;489;p36"/>
          <p:cNvSpPr txBox="1">
            <a:spLocks noGrp="1"/>
          </p:cNvSpPr>
          <p:nvPr>
            <p:ph type="sldNum" idx="12"/>
          </p:nvPr>
        </p:nvSpPr>
        <p:spPr>
          <a:xfrm>
            <a:off x="3276600" y="4237567"/>
            <a:ext cx="1066800" cy="243300"/>
          </a:xfrm>
          <a:prstGeom prst="rect">
            <a:avLst/>
          </a:prstGeom>
        </p:spPr>
        <p:txBody>
          <a:bodyPr spcFirstLastPara="1" wrap="square" lIns="50800" tIns="25400" rIns="50800" bIns="25400" anchor="ctr" anchorCtr="0">
            <a:noAutofit/>
          </a:bodyPr>
          <a:lstStyle/>
          <a:p>
            <a:pPr marL="0" lvl="0" indent="0" algn="r" rtl="0">
              <a:spcBef>
                <a:spcPts val="0"/>
              </a:spcBef>
              <a:spcAft>
                <a:spcPts val="0"/>
              </a:spcAft>
              <a:buClr>
                <a:srgbClr val="000000"/>
              </a:buClr>
              <a:buFont typeface="Arial"/>
              <a:buNone/>
            </a:pPr>
            <a:fld id="{00000000-1234-1234-1234-123412341234}" type="slidenum">
              <a:rPr lang="en-US" sz="700">
                <a:solidFill>
                  <a:srgbClr val="888888"/>
                </a:solidFill>
                <a:latin typeface="Calibri"/>
                <a:ea typeface="Calibri"/>
                <a:cs typeface="Calibri"/>
                <a:sym typeface="Calibri"/>
              </a:rPr>
              <a:t>23</a:t>
            </a:fld>
            <a:endParaRPr sz="700">
              <a:solidFill>
                <a:srgbClr val="888888"/>
              </a:solidFill>
              <a:latin typeface="Calibri"/>
              <a:ea typeface="Calibri"/>
              <a:cs typeface="Calibri"/>
              <a:sym typeface="Calibri"/>
            </a:endParaRPr>
          </a:p>
        </p:txBody>
      </p:sp>
      <p:sp>
        <p:nvSpPr>
          <p:cNvPr id="490" name="Google Shape;490;p36"/>
          <p:cNvSpPr txBox="1">
            <a:spLocks noGrp="1"/>
          </p:cNvSpPr>
          <p:nvPr>
            <p:ph type="body" idx="1"/>
          </p:nvPr>
        </p:nvSpPr>
        <p:spPr>
          <a:xfrm>
            <a:off x="228600" y="1023409"/>
            <a:ext cx="2020200" cy="426600"/>
          </a:xfrm>
          <a:prstGeom prst="rect">
            <a:avLst/>
          </a:prstGeom>
        </p:spPr>
        <p:txBody>
          <a:bodyPr spcFirstLastPara="1" wrap="square" lIns="50800" tIns="25400" rIns="50800" bIns="25400" anchor="b" anchorCtr="0">
            <a:normAutofit/>
          </a:bodyPr>
          <a:lstStyle/>
          <a:p>
            <a:pPr marL="0" lvl="0" indent="0" algn="l" rtl="0">
              <a:spcBef>
                <a:spcPts val="300"/>
              </a:spcBef>
              <a:spcAft>
                <a:spcPts val="0"/>
              </a:spcAft>
              <a:buNone/>
            </a:pPr>
            <a:endParaRPr/>
          </a:p>
        </p:txBody>
      </p:sp>
      <p:sp>
        <p:nvSpPr>
          <p:cNvPr id="491" name="Google Shape;491;p36"/>
          <p:cNvSpPr txBox="1">
            <a:spLocks noGrp="1"/>
          </p:cNvSpPr>
          <p:nvPr>
            <p:ph type="body" idx="2"/>
          </p:nvPr>
        </p:nvSpPr>
        <p:spPr>
          <a:xfrm>
            <a:off x="228600" y="1449917"/>
            <a:ext cx="2020200" cy="2634300"/>
          </a:xfrm>
          <a:prstGeom prst="rect">
            <a:avLst/>
          </a:prstGeom>
        </p:spPr>
        <p:txBody>
          <a:bodyPr spcFirstLastPara="1" wrap="square" lIns="50800" tIns="25400" rIns="50800" bIns="25400" anchor="t" anchorCtr="0">
            <a:normAutofit/>
          </a:bodyPr>
          <a:lstStyle/>
          <a:p>
            <a:pPr marL="0" lvl="0" indent="0" algn="l" rtl="0">
              <a:spcBef>
                <a:spcPts val="300"/>
              </a:spcBef>
              <a:spcAft>
                <a:spcPts val="0"/>
              </a:spcAft>
              <a:buNone/>
            </a:pPr>
            <a:endParaRPr/>
          </a:p>
        </p:txBody>
      </p:sp>
      <p:sp>
        <p:nvSpPr>
          <p:cNvPr id="492" name="Google Shape;492;p36"/>
          <p:cNvSpPr txBox="1">
            <a:spLocks noGrp="1"/>
          </p:cNvSpPr>
          <p:nvPr>
            <p:ph type="body" idx="3"/>
          </p:nvPr>
        </p:nvSpPr>
        <p:spPr>
          <a:xfrm>
            <a:off x="2322513" y="1023409"/>
            <a:ext cx="2020800" cy="426600"/>
          </a:xfrm>
          <a:prstGeom prst="rect">
            <a:avLst/>
          </a:prstGeom>
        </p:spPr>
        <p:txBody>
          <a:bodyPr spcFirstLastPara="1" wrap="square" lIns="50800" tIns="25400" rIns="50800" bIns="25400" anchor="b" anchorCtr="0">
            <a:normAutofit/>
          </a:bodyPr>
          <a:lstStyle/>
          <a:p>
            <a:pPr marL="0" lvl="0" indent="0" algn="l" rtl="0">
              <a:spcBef>
                <a:spcPts val="300"/>
              </a:spcBef>
              <a:spcAft>
                <a:spcPts val="0"/>
              </a:spcAft>
              <a:buNone/>
            </a:pPr>
            <a:endParaRPr/>
          </a:p>
        </p:txBody>
      </p:sp>
      <p:sp>
        <p:nvSpPr>
          <p:cNvPr id="493" name="Google Shape;493;p36"/>
          <p:cNvSpPr txBox="1">
            <a:spLocks noGrp="1"/>
          </p:cNvSpPr>
          <p:nvPr>
            <p:ph type="body" idx="4"/>
          </p:nvPr>
        </p:nvSpPr>
        <p:spPr>
          <a:xfrm>
            <a:off x="2322513" y="1449917"/>
            <a:ext cx="2020800" cy="2634300"/>
          </a:xfrm>
          <a:prstGeom prst="rect">
            <a:avLst/>
          </a:prstGeom>
        </p:spPr>
        <p:txBody>
          <a:bodyPr spcFirstLastPara="1" wrap="square" lIns="50800" tIns="25400" rIns="50800" bIns="25400" anchor="t" anchorCtr="0">
            <a:normAutofit/>
          </a:bodyPr>
          <a:lstStyle/>
          <a:p>
            <a:pPr marL="0" lvl="0" indent="0" algn="l" rtl="0">
              <a:spcBef>
                <a:spcPts val="300"/>
              </a:spcBef>
              <a:spcAft>
                <a:spcPts val="0"/>
              </a:spcAft>
              <a:buNone/>
            </a:pP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113" name="Google Shape;113;p16"/>
          <p:cNvSpPr txBox="1">
            <a:spLocks noGrp="1"/>
          </p:cNvSpPr>
          <p:nvPr>
            <p:ph type="title"/>
          </p:nvPr>
        </p:nvSpPr>
        <p:spPr>
          <a:xfrm>
            <a:off x="687150" y="2398800"/>
            <a:ext cx="7973400" cy="3200100"/>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100000"/>
              </a:lnSpc>
              <a:spcBef>
                <a:spcPts val="0"/>
              </a:spcBef>
              <a:spcAft>
                <a:spcPts val="0"/>
              </a:spcAft>
              <a:buClr>
                <a:schemeClr val="dk1"/>
              </a:buClr>
              <a:buFont typeface="Arial"/>
              <a:buNone/>
            </a:pPr>
            <a:r>
              <a:rPr lang="en-US" sz="4800">
                <a:solidFill>
                  <a:schemeClr val="dk1"/>
                </a:solidFill>
              </a:rPr>
              <a:t>Meeting Overview</a:t>
            </a:r>
            <a:endParaRPr sz="4800">
              <a:solidFill>
                <a:schemeClr val="dk1"/>
              </a:solidFill>
            </a:endParaRPr>
          </a:p>
          <a:p>
            <a:pPr marL="0" lvl="0" indent="0" algn="ctr" rtl="0">
              <a:lnSpc>
                <a:spcPct val="100000"/>
              </a:lnSpc>
              <a:spcBef>
                <a:spcPts val="0"/>
              </a:spcBef>
              <a:spcAft>
                <a:spcPts val="0"/>
              </a:spcAft>
              <a:buClr>
                <a:schemeClr val="dk1"/>
              </a:buClr>
              <a:buFont typeface="Arial"/>
              <a:buNone/>
            </a:pPr>
            <a:endParaRPr sz="4800">
              <a:solidFill>
                <a:schemeClr val="dk1"/>
              </a:solidFill>
            </a:endParaRPr>
          </a:p>
          <a:p>
            <a:pPr marL="457200" lvl="0" indent="-342900" algn="l" rtl="0">
              <a:lnSpc>
                <a:spcPct val="100000"/>
              </a:lnSpc>
              <a:spcBef>
                <a:spcPts val="0"/>
              </a:spcBef>
              <a:spcAft>
                <a:spcPts val="0"/>
              </a:spcAft>
              <a:buClr>
                <a:schemeClr val="dk1"/>
              </a:buClr>
              <a:buSzPct val="100000"/>
              <a:buChar char="●"/>
            </a:pPr>
            <a:r>
              <a:rPr lang="en-US" sz="2000" b="0">
                <a:solidFill>
                  <a:schemeClr val="dk1"/>
                </a:solidFill>
              </a:rPr>
              <a:t>What is a Title I school and what it means to be a Title I school</a:t>
            </a:r>
            <a:endParaRPr sz="3000" b="0">
              <a:solidFill>
                <a:schemeClr val="dk1"/>
              </a:solidFill>
            </a:endParaRPr>
          </a:p>
          <a:p>
            <a:pPr marL="457200" lvl="0" indent="-342900" algn="l" rtl="0">
              <a:lnSpc>
                <a:spcPct val="100000"/>
              </a:lnSpc>
              <a:spcBef>
                <a:spcPts val="0"/>
              </a:spcBef>
              <a:spcAft>
                <a:spcPts val="0"/>
              </a:spcAft>
              <a:buClr>
                <a:schemeClr val="dk1"/>
              </a:buClr>
              <a:buSzPct val="100000"/>
              <a:buChar char="●"/>
            </a:pPr>
            <a:r>
              <a:rPr lang="en-US" sz="2000" b="0">
                <a:solidFill>
                  <a:schemeClr val="dk1"/>
                </a:solidFill>
              </a:rPr>
              <a:t>Required Set-Aside for parent and family engagement </a:t>
            </a:r>
            <a:endParaRPr sz="2000" b="0">
              <a:solidFill>
                <a:schemeClr val="dk1"/>
              </a:solidFill>
            </a:endParaRPr>
          </a:p>
          <a:p>
            <a:pPr marL="457200" lvl="0" indent="-342900" algn="l" rtl="0">
              <a:lnSpc>
                <a:spcPct val="100000"/>
              </a:lnSpc>
              <a:spcBef>
                <a:spcPts val="0"/>
              </a:spcBef>
              <a:spcAft>
                <a:spcPts val="0"/>
              </a:spcAft>
              <a:buClr>
                <a:schemeClr val="dk1"/>
              </a:buClr>
              <a:buSzPct val="100000"/>
              <a:buChar char="●"/>
            </a:pPr>
            <a:r>
              <a:rPr lang="en-US" sz="2000" b="0">
                <a:solidFill>
                  <a:schemeClr val="dk1"/>
                </a:solidFill>
              </a:rPr>
              <a:t>The CMS Parent and Family Engagement Policy</a:t>
            </a:r>
            <a:endParaRPr sz="2000" b="0">
              <a:solidFill>
                <a:schemeClr val="dk1"/>
              </a:solidFill>
            </a:endParaRPr>
          </a:p>
          <a:p>
            <a:pPr marL="457200" lvl="0" indent="-342900" algn="l" rtl="0">
              <a:lnSpc>
                <a:spcPct val="100000"/>
              </a:lnSpc>
              <a:spcBef>
                <a:spcPts val="0"/>
              </a:spcBef>
              <a:spcAft>
                <a:spcPts val="0"/>
              </a:spcAft>
              <a:buClr>
                <a:schemeClr val="dk1"/>
              </a:buClr>
              <a:buSzPct val="100000"/>
              <a:buChar char="●"/>
            </a:pPr>
            <a:r>
              <a:rPr lang="en-US" sz="2000" b="0">
                <a:solidFill>
                  <a:schemeClr val="dk1"/>
                </a:solidFill>
              </a:rPr>
              <a:t>How the annual evaluation of the CMS Parent and Family Engagement Policy is conducted</a:t>
            </a:r>
            <a:endParaRPr sz="2000" b="0">
              <a:solidFill>
                <a:schemeClr val="dk1"/>
              </a:solidFill>
            </a:endParaRPr>
          </a:p>
          <a:p>
            <a:pPr marL="457200" lvl="0" indent="-342900" algn="l" rtl="0">
              <a:lnSpc>
                <a:spcPct val="100000"/>
              </a:lnSpc>
              <a:spcBef>
                <a:spcPts val="0"/>
              </a:spcBef>
              <a:spcAft>
                <a:spcPts val="0"/>
              </a:spcAft>
              <a:buClr>
                <a:schemeClr val="dk1"/>
              </a:buClr>
              <a:buSzPct val="100000"/>
              <a:buChar char="●"/>
            </a:pPr>
            <a:r>
              <a:rPr lang="en-US" sz="2000" b="0">
                <a:solidFill>
                  <a:schemeClr val="dk1"/>
                </a:solidFill>
              </a:rPr>
              <a:t>School Parent and Family Engagement Policy</a:t>
            </a:r>
            <a:endParaRPr sz="2000" b="0">
              <a:solidFill>
                <a:schemeClr val="dk1"/>
              </a:solidFill>
            </a:endParaRPr>
          </a:p>
          <a:p>
            <a:pPr marL="457200" lvl="0" indent="-342900" algn="l" rtl="0">
              <a:lnSpc>
                <a:spcPct val="100000"/>
              </a:lnSpc>
              <a:spcBef>
                <a:spcPts val="0"/>
              </a:spcBef>
              <a:spcAft>
                <a:spcPts val="0"/>
              </a:spcAft>
              <a:buClr>
                <a:schemeClr val="dk1"/>
              </a:buClr>
              <a:buSzPct val="100000"/>
              <a:buChar char="●"/>
            </a:pPr>
            <a:r>
              <a:rPr lang="en-US" sz="2000" b="0">
                <a:solidFill>
                  <a:schemeClr val="dk1"/>
                </a:solidFill>
              </a:rPr>
              <a:t>School Improvement Plan (SIP) in NCStar</a:t>
            </a:r>
            <a:endParaRPr sz="3000" b="0">
              <a:solidFill>
                <a:schemeClr val="dk1"/>
              </a:solidFill>
            </a:endParaRPr>
          </a:p>
          <a:p>
            <a:pPr marL="457200" lvl="0" indent="-342900" algn="l" rtl="0">
              <a:lnSpc>
                <a:spcPct val="100000"/>
              </a:lnSpc>
              <a:spcBef>
                <a:spcPts val="0"/>
              </a:spcBef>
              <a:spcAft>
                <a:spcPts val="0"/>
              </a:spcAft>
              <a:buClr>
                <a:schemeClr val="dk1"/>
              </a:buClr>
              <a:buSzPct val="100000"/>
              <a:buChar char="●"/>
            </a:pPr>
            <a:r>
              <a:rPr lang="en-US" sz="2000" b="0">
                <a:solidFill>
                  <a:schemeClr val="dk1"/>
                </a:solidFill>
              </a:rPr>
              <a:t>School-Parent Compact</a:t>
            </a:r>
            <a:endParaRPr sz="2000" b="0">
              <a:solidFill>
                <a:schemeClr val="dk1"/>
              </a:solidFill>
            </a:endParaRPr>
          </a:p>
          <a:p>
            <a:pPr marL="457200" lvl="0" indent="-342900" algn="l" rtl="0">
              <a:lnSpc>
                <a:spcPct val="100000"/>
              </a:lnSpc>
              <a:spcBef>
                <a:spcPts val="0"/>
              </a:spcBef>
              <a:spcAft>
                <a:spcPts val="0"/>
              </a:spcAft>
              <a:buClr>
                <a:schemeClr val="dk1"/>
              </a:buClr>
              <a:buSzPct val="100000"/>
              <a:buChar char="●"/>
            </a:pPr>
            <a:r>
              <a:rPr lang="en-US" sz="2000" b="0">
                <a:solidFill>
                  <a:schemeClr val="dk1"/>
                </a:solidFill>
              </a:rPr>
              <a:t>How to request the qualifications of my child’s teacher(s)</a:t>
            </a:r>
            <a:endParaRPr sz="2000" b="0">
              <a:solidFill>
                <a:schemeClr val="dk1"/>
              </a:solidFill>
            </a:endParaRPr>
          </a:p>
          <a:p>
            <a:pPr marL="457200" lvl="0" indent="-342900" algn="l" rtl="0">
              <a:lnSpc>
                <a:spcPct val="100000"/>
              </a:lnSpc>
              <a:spcBef>
                <a:spcPts val="0"/>
              </a:spcBef>
              <a:spcAft>
                <a:spcPts val="0"/>
              </a:spcAft>
              <a:buClr>
                <a:schemeClr val="dk1"/>
              </a:buClr>
              <a:buSzPct val="100000"/>
              <a:buChar char="●"/>
            </a:pPr>
            <a:r>
              <a:rPr lang="en-US" sz="2000" b="0">
                <a:solidFill>
                  <a:schemeClr val="dk1"/>
                </a:solidFill>
              </a:rPr>
              <a:t>How parents will be notified if my child is taught by a teacher who is not deemed to be qualified by teacher licensing standards in the North Carolina ESSA Accountability Plan</a:t>
            </a:r>
            <a:endParaRPr sz="3000" b="0">
              <a:solidFill>
                <a:schemeClr val="dk1"/>
              </a:solidFill>
            </a:endParaRPr>
          </a:p>
          <a:p>
            <a:pPr marL="457200" lvl="0" indent="0" algn="l" rtl="0">
              <a:lnSpc>
                <a:spcPct val="100000"/>
              </a:lnSpc>
              <a:spcBef>
                <a:spcPts val="400"/>
              </a:spcBef>
              <a:spcAft>
                <a:spcPts val="0"/>
              </a:spcAft>
              <a:buNone/>
            </a:pPr>
            <a:endParaRPr sz="2000" b="0">
              <a:solidFill>
                <a:srgbClr val="9900FF"/>
              </a:solidFill>
              <a:latin typeface="Arial"/>
              <a:ea typeface="Arial"/>
              <a:cs typeface="Arial"/>
              <a:sym typeface="Arial"/>
            </a:endParaRPr>
          </a:p>
          <a:p>
            <a:pPr marL="342900" lvl="0" indent="-190500" algn="l" rtl="0">
              <a:lnSpc>
                <a:spcPct val="100000"/>
              </a:lnSpc>
              <a:spcBef>
                <a:spcPts val="480"/>
              </a:spcBef>
              <a:spcAft>
                <a:spcPts val="0"/>
              </a:spcAft>
              <a:buClr>
                <a:schemeClr val="dk1"/>
              </a:buClr>
              <a:buSzPct val="100000"/>
              <a:buFont typeface="Arial"/>
              <a:buNone/>
            </a:pPr>
            <a:endParaRPr sz="2400" b="0">
              <a:solidFill>
                <a:schemeClr val="dk1"/>
              </a:solidFill>
              <a:latin typeface="Arial"/>
              <a:ea typeface="Arial"/>
              <a:cs typeface="Arial"/>
              <a:sym typeface="Arial"/>
            </a:endParaRPr>
          </a:p>
          <a:p>
            <a:pPr marL="342900" lvl="0" indent="-342900" algn="l" rtl="0">
              <a:lnSpc>
                <a:spcPct val="100000"/>
              </a:lnSpc>
              <a:spcBef>
                <a:spcPts val="480"/>
              </a:spcBef>
              <a:spcAft>
                <a:spcPts val="0"/>
              </a:spcAft>
              <a:buClr>
                <a:schemeClr val="dk1"/>
              </a:buClr>
              <a:buFont typeface="Arial"/>
              <a:buNone/>
            </a:pPr>
            <a:endParaRPr sz="2400" b="0">
              <a:solidFill>
                <a:schemeClr val="dk1"/>
              </a:solidFill>
              <a:latin typeface="Arial"/>
              <a:ea typeface="Arial"/>
              <a:cs typeface="Arial"/>
              <a:sym typeface="Arial"/>
            </a:endParaRPr>
          </a:p>
          <a:p>
            <a:pPr marL="342900" lvl="0" indent="-342900" algn="l" rtl="0">
              <a:lnSpc>
                <a:spcPct val="100000"/>
              </a:lnSpc>
              <a:spcBef>
                <a:spcPts val="480"/>
              </a:spcBef>
              <a:spcAft>
                <a:spcPts val="0"/>
              </a:spcAft>
              <a:buClr>
                <a:schemeClr val="dk1"/>
              </a:buClr>
              <a:buFont typeface="Arial"/>
              <a:buNone/>
            </a:pPr>
            <a:endParaRPr sz="2400" b="0">
              <a:solidFill>
                <a:schemeClr val="dk1"/>
              </a:solidFill>
              <a:latin typeface="Arial"/>
              <a:ea typeface="Arial"/>
              <a:cs typeface="Arial"/>
              <a:sym typeface="Arial"/>
            </a:endParaRPr>
          </a:p>
          <a:p>
            <a:pPr marL="342900" lvl="0" indent="-342900" algn="l" rtl="0">
              <a:lnSpc>
                <a:spcPct val="100000"/>
              </a:lnSpc>
              <a:spcBef>
                <a:spcPts val="480"/>
              </a:spcBef>
              <a:spcAft>
                <a:spcPts val="0"/>
              </a:spcAft>
              <a:buClr>
                <a:schemeClr val="dk1"/>
              </a:buClr>
              <a:buFont typeface="Arial"/>
              <a:buNone/>
            </a:pPr>
            <a:endParaRPr sz="2400" b="0">
              <a:solidFill>
                <a:schemeClr val="dk1"/>
              </a:solidFill>
              <a:latin typeface="Arial"/>
              <a:ea typeface="Arial"/>
              <a:cs typeface="Arial"/>
              <a:sym typeface="Arial"/>
            </a:endParaRPr>
          </a:p>
          <a:p>
            <a:pPr marL="342900" lvl="0" indent="-342900" algn="l" rtl="0">
              <a:lnSpc>
                <a:spcPct val="100000"/>
              </a:lnSpc>
              <a:spcBef>
                <a:spcPts val="480"/>
              </a:spcBef>
              <a:spcAft>
                <a:spcPts val="0"/>
              </a:spcAft>
              <a:buClr>
                <a:schemeClr val="dk1"/>
              </a:buClr>
              <a:buFont typeface="Arial"/>
              <a:buNone/>
            </a:pPr>
            <a:endParaRPr sz="2400" b="0">
              <a:solidFill>
                <a:schemeClr val="dk1"/>
              </a:solidFill>
              <a:latin typeface="Arial"/>
              <a:ea typeface="Arial"/>
              <a:cs typeface="Arial"/>
              <a:sym typeface="Arial"/>
            </a:endParaRPr>
          </a:p>
          <a:p>
            <a:pPr marL="0" lvl="0" indent="0" algn="ctr" rtl="0">
              <a:lnSpc>
                <a:spcPct val="100000"/>
              </a:lnSpc>
              <a:spcBef>
                <a:spcPts val="0"/>
              </a:spcBef>
              <a:spcAft>
                <a:spcPts val="0"/>
              </a:spcAft>
              <a:buClr>
                <a:schemeClr val="dk1"/>
              </a:buClr>
              <a:buFont typeface="Arial"/>
              <a:buNone/>
            </a:pPr>
            <a:endParaRPr sz="4800">
              <a:solidFill>
                <a:schemeClr val="dk1"/>
              </a:solidFill>
              <a:latin typeface="Arial"/>
              <a:ea typeface="Arial"/>
              <a:cs typeface="Arial"/>
              <a:sym typeface="Arial"/>
            </a:endParaRPr>
          </a:p>
        </p:txBody>
      </p:sp>
      <p:sp>
        <p:nvSpPr>
          <p:cNvPr id="114" name="Google Shape;114;p16"/>
          <p:cNvSpPr txBox="1">
            <a:spLocks noGrp="1"/>
          </p:cNvSpPr>
          <p:nvPr>
            <p:ph type="sldNum" idx="12"/>
          </p:nvPr>
        </p:nvSpPr>
        <p:spPr>
          <a:xfrm>
            <a:off x="8580847" y="6325369"/>
            <a:ext cx="472800" cy="3912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fld id="{00000000-1234-1234-1234-123412341234}" type="slidenum">
              <a:rPr lang="en-US"/>
              <a:t>3</a:t>
            </a:fld>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17"/>
          <p:cNvSpPr txBox="1">
            <a:spLocks noGrp="1"/>
          </p:cNvSpPr>
          <p:nvPr>
            <p:ph type="title"/>
          </p:nvPr>
        </p:nvSpPr>
        <p:spPr>
          <a:xfrm>
            <a:off x="607450" y="156250"/>
            <a:ext cx="7973400" cy="640200"/>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Clr>
                <a:schemeClr val="dk1"/>
              </a:buClr>
              <a:buSzPts val="1100"/>
              <a:buFont typeface="Arial"/>
              <a:buNone/>
            </a:pPr>
            <a:r>
              <a:rPr lang="en-US">
                <a:solidFill>
                  <a:schemeClr val="dk1"/>
                </a:solidFill>
              </a:rPr>
              <a:t>What is a Title I school?</a:t>
            </a:r>
            <a:endParaRPr b="0">
              <a:solidFill>
                <a:srgbClr val="00AFD7"/>
              </a:solidFill>
            </a:endParaRPr>
          </a:p>
        </p:txBody>
      </p:sp>
      <p:sp>
        <p:nvSpPr>
          <p:cNvPr id="120" name="Google Shape;120;p17"/>
          <p:cNvSpPr txBox="1">
            <a:spLocks noGrp="1"/>
          </p:cNvSpPr>
          <p:nvPr>
            <p:ph type="sldNum" idx="12"/>
          </p:nvPr>
        </p:nvSpPr>
        <p:spPr>
          <a:xfrm>
            <a:off x="8580847" y="6325369"/>
            <a:ext cx="472800" cy="3912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fld id="{00000000-1234-1234-1234-123412341234}" type="slidenum">
              <a:rPr lang="en-US"/>
              <a:t>4</a:t>
            </a:fld>
            <a:endParaRPr/>
          </a:p>
        </p:txBody>
      </p:sp>
      <p:sp>
        <p:nvSpPr>
          <p:cNvPr id="121" name="Google Shape;121;p17"/>
          <p:cNvSpPr txBox="1"/>
          <p:nvPr/>
        </p:nvSpPr>
        <p:spPr>
          <a:xfrm>
            <a:off x="271425" y="1095950"/>
            <a:ext cx="9144000" cy="3232500"/>
          </a:xfrm>
          <a:prstGeom prst="rect">
            <a:avLst/>
          </a:prstGeom>
          <a:noFill/>
          <a:ln w="9525" cap="flat" cmpd="sng">
            <a:solidFill>
              <a:srgbClr val="FFFF00"/>
            </a:solidFill>
            <a:prstDash val="solid"/>
            <a:round/>
            <a:headEnd type="none" w="sm" len="sm"/>
            <a:tailEnd type="none" w="sm" len="sm"/>
          </a:ln>
        </p:spPr>
        <p:txBody>
          <a:bodyPr spcFirstLastPara="1" wrap="square" lIns="91425" tIns="91425" rIns="91425" bIns="91425" anchor="t" anchorCtr="0">
            <a:spAutoFit/>
          </a:bodyPr>
          <a:lstStyle/>
          <a:p>
            <a:pPr marL="0" lvl="0" indent="0" algn="l" rtl="0">
              <a:spcBef>
                <a:spcPts val="600"/>
              </a:spcBef>
              <a:spcAft>
                <a:spcPts val="0"/>
              </a:spcAft>
              <a:buClr>
                <a:schemeClr val="dk1"/>
              </a:buClr>
              <a:buSzPts val="1100"/>
              <a:buFont typeface="Arial"/>
              <a:buNone/>
            </a:pPr>
            <a:r>
              <a:rPr lang="en-US" sz="3000">
                <a:solidFill>
                  <a:srgbClr val="222222"/>
                </a:solidFill>
                <a:highlight>
                  <a:schemeClr val="lt1"/>
                </a:highlight>
                <a:latin typeface="Avenir"/>
                <a:ea typeface="Avenir"/>
                <a:cs typeface="Avenir"/>
                <a:sym typeface="Avenir"/>
              </a:rPr>
              <a:t>Title I is the largest federally funded educational program.  A Title I school is a school receiving federal funds for students. The basic principle of Title I is that schools with large concentrations of low-income students receive supplemental funds to meet students’ educational goals.</a:t>
            </a:r>
            <a:endParaRPr sz="3000">
              <a:solidFill>
                <a:schemeClr val="dk1"/>
              </a:solidFill>
              <a:latin typeface="Avenir"/>
              <a:ea typeface="Avenir"/>
              <a:cs typeface="Avenir"/>
              <a:sym typeface="Avenir"/>
            </a:endParaRPr>
          </a:p>
          <a:p>
            <a:pPr marL="0" marR="0" lvl="0" indent="0" algn="l" rtl="0">
              <a:lnSpc>
                <a:spcPct val="90000"/>
              </a:lnSpc>
              <a:spcBef>
                <a:spcPts val="0"/>
              </a:spcBef>
              <a:spcAft>
                <a:spcPts val="0"/>
              </a:spcAft>
              <a:buClr>
                <a:srgbClr val="00AFD7"/>
              </a:buClr>
              <a:buSzPts val="2000"/>
              <a:buFont typeface="Basic"/>
              <a:buNone/>
            </a:pPr>
            <a:endParaRPr sz="2000">
              <a:solidFill>
                <a:srgbClr val="666666"/>
              </a:solidFill>
              <a:highlight>
                <a:srgbClr val="FFFFFF"/>
              </a:highlight>
              <a:latin typeface="Avenir"/>
              <a:ea typeface="Avenir"/>
              <a:cs typeface="Avenir"/>
              <a:sym typeface="Aveni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Google Shape;126;p18"/>
          <p:cNvSpPr txBox="1">
            <a:spLocks noGrp="1"/>
          </p:cNvSpPr>
          <p:nvPr>
            <p:ph type="title"/>
          </p:nvPr>
        </p:nvSpPr>
        <p:spPr>
          <a:xfrm>
            <a:off x="585300" y="228650"/>
            <a:ext cx="7973400" cy="778800"/>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100000"/>
              </a:lnSpc>
              <a:spcBef>
                <a:spcPts val="0"/>
              </a:spcBef>
              <a:spcAft>
                <a:spcPts val="0"/>
              </a:spcAft>
              <a:buClr>
                <a:schemeClr val="dk1"/>
              </a:buClr>
              <a:buFont typeface="Arial"/>
              <a:buNone/>
            </a:pPr>
            <a:r>
              <a:rPr lang="en-US">
                <a:solidFill>
                  <a:schemeClr val="dk1"/>
                </a:solidFill>
              </a:rPr>
              <a:t>What does it mean to be a Title I School?</a:t>
            </a:r>
            <a:endParaRPr>
              <a:solidFill>
                <a:srgbClr val="00AFD7"/>
              </a:solidFill>
            </a:endParaRPr>
          </a:p>
        </p:txBody>
      </p:sp>
      <p:sp>
        <p:nvSpPr>
          <p:cNvPr id="127" name="Google Shape;127;p18"/>
          <p:cNvSpPr txBox="1">
            <a:spLocks noGrp="1"/>
          </p:cNvSpPr>
          <p:nvPr>
            <p:ph type="sldNum" idx="12"/>
          </p:nvPr>
        </p:nvSpPr>
        <p:spPr>
          <a:xfrm>
            <a:off x="8580847" y="6325369"/>
            <a:ext cx="472800" cy="3912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Clr>
                <a:srgbClr val="000000"/>
              </a:buClr>
              <a:buSzPts val="1300"/>
              <a:buFont typeface="Arial"/>
              <a:buNone/>
            </a:pPr>
            <a:fld id="{00000000-1234-1234-1234-123412341234}" type="slidenum">
              <a:rPr lang="en-US"/>
              <a:t>5</a:t>
            </a:fld>
            <a:endParaRPr/>
          </a:p>
        </p:txBody>
      </p:sp>
      <p:sp>
        <p:nvSpPr>
          <p:cNvPr id="128" name="Google Shape;128;p18"/>
          <p:cNvSpPr txBox="1"/>
          <p:nvPr/>
        </p:nvSpPr>
        <p:spPr>
          <a:xfrm>
            <a:off x="100200" y="1518125"/>
            <a:ext cx="8849700" cy="4578300"/>
          </a:xfrm>
          <a:prstGeom prst="rect">
            <a:avLst/>
          </a:prstGeom>
          <a:noFill/>
          <a:ln>
            <a:noFill/>
          </a:ln>
        </p:spPr>
        <p:txBody>
          <a:bodyPr spcFirstLastPara="1" wrap="square" lIns="91425" tIns="91425" rIns="91425" bIns="91425" anchor="t" anchorCtr="0">
            <a:noAutofit/>
          </a:bodyPr>
          <a:lstStyle/>
          <a:p>
            <a:pPr marL="342900" lvl="0" indent="-342900" algn="l" rtl="0">
              <a:spcBef>
                <a:spcPts val="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Being a Title I school means receiving federal funding (Title I dollars) to </a:t>
            </a:r>
            <a:r>
              <a:rPr lang="en-US" sz="2000" u="sng">
                <a:solidFill>
                  <a:schemeClr val="dk1"/>
                </a:solidFill>
                <a:latin typeface="Avenir"/>
                <a:ea typeface="Avenir"/>
                <a:cs typeface="Avenir"/>
                <a:sym typeface="Avenir"/>
              </a:rPr>
              <a:t>supplement</a:t>
            </a:r>
            <a:r>
              <a:rPr lang="en-US" sz="2000">
                <a:solidFill>
                  <a:schemeClr val="dk1"/>
                </a:solidFill>
                <a:latin typeface="Avenir"/>
                <a:ea typeface="Avenir"/>
                <a:cs typeface="Avenir"/>
                <a:sym typeface="Avenir"/>
              </a:rPr>
              <a:t> the school’s existing programs.  These dollars are used for the following:</a:t>
            </a:r>
            <a:endParaRPr sz="3000">
              <a:solidFill>
                <a:schemeClr val="dk1"/>
              </a:solidFill>
              <a:latin typeface="Avenir"/>
              <a:ea typeface="Avenir"/>
              <a:cs typeface="Avenir"/>
              <a:sym typeface="Avenir"/>
            </a:endParaRPr>
          </a:p>
          <a:p>
            <a:pPr marL="742950" lvl="1" indent="-285750" algn="l" rtl="0">
              <a:spcBef>
                <a:spcPts val="40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Identifying students experiencing academic difficulties and providing timely assistance to help students meet the state’s challenging content standards.</a:t>
            </a:r>
            <a:endParaRPr sz="2400">
              <a:solidFill>
                <a:schemeClr val="dk1"/>
              </a:solidFill>
              <a:latin typeface="Avenir"/>
              <a:ea typeface="Avenir"/>
              <a:cs typeface="Avenir"/>
              <a:sym typeface="Avenir"/>
            </a:endParaRPr>
          </a:p>
          <a:p>
            <a:pPr marL="742950" lvl="1" indent="-285750" algn="l" rtl="0">
              <a:spcBef>
                <a:spcPts val="40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Purchasing supplemental staff/programs/materials/supplies</a:t>
            </a:r>
            <a:endParaRPr sz="2400">
              <a:solidFill>
                <a:schemeClr val="dk1"/>
              </a:solidFill>
              <a:latin typeface="Avenir"/>
              <a:ea typeface="Avenir"/>
              <a:cs typeface="Avenir"/>
              <a:sym typeface="Avenir"/>
            </a:endParaRPr>
          </a:p>
          <a:p>
            <a:pPr marL="742950" lvl="1" indent="-285750" algn="l" rtl="0">
              <a:spcBef>
                <a:spcPts val="40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Conducting parent and family engagement meetings/trainings/activities</a:t>
            </a:r>
            <a:endParaRPr sz="2400">
              <a:solidFill>
                <a:schemeClr val="dk1"/>
              </a:solidFill>
              <a:latin typeface="Avenir"/>
              <a:ea typeface="Avenir"/>
              <a:cs typeface="Avenir"/>
              <a:sym typeface="Avenir"/>
            </a:endParaRPr>
          </a:p>
          <a:p>
            <a:pPr marL="742950" lvl="1" indent="-285750" algn="l" rtl="0">
              <a:spcBef>
                <a:spcPts val="40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Recruiting/Hiring/Retaining Highly-Qualified Teachers</a:t>
            </a:r>
            <a:endParaRPr sz="2400">
              <a:solidFill>
                <a:schemeClr val="dk1"/>
              </a:solidFill>
              <a:latin typeface="Avenir"/>
              <a:ea typeface="Avenir"/>
              <a:cs typeface="Avenir"/>
              <a:sym typeface="Avenir"/>
            </a:endParaRPr>
          </a:p>
          <a:p>
            <a:pPr marL="457200" lvl="0" indent="0" algn="l" rtl="0">
              <a:spcBef>
                <a:spcPts val="400"/>
              </a:spcBef>
              <a:spcAft>
                <a:spcPts val="0"/>
              </a:spcAft>
              <a:buClr>
                <a:schemeClr val="dk1"/>
              </a:buClr>
              <a:buSzPts val="1100"/>
              <a:buFont typeface="Arial"/>
              <a:buNone/>
            </a:pPr>
            <a:endParaRPr sz="3000">
              <a:solidFill>
                <a:schemeClr val="dk1"/>
              </a:solidFill>
              <a:latin typeface="Avenir"/>
              <a:ea typeface="Avenir"/>
              <a:cs typeface="Avenir"/>
              <a:sym typeface="Avenir"/>
            </a:endParaRPr>
          </a:p>
          <a:p>
            <a:pPr marL="342900" lvl="0" indent="-342900" algn="l" rtl="0">
              <a:spcBef>
                <a:spcPts val="40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Being a Title I school also means encouraging ongoing parent and family engagement and advocating for parents’ rights</a:t>
            </a:r>
            <a:endParaRPr sz="2200">
              <a:solidFill>
                <a:schemeClr val="dk1"/>
              </a:solidFill>
              <a:latin typeface="Avenir"/>
              <a:ea typeface="Avenir"/>
              <a:cs typeface="Avenir"/>
              <a:sym typeface="Avenir"/>
            </a:endParaRPr>
          </a:p>
          <a:p>
            <a:pPr marL="342900" lvl="0" indent="-342900" algn="l" rtl="0">
              <a:spcBef>
                <a:spcPts val="440"/>
              </a:spcBef>
              <a:spcAft>
                <a:spcPts val="0"/>
              </a:spcAft>
              <a:buClr>
                <a:schemeClr val="dk1"/>
              </a:buClr>
              <a:buFont typeface="Arial"/>
              <a:buNone/>
            </a:pPr>
            <a:endParaRPr sz="2200">
              <a:solidFill>
                <a:schemeClr val="dk1"/>
              </a:solidFill>
            </a:endParaRPr>
          </a:p>
          <a:p>
            <a:pPr marL="0" lvl="0" indent="0" algn="l" rtl="0">
              <a:spcBef>
                <a:spcPts val="0"/>
              </a:spcBef>
              <a:spcAft>
                <a:spcPts val="0"/>
              </a:spcAft>
              <a:buNone/>
            </a:pP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Google Shape;133;p19"/>
          <p:cNvSpPr txBox="1">
            <a:spLocks noGrp="1"/>
          </p:cNvSpPr>
          <p:nvPr>
            <p:ph type="sldNum" idx="12"/>
          </p:nvPr>
        </p:nvSpPr>
        <p:spPr>
          <a:xfrm>
            <a:off x="8580847" y="6325369"/>
            <a:ext cx="472800" cy="3912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Clr>
                <a:srgbClr val="000000"/>
              </a:buClr>
              <a:buSzPts val="1300"/>
              <a:buFont typeface="Arial"/>
              <a:buNone/>
            </a:pPr>
            <a:fld id="{00000000-1234-1234-1234-123412341234}" type="slidenum">
              <a:rPr lang="en-US"/>
              <a:t>6</a:t>
            </a:fld>
            <a:endParaRPr/>
          </a:p>
        </p:txBody>
      </p:sp>
      <p:sp>
        <p:nvSpPr>
          <p:cNvPr id="134" name="Google Shape;134;p19"/>
          <p:cNvSpPr txBox="1"/>
          <p:nvPr/>
        </p:nvSpPr>
        <p:spPr>
          <a:xfrm>
            <a:off x="100200" y="1518125"/>
            <a:ext cx="8849700" cy="4578300"/>
          </a:xfrm>
          <a:prstGeom prst="rect">
            <a:avLst/>
          </a:prstGeom>
          <a:noFill/>
          <a:ln>
            <a:noFill/>
          </a:ln>
        </p:spPr>
        <p:txBody>
          <a:bodyPr spcFirstLastPara="1" wrap="square" lIns="91425" tIns="91425" rIns="91425" bIns="91425" anchor="t" anchorCtr="0">
            <a:noAutofit/>
          </a:bodyPr>
          <a:lstStyle/>
          <a:p>
            <a:pPr marL="342900" lvl="0" indent="0" algn="l" rtl="0">
              <a:spcBef>
                <a:spcPts val="0"/>
              </a:spcBef>
              <a:spcAft>
                <a:spcPts val="0"/>
              </a:spcAft>
              <a:buClr>
                <a:schemeClr val="dk1"/>
              </a:buClr>
              <a:buSzPts val="1100"/>
              <a:buFont typeface="Arial"/>
              <a:buNone/>
            </a:pPr>
            <a:r>
              <a:rPr lang="en-US" sz="2000">
                <a:solidFill>
                  <a:srgbClr val="FF0000"/>
                </a:solidFill>
                <a:latin typeface="Avenir"/>
                <a:ea typeface="Avenir"/>
                <a:cs typeface="Avenir"/>
                <a:sym typeface="Avenir"/>
              </a:rPr>
              <a:t> </a:t>
            </a:r>
            <a:r>
              <a:rPr lang="en-US" sz="2000" i="1">
                <a:solidFill>
                  <a:srgbClr val="FF0000"/>
                </a:solidFill>
                <a:latin typeface="Avenir"/>
                <a:ea typeface="Avenir"/>
                <a:cs typeface="Avenir"/>
                <a:sym typeface="Avenir"/>
              </a:rPr>
              <a:t>Please edit based on your school’s allocation of funds</a:t>
            </a:r>
            <a:endParaRPr sz="2000" i="1">
              <a:solidFill>
                <a:srgbClr val="FF0000"/>
              </a:solidFill>
              <a:latin typeface="Avenir"/>
              <a:ea typeface="Avenir"/>
              <a:cs typeface="Avenir"/>
              <a:sym typeface="Avenir"/>
            </a:endParaRPr>
          </a:p>
          <a:p>
            <a:pPr marL="342900" lvl="0" indent="-342900" algn="l" rtl="0">
              <a:spcBef>
                <a:spcPts val="0"/>
              </a:spcBef>
              <a:spcAft>
                <a:spcPts val="0"/>
              </a:spcAft>
              <a:buClr>
                <a:srgbClr val="FF0000"/>
              </a:buClr>
              <a:buSzPts val="2000"/>
              <a:buFont typeface="Avenir"/>
              <a:buChar char="•"/>
            </a:pPr>
            <a:r>
              <a:rPr lang="en-US" sz="2000" i="1">
                <a:solidFill>
                  <a:srgbClr val="FF0000"/>
                </a:solidFill>
                <a:latin typeface="Avenir"/>
                <a:ea typeface="Avenir"/>
                <a:cs typeface="Avenir"/>
                <a:sym typeface="Avenir"/>
              </a:rPr>
              <a:t>Teacher Assistant</a:t>
            </a:r>
            <a:endParaRPr sz="2000" i="1">
              <a:solidFill>
                <a:srgbClr val="FF0000"/>
              </a:solidFill>
              <a:latin typeface="Avenir"/>
              <a:ea typeface="Avenir"/>
              <a:cs typeface="Avenir"/>
              <a:sym typeface="Avenir"/>
            </a:endParaRPr>
          </a:p>
          <a:p>
            <a:pPr marL="342900" lvl="0" indent="-342900" algn="l" rtl="0">
              <a:spcBef>
                <a:spcPts val="0"/>
              </a:spcBef>
              <a:spcAft>
                <a:spcPts val="0"/>
              </a:spcAft>
              <a:buClr>
                <a:srgbClr val="FF0000"/>
              </a:buClr>
              <a:buSzPts val="2000"/>
              <a:buFont typeface="Avenir"/>
              <a:buChar char="•"/>
            </a:pPr>
            <a:r>
              <a:rPr lang="en-US" sz="2000" i="1">
                <a:solidFill>
                  <a:srgbClr val="FF0000"/>
                </a:solidFill>
                <a:latin typeface="Avenir"/>
                <a:ea typeface="Avenir"/>
                <a:cs typeface="Avenir"/>
                <a:sym typeface="Avenir"/>
              </a:rPr>
              <a:t>Parent Involvement</a:t>
            </a:r>
            <a:endParaRPr sz="2000" i="1">
              <a:solidFill>
                <a:srgbClr val="FF0000"/>
              </a:solidFill>
              <a:latin typeface="Avenir"/>
              <a:ea typeface="Avenir"/>
              <a:cs typeface="Avenir"/>
              <a:sym typeface="Avenir"/>
            </a:endParaRPr>
          </a:p>
          <a:p>
            <a:pPr marL="342900" lvl="0" indent="-342900" algn="l" rtl="0">
              <a:spcBef>
                <a:spcPts val="0"/>
              </a:spcBef>
              <a:spcAft>
                <a:spcPts val="0"/>
              </a:spcAft>
              <a:buClr>
                <a:srgbClr val="FF0000"/>
              </a:buClr>
              <a:buSzPts val="2000"/>
              <a:buFont typeface="Avenir"/>
              <a:buChar char="•"/>
            </a:pPr>
            <a:r>
              <a:rPr lang="en-US" sz="2000" i="1">
                <a:solidFill>
                  <a:srgbClr val="FF0000"/>
                </a:solidFill>
                <a:latin typeface="Avenir"/>
                <a:ea typeface="Avenir"/>
                <a:cs typeface="Avenir"/>
                <a:sym typeface="Avenir"/>
              </a:rPr>
              <a:t>Professional Development for staff</a:t>
            </a:r>
            <a:endParaRPr sz="2000" i="1">
              <a:solidFill>
                <a:srgbClr val="FF0000"/>
              </a:solidFill>
              <a:latin typeface="Avenir"/>
              <a:ea typeface="Avenir"/>
              <a:cs typeface="Avenir"/>
              <a:sym typeface="Avenir"/>
            </a:endParaRPr>
          </a:p>
          <a:p>
            <a:pPr marL="342900" lvl="0" indent="-342900" algn="l" rtl="0">
              <a:spcBef>
                <a:spcPts val="0"/>
              </a:spcBef>
              <a:spcAft>
                <a:spcPts val="0"/>
              </a:spcAft>
              <a:buClr>
                <a:srgbClr val="FF0000"/>
              </a:buClr>
              <a:buSzPts val="2000"/>
              <a:buFont typeface="Avenir"/>
              <a:buChar char="•"/>
            </a:pPr>
            <a:r>
              <a:rPr lang="en-US" sz="2000" i="1">
                <a:solidFill>
                  <a:srgbClr val="FF0000"/>
                </a:solidFill>
                <a:latin typeface="Avenir"/>
                <a:ea typeface="Avenir"/>
                <a:cs typeface="Avenir"/>
                <a:sym typeface="Avenir"/>
              </a:rPr>
              <a:t>Substitutes for staff professional development </a:t>
            </a:r>
            <a:endParaRPr sz="2000" i="1">
              <a:solidFill>
                <a:srgbClr val="FF0000"/>
              </a:solidFill>
              <a:latin typeface="Avenir"/>
              <a:ea typeface="Avenir"/>
              <a:cs typeface="Avenir"/>
              <a:sym typeface="Avenir"/>
            </a:endParaRPr>
          </a:p>
          <a:p>
            <a:pPr marL="342900" lvl="0" indent="-342900" algn="l" rtl="0">
              <a:spcBef>
                <a:spcPts val="0"/>
              </a:spcBef>
              <a:spcAft>
                <a:spcPts val="0"/>
              </a:spcAft>
              <a:buClr>
                <a:srgbClr val="FF0000"/>
              </a:buClr>
              <a:buSzPts val="2000"/>
              <a:buFont typeface="Avenir"/>
              <a:buChar char="•"/>
            </a:pPr>
            <a:r>
              <a:rPr lang="en-US" sz="2000" i="1">
                <a:solidFill>
                  <a:srgbClr val="FF0000"/>
                </a:solidFill>
                <a:latin typeface="Avenir"/>
                <a:ea typeface="Avenir"/>
                <a:cs typeface="Avenir"/>
                <a:sym typeface="Avenir"/>
              </a:rPr>
              <a:t>Tutoring services (HEART)</a:t>
            </a:r>
            <a:endParaRPr sz="2000" i="1">
              <a:solidFill>
                <a:srgbClr val="FF0000"/>
              </a:solidFill>
              <a:latin typeface="Avenir"/>
              <a:ea typeface="Avenir"/>
              <a:cs typeface="Avenir"/>
              <a:sym typeface="Avenir"/>
            </a:endParaRPr>
          </a:p>
          <a:p>
            <a:pPr marL="342900" lvl="0" indent="-342900" algn="l" rtl="0">
              <a:spcBef>
                <a:spcPts val="0"/>
              </a:spcBef>
              <a:spcAft>
                <a:spcPts val="0"/>
              </a:spcAft>
              <a:buClr>
                <a:srgbClr val="FF0000"/>
              </a:buClr>
              <a:buSzPts val="2000"/>
              <a:buFont typeface="Avenir"/>
              <a:buChar char="•"/>
            </a:pPr>
            <a:r>
              <a:rPr lang="en-US" sz="2000" i="1">
                <a:solidFill>
                  <a:srgbClr val="FF0000"/>
                </a:solidFill>
                <a:latin typeface="Avenir"/>
                <a:ea typeface="Avenir"/>
                <a:cs typeface="Avenir"/>
                <a:sym typeface="Avenir"/>
              </a:rPr>
              <a:t>Supplies and materials (books, technology) </a:t>
            </a:r>
            <a:endParaRPr sz="2000" i="1">
              <a:solidFill>
                <a:srgbClr val="FF0000"/>
              </a:solidFill>
              <a:latin typeface="Avenir"/>
              <a:ea typeface="Avenir"/>
              <a:cs typeface="Avenir"/>
              <a:sym typeface="Avenir"/>
            </a:endParaRPr>
          </a:p>
          <a:p>
            <a:pPr marL="0" lvl="0" indent="0" algn="l" rtl="0">
              <a:spcBef>
                <a:spcPts val="0"/>
              </a:spcBef>
              <a:spcAft>
                <a:spcPts val="0"/>
              </a:spcAft>
              <a:buClr>
                <a:schemeClr val="dk1"/>
              </a:buClr>
              <a:buSzPts val="1100"/>
              <a:buFont typeface="Arial"/>
              <a:buNone/>
            </a:pPr>
            <a:endParaRPr sz="2000">
              <a:solidFill>
                <a:srgbClr val="FF0000"/>
              </a:solidFill>
            </a:endParaRPr>
          </a:p>
          <a:p>
            <a:pPr marL="342900" lvl="0" indent="-342900" algn="l" rtl="0">
              <a:spcBef>
                <a:spcPts val="440"/>
              </a:spcBef>
              <a:spcAft>
                <a:spcPts val="0"/>
              </a:spcAft>
              <a:buNone/>
            </a:pPr>
            <a:endParaRPr sz="2200">
              <a:solidFill>
                <a:schemeClr val="dk1"/>
              </a:solidFill>
            </a:endParaRPr>
          </a:p>
          <a:p>
            <a:pPr marL="0" lvl="0" indent="0" algn="l" rtl="0">
              <a:spcBef>
                <a:spcPts val="0"/>
              </a:spcBef>
              <a:spcAft>
                <a:spcPts val="0"/>
              </a:spcAft>
              <a:buNone/>
            </a:pPr>
            <a:endParaRPr/>
          </a:p>
        </p:txBody>
      </p:sp>
      <p:sp>
        <p:nvSpPr>
          <p:cNvPr id="135" name="Google Shape;135;p19"/>
          <p:cNvSpPr txBox="1"/>
          <p:nvPr/>
        </p:nvSpPr>
        <p:spPr>
          <a:xfrm>
            <a:off x="482600" y="139700"/>
            <a:ext cx="8467200" cy="9390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US" sz="3500" b="1">
                <a:solidFill>
                  <a:schemeClr val="dk1"/>
                </a:solidFill>
                <a:latin typeface="Avenir"/>
                <a:ea typeface="Avenir"/>
                <a:cs typeface="Avenir"/>
                <a:sym typeface="Avenir"/>
              </a:rPr>
              <a:t>How are Title I funds used in our school?</a:t>
            </a:r>
            <a:br>
              <a:rPr lang="en-US" sz="3600">
                <a:solidFill>
                  <a:schemeClr val="dk1"/>
                </a:solidFill>
                <a:latin typeface="Avenir"/>
                <a:ea typeface="Avenir"/>
                <a:cs typeface="Avenir"/>
                <a:sym typeface="Avenir"/>
              </a:rPr>
            </a:br>
            <a:endParaRPr>
              <a:latin typeface="Avenir"/>
              <a:ea typeface="Avenir"/>
              <a:cs typeface="Avenir"/>
              <a:sym typeface="Aveni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p20"/>
          <p:cNvSpPr txBox="1">
            <a:spLocks noGrp="1"/>
          </p:cNvSpPr>
          <p:nvPr>
            <p:ph type="sldNum" idx="12"/>
          </p:nvPr>
        </p:nvSpPr>
        <p:spPr>
          <a:xfrm>
            <a:off x="8580847" y="6325369"/>
            <a:ext cx="472800" cy="3912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Clr>
                <a:srgbClr val="000000"/>
              </a:buClr>
              <a:buSzPts val="1300"/>
              <a:buFont typeface="Arial"/>
              <a:buNone/>
            </a:pPr>
            <a:fld id="{00000000-1234-1234-1234-123412341234}" type="slidenum">
              <a:rPr lang="en-US"/>
              <a:t>7</a:t>
            </a:fld>
            <a:endParaRPr/>
          </a:p>
        </p:txBody>
      </p:sp>
      <p:sp>
        <p:nvSpPr>
          <p:cNvPr id="141" name="Google Shape;141;p20"/>
          <p:cNvSpPr txBox="1"/>
          <p:nvPr/>
        </p:nvSpPr>
        <p:spPr>
          <a:xfrm>
            <a:off x="389025" y="1108200"/>
            <a:ext cx="8583000" cy="4867200"/>
          </a:xfrm>
          <a:prstGeom prst="rect">
            <a:avLst/>
          </a:prstGeom>
          <a:noFill/>
          <a:ln>
            <a:noFill/>
          </a:ln>
        </p:spPr>
        <p:txBody>
          <a:bodyPr spcFirstLastPara="1" wrap="square" lIns="91425" tIns="91425" rIns="91425" bIns="91425" anchor="t" anchorCtr="0">
            <a:noAutofit/>
          </a:bodyPr>
          <a:lstStyle/>
          <a:p>
            <a:pPr marL="342900" lvl="0" indent="-342900" algn="l" rtl="0">
              <a:spcBef>
                <a:spcPts val="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Any Local Education Agency (LEA) or school district with a Title I Allocation exceeding $500,000 is required by law to set aside 1% of the Title I allocation for parent and family engagement. </a:t>
            </a:r>
            <a:endParaRPr sz="2000">
              <a:solidFill>
                <a:schemeClr val="dk1"/>
              </a:solidFill>
              <a:latin typeface="Avenir"/>
              <a:ea typeface="Avenir"/>
              <a:cs typeface="Avenir"/>
              <a:sym typeface="Avenir"/>
            </a:endParaRPr>
          </a:p>
          <a:p>
            <a:pPr marL="342900" lvl="0" indent="0" algn="l" rtl="0">
              <a:spcBef>
                <a:spcPts val="0"/>
              </a:spcBef>
              <a:spcAft>
                <a:spcPts val="0"/>
              </a:spcAft>
              <a:buClr>
                <a:schemeClr val="dk1"/>
              </a:buClr>
              <a:buSzPts val="1100"/>
              <a:buFont typeface="Arial"/>
              <a:buNone/>
            </a:pPr>
            <a:endParaRPr sz="2000">
              <a:solidFill>
                <a:schemeClr val="dk1"/>
              </a:solidFill>
              <a:latin typeface="Avenir"/>
              <a:ea typeface="Avenir"/>
              <a:cs typeface="Avenir"/>
              <a:sym typeface="Avenir"/>
            </a:endParaRPr>
          </a:p>
          <a:p>
            <a:pPr marL="342900" lvl="0" indent="-342900" algn="l" rtl="0">
              <a:spcBef>
                <a:spcPts val="100"/>
              </a:spcBef>
              <a:spcAft>
                <a:spcPts val="0"/>
              </a:spcAft>
              <a:buClr>
                <a:schemeClr val="dk1"/>
              </a:buClr>
              <a:buFont typeface="Arial"/>
              <a:buNone/>
            </a:pPr>
            <a:endParaRPr sz="500">
              <a:solidFill>
                <a:schemeClr val="dk1"/>
              </a:solidFill>
              <a:latin typeface="Avenir"/>
              <a:ea typeface="Avenir"/>
              <a:cs typeface="Avenir"/>
              <a:sym typeface="Avenir"/>
            </a:endParaRPr>
          </a:p>
          <a:p>
            <a:pPr marL="342900" lvl="0" indent="-342900" algn="l" rtl="0">
              <a:spcBef>
                <a:spcPts val="40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Of that 1%, 10% may be reserved at the LEA/district level for system-wide initiatives related to parent and family engagement.  The remaining 90% must be allocated to all Title I schools in the district.  In CMS, each Title I school receives its portion of the 90% to implement school-level parent and family engagement activities and events</a:t>
            </a:r>
            <a:endParaRPr sz="2000">
              <a:solidFill>
                <a:schemeClr val="dk1"/>
              </a:solidFill>
              <a:latin typeface="Avenir"/>
              <a:ea typeface="Avenir"/>
              <a:cs typeface="Avenir"/>
              <a:sym typeface="Avenir"/>
            </a:endParaRPr>
          </a:p>
          <a:p>
            <a:pPr marL="342900" lvl="0" indent="0" algn="l" rtl="0">
              <a:spcBef>
                <a:spcPts val="400"/>
              </a:spcBef>
              <a:spcAft>
                <a:spcPts val="0"/>
              </a:spcAft>
              <a:buClr>
                <a:schemeClr val="dk1"/>
              </a:buClr>
              <a:buSzPts val="1100"/>
              <a:buFont typeface="Arial"/>
              <a:buNone/>
            </a:pPr>
            <a:endParaRPr sz="2000">
              <a:solidFill>
                <a:schemeClr val="dk1"/>
              </a:solidFill>
              <a:latin typeface="Avenir"/>
              <a:ea typeface="Avenir"/>
              <a:cs typeface="Avenir"/>
              <a:sym typeface="Avenir"/>
            </a:endParaRPr>
          </a:p>
          <a:p>
            <a:pPr marL="342900" lvl="0" indent="-342900" algn="l" rtl="0">
              <a:spcBef>
                <a:spcPts val="400"/>
              </a:spcBef>
              <a:spcAft>
                <a:spcPts val="0"/>
              </a:spcAft>
              <a:buClr>
                <a:schemeClr val="dk1"/>
              </a:buClr>
              <a:buSzPts val="2000"/>
              <a:buFont typeface="Avenir"/>
              <a:buChar char="•"/>
            </a:pPr>
            <a:r>
              <a:rPr lang="en-US" sz="2000">
                <a:solidFill>
                  <a:schemeClr val="dk1"/>
                </a:solidFill>
                <a:latin typeface="Avenir"/>
                <a:ea typeface="Avenir"/>
                <a:cs typeface="Avenir"/>
                <a:sym typeface="Avenir"/>
              </a:rPr>
              <a:t>Title I parents have the right to provide input into decisions regarding how this money is spent.  This process is completed through the School Improvement Team (SIT) </a:t>
            </a:r>
            <a:endParaRPr sz="3000">
              <a:solidFill>
                <a:schemeClr val="dk1"/>
              </a:solidFill>
              <a:latin typeface="Avenir"/>
              <a:ea typeface="Avenir"/>
              <a:cs typeface="Avenir"/>
              <a:sym typeface="Avenir"/>
            </a:endParaRPr>
          </a:p>
          <a:p>
            <a:pPr marL="342900" lvl="0" indent="-342900" algn="l" rtl="0">
              <a:spcBef>
                <a:spcPts val="440"/>
              </a:spcBef>
              <a:spcAft>
                <a:spcPts val="0"/>
              </a:spcAft>
              <a:buClr>
                <a:schemeClr val="dk1"/>
              </a:buClr>
              <a:buFont typeface="Arial"/>
              <a:buNone/>
            </a:pPr>
            <a:endParaRPr sz="2200">
              <a:solidFill>
                <a:schemeClr val="dk1"/>
              </a:solidFill>
              <a:latin typeface="Avenir"/>
              <a:ea typeface="Avenir"/>
              <a:cs typeface="Avenir"/>
              <a:sym typeface="Avenir"/>
            </a:endParaRPr>
          </a:p>
          <a:p>
            <a:pPr marL="0" lvl="0" indent="0" algn="ctr" rtl="0">
              <a:spcBef>
                <a:spcPts val="0"/>
              </a:spcBef>
              <a:spcAft>
                <a:spcPts val="0"/>
              </a:spcAft>
              <a:buClr>
                <a:schemeClr val="dk1"/>
              </a:buClr>
              <a:buFont typeface="Arial"/>
              <a:buNone/>
            </a:pPr>
            <a:endParaRPr sz="3000" b="1">
              <a:solidFill>
                <a:schemeClr val="dk1"/>
              </a:solidFill>
            </a:endParaRPr>
          </a:p>
          <a:p>
            <a:pPr marL="0" lvl="0" indent="0" algn="l" rtl="0">
              <a:spcBef>
                <a:spcPts val="0"/>
              </a:spcBef>
              <a:spcAft>
                <a:spcPts val="0"/>
              </a:spcAft>
              <a:buClr>
                <a:schemeClr val="dk1"/>
              </a:buClr>
              <a:buSzPts val="1200"/>
              <a:buFont typeface="Arial"/>
              <a:buNone/>
            </a:pPr>
            <a:endParaRPr sz="2300">
              <a:solidFill>
                <a:srgbClr val="0C0C0C"/>
              </a:solidFill>
              <a:latin typeface="Calibri"/>
              <a:ea typeface="Calibri"/>
              <a:cs typeface="Calibri"/>
              <a:sym typeface="Calibri"/>
            </a:endParaRPr>
          </a:p>
          <a:p>
            <a:pPr marL="0" lvl="0" indent="0" algn="l" rtl="0">
              <a:spcBef>
                <a:spcPts val="0"/>
              </a:spcBef>
              <a:spcAft>
                <a:spcPts val="0"/>
              </a:spcAft>
              <a:buNone/>
            </a:pPr>
            <a:endParaRPr/>
          </a:p>
        </p:txBody>
      </p:sp>
      <p:sp>
        <p:nvSpPr>
          <p:cNvPr id="142" name="Google Shape;142;p20"/>
          <p:cNvSpPr txBox="1"/>
          <p:nvPr/>
        </p:nvSpPr>
        <p:spPr>
          <a:xfrm>
            <a:off x="0" y="0"/>
            <a:ext cx="8972100" cy="1108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US" sz="3000" b="1">
                <a:solidFill>
                  <a:schemeClr val="dk1"/>
                </a:solidFill>
                <a:latin typeface="Avenir"/>
                <a:ea typeface="Avenir"/>
                <a:cs typeface="Avenir"/>
                <a:sym typeface="Avenir"/>
              </a:rPr>
              <a:t>What is the 1% set-aside and how are parents involved?</a:t>
            </a:r>
            <a:endParaRPr sz="3000" b="1">
              <a:solidFill>
                <a:schemeClr val="dk1"/>
              </a:solidFill>
              <a:latin typeface="Avenir"/>
              <a:ea typeface="Avenir"/>
              <a:cs typeface="Avenir"/>
              <a:sym typeface="Aveni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sp>
        <p:nvSpPr>
          <p:cNvPr id="147" name="Google Shape;147;p21"/>
          <p:cNvSpPr txBox="1">
            <a:spLocks noGrp="1"/>
          </p:cNvSpPr>
          <p:nvPr>
            <p:ph type="title"/>
          </p:nvPr>
        </p:nvSpPr>
        <p:spPr>
          <a:xfrm>
            <a:off x="457200" y="169325"/>
            <a:ext cx="8534400" cy="863700"/>
          </a:xfrm>
          <a:prstGeom prst="rect">
            <a:avLst/>
          </a:prstGeom>
          <a:noFill/>
          <a:ln>
            <a:noFill/>
          </a:ln>
        </p:spPr>
        <p:txBody>
          <a:bodyPr spcFirstLastPara="1" wrap="square" lIns="91425" tIns="45700" rIns="91425" bIns="45700" anchor="ctr" anchorCtr="0">
            <a:normAutofit/>
          </a:bodyPr>
          <a:lstStyle/>
          <a:p>
            <a:pPr marL="0" lvl="0" indent="0" algn="l" rtl="0">
              <a:lnSpc>
                <a:spcPct val="100000"/>
              </a:lnSpc>
              <a:spcBef>
                <a:spcPts val="0"/>
              </a:spcBef>
              <a:spcAft>
                <a:spcPts val="0"/>
              </a:spcAft>
              <a:buClr>
                <a:schemeClr val="dk1"/>
              </a:buClr>
              <a:buFont typeface="Arial"/>
              <a:buNone/>
            </a:pPr>
            <a:r>
              <a:rPr lang="en-US" sz="3400">
                <a:solidFill>
                  <a:schemeClr val="dk1"/>
                </a:solidFill>
              </a:rPr>
              <a:t>Parent and Family Engagement Allocation</a:t>
            </a:r>
            <a:endParaRPr sz="3400">
              <a:solidFill>
                <a:srgbClr val="00AFD7"/>
              </a:solidFill>
            </a:endParaRPr>
          </a:p>
        </p:txBody>
      </p:sp>
      <p:sp>
        <p:nvSpPr>
          <p:cNvPr id="148" name="Google Shape;148;p21"/>
          <p:cNvSpPr txBox="1">
            <a:spLocks noGrp="1"/>
          </p:cNvSpPr>
          <p:nvPr>
            <p:ph type="sldNum" idx="12"/>
          </p:nvPr>
        </p:nvSpPr>
        <p:spPr>
          <a:xfrm>
            <a:off x="8580847" y="6325369"/>
            <a:ext cx="472800" cy="3912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Clr>
                <a:srgbClr val="000000"/>
              </a:buClr>
              <a:buSzPts val="1300"/>
              <a:buFont typeface="Arial"/>
              <a:buNone/>
            </a:pPr>
            <a:fld id="{00000000-1234-1234-1234-123412341234}" type="slidenum">
              <a:rPr lang="en-US"/>
              <a:t>8</a:t>
            </a:fld>
            <a:endParaRPr/>
          </a:p>
        </p:txBody>
      </p:sp>
      <p:sp>
        <p:nvSpPr>
          <p:cNvPr id="149" name="Google Shape;149;p21"/>
          <p:cNvSpPr txBox="1"/>
          <p:nvPr/>
        </p:nvSpPr>
        <p:spPr>
          <a:xfrm>
            <a:off x="230325" y="1822625"/>
            <a:ext cx="7973400" cy="3288300"/>
          </a:xfrm>
          <a:prstGeom prst="rect">
            <a:avLst/>
          </a:prstGeom>
          <a:noFill/>
          <a:ln>
            <a:noFill/>
          </a:ln>
        </p:spPr>
        <p:txBody>
          <a:bodyPr spcFirstLastPara="1" wrap="square" lIns="91425" tIns="91425" rIns="91425" bIns="91425" anchor="t" anchorCtr="0">
            <a:noAutofit/>
          </a:bodyPr>
          <a:lstStyle/>
          <a:p>
            <a:pPr marL="457200" lvl="0" indent="-355600" algn="l" rtl="0">
              <a:spcBef>
                <a:spcPts val="0"/>
              </a:spcBef>
              <a:spcAft>
                <a:spcPts val="0"/>
              </a:spcAft>
              <a:buClr>
                <a:srgbClr val="FF0000"/>
              </a:buClr>
              <a:buSzPts val="2000"/>
              <a:buFont typeface="Avenir"/>
              <a:buChar char="●"/>
            </a:pPr>
            <a:r>
              <a:rPr lang="en-US" sz="2000">
                <a:solidFill>
                  <a:srgbClr val="FF0000"/>
                </a:solidFill>
                <a:latin typeface="Avenir"/>
                <a:ea typeface="Avenir"/>
                <a:cs typeface="Avenir"/>
                <a:sym typeface="Avenir"/>
              </a:rPr>
              <a:t>How we are spending our Title I funds: </a:t>
            </a:r>
            <a:endParaRPr sz="2000">
              <a:solidFill>
                <a:srgbClr val="FF0000"/>
              </a:solidFill>
              <a:latin typeface="Avenir"/>
              <a:ea typeface="Avenir"/>
              <a:cs typeface="Avenir"/>
              <a:sym typeface="Avenir"/>
            </a:endParaRPr>
          </a:p>
          <a:p>
            <a:pPr marL="0" lvl="0" indent="0" algn="l" rtl="0">
              <a:spcBef>
                <a:spcPts val="0"/>
              </a:spcBef>
              <a:spcAft>
                <a:spcPts val="0"/>
              </a:spcAft>
              <a:buClr>
                <a:schemeClr val="dk1"/>
              </a:buClr>
              <a:buSzPts val="1100"/>
              <a:buFont typeface="Arial"/>
              <a:buNone/>
            </a:pPr>
            <a:r>
              <a:rPr lang="en-US" sz="2000">
                <a:solidFill>
                  <a:srgbClr val="FF0000"/>
                </a:solidFill>
                <a:latin typeface="Avenir"/>
                <a:ea typeface="Avenir"/>
                <a:cs typeface="Avenir"/>
                <a:sym typeface="Avenir"/>
              </a:rPr>
              <a:t> </a:t>
            </a:r>
            <a:endParaRPr sz="2000">
              <a:solidFill>
                <a:srgbClr val="FF0000"/>
              </a:solidFill>
              <a:latin typeface="Avenir"/>
              <a:ea typeface="Avenir"/>
              <a:cs typeface="Avenir"/>
              <a:sym typeface="Avenir"/>
            </a:endParaRPr>
          </a:p>
          <a:p>
            <a:pPr marL="457200" lvl="0" indent="-355600" algn="l" rtl="0">
              <a:spcBef>
                <a:spcPts val="0"/>
              </a:spcBef>
              <a:spcAft>
                <a:spcPts val="0"/>
              </a:spcAft>
              <a:buClr>
                <a:srgbClr val="FF0000"/>
              </a:buClr>
              <a:buSzPts val="2000"/>
              <a:buFont typeface="Avenir"/>
              <a:buChar char="●"/>
            </a:pPr>
            <a:r>
              <a:rPr lang="en-US" sz="2000">
                <a:solidFill>
                  <a:srgbClr val="FF0000"/>
                </a:solidFill>
                <a:latin typeface="Avenir"/>
                <a:ea typeface="Avenir"/>
                <a:cs typeface="Avenir"/>
                <a:sym typeface="Avenir"/>
              </a:rPr>
              <a:t>Examples</a:t>
            </a:r>
            <a:endParaRPr sz="2000">
              <a:solidFill>
                <a:srgbClr val="FF0000"/>
              </a:solidFill>
              <a:latin typeface="Avenir"/>
              <a:ea typeface="Avenir"/>
              <a:cs typeface="Avenir"/>
              <a:sym typeface="Avenir"/>
            </a:endParaRPr>
          </a:p>
          <a:p>
            <a:pPr marL="0" lvl="0" indent="0" algn="l" rtl="0">
              <a:spcBef>
                <a:spcPts val="0"/>
              </a:spcBef>
              <a:spcAft>
                <a:spcPts val="0"/>
              </a:spcAft>
              <a:buClr>
                <a:schemeClr val="dk1"/>
              </a:buClr>
              <a:buSzPts val="1100"/>
              <a:buFont typeface="Arial"/>
              <a:buNone/>
            </a:pPr>
            <a:endParaRPr sz="2000">
              <a:solidFill>
                <a:srgbClr val="FF0000"/>
              </a:solidFill>
              <a:latin typeface="Avenir"/>
              <a:ea typeface="Avenir"/>
              <a:cs typeface="Avenir"/>
              <a:sym typeface="Avenir"/>
            </a:endParaRPr>
          </a:p>
          <a:p>
            <a:pPr marL="914400" lvl="0" indent="0" algn="l" rtl="0">
              <a:spcBef>
                <a:spcPts val="0"/>
              </a:spcBef>
              <a:spcAft>
                <a:spcPts val="0"/>
              </a:spcAft>
              <a:buClr>
                <a:schemeClr val="dk1"/>
              </a:buClr>
              <a:buSzPts val="1100"/>
              <a:buFont typeface="Arial"/>
              <a:buNone/>
            </a:pPr>
            <a:r>
              <a:rPr lang="en-US" sz="2000">
                <a:solidFill>
                  <a:srgbClr val="FF0000"/>
                </a:solidFill>
                <a:latin typeface="Avenir"/>
                <a:ea typeface="Avenir"/>
                <a:cs typeface="Avenir"/>
                <a:sym typeface="Avenir"/>
              </a:rPr>
              <a:t>1</a:t>
            </a:r>
            <a:endParaRPr sz="2000">
              <a:solidFill>
                <a:srgbClr val="FF0000"/>
              </a:solidFill>
              <a:latin typeface="Avenir"/>
              <a:ea typeface="Avenir"/>
              <a:cs typeface="Avenir"/>
              <a:sym typeface="Avenir"/>
            </a:endParaRPr>
          </a:p>
          <a:p>
            <a:pPr marL="914400" lvl="0" indent="0" algn="l" rtl="0">
              <a:spcBef>
                <a:spcPts val="0"/>
              </a:spcBef>
              <a:spcAft>
                <a:spcPts val="0"/>
              </a:spcAft>
              <a:buClr>
                <a:schemeClr val="dk1"/>
              </a:buClr>
              <a:buSzPts val="1100"/>
              <a:buFont typeface="Arial"/>
              <a:buNone/>
            </a:pPr>
            <a:r>
              <a:rPr lang="en-US" sz="2000">
                <a:solidFill>
                  <a:srgbClr val="FF0000"/>
                </a:solidFill>
                <a:latin typeface="Avenir"/>
                <a:ea typeface="Avenir"/>
                <a:cs typeface="Avenir"/>
                <a:sym typeface="Avenir"/>
              </a:rPr>
              <a:t>2</a:t>
            </a:r>
            <a:endParaRPr sz="2000">
              <a:solidFill>
                <a:srgbClr val="FF0000"/>
              </a:solidFill>
              <a:latin typeface="Avenir"/>
              <a:ea typeface="Avenir"/>
              <a:cs typeface="Avenir"/>
              <a:sym typeface="Avenir"/>
            </a:endParaRPr>
          </a:p>
          <a:p>
            <a:pPr marL="914400" lvl="0" indent="0" algn="l" rtl="0">
              <a:spcBef>
                <a:spcPts val="0"/>
              </a:spcBef>
              <a:spcAft>
                <a:spcPts val="0"/>
              </a:spcAft>
              <a:buClr>
                <a:schemeClr val="dk1"/>
              </a:buClr>
              <a:buSzPts val="1100"/>
              <a:buFont typeface="Arial"/>
              <a:buNone/>
            </a:pPr>
            <a:r>
              <a:rPr lang="en-US" sz="2000">
                <a:solidFill>
                  <a:srgbClr val="FF0000"/>
                </a:solidFill>
                <a:latin typeface="Avenir"/>
                <a:ea typeface="Avenir"/>
                <a:cs typeface="Avenir"/>
                <a:sym typeface="Avenir"/>
              </a:rPr>
              <a:t>3</a:t>
            </a:r>
            <a:endParaRPr sz="2000">
              <a:solidFill>
                <a:srgbClr val="FF0000"/>
              </a:solidFill>
              <a:latin typeface="Avenir"/>
              <a:ea typeface="Avenir"/>
              <a:cs typeface="Avenir"/>
              <a:sym typeface="Avenir"/>
            </a:endParaRPr>
          </a:p>
          <a:p>
            <a:pPr marL="0" lvl="0" indent="0" algn="l" rtl="0">
              <a:spcBef>
                <a:spcPts val="0"/>
              </a:spcBef>
              <a:spcAft>
                <a:spcPts val="0"/>
              </a:spcAft>
              <a:buClr>
                <a:schemeClr val="dk1"/>
              </a:buClr>
              <a:buSzPts val="1100"/>
              <a:buFont typeface="Arial"/>
              <a:buNone/>
            </a:pPr>
            <a:endParaRPr sz="2000">
              <a:solidFill>
                <a:srgbClr val="FF0000"/>
              </a:solidFill>
            </a:endParaRPr>
          </a:p>
          <a:p>
            <a:pPr marL="914400" lvl="0" indent="0" algn="l" rtl="0">
              <a:spcBef>
                <a:spcPts val="0"/>
              </a:spcBef>
              <a:spcAft>
                <a:spcPts val="0"/>
              </a:spcAft>
              <a:buClr>
                <a:schemeClr val="dk1"/>
              </a:buClr>
              <a:buSzPts val="1100"/>
              <a:buFont typeface="Arial"/>
              <a:buNone/>
            </a:pPr>
            <a:endParaRPr sz="2000">
              <a:solidFill>
                <a:srgbClr val="FF0000"/>
              </a:solidFill>
            </a:endParaRPr>
          </a:p>
          <a:p>
            <a:pPr marL="914400" lvl="0" indent="0" algn="l" rtl="0">
              <a:spcBef>
                <a:spcPts val="0"/>
              </a:spcBef>
              <a:spcAft>
                <a:spcPts val="0"/>
              </a:spcAft>
              <a:buClr>
                <a:schemeClr val="dk1"/>
              </a:buClr>
              <a:buSzPts val="1100"/>
              <a:buFont typeface="Arial"/>
              <a:buNone/>
            </a:pPr>
            <a:endParaRPr sz="2000">
              <a:solidFill>
                <a:srgbClr val="FF0000"/>
              </a:solidFill>
            </a:endParaRPr>
          </a:p>
          <a:p>
            <a:pPr marL="0" lvl="0" indent="0" algn="l" rtl="0">
              <a:spcBef>
                <a:spcPts val="0"/>
              </a:spcBef>
              <a:spcAft>
                <a:spcPts val="0"/>
              </a:spcAft>
              <a:buClr>
                <a:schemeClr val="dk1"/>
              </a:buClr>
              <a:buSzPts val="1100"/>
              <a:buFont typeface="Arial"/>
              <a:buNone/>
            </a:pPr>
            <a:endParaRPr sz="2000">
              <a:solidFill>
                <a:srgbClr val="FF0000"/>
              </a:solidFill>
            </a:endParaRPr>
          </a:p>
          <a:p>
            <a:pPr marL="0" lvl="0" indent="0" algn="l" rtl="0">
              <a:lnSpc>
                <a:spcPct val="90000"/>
              </a:lnSpc>
              <a:spcBef>
                <a:spcPts val="0"/>
              </a:spcBef>
              <a:spcAft>
                <a:spcPts val="0"/>
              </a:spcAft>
              <a:buClr>
                <a:schemeClr val="dk1"/>
              </a:buClr>
              <a:buSzPts val="350"/>
              <a:buFont typeface="Arial"/>
              <a:buNone/>
            </a:pP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53"/>
        <p:cNvGrpSpPr/>
        <p:nvPr/>
      </p:nvGrpSpPr>
      <p:grpSpPr>
        <a:xfrm>
          <a:off x="0" y="0"/>
          <a:ext cx="0" cy="0"/>
          <a:chOff x="0" y="0"/>
          <a:chExt cx="0" cy="0"/>
        </a:xfrm>
      </p:grpSpPr>
      <p:sp>
        <p:nvSpPr>
          <p:cNvPr id="154" name="Google Shape;154;p22"/>
          <p:cNvSpPr txBox="1">
            <a:spLocks noGrp="1"/>
          </p:cNvSpPr>
          <p:nvPr>
            <p:ph type="title"/>
          </p:nvPr>
        </p:nvSpPr>
        <p:spPr>
          <a:xfrm>
            <a:off x="687150" y="210550"/>
            <a:ext cx="7973400" cy="5499600"/>
          </a:xfrm>
          <a:prstGeom prst="rect">
            <a:avLst/>
          </a:prstGeom>
          <a:noFill/>
          <a:ln>
            <a:noFill/>
          </a:ln>
        </p:spPr>
        <p:txBody>
          <a:bodyPr spcFirstLastPara="1" wrap="square" lIns="91425" tIns="45700" rIns="91425" bIns="45700" anchor="ctr" anchorCtr="0">
            <a:normAutofit fontScale="90000"/>
          </a:bodyPr>
          <a:lstStyle/>
          <a:p>
            <a:pPr marL="0" lvl="0" indent="0" algn="l" rtl="0">
              <a:lnSpc>
                <a:spcPct val="100000"/>
              </a:lnSpc>
              <a:spcBef>
                <a:spcPts val="0"/>
              </a:spcBef>
              <a:spcAft>
                <a:spcPts val="0"/>
              </a:spcAft>
              <a:buClr>
                <a:srgbClr val="5B595A"/>
              </a:buClr>
              <a:buFont typeface="Arial"/>
              <a:buNone/>
            </a:pPr>
            <a:r>
              <a:rPr lang="en-US" sz="3000">
                <a:solidFill>
                  <a:schemeClr val="dk1"/>
                </a:solidFill>
              </a:rPr>
              <a:t>What is the CMS Parent and Family Engagement Policy?</a:t>
            </a:r>
            <a:endParaRPr sz="3000">
              <a:solidFill>
                <a:schemeClr val="dk1"/>
              </a:solidFill>
            </a:endParaRPr>
          </a:p>
          <a:p>
            <a:pPr marL="0" lvl="0" indent="0" algn="ctr" rtl="0">
              <a:lnSpc>
                <a:spcPct val="100000"/>
              </a:lnSpc>
              <a:spcBef>
                <a:spcPts val="0"/>
              </a:spcBef>
              <a:spcAft>
                <a:spcPts val="0"/>
              </a:spcAft>
              <a:buClr>
                <a:srgbClr val="5B595A"/>
              </a:buClr>
              <a:buFont typeface="Arial"/>
              <a:buNone/>
            </a:pPr>
            <a:endParaRPr sz="3000">
              <a:solidFill>
                <a:schemeClr val="dk1"/>
              </a:solidFill>
            </a:endParaRPr>
          </a:p>
          <a:p>
            <a:pPr marL="342900" lvl="0" indent="-330200" algn="l" rtl="0">
              <a:lnSpc>
                <a:spcPct val="100000"/>
              </a:lnSpc>
              <a:spcBef>
                <a:spcPts val="0"/>
              </a:spcBef>
              <a:spcAft>
                <a:spcPts val="0"/>
              </a:spcAft>
              <a:buClr>
                <a:schemeClr val="dk1"/>
              </a:buClr>
              <a:buSzPct val="100000"/>
              <a:buFont typeface="Avenir"/>
              <a:buChar char="●"/>
            </a:pPr>
            <a:r>
              <a:rPr lang="en-US" sz="2000" b="0">
                <a:solidFill>
                  <a:schemeClr val="dk1"/>
                </a:solidFill>
              </a:rPr>
              <a:t>This policy addresses how the district or LEA will implement the parent and family engagement requirements of the </a:t>
            </a:r>
            <a:r>
              <a:rPr lang="en-US" sz="2000" b="0" i="1">
                <a:solidFill>
                  <a:schemeClr val="dk1"/>
                </a:solidFill>
              </a:rPr>
              <a:t>Every Student Succeeds Act (ESSA).  </a:t>
            </a:r>
            <a:r>
              <a:rPr lang="en-US" sz="2000" b="0">
                <a:solidFill>
                  <a:schemeClr val="dk1"/>
                </a:solidFill>
              </a:rPr>
              <a:t>It includes the following:</a:t>
            </a:r>
            <a:endParaRPr sz="1400" b="0">
              <a:solidFill>
                <a:schemeClr val="dk1"/>
              </a:solidFill>
            </a:endParaRPr>
          </a:p>
          <a:p>
            <a:pPr marL="342900" lvl="0" indent="0" algn="l" rtl="0">
              <a:lnSpc>
                <a:spcPct val="100000"/>
              </a:lnSpc>
              <a:spcBef>
                <a:spcPts val="400"/>
              </a:spcBef>
              <a:spcAft>
                <a:spcPts val="0"/>
              </a:spcAft>
              <a:buClr>
                <a:schemeClr val="dk1"/>
              </a:buClr>
              <a:buSzPct val="55000"/>
              <a:buFont typeface="Arial"/>
              <a:buNone/>
            </a:pPr>
            <a:endParaRPr sz="2000" b="0" i="1">
              <a:solidFill>
                <a:schemeClr val="dk1"/>
              </a:solidFill>
            </a:endParaRPr>
          </a:p>
          <a:p>
            <a:pPr marL="742950" lvl="1" indent="-273050" algn="l" rtl="0">
              <a:spcBef>
                <a:spcPts val="400"/>
              </a:spcBef>
              <a:spcAft>
                <a:spcPts val="0"/>
              </a:spcAft>
              <a:buClr>
                <a:schemeClr val="dk1"/>
              </a:buClr>
              <a:buSzPct val="100000"/>
              <a:buFont typeface="Avenir"/>
              <a:buChar char="○"/>
            </a:pPr>
            <a:r>
              <a:rPr lang="en-US" sz="2000">
                <a:solidFill>
                  <a:schemeClr val="dk1"/>
                </a:solidFill>
                <a:latin typeface="Avenir"/>
                <a:ea typeface="Avenir"/>
                <a:cs typeface="Avenir"/>
                <a:sym typeface="Avenir"/>
              </a:rPr>
              <a:t>The district’s expectations for parents</a:t>
            </a:r>
            <a:endParaRPr>
              <a:solidFill>
                <a:schemeClr val="dk1"/>
              </a:solidFill>
              <a:latin typeface="Avenir"/>
              <a:ea typeface="Avenir"/>
              <a:cs typeface="Avenir"/>
              <a:sym typeface="Avenir"/>
            </a:endParaRPr>
          </a:p>
          <a:p>
            <a:pPr marL="742950" lvl="1" indent="-273050" algn="l" rtl="0">
              <a:spcBef>
                <a:spcPts val="0"/>
              </a:spcBef>
              <a:spcAft>
                <a:spcPts val="0"/>
              </a:spcAft>
              <a:buClr>
                <a:schemeClr val="dk1"/>
              </a:buClr>
              <a:buSzPct val="100000"/>
              <a:buFont typeface="Avenir"/>
              <a:buChar char="○"/>
            </a:pPr>
            <a:r>
              <a:rPr lang="en-US" sz="2000">
                <a:solidFill>
                  <a:schemeClr val="dk1"/>
                </a:solidFill>
                <a:latin typeface="Avenir"/>
                <a:ea typeface="Avenir"/>
                <a:cs typeface="Avenir"/>
                <a:sym typeface="Avenir"/>
              </a:rPr>
              <a:t>How CMS will engage parents in decision-making</a:t>
            </a:r>
            <a:endParaRPr>
              <a:solidFill>
                <a:schemeClr val="dk1"/>
              </a:solidFill>
              <a:latin typeface="Avenir"/>
              <a:ea typeface="Avenir"/>
              <a:cs typeface="Avenir"/>
              <a:sym typeface="Avenir"/>
            </a:endParaRPr>
          </a:p>
          <a:p>
            <a:pPr marL="742950" lvl="1" indent="-273050" algn="l" rtl="0">
              <a:spcBef>
                <a:spcPts val="0"/>
              </a:spcBef>
              <a:spcAft>
                <a:spcPts val="0"/>
              </a:spcAft>
              <a:buClr>
                <a:schemeClr val="dk1"/>
              </a:buClr>
              <a:buSzPct val="100000"/>
              <a:buFont typeface="Avenir"/>
              <a:buChar char="○"/>
            </a:pPr>
            <a:r>
              <a:rPr lang="en-US" sz="2000">
                <a:solidFill>
                  <a:schemeClr val="dk1"/>
                </a:solidFill>
                <a:latin typeface="Avenir"/>
                <a:ea typeface="Avenir"/>
                <a:cs typeface="Avenir"/>
                <a:sym typeface="Avenir"/>
              </a:rPr>
              <a:t>How the district will work to build the schools’ and parents’ capacities in the implementation of effective parent and family engagement activities to improve student academic achievement</a:t>
            </a:r>
            <a:endParaRPr>
              <a:solidFill>
                <a:schemeClr val="dk1"/>
              </a:solidFill>
              <a:latin typeface="Avenir"/>
              <a:ea typeface="Avenir"/>
              <a:cs typeface="Avenir"/>
              <a:sym typeface="Avenir"/>
            </a:endParaRPr>
          </a:p>
          <a:p>
            <a:pPr marL="742950" lvl="0" indent="0" algn="l" rtl="0">
              <a:lnSpc>
                <a:spcPct val="100000"/>
              </a:lnSpc>
              <a:spcBef>
                <a:spcPts val="400"/>
              </a:spcBef>
              <a:spcAft>
                <a:spcPts val="0"/>
              </a:spcAft>
              <a:buClr>
                <a:schemeClr val="dk1"/>
              </a:buClr>
              <a:buSzPct val="55000"/>
              <a:buFont typeface="Arial"/>
              <a:buNone/>
            </a:pPr>
            <a:endParaRPr sz="2000" b="0">
              <a:solidFill>
                <a:schemeClr val="dk1"/>
              </a:solidFill>
            </a:endParaRPr>
          </a:p>
          <a:p>
            <a:pPr marL="342900" lvl="0" indent="-330200" algn="l" rtl="0">
              <a:lnSpc>
                <a:spcPct val="100000"/>
              </a:lnSpc>
              <a:spcBef>
                <a:spcPts val="400"/>
              </a:spcBef>
              <a:spcAft>
                <a:spcPts val="0"/>
              </a:spcAft>
              <a:buClr>
                <a:schemeClr val="dk1"/>
              </a:buClr>
              <a:buSzPct val="100000"/>
              <a:buFont typeface="Avenir"/>
              <a:buChar char="●"/>
            </a:pPr>
            <a:r>
              <a:rPr lang="en-US" sz="2000" b="0">
                <a:solidFill>
                  <a:schemeClr val="dk1"/>
                </a:solidFill>
              </a:rPr>
              <a:t>Parents and families in Title I schools have the right to be engaged in the review/evaluation of this annual policy</a:t>
            </a:r>
            <a:endParaRPr sz="1400" b="0">
              <a:solidFill>
                <a:schemeClr val="dk1"/>
              </a:solidFill>
            </a:endParaRPr>
          </a:p>
          <a:p>
            <a:pPr marL="0" lvl="0" indent="0" algn="ctr" rtl="0">
              <a:lnSpc>
                <a:spcPct val="100000"/>
              </a:lnSpc>
              <a:spcBef>
                <a:spcPts val="0"/>
              </a:spcBef>
              <a:spcAft>
                <a:spcPts val="0"/>
              </a:spcAft>
              <a:buClr>
                <a:srgbClr val="5B595A"/>
              </a:buClr>
              <a:buFont typeface="Arial"/>
              <a:buNone/>
            </a:pPr>
            <a:endParaRPr sz="3000">
              <a:solidFill>
                <a:schemeClr val="dk1"/>
              </a:solidFill>
            </a:endParaRPr>
          </a:p>
          <a:p>
            <a:pPr marL="0" lvl="0" indent="0" algn="l" rtl="0">
              <a:lnSpc>
                <a:spcPct val="100000"/>
              </a:lnSpc>
              <a:spcBef>
                <a:spcPts val="0"/>
              </a:spcBef>
              <a:spcAft>
                <a:spcPts val="0"/>
              </a:spcAft>
              <a:buClr>
                <a:srgbClr val="00B0F0"/>
              </a:buClr>
              <a:buSzPct val="77777"/>
              <a:buFont typeface="Montserrat"/>
              <a:buNone/>
            </a:pPr>
            <a:endParaRPr>
              <a:solidFill>
                <a:srgbClr val="00AFD7"/>
              </a:solidFill>
            </a:endParaRPr>
          </a:p>
        </p:txBody>
      </p:sp>
      <p:sp>
        <p:nvSpPr>
          <p:cNvPr id="155" name="Google Shape;155;p22"/>
          <p:cNvSpPr txBox="1">
            <a:spLocks noGrp="1"/>
          </p:cNvSpPr>
          <p:nvPr>
            <p:ph type="sldNum" idx="12"/>
          </p:nvPr>
        </p:nvSpPr>
        <p:spPr>
          <a:xfrm>
            <a:off x="8580847" y="6325369"/>
            <a:ext cx="472800" cy="3912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Clr>
                <a:srgbClr val="000000"/>
              </a:buClr>
              <a:buSzPts val="1300"/>
              <a:buFont typeface="Arial"/>
              <a:buNone/>
            </a:pPr>
            <a:fld id="{00000000-1234-1234-1234-123412341234}" type="slidenum">
              <a:rPr lang="en-US"/>
              <a:t>9</a:t>
            </a:fld>
            <a:endParaRPr/>
          </a:p>
        </p:txBody>
      </p:sp>
      <p:sp>
        <p:nvSpPr>
          <p:cNvPr id="156" name="Google Shape;156;p22"/>
          <p:cNvSpPr txBox="1"/>
          <p:nvPr/>
        </p:nvSpPr>
        <p:spPr>
          <a:xfrm>
            <a:off x="175375" y="1158650"/>
            <a:ext cx="8878200" cy="702900"/>
          </a:xfrm>
          <a:prstGeom prst="rect">
            <a:avLst/>
          </a:prstGeom>
          <a:noFill/>
          <a:ln>
            <a:noFill/>
          </a:ln>
        </p:spPr>
        <p:txBody>
          <a:bodyPr spcFirstLastPara="1" wrap="square" lIns="91425" tIns="91425" rIns="91425" bIns="91425" anchor="t" anchorCtr="0">
            <a:spAutoFit/>
          </a:bodyPr>
          <a:lstStyle/>
          <a:p>
            <a:pPr marL="0" lvl="0" indent="0" algn="l" rtl="0">
              <a:lnSpc>
                <a:spcPct val="90000"/>
              </a:lnSpc>
              <a:spcBef>
                <a:spcPts val="1000"/>
              </a:spcBef>
              <a:spcAft>
                <a:spcPts val="0"/>
              </a:spcAft>
              <a:buClr>
                <a:schemeClr val="dk1"/>
              </a:buClr>
              <a:buSzPts val="2800"/>
              <a:buFont typeface="Arial"/>
              <a:buNone/>
            </a:pPr>
            <a:endParaRPr sz="2000">
              <a:solidFill>
                <a:srgbClr val="535758"/>
              </a:solidFill>
            </a:endParaRPr>
          </a:p>
          <a:p>
            <a:pPr marL="0" lvl="0" indent="0" algn="l" rtl="0">
              <a:spcBef>
                <a:spcPts val="200"/>
              </a:spcBef>
              <a:spcAft>
                <a:spcPts val="0"/>
              </a:spcAft>
              <a:buNone/>
            </a:pPr>
            <a:endParaRP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1794</Words>
  <Application>Microsoft Office PowerPoint</Application>
  <PresentationFormat>On-screen Show (4:3)</PresentationFormat>
  <Paragraphs>344</Paragraphs>
  <Slides>23</Slides>
  <Notes>23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23</vt:i4>
      </vt:variant>
    </vt:vector>
  </HeadingPairs>
  <TitlesOfParts>
    <vt:vector size="31" baseType="lpstr">
      <vt:lpstr>Arial</vt:lpstr>
      <vt:lpstr>Montserrat</vt:lpstr>
      <vt:lpstr>Times New Roman</vt:lpstr>
      <vt:lpstr>Basic</vt:lpstr>
      <vt:lpstr>Avenir</vt:lpstr>
      <vt:lpstr>Twentieth Century</vt:lpstr>
      <vt:lpstr>Calibri</vt:lpstr>
      <vt:lpstr>Office Theme</vt:lpstr>
      <vt:lpstr>PowerPoint Presentation</vt:lpstr>
      <vt:lpstr>PowerPoint Presentation</vt:lpstr>
      <vt:lpstr>Meeting Overview  What is a Title I school and what it means to be a Title I school Required Set-Aside for parent and family engagement  The CMS Parent and Family Engagement Policy How the annual evaluation of the CMS Parent and Family Engagement Policy is conducted School Parent and Family Engagement Policy School Improvement Plan (SIP) in NCStar School-Parent Compact How to request the qualifications of my child’s teacher(s) How parents will be notified if my child is taught by a teacher who is not deemed to be qualified by teacher licensing standards in the North Carolina ESSA Accountability Plan       </vt:lpstr>
      <vt:lpstr>What is a Title I school?</vt:lpstr>
      <vt:lpstr>What does it mean to be a Title I School?</vt:lpstr>
      <vt:lpstr>PowerPoint Presentation</vt:lpstr>
      <vt:lpstr>PowerPoint Presentation</vt:lpstr>
      <vt:lpstr>Parent and Family Engagement Allocation</vt:lpstr>
      <vt:lpstr>What is the CMS Parent and Family Engagement Policy?  This policy addresses how the district or LEA will implement the parent and family engagement requirements of the Every Student Succeeds Act (ESSA).  It includes the following:  The district’s expectations for parents How CMS will engage parents in decision-making How the district will work to build the schools’ and parents’ capacities in the implementation of effective parent and family engagement activities to improve student academic achievement  Parents and families in Title I schools have the right to be engaged in the review/evaluation of this annual policy  </vt:lpstr>
      <vt:lpstr>What is the School Improvement Plan/NCStar Plan?  The School Improvement Plan (SIP) is created in an online platform called NCStar and includes:  A Comprehensive Needs Assessment Goals and Strategies to Address Academic Needs of Students Professional Development Needs Coordination of Resources and Comprehensive Budget The School’s Parent and Family Engagement Goals  Parents of students at Title I schools have the right to be engaged in the development of this plan Access the SIP on our website:  (Insert link to school website here) User Name: (Insert Guest Login from School Website Password: (Insert Guest Password from school website here)   </vt:lpstr>
      <vt:lpstr>What is included in the School’s Parent and Family Engagement Policy? </vt:lpstr>
      <vt:lpstr>PowerPoint Presentation</vt:lpstr>
      <vt:lpstr>Who are the parent leaders at my school? </vt:lpstr>
      <vt:lpstr>Volunteer Opportunities </vt:lpstr>
      <vt:lpstr>How do I request the qualifications of my child’s teachers?</vt:lpstr>
      <vt:lpstr>How will I be notified if my child is taught by a teacher who is not Highly-Qualified?</vt:lpstr>
      <vt:lpstr>PowerPoint Presentation</vt:lpstr>
      <vt:lpstr>North Carolina Standard Course of Study</vt:lpstr>
      <vt:lpstr>PowerPoint Presentation</vt:lpstr>
      <vt:lpstr>Additional School Designations</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Pachon Gonzalez, Luz</dc:creator>
  <cp:lastModifiedBy>Pachon Gonzalez, Luz</cp:lastModifiedBy>
  <cp:revision>1</cp:revision>
  <dcterms:modified xsi:type="dcterms:W3CDTF">2025-10-21T02:08:11Z</dcterms:modified>
</cp:coreProperties>
</file>