
<file path=[Content_Types].xml><?xml version="1.0" encoding="utf-8"?>
<Types xmlns="http://schemas.openxmlformats.org/package/2006/content-types">
  <Default ContentType="image/jpeg" Extension="jpg"/>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15.xml"/>
  <Override ContentType="application/vnd.openxmlformats-officedocument.presentationml.notesSlide+xml" PartName="/ppt/notesSlides/notesSlide11.xml"/>
  <Override ContentType="application/vnd.openxmlformats-officedocument.presentationml.notesSlide+xml" PartName="/ppt/notesSlides/notesSlide24.xml"/>
  <Override ContentType="application/vnd.openxmlformats-officedocument.presentationml.notesSlide+xml" PartName="/ppt/notesSlides/notesSlide12.xml"/>
  <Override ContentType="application/vnd.openxmlformats-officedocument.presentationml.notesSlide+xml" PartName="/ppt/notesSlides/notesSlide20.xml"/>
  <Override ContentType="application/vnd.openxmlformats-officedocument.presentationml.notesSlide+xml" PartName="/ppt/notesSlides/notesSlide17.xml"/>
  <Override ContentType="application/vnd.openxmlformats-officedocument.presentationml.notesSlide+xml" PartName="/ppt/notesSlides/notesSlide16.xml"/>
  <Override ContentType="application/vnd.openxmlformats-officedocument.presentationml.notesSlide+xml" PartName="/ppt/notesSlides/notesSlide21.xml"/>
  <Override ContentType="application/vnd.openxmlformats-officedocument.presentationml.notesSlide+xml" PartName="/ppt/notesSlides/notesSlide8.xml"/>
  <Override ContentType="application/vnd.openxmlformats-officedocument.presentationml.notesSlide+xml" PartName="/ppt/notesSlides/notesSlide4.xml"/>
  <Override ContentType="application/vnd.openxmlformats-officedocument.presentationml.notesSlide+xml" PartName="/ppt/notesSlides/notesSlide25.xml"/>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22.xml"/>
  <Override ContentType="application/vnd.openxmlformats-officedocument.presentationml.notesSlide+xml" PartName="/ppt/notesSlides/notesSlide7.xml"/>
  <Override ContentType="application/vnd.openxmlformats-officedocument.presentationml.notesSlide+xml" PartName="/ppt/notesSlides/notesSlide5.xml"/>
  <Override ContentType="application/vnd.openxmlformats-officedocument.presentationml.notesSlide+xml" PartName="/ppt/notesSlides/notesSlide19.xml"/>
  <Override ContentType="application/vnd.openxmlformats-officedocument.presentationml.notesSlide+xml" PartName="/ppt/notesSlides/notesSlide14.xml"/>
  <Override ContentType="application/vnd.openxmlformats-officedocument.presentationml.notesSlide+xml" PartName="/ppt/notesSlides/notesSlide23.xml"/>
  <Override ContentType="application/vnd.openxmlformats-officedocument.presentationml.notesSlide+xml" PartName="/ppt/notesSlides/notesSlide2.xml"/>
  <Override ContentType="application/vnd.openxmlformats-officedocument.presentationml.notesSlide+xml" PartName="/ppt/notesSlides/notesSlide10.xml"/>
  <Override ContentType="application/vnd.openxmlformats-officedocument.presentationml.tableStyles+xml" PartName="/ppt/tableStyles.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2.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22.xml"/>
  <Override ContentType="application/vnd.openxmlformats-officedocument.presentationml.slide+xml" PartName="/ppt/slides/slide19.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25.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2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23.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60" r:id="rId5"/>
  </p:sldMasterIdLst>
  <p:notesMasterIdLst>
    <p:notesMasterId r:id="rId6"/>
  </p:notesMasterIdLst>
  <p:sldIdLst>
    <p:sldId id="256" r:id="rId7"/>
    <p:sldId id="257" r:id="rId8"/>
    <p:sldId id="258" r:id="rId9"/>
    <p:sldId id="259" r:id="rId10"/>
    <p:sldId id="260" r:id="rId11"/>
    <p:sldId id="261" r:id="rId12"/>
    <p:sldId id="262" r:id="rId13"/>
    <p:sldId id="263" r:id="rId14"/>
    <p:sldId id="264" r:id="rId15"/>
    <p:sldId id="265" r:id="rId16"/>
    <p:sldId id="266" r:id="rId17"/>
    <p:sldId id="267" r:id="rId18"/>
    <p:sldId id="268" r:id="rId19"/>
    <p:sldId id="269" r:id="rId20"/>
    <p:sldId id="270" r:id="rId21"/>
    <p:sldId id="271" r:id="rId22"/>
    <p:sldId id="272" r:id="rId23"/>
    <p:sldId id="273" r:id="rId24"/>
    <p:sldId id="274" r:id="rId25"/>
    <p:sldId id="275" r:id="rId26"/>
    <p:sldId id="276" r:id="rId27"/>
    <p:sldId id="277" r:id="rId28"/>
    <p:sldId id="278" r:id="rId29"/>
    <p:sldId id="279" r:id="rId30"/>
    <p:sldId id="280" r:id="rId31"/>
  </p:sldIdLst>
  <p:sldSz cy="6858000" cx="9144000"/>
  <p:notesSz cx="7102475" cy="9388475"/>
  <p:embeddedFontLst>
    <p:embeddedFont>
      <p:font typeface="Montserrat"/>
      <p:regular r:id="rId32"/>
      <p:bold r:id="rId33"/>
      <p:italic r:id="rId34"/>
      <p:boldItalic r:id="rId35"/>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tableStyles.xml><?xml version="1.0" encoding="utf-8"?>
<a:tblStyleLst xmlns:a="http://schemas.openxmlformats.org/drawingml/2006/main" xmlns:r="http://schemas.openxmlformats.org/officeDocument/2006/relationships" def="{5B045911-8967-48B5-B10E-4D87DE674948}">
  <a:tblStyle styleId="{5B045911-8967-48B5-B10E-4D87DE674948}" styleName="Table_0">
    <a:wholeTbl>
      <a:tcTxStyle>
        <a:font>
          <a:latin typeface="Arial"/>
          <a:ea typeface="Arial"/>
          <a:cs typeface="Arial"/>
        </a:font>
        <a:srgbClr val="000000"/>
      </a:tcTxStyle>
      <a:tcStyle>
        <a:tcBdr>
          <a:left>
            <a:ln cap="flat" cmpd="sng" w="9525">
              <a:solidFill>
                <a:srgbClr val="9E9E9E"/>
              </a:solidFill>
              <a:prstDash val="solid"/>
              <a:round/>
              <a:headEnd len="sm" w="sm" type="none"/>
              <a:tailEnd len="sm" w="sm" type="none"/>
            </a:ln>
          </a:left>
          <a:right>
            <a:ln cap="flat" cmpd="sng" w="9525">
              <a:solidFill>
                <a:srgbClr val="9E9E9E"/>
              </a:solidFill>
              <a:prstDash val="solid"/>
              <a:round/>
              <a:headEnd len="sm" w="sm" type="none"/>
              <a:tailEnd len="sm" w="sm" type="none"/>
            </a:ln>
          </a:right>
          <a:top>
            <a:ln cap="flat" cmpd="sng" w="9525">
              <a:solidFill>
                <a:srgbClr val="9E9E9E"/>
              </a:solidFill>
              <a:prstDash val="solid"/>
              <a:round/>
              <a:headEnd len="sm" w="sm" type="none"/>
              <a:tailEnd len="sm" w="sm" type="none"/>
            </a:ln>
          </a:top>
          <a:bottom>
            <a:ln cap="flat" cmpd="sng" w="9525">
              <a:solidFill>
                <a:srgbClr val="9E9E9E"/>
              </a:solidFill>
              <a:prstDash val="solid"/>
              <a:round/>
              <a:headEnd len="sm" w="sm" type="none"/>
              <a:tailEnd len="sm" w="sm" type="none"/>
            </a:ln>
          </a:bottom>
          <a:insideH>
            <a:ln cap="flat" cmpd="sng" w="9525">
              <a:solidFill>
                <a:srgbClr val="9E9E9E"/>
              </a:solidFill>
              <a:prstDash val="solid"/>
              <a:round/>
              <a:headEnd len="sm" w="sm" type="none"/>
              <a:tailEnd len="sm" w="sm" type="none"/>
            </a:ln>
          </a:insideH>
          <a:insideV>
            <a:ln cap="flat" cmpd="sng" w="9525">
              <a:solidFill>
                <a:srgbClr val="9E9E9E"/>
              </a:solidFill>
              <a:prstDash val="solid"/>
              <a:round/>
              <a:headEnd len="sm" w="sm" type="none"/>
              <a:tailEnd len="sm" w="sm" type="none"/>
            </a:ln>
          </a:insideV>
        </a:tcBdr>
      </a:tcStyle>
    </a:wholeTbl>
    <a:band1H>
      <a:tcTxStyle/>
    </a:band1H>
    <a:band2H>
      <a:tcTxStyle/>
    </a:band2H>
    <a:band1V>
      <a:tcTxStyle/>
    </a:band1V>
    <a:band2V>
      <a:tcTxStyle/>
    </a:band2V>
    <a:lastCol>
      <a:tcTxStyle/>
    </a:lastCol>
    <a:firstCol>
      <a:tcTxStyle/>
    </a:firstCol>
    <a:lastRow>
      <a:tcTxStyle/>
    </a:lastRow>
    <a:seCell>
      <a:tcTxStyle/>
    </a:seCell>
    <a:swCell>
      <a:tcTxStyle/>
    </a:swCell>
    <a:firstRow>
      <a:tcTxStyle/>
    </a:firstRow>
    <a:neCell>
      <a:tcTxStyle/>
    </a:neCell>
    <a:nwCell>
      <a:tcTxStyle/>
    </a:nwCell>
  </a:tblStyle>
</a:tblStyleLst>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2160" orient="horz"/>
        <p:guide pos="2880"/>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slide" Target="slides/slide14.xml"/><Relationship Id="rId22" Type="http://schemas.openxmlformats.org/officeDocument/2006/relationships/slide" Target="slides/slide16.xml"/><Relationship Id="rId21" Type="http://schemas.openxmlformats.org/officeDocument/2006/relationships/slide" Target="slides/slide15.xml"/><Relationship Id="rId24" Type="http://schemas.openxmlformats.org/officeDocument/2006/relationships/slide" Target="slides/slide18.xml"/><Relationship Id="rId23" Type="http://schemas.openxmlformats.org/officeDocument/2006/relationships/slide" Target="slides/slide17.xml"/><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tableStyles" Target="tableStyles.xml"/><Relationship Id="rId9" Type="http://schemas.openxmlformats.org/officeDocument/2006/relationships/slide" Target="slides/slide3.xml"/><Relationship Id="rId26" Type="http://schemas.openxmlformats.org/officeDocument/2006/relationships/slide" Target="slides/slide20.xml"/><Relationship Id="rId25" Type="http://schemas.openxmlformats.org/officeDocument/2006/relationships/slide" Target="slides/slide19.xml"/><Relationship Id="rId28" Type="http://schemas.openxmlformats.org/officeDocument/2006/relationships/slide" Target="slides/slide22.xml"/><Relationship Id="rId27" Type="http://schemas.openxmlformats.org/officeDocument/2006/relationships/slide" Target="slides/slide21.xml"/><Relationship Id="rId5" Type="http://schemas.openxmlformats.org/officeDocument/2006/relationships/slideMaster" Target="slideMasters/slideMaster1.xml"/><Relationship Id="rId6" Type="http://schemas.openxmlformats.org/officeDocument/2006/relationships/notesMaster" Target="notesMasters/notesMaster1.xml"/><Relationship Id="rId29" Type="http://schemas.openxmlformats.org/officeDocument/2006/relationships/slide" Target="slides/slide23.xml"/><Relationship Id="rId7" Type="http://schemas.openxmlformats.org/officeDocument/2006/relationships/slide" Target="slides/slide1.xml"/><Relationship Id="rId8" Type="http://schemas.openxmlformats.org/officeDocument/2006/relationships/slide" Target="slides/slide2.xml"/><Relationship Id="rId31" Type="http://schemas.openxmlformats.org/officeDocument/2006/relationships/slide" Target="slides/slide25.xml"/><Relationship Id="rId30" Type="http://schemas.openxmlformats.org/officeDocument/2006/relationships/slide" Target="slides/slide24.xml"/><Relationship Id="rId11" Type="http://schemas.openxmlformats.org/officeDocument/2006/relationships/slide" Target="slides/slide5.xml"/><Relationship Id="rId33" Type="http://schemas.openxmlformats.org/officeDocument/2006/relationships/font" Target="fonts/Montserrat-bold.fntdata"/><Relationship Id="rId10" Type="http://schemas.openxmlformats.org/officeDocument/2006/relationships/slide" Target="slides/slide4.xml"/><Relationship Id="rId32" Type="http://schemas.openxmlformats.org/officeDocument/2006/relationships/font" Target="fonts/Montserrat-regular.fntdata"/><Relationship Id="rId13" Type="http://schemas.openxmlformats.org/officeDocument/2006/relationships/slide" Target="slides/slide7.xml"/><Relationship Id="rId35" Type="http://schemas.openxmlformats.org/officeDocument/2006/relationships/font" Target="fonts/Montserrat-boldItalic.fntdata"/><Relationship Id="rId12" Type="http://schemas.openxmlformats.org/officeDocument/2006/relationships/slide" Target="slides/slide6.xml"/><Relationship Id="rId34" Type="http://schemas.openxmlformats.org/officeDocument/2006/relationships/font" Target="fonts/Montserrat-italic.fntdata"/><Relationship Id="rId15" Type="http://schemas.openxmlformats.org/officeDocument/2006/relationships/slide" Target="slides/slide9.xml"/><Relationship Id="rId14" Type="http://schemas.openxmlformats.org/officeDocument/2006/relationships/slide" Target="slides/slide8.xml"/><Relationship Id="rId17" Type="http://schemas.openxmlformats.org/officeDocument/2006/relationships/slide" Target="slides/slide11.xml"/><Relationship Id="rId16" Type="http://schemas.openxmlformats.org/officeDocument/2006/relationships/slide" Target="slides/slide10.xml"/><Relationship Id="rId19" Type="http://schemas.openxmlformats.org/officeDocument/2006/relationships/slide" Target="slides/slide13.xml"/><Relationship Id="rId18"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txBox="1"/>
          <p:nvPr>
            <p:ph idx="2" type="hdr"/>
          </p:nvPr>
        </p:nvSpPr>
        <p:spPr>
          <a:xfrm>
            <a:off x="0" y="0"/>
            <a:ext cx="3077739" cy="469424"/>
          </a:xfrm>
          <a:prstGeom prst="rect">
            <a:avLst/>
          </a:prstGeom>
          <a:noFill/>
          <a:ln>
            <a:noFill/>
          </a:ln>
        </p:spPr>
        <p:txBody>
          <a:bodyPr anchorCtr="0" anchor="t" bIns="47075" lIns="94175" spcFirstLastPara="1" rIns="94175" wrap="square" tIns="47075">
            <a:noAutofit/>
          </a:bodyPr>
          <a:lstStyle>
            <a:lvl1pPr lvl="0" marR="0" rtl="0" algn="l">
              <a:lnSpc>
                <a:spcPct val="100000"/>
              </a:lnSpc>
              <a:spcBef>
                <a:spcPts val="0"/>
              </a:spcBef>
              <a:spcAft>
                <a:spcPts val="0"/>
              </a:spcAft>
              <a:buClr>
                <a:srgbClr val="000000"/>
              </a:buClr>
              <a:buSzPts val="1400"/>
              <a:buFont typeface="Arial"/>
              <a:buNone/>
              <a:defRPr b="0" i="0" sz="1300" u="none" cap="none" strike="noStrike">
                <a:solidFill>
                  <a:schemeClr val="dk1"/>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9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9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9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9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9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9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9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900" u="none" cap="none" strike="noStrike">
                <a:solidFill>
                  <a:schemeClr val="dk1"/>
                </a:solidFill>
                <a:latin typeface="Calibri"/>
                <a:ea typeface="Calibri"/>
                <a:cs typeface="Calibri"/>
                <a:sym typeface="Calibri"/>
              </a:defRPr>
            </a:lvl9pPr>
          </a:lstStyle>
          <a:p/>
        </p:txBody>
      </p:sp>
      <p:sp>
        <p:nvSpPr>
          <p:cNvPr id="4" name="Google Shape;4;n"/>
          <p:cNvSpPr txBox="1"/>
          <p:nvPr>
            <p:ph idx="10" type="dt"/>
          </p:nvPr>
        </p:nvSpPr>
        <p:spPr>
          <a:xfrm>
            <a:off x="4023093" y="0"/>
            <a:ext cx="3077739" cy="469424"/>
          </a:xfrm>
          <a:prstGeom prst="rect">
            <a:avLst/>
          </a:prstGeom>
          <a:noFill/>
          <a:ln>
            <a:noFill/>
          </a:ln>
        </p:spPr>
        <p:txBody>
          <a:bodyPr anchorCtr="0" anchor="t" bIns="47075" lIns="94175" spcFirstLastPara="1" rIns="94175" wrap="square" tIns="47075">
            <a:noAutofit/>
          </a:bodyPr>
          <a:lstStyle>
            <a:lvl1pPr lvl="0" marR="0" rtl="0" algn="r">
              <a:lnSpc>
                <a:spcPct val="100000"/>
              </a:lnSpc>
              <a:spcBef>
                <a:spcPts val="0"/>
              </a:spcBef>
              <a:spcAft>
                <a:spcPts val="0"/>
              </a:spcAft>
              <a:buClr>
                <a:srgbClr val="000000"/>
              </a:buClr>
              <a:buSzPts val="1400"/>
              <a:buFont typeface="Arial"/>
              <a:buNone/>
              <a:defRPr b="0" i="0" sz="1300" u="none" cap="none" strike="noStrike">
                <a:solidFill>
                  <a:schemeClr val="dk1"/>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9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9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9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9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9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9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9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900" u="none" cap="none" strike="noStrike">
                <a:solidFill>
                  <a:schemeClr val="dk1"/>
                </a:solidFill>
                <a:latin typeface="Calibri"/>
                <a:ea typeface="Calibri"/>
                <a:cs typeface="Calibri"/>
                <a:sym typeface="Calibri"/>
              </a:defRPr>
            </a:lvl9pPr>
          </a:lstStyle>
          <a:p/>
        </p:txBody>
      </p:sp>
      <p:sp>
        <p:nvSpPr>
          <p:cNvPr id="5" name="Google Shape;5;n"/>
          <p:cNvSpPr/>
          <p:nvPr>
            <p:ph idx="3" type="sldImg"/>
          </p:nvPr>
        </p:nvSpPr>
        <p:spPr>
          <a:xfrm>
            <a:off x="1204913" y="703263"/>
            <a:ext cx="4692650" cy="3521075"/>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 name="Google Shape;6;n"/>
          <p:cNvSpPr txBox="1"/>
          <p:nvPr>
            <p:ph idx="1" type="body"/>
          </p:nvPr>
        </p:nvSpPr>
        <p:spPr>
          <a:xfrm>
            <a:off x="710248" y="4459526"/>
            <a:ext cx="5681980" cy="4224814"/>
          </a:xfrm>
          <a:prstGeom prst="rect">
            <a:avLst/>
          </a:prstGeom>
          <a:noFill/>
          <a:ln>
            <a:noFill/>
          </a:ln>
        </p:spPr>
        <p:txBody>
          <a:bodyPr anchorCtr="0" anchor="t" bIns="47075" lIns="94175" spcFirstLastPara="1" rIns="94175" wrap="square" tIns="47075">
            <a:noAutofit/>
          </a:bodyPr>
          <a:lstStyle>
            <a:lvl1pPr indent="-228600" lvl="0" marL="4572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1pPr>
            <a:lvl2pPr indent="-228600" lvl="1" marL="9144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2pPr>
            <a:lvl3pPr indent="-228600" lvl="2" marL="13716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3pPr>
            <a:lvl4pPr indent="-228600" lvl="3" marL="18288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4pPr>
            <a:lvl5pPr indent="-228600" lvl="4" marL="22860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5pPr>
            <a:lvl6pPr indent="-228600" lvl="5" marL="27432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6pPr>
            <a:lvl7pPr indent="-228600" lvl="6" marL="32004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7pPr>
            <a:lvl8pPr indent="-228600" lvl="7" marL="36576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8pPr>
            <a:lvl9pPr indent="-228600" lvl="8" marL="41148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9pPr>
          </a:lstStyle>
          <a:p/>
        </p:txBody>
      </p:sp>
      <p:sp>
        <p:nvSpPr>
          <p:cNvPr id="7" name="Google Shape;7;n"/>
          <p:cNvSpPr txBox="1"/>
          <p:nvPr>
            <p:ph idx="11" type="ftr"/>
          </p:nvPr>
        </p:nvSpPr>
        <p:spPr>
          <a:xfrm>
            <a:off x="0" y="8917422"/>
            <a:ext cx="3077739" cy="469424"/>
          </a:xfrm>
          <a:prstGeom prst="rect">
            <a:avLst/>
          </a:prstGeom>
          <a:noFill/>
          <a:ln>
            <a:noFill/>
          </a:ln>
        </p:spPr>
        <p:txBody>
          <a:bodyPr anchorCtr="0" anchor="b" bIns="47075" lIns="94175" spcFirstLastPara="1" rIns="94175" wrap="square" tIns="47075">
            <a:noAutofit/>
          </a:bodyPr>
          <a:lstStyle>
            <a:lvl1pPr lvl="0" marR="0" rtl="0" algn="l">
              <a:lnSpc>
                <a:spcPct val="100000"/>
              </a:lnSpc>
              <a:spcBef>
                <a:spcPts val="0"/>
              </a:spcBef>
              <a:spcAft>
                <a:spcPts val="0"/>
              </a:spcAft>
              <a:buClr>
                <a:srgbClr val="000000"/>
              </a:buClr>
              <a:buSzPts val="1400"/>
              <a:buFont typeface="Arial"/>
              <a:buNone/>
              <a:defRPr b="0" i="0" sz="1300" u="none" cap="none" strike="noStrike">
                <a:solidFill>
                  <a:schemeClr val="dk1"/>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9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9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9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9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9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9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9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900" u="none" cap="none" strike="noStrike">
                <a:solidFill>
                  <a:schemeClr val="dk1"/>
                </a:solidFill>
                <a:latin typeface="Calibri"/>
                <a:ea typeface="Calibri"/>
                <a:cs typeface="Calibri"/>
                <a:sym typeface="Calibri"/>
              </a:defRPr>
            </a:lvl9pPr>
          </a:lstStyle>
          <a:p/>
        </p:txBody>
      </p:sp>
      <p:sp>
        <p:nvSpPr>
          <p:cNvPr id="8" name="Google Shape;8;n"/>
          <p:cNvSpPr txBox="1"/>
          <p:nvPr>
            <p:ph idx="12" type="sldNum"/>
          </p:nvPr>
        </p:nvSpPr>
        <p:spPr>
          <a:xfrm>
            <a:off x="4023093" y="8917422"/>
            <a:ext cx="3077739" cy="469424"/>
          </a:xfrm>
          <a:prstGeom prst="rect">
            <a:avLst/>
          </a:prstGeom>
          <a:noFill/>
          <a:ln>
            <a:noFill/>
          </a:ln>
        </p:spPr>
        <p:txBody>
          <a:bodyPr anchorCtr="0" anchor="b" bIns="47075" lIns="94175" spcFirstLastPara="1" rIns="94175" wrap="square" tIns="47075">
            <a:noAutofit/>
          </a:bodyPr>
          <a:lstStyle/>
          <a:p>
            <a:pPr indent="0" lvl="0" marL="0" marR="0" rtl="0" algn="r">
              <a:lnSpc>
                <a:spcPct val="100000"/>
              </a:lnSpc>
              <a:spcBef>
                <a:spcPts val="0"/>
              </a:spcBef>
              <a:spcAft>
                <a:spcPts val="0"/>
              </a:spcAft>
              <a:buNone/>
            </a:pPr>
            <a:fld id="{00000000-1234-1234-1234-123412341234}" type="slidenum">
              <a:rPr b="0" i="0" lang="en-US" sz="1300" u="none" cap="none" strike="noStrike">
                <a:solidFill>
                  <a:schemeClr val="dk1"/>
                </a:solidFill>
                <a:latin typeface="Calibri"/>
                <a:ea typeface="Calibri"/>
                <a:cs typeface="Calibri"/>
                <a:sym typeface="Calibri"/>
              </a:rPr>
              <a:t>‹#›</a:t>
            </a:fld>
            <a:endParaRPr b="0" i="0" sz="1300" u="none" cap="none" strike="noStrike">
              <a:solidFill>
                <a:schemeClr val="dk1"/>
              </a:solidFill>
              <a:latin typeface="Calibri"/>
              <a:ea typeface="Calibri"/>
              <a:cs typeface="Calibri"/>
              <a:sym typeface="Calibri"/>
            </a:endParaRPr>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0" name="Shape 90"/>
        <p:cNvGrpSpPr/>
        <p:nvPr/>
      </p:nvGrpSpPr>
      <p:grpSpPr>
        <a:xfrm>
          <a:off x="0" y="0"/>
          <a:ext cx="0" cy="0"/>
          <a:chOff x="0" y="0"/>
          <a:chExt cx="0" cy="0"/>
        </a:xfrm>
      </p:grpSpPr>
      <p:sp>
        <p:nvSpPr>
          <p:cNvPr id="91" name="Google Shape;91;g216717f90ad_1_7:notes"/>
          <p:cNvSpPr/>
          <p:nvPr>
            <p:ph idx="2" type="sldImg"/>
          </p:nvPr>
        </p:nvSpPr>
        <p:spPr>
          <a:xfrm>
            <a:off x="1204913" y="703263"/>
            <a:ext cx="4692600" cy="3521100"/>
          </a:xfrm>
          <a:custGeom>
            <a:rect b="b" l="l" r="r" t="t"/>
            <a:pathLst>
              <a:path extrusionOk="0" h="120000" w="120000">
                <a:moveTo>
                  <a:pt x="0" y="0"/>
                </a:moveTo>
                <a:lnTo>
                  <a:pt x="120000" y="0"/>
                </a:lnTo>
                <a:lnTo>
                  <a:pt x="120000" y="120000"/>
                </a:lnTo>
                <a:lnTo>
                  <a:pt x="0" y="120000"/>
                </a:lnTo>
                <a:close/>
              </a:path>
            </a:pathLst>
          </a:custGeom>
        </p:spPr>
      </p:sp>
      <p:sp>
        <p:nvSpPr>
          <p:cNvPr id="92" name="Google Shape;92;g216717f90ad_1_7:notes"/>
          <p:cNvSpPr txBox="1"/>
          <p:nvPr>
            <p:ph idx="1" type="body"/>
          </p:nvPr>
        </p:nvSpPr>
        <p:spPr>
          <a:xfrm>
            <a:off x="710248" y="4459526"/>
            <a:ext cx="5682000" cy="4224900"/>
          </a:xfrm>
          <a:prstGeom prst="rect">
            <a:avLst/>
          </a:prstGeom>
        </p:spPr>
        <p:txBody>
          <a:bodyPr anchorCtr="0" anchor="t" bIns="47075" lIns="94175" spcFirstLastPara="1" rIns="94175" wrap="square" tIns="47075">
            <a:noAutofit/>
          </a:bodyPr>
          <a:lstStyle/>
          <a:p>
            <a:pPr indent="0" lvl="0" marL="0" rtl="0" algn="l">
              <a:spcBef>
                <a:spcPts val="0"/>
              </a:spcBef>
              <a:spcAft>
                <a:spcPts val="0"/>
              </a:spcAft>
              <a:buClr>
                <a:schemeClr val="dk1"/>
              </a:buClr>
              <a:buSzPts val="1100"/>
              <a:buFont typeface="Arial"/>
              <a:buNone/>
            </a:pPr>
            <a:r>
              <a:t/>
            </a:r>
            <a:endParaRPr>
              <a:highlight>
                <a:srgbClr val="FFFF00"/>
              </a:highlight>
            </a:endParaRPr>
          </a:p>
        </p:txBody>
      </p:sp>
      <p:sp>
        <p:nvSpPr>
          <p:cNvPr id="93" name="Google Shape;93;g216717f90ad_1_7:notes"/>
          <p:cNvSpPr txBox="1"/>
          <p:nvPr>
            <p:ph idx="12" type="sldNum"/>
          </p:nvPr>
        </p:nvSpPr>
        <p:spPr>
          <a:xfrm>
            <a:off x="4023093" y="8917422"/>
            <a:ext cx="3077700" cy="469500"/>
          </a:xfrm>
          <a:prstGeom prst="rect">
            <a:avLst/>
          </a:prstGeom>
        </p:spPr>
        <p:txBody>
          <a:bodyPr anchorCtr="0" anchor="b" bIns="47075" lIns="94175" spcFirstLastPara="1" rIns="94175" wrap="square" tIns="47075">
            <a:noAutofit/>
          </a:bodyPr>
          <a:lstStyle/>
          <a:p>
            <a:pPr indent="0" lvl="0" marL="0" rtl="0" algn="r">
              <a:spcBef>
                <a:spcPts val="0"/>
              </a:spcBef>
              <a:spcAft>
                <a:spcPts val="0"/>
              </a:spcAft>
              <a:buClr>
                <a:srgbClr val="000000"/>
              </a:buClr>
              <a:buFont typeface="Arial"/>
              <a:buNone/>
            </a:pPr>
            <a:fld id="{00000000-1234-1234-1234-123412341234}" type="slidenum">
              <a:rPr lang="en-US"/>
              <a:t>‹#›</a:t>
            </a:fld>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6" name="Shape 166"/>
        <p:cNvGrpSpPr/>
        <p:nvPr/>
      </p:nvGrpSpPr>
      <p:grpSpPr>
        <a:xfrm>
          <a:off x="0" y="0"/>
          <a:ext cx="0" cy="0"/>
          <a:chOff x="0" y="0"/>
          <a:chExt cx="0" cy="0"/>
        </a:xfrm>
      </p:grpSpPr>
      <p:sp>
        <p:nvSpPr>
          <p:cNvPr id="167" name="Google Shape;167;g26117029042_0_35:notes"/>
          <p:cNvSpPr txBox="1"/>
          <p:nvPr>
            <p:ph idx="1" type="body"/>
          </p:nvPr>
        </p:nvSpPr>
        <p:spPr>
          <a:xfrm>
            <a:off x="710248" y="4459526"/>
            <a:ext cx="5682000" cy="4224900"/>
          </a:xfrm>
          <a:prstGeom prst="rect">
            <a:avLst/>
          </a:prstGeom>
        </p:spPr>
        <p:txBody>
          <a:bodyPr anchorCtr="0" anchor="t" bIns="47075" lIns="94175" spcFirstLastPara="1" rIns="94175" wrap="square" tIns="47075">
            <a:noAutofit/>
          </a:bodyPr>
          <a:lstStyle/>
          <a:p>
            <a:pPr indent="0" lvl="0" marL="0" rtl="0" algn="l">
              <a:spcBef>
                <a:spcPts val="0"/>
              </a:spcBef>
              <a:spcAft>
                <a:spcPts val="0"/>
              </a:spcAft>
              <a:buNone/>
            </a:pPr>
            <a:r>
              <a:t/>
            </a:r>
            <a:endParaRPr/>
          </a:p>
        </p:txBody>
      </p:sp>
      <p:sp>
        <p:nvSpPr>
          <p:cNvPr id="168" name="Google Shape;168;g26117029042_0_35:notes"/>
          <p:cNvSpPr/>
          <p:nvPr>
            <p:ph idx="2" type="sldImg"/>
          </p:nvPr>
        </p:nvSpPr>
        <p:spPr>
          <a:xfrm>
            <a:off x="1204913" y="703263"/>
            <a:ext cx="4692600" cy="3521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4" name="Shape 174"/>
        <p:cNvGrpSpPr/>
        <p:nvPr/>
      </p:nvGrpSpPr>
      <p:grpSpPr>
        <a:xfrm>
          <a:off x="0" y="0"/>
          <a:ext cx="0" cy="0"/>
          <a:chOff x="0" y="0"/>
          <a:chExt cx="0" cy="0"/>
        </a:xfrm>
      </p:grpSpPr>
      <p:sp>
        <p:nvSpPr>
          <p:cNvPr id="175" name="Google Shape;175;g2295399c738_0_324:notes"/>
          <p:cNvSpPr/>
          <p:nvPr>
            <p:ph idx="2" type="sldImg"/>
          </p:nvPr>
        </p:nvSpPr>
        <p:spPr>
          <a:xfrm>
            <a:off x="1204913" y="703263"/>
            <a:ext cx="4692600" cy="3521100"/>
          </a:xfrm>
          <a:custGeom>
            <a:rect b="b" l="l" r="r" t="t"/>
            <a:pathLst>
              <a:path extrusionOk="0" h="120000" w="120000">
                <a:moveTo>
                  <a:pt x="0" y="0"/>
                </a:moveTo>
                <a:lnTo>
                  <a:pt x="120000" y="0"/>
                </a:lnTo>
                <a:lnTo>
                  <a:pt x="120000" y="120000"/>
                </a:lnTo>
                <a:lnTo>
                  <a:pt x="0" y="120000"/>
                </a:lnTo>
                <a:close/>
              </a:path>
            </a:pathLst>
          </a:custGeom>
        </p:spPr>
      </p:sp>
      <p:sp>
        <p:nvSpPr>
          <p:cNvPr id="176" name="Google Shape;176;g2295399c738_0_324:notes"/>
          <p:cNvSpPr txBox="1"/>
          <p:nvPr>
            <p:ph idx="1" type="body"/>
          </p:nvPr>
        </p:nvSpPr>
        <p:spPr>
          <a:xfrm>
            <a:off x="710248" y="4459526"/>
            <a:ext cx="5682000" cy="4224900"/>
          </a:xfrm>
          <a:prstGeom prst="rect">
            <a:avLst/>
          </a:prstGeom>
        </p:spPr>
        <p:txBody>
          <a:bodyPr anchorCtr="0" anchor="t" bIns="47075" lIns="94175" spcFirstLastPara="1" rIns="94175" wrap="square" tIns="47075">
            <a:noAutofit/>
          </a:bodyPr>
          <a:lstStyle/>
          <a:p>
            <a:pPr indent="0" lvl="0" marL="0" rtl="0" algn="l">
              <a:spcBef>
                <a:spcPts val="0"/>
              </a:spcBef>
              <a:spcAft>
                <a:spcPts val="0"/>
              </a:spcAft>
              <a:buNone/>
            </a:pPr>
            <a:r>
              <a:t/>
            </a:r>
            <a:endParaRPr sz="1400">
              <a:latin typeface="Avenir"/>
              <a:ea typeface="Avenir"/>
              <a:cs typeface="Avenir"/>
              <a:sym typeface="Avenir"/>
            </a:endParaRPr>
          </a:p>
        </p:txBody>
      </p:sp>
      <p:sp>
        <p:nvSpPr>
          <p:cNvPr id="177" name="Google Shape;177;g2295399c738_0_324:notes"/>
          <p:cNvSpPr txBox="1"/>
          <p:nvPr>
            <p:ph idx="12" type="sldNum"/>
          </p:nvPr>
        </p:nvSpPr>
        <p:spPr>
          <a:xfrm>
            <a:off x="4023093" y="8917422"/>
            <a:ext cx="3077700" cy="469500"/>
          </a:xfrm>
          <a:prstGeom prst="rect">
            <a:avLst/>
          </a:prstGeom>
        </p:spPr>
        <p:txBody>
          <a:bodyPr anchorCtr="0" anchor="b" bIns="47075" lIns="94175" spcFirstLastPara="1" rIns="94175" wrap="square" tIns="47075">
            <a:noAutofit/>
          </a:bodyPr>
          <a:lstStyle/>
          <a:p>
            <a:pPr indent="0" lvl="0" marL="0" rtl="0" algn="r">
              <a:spcBef>
                <a:spcPts val="0"/>
              </a:spcBef>
              <a:spcAft>
                <a:spcPts val="0"/>
              </a:spcAft>
              <a:buClr>
                <a:srgbClr val="000000"/>
              </a:buClr>
              <a:buFont typeface="Arial"/>
              <a:buNone/>
            </a:pPr>
            <a:fld id="{00000000-1234-1234-1234-123412341234}" type="slidenum">
              <a:rPr lang="en-US"/>
              <a:t>‹#›</a:t>
            </a:fld>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2" name="Shape 182"/>
        <p:cNvGrpSpPr/>
        <p:nvPr/>
      </p:nvGrpSpPr>
      <p:grpSpPr>
        <a:xfrm>
          <a:off x="0" y="0"/>
          <a:ext cx="0" cy="0"/>
          <a:chOff x="0" y="0"/>
          <a:chExt cx="0" cy="0"/>
        </a:xfrm>
      </p:grpSpPr>
      <p:sp>
        <p:nvSpPr>
          <p:cNvPr id="183" name="Google Shape;183;g26117029042_0_65:notes"/>
          <p:cNvSpPr/>
          <p:nvPr>
            <p:ph idx="2" type="sldImg"/>
          </p:nvPr>
        </p:nvSpPr>
        <p:spPr>
          <a:xfrm>
            <a:off x="1204913" y="703263"/>
            <a:ext cx="4692600" cy="3521100"/>
          </a:xfrm>
          <a:custGeom>
            <a:rect b="b" l="l" r="r" t="t"/>
            <a:pathLst>
              <a:path extrusionOk="0" h="120000" w="120000">
                <a:moveTo>
                  <a:pt x="0" y="0"/>
                </a:moveTo>
                <a:lnTo>
                  <a:pt x="120000" y="0"/>
                </a:lnTo>
                <a:lnTo>
                  <a:pt x="120000" y="120000"/>
                </a:lnTo>
                <a:lnTo>
                  <a:pt x="0" y="120000"/>
                </a:lnTo>
                <a:close/>
              </a:path>
            </a:pathLst>
          </a:custGeom>
        </p:spPr>
      </p:sp>
      <p:sp>
        <p:nvSpPr>
          <p:cNvPr id="184" name="Google Shape;184;g26117029042_0_65:notes"/>
          <p:cNvSpPr txBox="1"/>
          <p:nvPr>
            <p:ph idx="1" type="body"/>
          </p:nvPr>
        </p:nvSpPr>
        <p:spPr>
          <a:xfrm>
            <a:off x="710248" y="4459526"/>
            <a:ext cx="5682000" cy="4224900"/>
          </a:xfrm>
          <a:prstGeom prst="rect">
            <a:avLst/>
          </a:prstGeom>
        </p:spPr>
        <p:txBody>
          <a:bodyPr anchorCtr="0" anchor="t" bIns="47075" lIns="94175" spcFirstLastPara="1" rIns="94175" wrap="square" tIns="47075">
            <a:noAutofit/>
          </a:bodyPr>
          <a:lstStyle/>
          <a:p>
            <a:pPr indent="0" lvl="0" marL="0" rtl="0" algn="l">
              <a:spcBef>
                <a:spcPts val="0"/>
              </a:spcBef>
              <a:spcAft>
                <a:spcPts val="0"/>
              </a:spcAft>
              <a:buNone/>
            </a:pPr>
            <a:r>
              <a:t/>
            </a:r>
            <a:endParaRPr sz="1400">
              <a:latin typeface="Avenir"/>
              <a:ea typeface="Avenir"/>
              <a:cs typeface="Avenir"/>
              <a:sym typeface="Avenir"/>
            </a:endParaRPr>
          </a:p>
        </p:txBody>
      </p:sp>
      <p:sp>
        <p:nvSpPr>
          <p:cNvPr id="185" name="Google Shape;185;g26117029042_0_65:notes"/>
          <p:cNvSpPr txBox="1"/>
          <p:nvPr>
            <p:ph idx="12" type="sldNum"/>
          </p:nvPr>
        </p:nvSpPr>
        <p:spPr>
          <a:xfrm>
            <a:off x="4023093" y="8917422"/>
            <a:ext cx="3077700" cy="469500"/>
          </a:xfrm>
          <a:prstGeom prst="rect">
            <a:avLst/>
          </a:prstGeom>
        </p:spPr>
        <p:txBody>
          <a:bodyPr anchorCtr="0" anchor="b" bIns="47075" lIns="94175" spcFirstLastPara="1" rIns="94175" wrap="square" tIns="47075">
            <a:noAutofit/>
          </a:bodyPr>
          <a:lstStyle/>
          <a:p>
            <a:pPr indent="0" lvl="0" marL="0" rtl="0" algn="r">
              <a:spcBef>
                <a:spcPts val="0"/>
              </a:spcBef>
              <a:spcAft>
                <a:spcPts val="0"/>
              </a:spcAft>
              <a:buClr>
                <a:srgbClr val="000000"/>
              </a:buClr>
              <a:buFont typeface="Arial"/>
              <a:buNone/>
            </a:pPr>
            <a:fld id="{00000000-1234-1234-1234-123412341234}" type="slidenum">
              <a:rPr lang="en-US"/>
              <a:t>‹#›</a:t>
            </a:fld>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1" name="Shape 191"/>
        <p:cNvGrpSpPr/>
        <p:nvPr/>
      </p:nvGrpSpPr>
      <p:grpSpPr>
        <a:xfrm>
          <a:off x="0" y="0"/>
          <a:ext cx="0" cy="0"/>
          <a:chOff x="0" y="0"/>
          <a:chExt cx="0" cy="0"/>
        </a:xfrm>
      </p:grpSpPr>
      <p:sp>
        <p:nvSpPr>
          <p:cNvPr id="192" name="Google Shape;192;g226a268d21e_0_0:notes"/>
          <p:cNvSpPr txBox="1"/>
          <p:nvPr>
            <p:ph idx="1" type="body"/>
          </p:nvPr>
        </p:nvSpPr>
        <p:spPr>
          <a:xfrm>
            <a:off x="710248" y="4459526"/>
            <a:ext cx="5682000" cy="4224900"/>
          </a:xfrm>
          <a:prstGeom prst="rect">
            <a:avLst/>
          </a:prstGeom>
        </p:spPr>
        <p:txBody>
          <a:bodyPr anchorCtr="0" anchor="t" bIns="47075" lIns="94175" spcFirstLastPara="1" rIns="94175" wrap="square" tIns="47075">
            <a:noAutofit/>
          </a:bodyPr>
          <a:lstStyle/>
          <a:p>
            <a:pPr indent="0" lvl="0" marL="0" rtl="0" algn="l">
              <a:spcBef>
                <a:spcPts val="0"/>
              </a:spcBef>
              <a:spcAft>
                <a:spcPts val="0"/>
              </a:spcAft>
              <a:buNone/>
            </a:pPr>
            <a:r>
              <a:t/>
            </a:r>
            <a:endParaRPr sz="1400">
              <a:latin typeface="Avenir"/>
              <a:ea typeface="Avenir"/>
              <a:cs typeface="Avenir"/>
              <a:sym typeface="Avenir"/>
            </a:endParaRPr>
          </a:p>
          <a:p>
            <a:pPr indent="0" lvl="0" marL="0" rtl="0" algn="l">
              <a:spcBef>
                <a:spcPts val="0"/>
              </a:spcBef>
              <a:spcAft>
                <a:spcPts val="0"/>
              </a:spcAft>
              <a:buNone/>
            </a:pPr>
            <a:r>
              <a:t/>
            </a:r>
            <a:endParaRPr sz="1400">
              <a:latin typeface="Avenir"/>
              <a:ea typeface="Avenir"/>
              <a:cs typeface="Avenir"/>
              <a:sym typeface="Avenir"/>
            </a:endParaRPr>
          </a:p>
        </p:txBody>
      </p:sp>
      <p:sp>
        <p:nvSpPr>
          <p:cNvPr id="193" name="Google Shape;193;g226a268d21e_0_0:notes"/>
          <p:cNvSpPr/>
          <p:nvPr>
            <p:ph idx="2" type="sldImg"/>
          </p:nvPr>
        </p:nvSpPr>
        <p:spPr>
          <a:xfrm>
            <a:off x="1204913" y="703263"/>
            <a:ext cx="4692600" cy="3521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9" name="Shape 199"/>
        <p:cNvGrpSpPr/>
        <p:nvPr/>
      </p:nvGrpSpPr>
      <p:grpSpPr>
        <a:xfrm>
          <a:off x="0" y="0"/>
          <a:ext cx="0" cy="0"/>
          <a:chOff x="0" y="0"/>
          <a:chExt cx="0" cy="0"/>
        </a:xfrm>
      </p:grpSpPr>
      <p:sp>
        <p:nvSpPr>
          <p:cNvPr id="200" name="Google Shape;200;g2295399c738_0_14:notes"/>
          <p:cNvSpPr txBox="1"/>
          <p:nvPr>
            <p:ph idx="1" type="body"/>
          </p:nvPr>
        </p:nvSpPr>
        <p:spPr>
          <a:xfrm>
            <a:off x="710248" y="4459526"/>
            <a:ext cx="5682000" cy="4224900"/>
          </a:xfrm>
          <a:prstGeom prst="rect">
            <a:avLst/>
          </a:prstGeom>
        </p:spPr>
        <p:txBody>
          <a:bodyPr anchorCtr="0" anchor="t" bIns="47075" lIns="94175" spcFirstLastPara="1" rIns="94175" wrap="square" tIns="47075">
            <a:noAutofit/>
          </a:bodyPr>
          <a:lstStyle/>
          <a:p>
            <a:pPr indent="0" lvl="0" marL="0" rtl="0" algn="l">
              <a:spcBef>
                <a:spcPts val="0"/>
              </a:spcBef>
              <a:spcAft>
                <a:spcPts val="0"/>
              </a:spcAft>
              <a:buNone/>
            </a:pPr>
            <a:r>
              <a:t/>
            </a:r>
            <a:endParaRPr/>
          </a:p>
        </p:txBody>
      </p:sp>
      <p:sp>
        <p:nvSpPr>
          <p:cNvPr id="201" name="Google Shape;201;g2295399c738_0_14:notes"/>
          <p:cNvSpPr/>
          <p:nvPr>
            <p:ph idx="2" type="sldImg"/>
          </p:nvPr>
        </p:nvSpPr>
        <p:spPr>
          <a:xfrm>
            <a:off x="1204913" y="703263"/>
            <a:ext cx="4692600" cy="3521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8" name="Shape 208"/>
        <p:cNvGrpSpPr/>
        <p:nvPr/>
      </p:nvGrpSpPr>
      <p:grpSpPr>
        <a:xfrm>
          <a:off x="0" y="0"/>
          <a:ext cx="0" cy="0"/>
          <a:chOff x="0" y="0"/>
          <a:chExt cx="0" cy="0"/>
        </a:xfrm>
      </p:grpSpPr>
      <p:sp>
        <p:nvSpPr>
          <p:cNvPr id="209" name="Google Shape;209;g26117029042_0_85:notes"/>
          <p:cNvSpPr txBox="1"/>
          <p:nvPr>
            <p:ph idx="1" type="body"/>
          </p:nvPr>
        </p:nvSpPr>
        <p:spPr>
          <a:xfrm>
            <a:off x="710248" y="4459526"/>
            <a:ext cx="5682000" cy="4224900"/>
          </a:xfrm>
          <a:prstGeom prst="rect">
            <a:avLst/>
          </a:prstGeom>
        </p:spPr>
        <p:txBody>
          <a:bodyPr anchorCtr="0" anchor="t" bIns="47075" lIns="94175" spcFirstLastPara="1" rIns="94175" wrap="square" tIns="47075">
            <a:noAutofit/>
          </a:bodyPr>
          <a:lstStyle/>
          <a:p>
            <a:pPr indent="0" lvl="0" marL="0" rtl="0" algn="l">
              <a:spcBef>
                <a:spcPts val="0"/>
              </a:spcBef>
              <a:spcAft>
                <a:spcPts val="0"/>
              </a:spcAft>
              <a:buNone/>
            </a:pPr>
            <a:r>
              <a:t/>
            </a:r>
            <a:endParaRPr/>
          </a:p>
        </p:txBody>
      </p:sp>
      <p:sp>
        <p:nvSpPr>
          <p:cNvPr id="210" name="Google Shape;210;g26117029042_0_85:notes"/>
          <p:cNvSpPr/>
          <p:nvPr>
            <p:ph idx="2" type="sldImg"/>
          </p:nvPr>
        </p:nvSpPr>
        <p:spPr>
          <a:xfrm>
            <a:off x="1204913" y="703263"/>
            <a:ext cx="4692600" cy="3521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6" name="Shape 216"/>
        <p:cNvGrpSpPr/>
        <p:nvPr/>
      </p:nvGrpSpPr>
      <p:grpSpPr>
        <a:xfrm>
          <a:off x="0" y="0"/>
          <a:ext cx="0" cy="0"/>
          <a:chOff x="0" y="0"/>
          <a:chExt cx="0" cy="0"/>
        </a:xfrm>
      </p:grpSpPr>
      <p:sp>
        <p:nvSpPr>
          <p:cNvPr id="217" name="Google Shape;217;g26117029042_0_127:notes"/>
          <p:cNvSpPr/>
          <p:nvPr>
            <p:ph idx="2" type="sldImg"/>
          </p:nvPr>
        </p:nvSpPr>
        <p:spPr>
          <a:xfrm>
            <a:off x="1433027" y="1173559"/>
            <a:ext cx="4236300" cy="3168000"/>
          </a:xfrm>
          <a:custGeom>
            <a:rect b="b" l="l" r="r" t="t"/>
            <a:pathLst>
              <a:path extrusionOk="0" h="120000" w="120000">
                <a:moveTo>
                  <a:pt x="0" y="0"/>
                </a:moveTo>
                <a:lnTo>
                  <a:pt x="120000" y="0"/>
                </a:lnTo>
                <a:lnTo>
                  <a:pt x="120000" y="120000"/>
                </a:lnTo>
                <a:lnTo>
                  <a:pt x="0" y="120000"/>
                </a:lnTo>
                <a:close/>
              </a:path>
            </a:pathLst>
          </a:custGeom>
        </p:spPr>
      </p:sp>
      <p:sp>
        <p:nvSpPr>
          <p:cNvPr id="218" name="Google Shape;218;g26117029042_0_127:notes"/>
          <p:cNvSpPr txBox="1"/>
          <p:nvPr>
            <p:ph idx="1" type="body"/>
          </p:nvPr>
        </p:nvSpPr>
        <p:spPr>
          <a:xfrm>
            <a:off x="710247" y="4518203"/>
            <a:ext cx="5682000" cy="3696900"/>
          </a:xfrm>
          <a:prstGeom prst="rect">
            <a:avLst/>
          </a:prstGeom>
        </p:spPr>
        <p:txBody>
          <a:bodyPr anchorCtr="0" anchor="t" bIns="47075" lIns="94175" spcFirstLastPara="1" rIns="94175" wrap="square" tIns="47075">
            <a:noAutofit/>
          </a:bodyPr>
          <a:lstStyle/>
          <a:p>
            <a:pPr indent="0" lvl="0" marL="0" rtl="0" algn="l">
              <a:spcBef>
                <a:spcPts val="0"/>
              </a:spcBef>
              <a:spcAft>
                <a:spcPts val="0"/>
              </a:spcAft>
              <a:buClr>
                <a:schemeClr val="dk1"/>
              </a:buClr>
              <a:buSzPts val="1100"/>
              <a:buFont typeface="Arial"/>
              <a:buNone/>
            </a:pPr>
            <a:r>
              <a:t/>
            </a:r>
            <a:endParaRPr/>
          </a:p>
        </p:txBody>
      </p:sp>
      <p:sp>
        <p:nvSpPr>
          <p:cNvPr id="219" name="Google Shape;219;g26117029042_0_127:notes"/>
          <p:cNvSpPr txBox="1"/>
          <p:nvPr>
            <p:ph idx="12" type="sldNum"/>
          </p:nvPr>
        </p:nvSpPr>
        <p:spPr>
          <a:xfrm>
            <a:off x="4023093" y="8917422"/>
            <a:ext cx="3077700" cy="471000"/>
          </a:xfrm>
          <a:prstGeom prst="rect">
            <a:avLst/>
          </a:prstGeom>
        </p:spPr>
        <p:txBody>
          <a:bodyPr anchorCtr="0" anchor="b" bIns="47075" lIns="94175" spcFirstLastPara="1" rIns="94175" wrap="square" tIns="47075">
            <a:noAutofit/>
          </a:bodyPr>
          <a:lstStyle/>
          <a:p>
            <a:pPr indent="0" lvl="0" marL="0" rtl="0" algn="r">
              <a:spcBef>
                <a:spcPts val="0"/>
              </a:spcBef>
              <a:spcAft>
                <a:spcPts val="0"/>
              </a:spcAft>
              <a:buClr>
                <a:srgbClr val="000000"/>
              </a:buClr>
              <a:buSzPts val="1200"/>
              <a:buFont typeface="Arial"/>
              <a:buNone/>
            </a:pPr>
            <a:fld id="{00000000-1234-1234-1234-123412341234}" type="slidenum">
              <a:rPr lang="en-US"/>
              <a:t>‹#›</a:t>
            </a:fld>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4" name="Shape 224"/>
        <p:cNvGrpSpPr/>
        <p:nvPr/>
      </p:nvGrpSpPr>
      <p:grpSpPr>
        <a:xfrm>
          <a:off x="0" y="0"/>
          <a:ext cx="0" cy="0"/>
          <a:chOff x="0" y="0"/>
          <a:chExt cx="0" cy="0"/>
        </a:xfrm>
      </p:grpSpPr>
      <p:sp>
        <p:nvSpPr>
          <p:cNvPr id="225" name="Google Shape;225;g26117029042_0_169:notes"/>
          <p:cNvSpPr txBox="1"/>
          <p:nvPr>
            <p:ph idx="1" type="body"/>
          </p:nvPr>
        </p:nvSpPr>
        <p:spPr>
          <a:xfrm>
            <a:off x="710247" y="4518203"/>
            <a:ext cx="5682000" cy="3696900"/>
          </a:xfrm>
          <a:prstGeom prst="rect">
            <a:avLst/>
          </a:prstGeom>
          <a:noFill/>
          <a:ln>
            <a:noFill/>
          </a:ln>
        </p:spPr>
        <p:txBody>
          <a:bodyPr anchorCtr="0" anchor="t" bIns="47125" lIns="94300" spcFirstLastPara="1" rIns="94300" wrap="square" tIns="47125">
            <a:noAutofit/>
          </a:bodyPr>
          <a:lstStyle/>
          <a:p>
            <a:pPr indent="0" lvl="0" marL="0" rtl="0" algn="l">
              <a:spcBef>
                <a:spcPts val="0"/>
              </a:spcBef>
              <a:spcAft>
                <a:spcPts val="0"/>
              </a:spcAft>
              <a:buClr>
                <a:schemeClr val="dk1"/>
              </a:buClr>
              <a:buSzPts val="1100"/>
              <a:buFont typeface="Arial"/>
              <a:buNone/>
            </a:pPr>
            <a:r>
              <a:t/>
            </a:r>
            <a:endParaRPr/>
          </a:p>
        </p:txBody>
      </p:sp>
      <p:sp>
        <p:nvSpPr>
          <p:cNvPr id="226" name="Google Shape;226;g26117029042_0_169:notes"/>
          <p:cNvSpPr/>
          <p:nvPr>
            <p:ph idx="2" type="sldImg"/>
          </p:nvPr>
        </p:nvSpPr>
        <p:spPr>
          <a:xfrm>
            <a:off x="1433027" y="1173559"/>
            <a:ext cx="4236300" cy="3168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32" name="Shape 232"/>
        <p:cNvGrpSpPr/>
        <p:nvPr/>
      </p:nvGrpSpPr>
      <p:grpSpPr>
        <a:xfrm>
          <a:off x="0" y="0"/>
          <a:ext cx="0" cy="0"/>
          <a:chOff x="0" y="0"/>
          <a:chExt cx="0" cy="0"/>
        </a:xfrm>
      </p:grpSpPr>
      <p:sp>
        <p:nvSpPr>
          <p:cNvPr id="233" name="Google Shape;233;g26117029042_0_142:notes"/>
          <p:cNvSpPr txBox="1"/>
          <p:nvPr>
            <p:ph idx="1" type="body"/>
          </p:nvPr>
        </p:nvSpPr>
        <p:spPr>
          <a:xfrm>
            <a:off x="710247" y="4518203"/>
            <a:ext cx="5682000" cy="3696900"/>
          </a:xfrm>
          <a:prstGeom prst="rect">
            <a:avLst/>
          </a:prstGeom>
          <a:noFill/>
          <a:ln>
            <a:noFill/>
          </a:ln>
        </p:spPr>
        <p:txBody>
          <a:bodyPr anchorCtr="0" anchor="t" bIns="47125" lIns="94300" spcFirstLastPara="1" rIns="94300" wrap="square" tIns="47125">
            <a:noAutofit/>
          </a:bodyPr>
          <a:lstStyle/>
          <a:p>
            <a:pPr indent="0" lvl="0" marL="0" rtl="0" algn="l">
              <a:lnSpc>
                <a:spcPct val="100000"/>
              </a:lnSpc>
              <a:spcBef>
                <a:spcPts val="0"/>
              </a:spcBef>
              <a:spcAft>
                <a:spcPts val="0"/>
              </a:spcAft>
              <a:buSzPts val="1400"/>
              <a:buNone/>
            </a:pPr>
            <a:r>
              <a:t/>
            </a:r>
            <a:endParaRPr/>
          </a:p>
        </p:txBody>
      </p:sp>
      <p:sp>
        <p:nvSpPr>
          <p:cNvPr id="234" name="Google Shape;234;g26117029042_0_142:notes"/>
          <p:cNvSpPr/>
          <p:nvPr>
            <p:ph idx="2" type="sldImg"/>
          </p:nvPr>
        </p:nvSpPr>
        <p:spPr>
          <a:xfrm>
            <a:off x="1433027" y="1173559"/>
            <a:ext cx="4236300" cy="3168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41" name="Shape 241"/>
        <p:cNvGrpSpPr/>
        <p:nvPr/>
      </p:nvGrpSpPr>
      <p:grpSpPr>
        <a:xfrm>
          <a:off x="0" y="0"/>
          <a:ext cx="0" cy="0"/>
          <a:chOff x="0" y="0"/>
          <a:chExt cx="0" cy="0"/>
        </a:xfrm>
      </p:grpSpPr>
      <p:sp>
        <p:nvSpPr>
          <p:cNvPr id="242" name="Google Shape;242;g26117029042_0_149:notes"/>
          <p:cNvSpPr txBox="1"/>
          <p:nvPr>
            <p:ph idx="1" type="body"/>
          </p:nvPr>
        </p:nvSpPr>
        <p:spPr>
          <a:xfrm>
            <a:off x="710247" y="4518203"/>
            <a:ext cx="5682000" cy="3696900"/>
          </a:xfrm>
          <a:prstGeom prst="rect">
            <a:avLst/>
          </a:prstGeom>
          <a:noFill/>
          <a:ln>
            <a:noFill/>
          </a:ln>
        </p:spPr>
        <p:txBody>
          <a:bodyPr anchorCtr="0" anchor="t" bIns="47125" lIns="94300" spcFirstLastPara="1" rIns="94300" wrap="square" tIns="47125">
            <a:noAutofit/>
          </a:bodyPr>
          <a:lstStyle/>
          <a:p>
            <a:pPr indent="0" lvl="0" marL="0" rtl="0" algn="l">
              <a:spcBef>
                <a:spcPts val="0"/>
              </a:spcBef>
              <a:spcAft>
                <a:spcPts val="0"/>
              </a:spcAft>
              <a:buClr>
                <a:schemeClr val="dk1"/>
              </a:buClr>
              <a:buSzPts val="1100"/>
              <a:buFont typeface="Arial"/>
              <a:buNone/>
            </a:pPr>
            <a:r>
              <a:t/>
            </a:r>
            <a:endParaRPr/>
          </a:p>
        </p:txBody>
      </p:sp>
      <p:sp>
        <p:nvSpPr>
          <p:cNvPr id="243" name="Google Shape;243;g26117029042_0_149:notes"/>
          <p:cNvSpPr/>
          <p:nvPr>
            <p:ph idx="2" type="sldImg"/>
          </p:nvPr>
        </p:nvSpPr>
        <p:spPr>
          <a:xfrm>
            <a:off x="1433027" y="1173559"/>
            <a:ext cx="4236300" cy="3168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1" name="Shape 101"/>
        <p:cNvGrpSpPr/>
        <p:nvPr/>
      </p:nvGrpSpPr>
      <p:grpSpPr>
        <a:xfrm>
          <a:off x="0" y="0"/>
          <a:ext cx="0" cy="0"/>
          <a:chOff x="0" y="0"/>
          <a:chExt cx="0" cy="0"/>
        </a:xfrm>
      </p:grpSpPr>
      <p:sp>
        <p:nvSpPr>
          <p:cNvPr id="102" name="Google Shape;102;g244bfe97dde_0_34:notes"/>
          <p:cNvSpPr/>
          <p:nvPr>
            <p:ph idx="2" type="sldImg"/>
          </p:nvPr>
        </p:nvSpPr>
        <p:spPr>
          <a:xfrm>
            <a:off x="1243013" y="714375"/>
            <a:ext cx="4775100" cy="35814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03" name="Google Shape;103;g244bfe97dde_0_34:notes"/>
          <p:cNvSpPr txBox="1"/>
          <p:nvPr>
            <p:ph idx="1" type="body"/>
          </p:nvPr>
        </p:nvSpPr>
        <p:spPr>
          <a:xfrm>
            <a:off x="710247" y="4459526"/>
            <a:ext cx="5682000" cy="4224900"/>
          </a:xfrm>
          <a:prstGeom prst="rect">
            <a:avLst/>
          </a:prstGeom>
          <a:noFill/>
          <a:ln>
            <a:noFill/>
          </a:ln>
        </p:spPr>
        <p:txBody>
          <a:bodyPr anchorCtr="0" anchor="t" bIns="47075" lIns="94175" spcFirstLastPara="1" rIns="94175" wrap="square" tIns="47075">
            <a:noAutofit/>
          </a:bodyPr>
          <a:lstStyle/>
          <a:p>
            <a:pPr indent="0" lvl="0" marL="0" rtl="0" algn="l">
              <a:lnSpc>
                <a:spcPct val="115000"/>
              </a:lnSpc>
              <a:spcBef>
                <a:spcPts val="0"/>
              </a:spcBef>
              <a:spcAft>
                <a:spcPts val="0"/>
              </a:spcAft>
              <a:buClr>
                <a:schemeClr val="dk1"/>
              </a:buClr>
              <a:buSzPts val="1100"/>
              <a:buFont typeface="Arial"/>
              <a:buNone/>
            </a:pPr>
            <a:r>
              <a:t/>
            </a:r>
            <a:endParaRPr sz="1400">
              <a:latin typeface="Avenir"/>
              <a:ea typeface="Avenir"/>
              <a:cs typeface="Avenir"/>
              <a:sym typeface="Avenir"/>
            </a:endParaRPr>
          </a:p>
        </p:txBody>
      </p:sp>
      <p:sp>
        <p:nvSpPr>
          <p:cNvPr id="104" name="Google Shape;104;g244bfe97dde_0_34:notes"/>
          <p:cNvSpPr txBox="1"/>
          <p:nvPr>
            <p:ph idx="12" type="sldNum"/>
          </p:nvPr>
        </p:nvSpPr>
        <p:spPr>
          <a:xfrm>
            <a:off x="4023093" y="8917422"/>
            <a:ext cx="3077700" cy="469500"/>
          </a:xfrm>
          <a:prstGeom prst="rect">
            <a:avLst/>
          </a:prstGeom>
          <a:noFill/>
          <a:ln>
            <a:noFill/>
          </a:ln>
        </p:spPr>
        <p:txBody>
          <a:bodyPr anchorCtr="0" anchor="b" bIns="47075" lIns="94175" spcFirstLastPara="1" rIns="94175" wrap="square" tIns="47075">
            <a:noAutofit/>
          </a:bodyPr>
          <a:lstStyle/>
          <a:p>
            <a:pPr indent="0" lvl="0" marL="0" rtl="0" algn="r">
              <a:lnSpc>
                <a:spcPct val="100000"/>
              </a:lnSpc>
              <a:spcBef>
                <a:spcPts val="0"/>
              </a:spcBef>
              <a:spcAft>
                <a:spcPts val="0"/>
              </a:spcAft>
              <a:buNone/>
            </a:pPr>
            <a:fld id="{00000000-1234-1234-1234-123412341234}" type="slidenum">
              <a:rPr lang="en-US"/>
              <a:t>‹#›</a:t>
            </a:fld>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49" name="Shape 249"/>
        <p:cNvGrpSpPr/>
        <p:nvPr/>
      </p:nvGrpSpPr>
      <p:grpSpPr>
        <a:xfrm>
          <a:off x="0" y="0"/>
          <a:ext cx="0" cy="0"/>
          <a:chOff x="0" y="0"/>
          <a:chExt cx="0" cy="0"/>
        </a:xfrm>
      </p:grpSpPr>
      <p:sp>
        <p:nvSpPr>
          <p:cNvPr id="250" name="Google Shape;250;g26117029042_0_156:notes"/>
          <p:cNvSpPr txBox="1"/>
          <p:nvPr>
            <p:ph idx="1" type="body"/>
          </p:nvPr>
        </p:nvSpPr>
        <p:spPr>
          <a:xfrm>
            <a:off x="710247" y="4518203"/>
            <a:ext cx="5682000" cy="3696900"/>
          </a:xfrm>
          <a:prstGeom prst="rect">
            <a:avLst/>
          </a:prstGeom>
          <a:noFill/>
          <a:ln>
            <a:noFill/>
          </a:ln>
        </p:spPr>
        <p:txBody>
          <a:bodyPr anchorCtr="0" anchor="t" bIns="47125" lIns="94300" spcFirstLastPara="1" rIns="94300" wrap="square" tIns="47125">
            <a:noAutofit/>
          </a:bodyPr>
          <a:lstStyle/>
          <a:p>
            <a:pPr indent="0" lvl="0" marL="0" rtl="0" algn="l">
              <a:lnSpc>
                <a:spcPct val="100000"/>
              </a:lnSpc>
              <a:spcBef>
                <a:spcPts val="0"/>
              </a:spcBef>
              <a:spcAft>
                <a:spcPts val="0"/>
              </a:spcAft>
              <a:buSzPts val="1400"/>
              <a:buNone/>
            </a:pPr>
            <a:r>
              <a:t/>
            </a:r>
            <a:endParaRPr/>
          </a:p>
        </p:txBody>
      </p:sp>
      <p:sp>
        <p:nvSpPr>
          <p:cNvPr id="251" name="Google Shape;251;g26117029042_0_156:notes"/>
          <p:cNvSpPr/>
          <p:nvPr>
            <p:ph idx="2" type="sldImg"/>
          </p:nvPr>
        </p:nvSpPr>
        <p:spPr>
          <a:xfrm>
            <a:off x="1433027" y="1173559"/>
            <a:ext cx="4236300" cy="3168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56" name="Shape 256"/>
        <p:cNvGrpSpPr/>
        <p:nvPr/>
      </p:nvGrpSpPr>
      <p:grpSpPr>
        <a:xfrm>
          <a:off x="0" y="0"/>
          <a:ext cx="0" cy="0"/>
          <a:chOff x="0" y="0"/>
          <a:chExt cx="0" cy="0"/>
        </a:xfrm>
      </p:grpSpPr>
      <p:sp>
        <p:nvSpPr>
          <p:cNvPr id="257" name="Google Shape;257;g26117029042_0_183:notes"/>
          <p:cNvSpPr txBox="1"/>
          <p:nvPr>
            <p:ph idx="1" type="body"/>
          </p:nvPr>
        </p:nvSpPr>
        <p:spPr>
          <a:xfrm>
            <a:off x="710247" y="4518203"/>
            <a:ext cx="5682000" cy="3696900"/>
          </a:xfrm>
          <a:prstGeom prst="rect">
            <a:avLst/>
          </a:prstGeom>
          <a:noFill/>
          <a:ln>
            <a:noFill/>
          </a:ln>
        </p:spPr>
        <p:txBody>
          <a:bodyPr anchorCtr="0" anchor="t" bIns="47125" lIns="94300" spcFirstLastPara="1" rIns="94300" wrap="square" tIns="47125">
            <a:noAutofit/>
          </a:bodyPr>
          <a:lstStyle/>
          <a:p>
            <a:pPr indent="0" lvl="0" marL="0" rtl="0" algn="l">
              <a:spcBef>
                <a:spcPts val="0"/>
              </a:spcBef>
              <a:spcAft>
                <a:spcPts val="0"/>
              </a:spcAft>
              <a:buClr>
                <a:schemeClr val="dk1"/>
              </a:buClr>
              <a:buSzPts val="1100"/>
              <a:buFont typeface="Arial"/>
              <a:buNone/>
            </a:pPr>
            <a:r>
              <a:t/>
            </a:r>
            <a:endParaRPr/>
          </a:p>
        </p:txBody>
      </p:sp>
      <p:sp>
        <p:nvSpPr>
          <p:cNvPr id="258" name="Google Shape;258;g26117029042_0_183:notes"/>
          <p:cNvSpPr/>
          <p:nvPr>
            <p:ph idx="2" type="sldImg"/>
          </p:nvPr>
        </p:nvSpPr>
        <p:spPr>
          <a:xfrm>
            <a:off x="1433027" y="1173559"/>
            <a:ext cx="4236300" cy="3168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2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65" name="Shape 265"/>
        <p:cNvGrpSpPr/>
        <p:nvPr/>
      </p:nvGrpSpPr>
      <p:grpSpPr>
        <a:xfrm>
          <a:off x="0" y="0"/>
          <a:ext cx="0" cy="0"/>
          <a:chOff x="0" y="0"/>
          <a:chExt cx="0" cy="0"/>
        </a:xfrm>
      </p:grpSpPr>
      <p:sp>
        <p:nvSpPr>
          <p:cNvPr id="266" name="Google Shape;266;g26117029042_0_198:notes"/>
          <p:cNvSpPr txBox="1"/>
          <p:nvPr>
            <p:ph idx="1" type="body"/>
          </p:nvPr>
        </p:nvSpPr>
        <p:spPr>
          <a:xfrm>
            <a:off x="710247" y="4518203"/>
            <a:ext cx="5682000" cy="3696900"/>
          </a:xfrm>
          <a:prstGeom prst="rect">
            <a:avLst/>
          </a:prstGeom>
          <a:noFill/>
          <a:ln>
            <a:noFill/>
          </a:ln>
        </p:spPr>
        <p:txBody>
          <a:bodyPr anchorCtr="0" anchor="t" bIns="47125" lIns="94300" spcFirstLastPara="1" rIns="94300" wrap="square" tIns="47125">
            <a:noAutofit/>
          </a:bodyPr>
          <a:lstStyle/>
          <a:p>
            <a:pPr indent="0" lvl="0" marL="0" rtl="0" algn="l">
              <a:spcBef>
                <a:spcPts val="0"/>
              </a:spcBef>
              <a:spcAft>
                <a:spcPts val="0"/>
              </a:spcAft>
              <a:buClr>
                <a:schemeClr val="dk1"/>
              </a:buClr>
              <a:buSzPts val="1100"/>
              <a:buFont typeface="Arial"/>
              <a:buNone/>
            </a:pPr>
            <a:r>
              <a:t/>
            </a:r>
            <a:endParaRPr/>
          </a:p>
        </p:txBody>
      </p:sp>
      <p:sp>
        <p:nvSpPr>
          <p:cNvPr id="267" name="Google Shape;267;g26117029042_0_198:notes"/>
          <p:cNvSpPr/>
          <p:nvPr>
            <p:ph idx="2" type="sldImg"/>
          </p:nvPr>
        </p:nvSpPr>
        <p:spPr>
          <a:xfrm>
            <a:off x="1433027" y="1173559"/>
            <a:ext cx="4236300" cy="3168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2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74" name="Shape 274"/>
        <p:cNvGrpSpPr/>
        <p:nvPr/>
      </p:nvGrpSpPr>
      <p:grpSpPr>
        <a:xfrm>
          <a:off x="0" y="0"/>
          <a:ext cx="0" cy="0"/>
          <a:chOff x="0" y="0"/>
          <a:chExt cx="0" cy="0"/>
        </a:xfrm>
      </p:grpSpPr>
      <p:sp>
        <p:nvSpPr>
          <p:cNvPr id="275" name="Google Shape;275;g26117029042_0_204:notes"/>
          <p:cNvSpPr/>
          <p:nvPr>
            <p:ph idx="2" type="sldImg"/>
          </p:nvPr>
        </p:nvSpPr>
        <p:spPr>
          <a:xfrm>
            <a:off x="1433027" y="1173559"/>
            <a:ext cx="4236300" cy="3168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76" name="Google Shape;276;g26117029042_0_204:notes"/>
          <p:cNvSpPr txBox="1"/>
          <p:nvPr>
            <p:ph idx="1" type="body"/>
          </p:nvPr>
        </p:nvSpPr>
        <p:spPr>
          <a:xfrm>
            <a:off x="710247" y="4518203"/>
            <a:ext cx="5682000" cy="3696900"/>
          </a:xfrm>
          <a:prstGeom prst="rect">
            <a:avLst/>
          </a:prstGeom>
          <a:noFill/>
          <a:ln>
            <a:noFill/>
          </a:ln>
        </p:spPr>
        <p:txBody>
          <a:bodyPr anchorCtr="0" anchor="t" bIns="47125" lIns="94300" spcFirstLastPara="1" rIns="94300" wrap="square" tIns="47125">
            <a:noAutofit/>
          </a:bodyPr>
          <a:lstStyle/>
          <a:p>
            <a:pPr indent="0" lvl="0" marL="0" rtl="0" algn="l">
              <a:lnSpc>
                <a:spcPct val="100000"/>
              </a:lnSpc>
              <a:spcBef>
                <a:spcPts val="0"/>
              </a:spcBef>
              <a:spcAft>
                <a:spcPts val="0"/>
              </a:spcAft>
              <a:buSzPts val="1400"/>
              <a:buNone/>
            </a:pPr>
            <a:r>
              <a:t/>
            </a:r>
            <a:endParaRPr/>
          </a:p>
        </p:txBody>
      </p:sp>
      <p:sp>
        <p:nvSpPr>
          <p:cNvPr id="277" name="Google Shape;277;g26117029042_0_204:notes"/>
          <p:cNvSpPr txBox="1"/>
          <p:nvPr>
            <p:ph idx="12" type="sldNum"/>
          </p:nvPr>
        </p:nvSpPr>
        <p:spPr>
          <a:xfrm>
            <a:off x="4023093" y="8917422"/>
            <a:ext cx="3077700" cy="471000"/>
          </a:xfrm>
          <a:prstGeom prst="rect">
            <a:avLst/>
          </a:prstGeom>
          <a:noFill/>
          <a:ln>
            <a:noFill/>
          </a:ln>
        </p:spPr>
        <p:txBody>
          <a:bodyPr anchorCtr="0" anchor="b" bIns="47125" lIns="94300" spcFirstLastPara="1" rIns="94300" wrap="square" tIns="47125">
            <a:noAutofit/>
          </a:bodyPr>
          <a:lstStyle/>
          <a:p>
            <a:pPr indent="0" lvl="0" marL="0" rtl="0" algn="r">
              <a:lnSpc>
                <a:spcPct val="100000"/>
              </a:lnSpc>
              <a:spcBef>
                <a:spcPts val="0"/>
              </a:spcBef>
              <a:spcAft>
                <a:spcPts val="0"/>
              </a:spcAft>
              <a:buSzPts val="1400"/>
              <a:buNone/>
            </a:pPr>
            <a:fld id="{00000000-1234-1234-1234-123412341234}" type="slidenum">
              <a:rPr lang="en-US"/>
              <a:t>‹#›</a:t>
            </a:fld>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06" name="Shape 506"/>
        <p:cNvGrpSpPr/>
        <p:nvPr/>
      </p:nvGrpSpPr>
      <p:grpSpPr>
        <a:xfrm>
          <a:off x="0" y="0"/>
          <a:ext cx="0" cy="0"/>
          <a:chOff x="0" y="0"/>
          <a:chExt cx="0" cy="0"/>
        </a:xfrm>
      </p:grpSpPr>
      <p:sp>
        <p:nvSpPr>
          <p:cNvPr id="507" name="Google Shape;507;g26117029042_0_883:notes"/>
          <p:cNvSpPr txBox="1"/>
          <p:nvPr>
            <p:ph idx="1" type="body"/>
          </p:nvPr>
        </p:nvSpPr>
        <p:spPr>
          <a:xfrm>
            <a:off x="0" y="0"/>
            <a:ext cx="1747800" cy="4107000"/>
          </a:xfrm>
          <a:prstGeom prst="rect">
            <a:avLst/>
          </a:prstGeom>
          <a:noFill/>
          <a:ln>
            <a:noFill/>
          </a:ln>
        </p:spPr>
        <p:txBody>
          <a:bodyPr anchorCtr="0" anchor="t" bIns="46250" lIns="92525" spcFirstLastPara="1" rIns="92525" wrap="square" tIns="46250">
            <a:noAutofit/>
          </a:bodyPr>
          <a:lstStyle/>
          <a:p>
            <a:pPr indent="0" lvl="0" marL="0" rtl="0" algn="l">
              <a:lnSpc>
                <a:spcPct val="100000"/>
              </a:lnSpc>
              <a:spcBef>
                <a:spcPts val="0"/>
              </a:spcBef>
              <a:spcAft>
                <a:spcPts val="0"/>
              </a:spcAft>
              <a:buSzPts val="1100"/>
              <a:buNone/>
            </a:pPr>
            <a:r>
              <a:t/>
            </a:r>
            <a:endParaRPr/>
          </a:p>
        </p:txBody>
      </p:sp>
      <p:sp>
        <p:nvSpPr>
          <p:cNvPr id="508" name="Google Shape;508;g26117029042_0_883:notes"/>
          <p:cNvSpPr/>
          <p:nvPr>
            <p:ph idx="2" type="sldImg"/>
          </p:nvPr>
        </p:nvSpPr>
        <p:spPr>
          <a:xfrm>
            <a:off x="1775902" y="704136"/>
            <a:ext cx="3551400" cy="35205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2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16" name="Shape 516"/>
        <p:cNvGrpSpPr/>
        <p:nvPr/>
      </p:nvGrpSpPr>
      <p:grpSpPr>
        <a:xfrm>
          <a:off x="0" y="0"/>
          <a:ext cx="0" cy="0"/>
          <a:chOff x="0" y="0"/>
          <a:chExt cx="0" cy="0"/>
        </a:xfrm>
      </p:grpSpPr>
      <p:sp>
        <p:nvSpPr>
          <p:cNvPr id="517" name="Google Shape;517;g2295399c738_0_78:notes"/>
          <p:cNvSpPr/>
          <p:nvPr>
            <p:ph idx="2" type="sldImg"/>
          </p:nvPr>
        </p:nvSpPr>
        <p:spPr>
          <a:xfrm>
            <a:off x="1243013" y="714375"/>
            <a:ext cx="4775100" cy="35814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518" name="Google Shape;518;g2295399c738_0_78:notes"/>
          <p:cNvSpPr txBox="1"/>
          <p:nvPr>
            <p:ph idx="1" type="body"/>
          </p:nvPr>
        </p:nvSpPr>
        <p:spPr>
          <a:xfrm>
            <a:off x="710247" y="4459526"/>
            <a:ext cx="5682000" cy="4224900"/>
          </a:xfrm>
          <a:prstGeom prst="rect">
            <a:avLst/>
          </a:prstGeom>
          <a:noFill/>
          <a:ln>
            <a:noFill/>
          </a:ln>
        </p:spPr>
        <p:txBody>
          <a:bodyPr anchorCtr="0" anchor="t" bIns="47075" lIns="94175" spcFirstLastPara="1" rIns="94175" wrap="square" tIns="47075">
            <a:noAutofit/>
          </a:bodyPr>
          <a:lstStyle/>
          <a:p>
            <a:pPr indent="0" lvl="0" marL="0" rtl="0" algn="l">
              <a:lnSpc>
                <a:spcPct val="100000"/>
              </a:lnSpc>
              <a:spcBef>
                <a:spcPts val="0"/>
              </a:spcBef>
              <a:spcAft>
                <a:spcPts val="0"/>
              </a:spcAft>
              <a:buSzPts val="1400"/>
              <a:buNone/>
            </a:pPr>
            <a:r>
              <a:t/>
            </a:r>
            <a:endParaRPr sz="1100"/>
          </a:p>
        </p:txBody>
      </p:sp>
      <p:sp>
        <p:nvSpPr>
          <p:cNvPr id="519" name="Google Shape;519;g2295399c738_0_78:notes"/>
          <p:cNvSpPr txBox="1"/>
          <p:nvPr>
            <p:ph idx="12" type="sldNum"/>
          </p:nvPr>
        </p:nvSpPr>
        <p:spPr>
          <a:xfrm>
            <a:off x="4023093" y="8917422"/>
            <a:ext cx="3077700" cy="469500"/>
          </a:xfrm>
          <a:prstGeom prst="rect">
            <a:avLst/>
          </a:prstGeom>
          <a:noFill/>
          <a:ln>
            <a:noFill/>
          </a:ln>
        </p:spPr>
        <p:txBody>
          <a:bodyPr anchorCtr="0" anchor="b" bIns="47075" lIns="94175" spcFirstLastPara="1" rIns="94175" wrap="square" tIns="47075">
            <a:noAutofit/>
          </a:bodyPr>
          <a:lstStyle/>
          <a:p>
            <a:pPr indent="0" lvl="0" marL="0" rtl="0" algn="r">
              <a:lnSpc>
                <a:spcPct val="100000"/>
              </a:lnSpc>
              <a:spcBef>
                <a:spcPts val="0"/>
              </a:spcBef>
              <a:spcAft>
                <a:spcPts val="0"/>
              </a:spcAft>
              <a:buNone/>
            </a:pPr>
            <a:fld id="{00000000-1234-1234-1234-123412341234}" type="slidenum">
              <a:rPr lang="en-US"/>
              <a:t>‹#›</a:t>
            </a:fld>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0" name="Shape 110"/>
        <p:cNvGrpSpPr/>
        <p:nvPr/>
      </p:nvGrpSpPr>
      <p:grpSpPr>
        <a:xfrm>
          <a:off x="0" y="0"/>
          <a:ext cx="0" cy="0"/>
          <a:chOff x="0" y="0"/>
          <a:chExt cx="0" cy="0"/>
        </a:xfrm>
      </p:grpSpPr>
      <p:sp>
        <p:nvSpPr>
          <p:cNvPr id="111" name="Google Shape;111;g244bfe97dde_0_42:notes"/>
          <p:cNvSpPr txBox="1"/>
          <p:nvPr>
            <p:ph idx="1" type="body"/>
          </p:nvPr>
        </p:nvSpPr>
        <p:spPr>
          <a:xfrm>
            <a:off x="710248" y="4459526"/>
            <a:ext cx="5682000" cy="4224900"/>
          </a:xfrm>
          <a:prstGeom prst="rect">
            <a:avLst/>
          </a:prstGeom>
        </p:spPr>
        <p:txBody>
          <a:bodyPr anchorCtr="0" anchor="t" bIns="47075" lIns="94175" spcFirstLastPara="1" rIns="94175" wrap="square" tIns="47075">
            <a:noAutofit/>
          </a:bodyPr>
          <a:lstStyle/>
          <a:p>
            <a:pPr indent="0" lvl="0" marL="0" rtl="0" algn="l">
              <a:spcBef>
                <a:spcPts val="0"/>
              </a:spcBef>
              <a:spcAft>
                <a:spcPts val="0"/>
              </a:spcAft>
              <a:buNone/>
            </a:pPr>
            <a:r>
              <a:t/>
            </a:r>
            <a:endParaRPr/>
          </a:p>
        </p:txBody>
      </p:sp>
      <p:sp>
        <p:nvSpPr>
          <p:cNvPr id="112" name="Google Shape;112;g244bfe97dde_0_42:notes"/>
          <p:cNvSpPr/>
          <p:nvPr>
            <p:ph idx="2" type="sldImg"/>
          </p:nvPr>
        </p:nvSpPr>
        <p:spPr>
          <a:xfrm>
            <a:off x="1204913" y="703263"/>
            <a:ext cx="4692600" cy="3521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9" name="Shape 119"/>
        <p:cNvGrpSpPr/>
        <p:nvPr/>
      </p:nvGrpSpPr>
      <p:grpSpPr>
        <a:xfrm>
          <a:off x="0" y="0"/>
          <a:ext cx="0" cy="0"/>
          <a:chOff x="0" y="0"/>
          <a:chExt cx="0" cy="0"/>
        </a:xfrm>
      </p:grpSpPr>
      <p:sp>
        <p:nvSpPr>
          <p:cNvPr id="120" name="Google Shape;120;g26117029042_0_15:notes"/>
          <p:cNvSpPr txBox="1"/>
          <p:nvPr>
            <p:ph idx="1" type="body"/>
          </p:nvPr>
        </p:nvSpPr>
        <p:spPr>
          <a:xfrm>
            <a:off x="710248" y="4459526"/>
            <a:ext cx="5682000" cy="4224900"/>
          </a:xfrm>
          <a:prstGeom prst="rect">
            <a:avLst/>
          </a:prstGeom>
        </p:spPr>
        <p:txBody>
          <a:bodyPr anchorCtr="0" anchor="t" bIns="47075" lIns="94175" spcFirstLastPara="1" rIns="94175" wrap="square" tIns="47075">
            <a:noAutofit/>
          </a:bodyPr>
          <a:lstStyle/>
          <a:p>
            <a:pPr indent="0" lvl="0" marL="0" rtl="0" algn="l">
              <a:spcBef>
                <a:spcPts val="0"/>
              </a:spcBef>
              <a:spcAft>
                <a:spcPts val="0"/>
              </a:spcAft>
              <a:buNone/>
            </a:pPr>
            <a:r>
              <a:t/>
            </a:r>
            <a:endParaRPr/>
          </a:p>
        </p:txBody>
      </p:sp>
      <p:sp>
        <p:nvSpPr>
          <p:cNvPr id="121" name="Google Shape;121;g26117029042_0_15:notes"/>
          <p:cNvSpPr/>
          <p:nvPr>
            <p:ph idx="2" type="sldImg"/>
          </p:nvPr>
        </p:nvSpPr>
        <p:spPr>
          <a:xfrm>
            <a:off x="1204913" y="703263"/>
            <a:ext cx="4692600" cy="3521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6" name="Shape 126"/>
        <p:cNvGrpSpPr/>
        <p:nvPr/>
      </p:nvGrpSpPr>
      <p:grpSpPr>
        <a:xfrm>
          <a:off x="0" y="0"/>
          <a:ext cx="0" cy="0"/>
          <a:chOff x="0" y="0"/>
          <a:chExt cx="0" cy="0"/>
        </a:xfrm>
      </p:grpSpPr>
      <p:sp>
        <p:nvSpPr>
          <p:cNvPr id="127" name="Google Shape;127;g26117029042_0_21:notes"/>
          <p:cNvSpPr txBox="1"/>
          <p:nvPr>
            <p:ph idx="1" type="body"/>
          </p:nvPr>
        </p:nvSpPr>
        <p:spPr>
          <a:xfrm>
            <a:off x="710248" y="4459526"/>
            <a:ext cx="5682000" cy="4224900"/>
          </a:xfrm>
          <a:prstGeom prst="rect">
            <a:avLst/>
          </a:prstGeom>
        </p:spPr>
        <p:txBody>
          <a:bodyPr anchorCtr="0" anchor="t" bIns="47075" lIns="94175" spcFirstLastPara="1" rIns="94175" wrap="square" tIns="47075">
            <a:noAutofit/>
          </a:bodyPr>
          <a:lstStyle/>
          <a:p>
            <a:pPr indent="0" lvl="0" marL="0" rtl="0" algn="l">
              <a:spcBef>
                <a:spcPts val="0"/>
              </a:spcBef>
              <a:spcAft>
                <a:spcPts val="0"/>
              </a:spcAft>
              <a:buNone/>
            </a:pPr>
            <a:r>
              <a:t/>
            </a:r>
            <a:endParaRPr/>
          </a:p>
        </p:txBody>
      </p:sp>
      <p:sp>
        <p:nvSpPr>
          <p:cNvPr id="128" name="Google Shape;128;g26117029042_0_21:notes"/>
          <p:cNvSpPr/>
          <p:nvPr>
            <p:ph idx="2" type="sldImg"/>
          </p:nvPr>
        </p:nvSpPr>
        <p:spPr>
          <a:xfrm>
            <a:off x="1204913" y="703263"/>
            <a:ext cx="4692600" cy="3521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4" name="Shape 134"/>
        <p:cNvGrpSpPr/>
        <p:nvPr/>
      </p:nvGrpSpPr>
      <p:grpSpPr>
        <a:xfrm>
          <a:off x="0" y="0"/>
          <a:ext cx="0" cy="0"/>
          <a:chOff x="0" y="0"/>
          <a:chExt cx="0" cy="0"/>
        </a:xfrm>
      </p:grpSpPr>
      <p:sp>
        <p:nvSpPr>
          <p:cNvPr id="135" name="Google Shape;135;g26117029042_0_26:notes"/>
          <p:cNvSpPr txBox="1"/>
          <p:nvPr>
            <p:ph idx="1" type="body"/>
          </p:nvPr>
        </p:nvSpPr>
        <p:spPr>
          <a:xfrm>
            <a:off x="710248" y="4459526"/>
            <a:ext cx="5682000" cy="4224900"/>
          </a:xfrm>
          <a:prstGeom prst="rect">
            <a:avLst/>
          </a:prstGeom>
        </p:spPr>
        <p:txBody>
          <a:bodyPr anchorCtr="0" anchor="t" bIns="47075" lIns="94175" spcFirstLastPara="1" rIns="94175" wrap="square" tIns="47075">
            <a:noAutofit/>
          </a:bodyPr>
          <a:lstStyle/>
          <a:p>
            <a:pPr indent="0" lvl="0" marL="0" rtl="0" algn="l">
              <a:spcBef>
                <a:spcPts val="0"/>
              </a:spcBef>
              <a:spcAft>
                <a:spcPts val="0"/>
              </a:spcAft>
              <a:buNone/>
            </a:pPr>
            <a:r>
              <a:t/>
            </a:r>
            <a:endParaRPr/>
          </a:p>
        </p:txBody>
      </p:sp>
      <p:sp>
        <p:nvSpPr>
          <p:cNvPr id="136" name="Google Shape;136;g26117029042_0_26:notes"/>
          <p:cNvSpPr/>
          <p:nvPr>
            <p:ph idx="2" type="sldImg"/>
          </p:nvPr>
        </p:nvSpPr>
        <p:spPr>
          <a:xfrm>
            <a:off x="1204913" y="703263"/>
            <a:ext cx="4692600" cy="3521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2" name="Shape 142"/>
        <p:cNvGrpSpPr/>
        <p:nvPr/>
      </p:nvGrpSpPr>
      <p:grpSpPr>
        <a:xfrm>
          <a:off x="0" y="0"/>
          <a:ext cx="0" cy="0"/>
          <a:chOff x="0" y="0"/>
          <a:chExt cx="0" cy="0"/>
        </a:xfrm>
      </p:grpSpPr>
      <p:sp>
        <p:nvSpPr>
          <p:cNvPr id="143" name="Google Shape;143;g275d6f59c8e_0_362:notes"/>
          <p:cNvSpPr txBox="1"/>
          <p:nvPr>
            <p:ph idx="1" type="body"/>
          </p:nvPr>
        </p:nvSpPr>
        <p:spPr>
          <a:xfrm>
            <a:off x="710248" y="4459526"/>
            <a:ext cx="5682000" cy="4224900"/>
          </a:xfrm>
          <a:prstGeom prst="rect">
            <a:avLst/>
          </a:prstGeom>
        </p:spPr>
        <p:txBody>
          <a:bodyPr anchorCtr="0" anchor="t" bIns="47075" lIns="94175" spcFirstLastPara="1" rIns="94175" wrap="square" tIns="47075">
            <a:noAutofit/>
          </a:bodyPr>
          <a:lstStyle/>
          <a:p>
            <a:pPr indent="0" lvl="0" marL="0" rtl="0" algn="l">
              <a:spcBef>
                <a:spcPts val="0"/>
              </a:spcBef>
              <a:spcAft>
                <a:spcPts val="0"/>
              </a:spcAft>
              <a:buNone/>
            </a:pPr>
            <a:r>
              <a:t/>
            </a:r>
            <a:endParaRPr/>
          </a:p>
        </p:txBody>
      </p:sp>
      <p:sp>
        <p:nvSpPr>
          <p:cNvPr id="144" name="Google Shape;144;g275d6f59c8e_0_362:notes"/>
          <p:cNvSpPr/>
          <p:nvPr>
            <p:ph idx="2" type="sldImg"/>
          </p:nvPr>
        </p:nvSpPr>
        <p:spPr>
          <a:xfrm>
            <a:off x="1204913" y="703263"/>
            <a:ext cx="4692600" cy="3521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0" name="Shape 150"/>
        <p:cNvGrpSpPr/>
        <p:nvPr/>
      </p:nvGrpSpPr>
      <p:grpSpPr>
        <a:xfrm>
          <a:off x="0" y="0"/>
          <a:ext cx="0" cy="0"/>
          <a:chOff x="0" y="0"/>
          <a:chExt cx="0" cy="0"/>
        </a:xfrm>
      </p:grpSpPr>
      <p:sp>
        <p:nvSpPr>
          <p:cNvPr id="151" name="Google Shape;151;g26117029042_0_10:notes"/>
          <p:cNvSpPr txBox="1"/>
          <p:nvPr>
            <p:ph idx="1" type="body"/>
          </p:nvPr>
        </p:nvSpPr>
        <p:spPr>
          <a:xfrm>
            <a:off x="710248" y="4459526"/>
            <a:ext cx="5682000" cy="4224900"/>
          </a:xfrm>
          <a:prstGeom prst="rect">
            <a:avLst/>
          </a:prstGeom>
        </p:spPr>
        <p:txBody>
          <a:bodyPr anchorCtr="0" anchor="t" bIns="47075" lIns="94175" spcFirstLastPara="1" rIns="94175" wrap="square" tIns="47075">
            <a:noAutofit/>
          </a:bodyPr>
          <a:lstStyle/>
          <a:p>
            <a:pPr indent="0" lvl="0" marL="0" rtl="0" algn="l">
              <a:spcBef>
                <a:spcPts val="0"/>
              </a:spcBef>
              <a:spcAft>
                <a:spcPts val="0"/>
              </a:spcAft>
              <a:buNone/>
            </a:pPr>
            <a:r>
              <a:t/>
            </a:r>
            <a:endParaRPr/>
          </a:p>
        </p:txBody>
      </p:sp>
      <p:sp>
        <p:nvSpPr>
          <p:cNvPr id="152" name="Google Shape;152;g26117029042_0_10:notes"/>
          <p:cNvSpPr/>
          <p:nvPr>
            <p:ph idx="2" type="sldImg"/>
          </p:nvPr>
        </p:nvSpPr>
        <p:spPr>
          <a:xfrm>
            <a:off x="1204913" y="703263"/>
            <a:ext cx="4692600" cy="3521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8" name="Shape 158"/>
        <p:cNvGrpSpPr/>
        <p:nvPr/>
      </p:nvGrpSpPr>
      <p:grpSpPr>
        <a:xfrm>
          <a:off x="0" y="0"/>
          <a:ext cx="0" cy="0"/>
          <a:chOff x="0" y="0"/>
          <a:chExt cx="0" cy="0"/>
        </a:xfrm>
      </p:grpSpPr>
      <p:sp>
        <p:nvSpPr>
          <p:cNvPr id="159" name="Google Shape;159;g26117029042_0_40:notes"/>
          <p:cNvSpPr txBox="1"/>
          <p:nvPr>
            <p:ph idx="1" type="body"/>
          </p:nvPr>
        </p:nvSpPr>
        <p:spPr>
          <a:xfrm>
            <a:off x="710248" y="4459526"/>
            <a:ext cx="5682000" cy="4224900"/>
          </a:xfrm>
          <a:prstGeom prst="rect">
            <a:avLst/>
          </a:prstGeom>
        </p:spPr>
        <p:txBody>
          <a:bodyPr anchorCtr="0" anchor="t" bIns="47075" lIns="94175" spcFirstLastPara="1" rIns="94175" wrap="square" tIns="47075">
            <a:noAutofit/>
          </a:bodyPr>
          <a:lstStyle/>
          <a:p>
            <a:pPr indent="0" lvl="0" marL="0" rtl="0" algn="l">
              <a:spcBef>
                <a:spcPts val="0"/>
              </a:spcBef>
              <a:spcAft>
                <a:spcPts val="0"/>
              </a:spcAft>
              <a:buNone/>
            </a:pPr>
            <a:r>
              <a:t/>
            </a:r>
            <a:endParaRPr/>
          </a:p>
        </p:txBody>
      </p:sp>
      <p:sp>
        <p:nvSpPr>
          <p:cNvPr id="160" name="Google Shape;160;g26117029042_0_40:notes"/>
          <p:cNvSpPr/>
          <p:nvPr>
            <p:ph idx="2" type="sldImg"/>
          </p:nvPr>
        </p:nvSpPr>
        <p:spPr>
          <a:xfrm>
            <a:off x="1204913" y="703263"/>
            <a:ext cx="4692600" cy="3521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6.jp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7.jp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jpg"/></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0.jp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4.jpg"/></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jpg"/></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jpg"/></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5.jpg"/></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8.jpg"/></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bg>
      <p:bgPr>
        <a:blipFill>
          <a:blip r:embed="rId2">
            <a:alphaModFix/>
          </a:blip>
          <a:stretch>
            <a:fillRect/>
          </a:stretch>
        </a:blipFill>
      </p:bgPr>
    </p:bg>
    <p:spTree>
      <p:nvGrpSpPr>
        <p:cNvPr id="15" name="Shape 15"/>
        <p:cNvGrpSpPr/>
        <p:nvPr/>
      </p:nvGrpSpPr>
      <p:grpSpPr>
        <a:xfrm>
          <a:off x="0" y="0"/>
          <a:ext cx="0" cy="0"/>
          <a:chOff x="0" y="0"/>
          <a:chExt cx="0" cy="0"/>
        </a:xfrm>
      </p:grpSpPr>
      <p:sp>
        <p:nvSpPr>
          <p:cNvPr id="16" name="Google Shape;16;p2"/>
          <p:cNvSpPr txBox="1"/>
          <p:nvPr>
            <p:ph idx="10" type="dt"/>
          </p:nvPr>
        </p:nvSpPr>
        <p:spPr>
          <a:xfrm>
            <a:off x="228600" y="4237567"/>
            <a:ext cx="1066800" cy="243300"/>
          </a:xfrm>
          <a:prstGeom prst="rect">
            <a:avLst/>
          </a:prstGeom>
          <a:noFill/>
          <a:ln>
            <a:noFill/>
          </a:ln>
        </p:spPr>
        <p:txBody>
          <a:bodyPr anchorCtr="0" anchor="ctr" bIns="25400" lIns="50800" spcFirstLastPara="1" rIns="50800" wrap="square" tIns="25400">
            <a:noAutofit/>
          </a:bodyPr>
          <a:lstStyle>
            <a:lvl1pPr lvl="0" algn="l">
              <a:spcBef>
                <a:spcPts val="0"/>
              </a:spcBef>
              <a:spcAft>
                <a:spcPts val="0"/>
              </a:spcAft>
              <a:buSzPts val="800"/>
              <a:buNone/>
              <a:defRPr/>
            </a:lvl1pPr>
            <a:lvl2pPr lvl="1" algn="l">
              <a:spcBef>
                <a:spcPts val="0"/>
              </a:spcBef>
              <a:spcAft>
                <a:spcPts val="0"/>
              </a:spcAft>
              <a:buSzPts val="800"/>
              <a:buNone/>
              <a:defRPr/>
            </a:lvl2pPr>
            <a:lvl3pPr lvl="2" algn="l">
              <a:spcBef>
                <a:spcPts val="0"/>
              </a:spcBef>
              <a:spcAft>
                <a:spcPts val="0"/>
              </a:spcAft>
              <a:buSzPts val="800"/>
              <a:buNone/>
              <a:defRPr/>
            </a:lvl3pPr>
            <a:lvl4pPr lvl="3" algn="l">
              <a:spcBef>
                <a:spcPts val="0"/>
              </a:spcBef>
              <a:spcAft>
                <a:spcPts val="0"/>
              </a:spcAft>
              <a:buSzPts val="800"/>
              <a:buNone/>
              <a:defRPr/>
            </a:lvl4pPr>
            <a:lvl5pPr lvl="4" algn="l">
              <a:spcBef>
                <a:spcPts val="0"/>
              </a:spcBef>
              <a:spcAft>
                <a:spcPts val="0"/>
              </a:spcAft>
              <a:buSzPts val="800"/>
              <a:buNone/>
              <a:defRPr/>
            </a:lvl5pPr>
            <a:lvl6pPr lvl="5" algn="l">
              <a:spcBef>
                <a:spcPts val="0"/>
              </a:spcBef>
              <a:spcAft>
                <a:spcPts val="0"/>
              </a:spcAft>
              <a:buSzPts val="800"/>
              <a:buNone/>
              <a:defRPr/>
            </a:lvl6pPr>
            <a:lvl7pPr lvl="6" algn="l">
              <a:spcBef>
                <a:spcPts val="0"/>
              </a:spcBef>
              <a:spcAft>
                <a:spcPts val="0"/>
              </a:spcAft>
              <a:buSzPts val="800"/>
              <a:buNone/>
              <a:defRPr/>
            </a:lvl7pPr>
            <a:lvl8pPr lvl="7" algn="l">
              <a:spcBef>
                <a:spcPts val="0"/>
              </a:spcBef>
              <a:spcAft>
                <a:spcPts val="0"/>
              </a:spcAft>
              <a:buSzPts val="800"/>
              <a:buNone/>
              <a:defRPr/>
            </a:lvl8pPr>
            <a:lvl9pPr lvl="8" algn="l">
              <a:spcBef>
                <a:spcPts val="0"/>
              </a:spcBef>
              <a:spcAft>
                <a:spcPts val="0"/>
              </a:spcAft>
              <a:buSzPts val="800"/>
              <a:buNone/>
              <a:defRPr/>
            </a:lvl9pPr>
          </a:lstStyle>
          <a:p/>
        </p:txBody>
      </p:sp>
      <p:sp>
        <p:nvSpPr>
          <p:cNvPr id="17" name="Google Shape;17;p2"/>
          <p:cNvSpPr txBox="1"/>
          <p:nvPr>
            <p:ph idx="11" type="ftr"/>
          </p:nvPr>
        </p:nvSpPr>
        <p:spPr>
          <a:xfrm>
            <a:off x="1562100" y="4237567"/>
            <a:ext cx="1447800" cy="243300"/>
          </a:xfrm>
          <a:prstGeom prst="rect">
            <a:avLst/>
          </a:prstGeom>
          <a:noFill/>
          <a:ln>
            <a:noFill/>
          </a:ln>
        </p:spPr>
        <p:txBody>
          <a:bodyPr anchorCtr="0" anchor="ctr" bIns="25400" lIns="50800" spcFirstLastPara="1" rIns="50800" wrap="square" tIns="25400">
            <a:noAutofit/>
          </a:bodyPr>
          <a:lstStyle>
            <a:lvl1pPr lvl="0" algn="ctr">
              <a:spcBef>
                <a:spcPts val="0"/>
              </a:spcBef>
              <a:spcAft>
                <a:spcPts val="0"/>
              </a:spcAft>
              <a:buSzPts val="800"/>
              <a:buNone/>
              <a:defRPr/>
            </a:lvl1pPr>
            <a:lvl2pPr lvl="1" algn="l">
              <a:spcBef>
                <a:spcPts val="0"/>
              </a:spcBef>
              <a:spcAft>
                <a:spcPts val="0"/>
              </a:spcAft>
              <a:buSzPts val="800"/>
              <a:buNone/>
              <a:defRPr/>
            </a:lvl2pPr>
            <a:lvl3pPr lvl="2" algn="l">
              <a:spcBef>
                <a:spcPts val="0"/>
              </a:spcBef>
              <a:spcAft>
                <a:spcPts val="0"/>
              </a:spcAft>
              <a:buSzPts val="800"/>
              <a:buNone/>
              <a:defRPr/>
            </a:lvl3pPr>
            <a:lvl4pPr lvl="3" algn="l">
              <a:spcBef>
                <a:spcPts val="0"/>
              </a:spcBef>
              <a:spcAft>
                <a:spcPts val="0"/>
              </a:spcAft>
              <a:buSzPts val="800"/>
              <a:buNone/>
              <a:defRPr/>
            </a:lvl4pPr>
            <a:lvl5pPr lvl="4" algn="l">
              <a:spcBef>
                <a:spcPts val="0"/>
              </a:spcBef>
              <a:spcAft>
                <a:spcPts val="0"/>
              </a:spcAft>
              <a:buSzPts val="800"/>
              <a:buNone/>
              <a:defRPr/>
            </a:lvl5pPr>
            <a:lvl6pPr lvl="5" algn="l">
              <a:spcBef>
                <a:spcPts val="0"/>
              </a:spcBef>
              <a:spcAft>
                <a:spcPts val="0"/>
              </a:spcAft>
              <a:buSzPts val="800"/>
              <a:buNone/>
              <a:defRPr/>
            </a:lvl6pPr>
            <a:lvl7pPr lvl="6" algn="l">
              <a:spcBef>
                <a:spcPts val="0"/>
              </a:spcBef>
              <a:spcAft>
                <a:spcPts val="0"/>
              </a:spcAft>
              <a:buSzPts val="800"/>
              <a:buNone/>
              <a:defRPr/>
            </a:lvl7pPr>
            <a:lvl8pPr lvl="7" algn="l">
              <a:spcBef>
                <a:spcPts val="0"/>
              </a:spcBef>
              <a:spcAft>
                <a:spcPts val="0"/>
              </a:spcAft>
              <a:buSzPts val="800"/>
              <a:buNone/>
              <a:defRPr/>
            </a:lvl8pPr>
            <a:lvl9pPr lvl="8" algn="l">
              <a:spcBef>
                <a:spcPts val="0"/>
              </a:spcBef>
              <a:spcAft>
                <a:spcPts val="0"/>
              </a:spcAft>
              <a:buSzPts val="800"/>
              <a:buNone/>
              <a:defRPr/>
            </a:lvl9pPr>
          </a:lstStyle>
          <a:p/>
        </p:txBody>
      </p:sp>
      <p:sp>
        <p:nvSpPr>
          <p:cNvPr id="18" name="Google Shape;18;p2"/>
          <p:cNvSpPr txBox="1"/>
          <p:nvPr>
            <p:ph idx="12" type="sldNum"/>
          </p:nvPr>
        </p:nvSpPr>
        <p:spPr>
          <a:xfrm>
            <a:off x="3276600" y="4237567"/>
            <a:ext cx="1066800" cy="243300"/>
          </a:xfrm>
          <a:prstGeom prst="rect">
            <a:avLst/>
          </a:prstGeom>
          <a:noFill/>
          <a:ln>
            <a:noFill/>
          </a:ln>
        </p:spPr>
        <p:txBody>
          <a:bodyPr anchorCtr="0" anchor="ctr" bIns="25400" lIns="50800" spcFirstLastPara="1" rIns="50800" wrap="square" tIns="254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Vertical Text" type="vertTx">
  <p:cSld name="VERTICAL_TEXT">
    <p:spTree>
      <p:nvGrpSpPr>
        <p:cNvPr id="72" name="Shape 72"/>
        <p:cNvGrpSpPr/>
        <p:nvPr/>
      </p:nvGrpSpPr>
      <p:grpSpPr>
        <a:xfrm>
          <a:off x="0" y="0"/>
          <a:ext cx="0" cy="0"/>
          <a:chOff x="0" y="0"/>
          <a:chExt cx="0" cy="0"/>
        </a:xfrm>
      </p:grpSpPr>
      <p:sp>
        <p:nvSpPr>
          <p:cNvPr id="73" name="Google Shape;73;p11"/>
          <p:cNvSpPr txBox="1"/>
          <p:nvPr>
            <p:ph type="title"/>
          </p:nvPr>
        </p:nvSpPr>
        <p:spPr>
          <a:xfrm>
            <a:off x="228600" y="183092"/>
            <a:ext cx="4114800" cy="762000"/>
          </a:xfrm>
          <a:prstGeom prst="rect">
            <a:avLst/>
          </a:prstGeom>
          <a:noFill/>
          <a:ln>
            <a:noFill/>
          </a:ln>
        </p:spPr>
        <p:txBody>
          <a:bodyPr anchorCtr="0" anchor="ctr" bIns="25400" lIns="50800" spcFirstLastPara="1" rIns="50800" wrap="square" tIns="25400">
            <a:normAutofit/>
          </a:bodyPr>
          <a:lstStyle>
            <a:lvl1pPr lvl="0" algn="ctr">
              <a:spcBef>
                <a:spcPts val="0"/>
              </a:spcBef>
              <a:spcAft>
                <a:spcPts val="0"/>
              </a:spcAft>
              <a:buClr>
                <a:schemeClr val="dk1"/>
              </a:buClr>
              <a:buSzPts val="1000"/>
              <a:buNone/>
              <a:defRPr/>
            </a:lvl1pPr>
            <a:lvl2pPr lvl="1">
              <a:spcBef>
                <a:spcPts val="0"/>
              </a:spcBef>
              <a:spcAft>
                <a:spcPts val="0"/>
              </a:spcAft>
              <a:buSzPts val="800"/>
              <a:buNone/>
              <a:defRPr/>
            </a:lvl2pPr>
            <a:lvl3pPr lvl="2">
              <a:spcBef>
                <a:spcPts val="0"/>
              </a:spcBef>
              <a:spcAft>
                <a:spcPts val="0"/>
              </a:spcAft>
              <a:buSzPts val="800"/>
              <a:buNone/>
              <a:defRPr/>
            </a:lvl3pPr>
            <a:lvl4pPr lvl="3">
              <a:spcBef>
                <a:spcPts val="0"/>
              </a:spcBef>
              <a:spcAft>
                <a:spcPts val="0"/>
              </a:spcAft>
              <a:buSzPts val="800"/>
              <a:buNone/>
              <a:defRPr/>
            </a:lvl4pPr>
            <a:lvl5pPr lvl="4">
              <a:spcBef>
                <a:spcPts val="0"/>
              </a:spcBef>
              <a:spcAft>
                <a:spcPts val="0"/>
              </a:spcAft>
              <a:buSzPts val="800"/>
              <a:buNone/>
              <a:defRPr/>
            </a:lvl5pPr>
            <a:lvl6pPr lvl="5">
              <a:spcBef>
                <a:spcPts val="0"/>
              </a:spcBef>
              <a:spcAft>
                <a:spcPts val="0"/>
              </a:spcAft>
              <a:buSzPts val="800"/>
              <a:buNone/>
              <a:defRPr/>
            </a:lvl6pPr>
            <a:lvl7pPr lvl="6">
              <a:spcBef>
                <a:spcPts val="0"/>
              </a:spcBef>
              <a:spcAft>
                <a:spcPts val="0"/>
              </a:spcAft>
              <a:buSzPts val="800"/>
              <a:buNone/>
              <a:defRPr/>
            </a:lvl7pPr>
            <a:lvl8pPr lvl="7">
              <a:spcBef>
                <a:spcPts val="0"/>
              </a:spcBef>
              <a:spcAft>
                <a:spcPts val="0"/>
              </a:spcAft>
              <a:buSzPts val="800"/>
              <a:buNone/>
              <a:defRPr/>
            </a:lvl8pPr>
            <a:lvl9pPr lvl="8">
              <a:spcBef>
                <a:spcPts val="0"/>
              </a:spcBef>
              <a:spcAft>
                <a:spcPts val="0"/>
              </a:spcAft>
              <a:buSzPts val="800"/>
              <a:buNone/>
              <a:defRPr/>
            </a:lvl9pPr>
          </a:lstStyle>
          <a:p/>
        </p:txBody>
      </p:sp>
      <p:sp>
        <p:nvSpPr>
          <p:cNvPr id="74" name="Google Shape;74;p11"/>
          <p:cNvSpPr txBox="1"/>
          <p:nvPr>
            <p:ph idx="1" type="body"/>
          </p:nvPr>
        </p:nvSpPr>
        <p:spPr>
          <a:xfrm rot="5400000">
            <a:off x="777300" y="518100"/>
            <a:ext cx="3017400" cy="4114800"/>
          </a:xfrm>
          <a:prstGeom prst="rect">
            <a:avLst/>
          </a:prstGeom>
          <a:noFill/>
          <a:ln>
            <a:noFill/>
          </a:ln>
        </p:spPr>
        <p:txBody>
          <a:bodyPr anchorCtr="0" anchor="t" bIns="25400" lIns="50800" spcFirstLastPara="1" rIns="50800" wrap="square" tIns="25400">
            <a:normAutofit/>
          </a:bodyPr>
          <a:lstStyle>
            <a:lvl1pPr indent="-292100" lvl="0" marL="457200" algn="l">
              <a:spcBef>
                <a:spcPts val="200"/>
              </a:spcBef>
              <a:spcAft>
                <a:spcPts val="0"/>
              </a:spcAft>
              <a:buClr>
                <a:schemeClr val="dk1"/>
              </a:buClr>
              <a:buSzPts val="1000"/>
              <a:buChar char="•"/>
              <a:defRPr/>
            </a:lvl1pPr>
            <a:lvl2pPr indent="-292100" lvl="1" marL="914400" algn="l">
              <a:spcBef>
                <a:spcPts val="200"/>
              </a:spcBef>
              <a:spcAft>
                <a:spcPts val="0"/>
              </a:spcAft>
              <a:buClr>
                <a:schemeClr val="dk1"/>
              </a:buClr>
              <a:buSzPts val="1000"/>
              <a:buChar char="–"/>
              <a:defRPr/>
            </a:lvl2pPr>
            <a:lvl3pPr indent="-292100" lvl="2" marL="1371600" algn="l">
              <a:spcBef>
                <a:spcPts val="200"/>
              </a:spcBef>
              <a:spcAft>
                <a:spcPts val="0"/>
              </a:spcAft>
              <a:buClr>
                <a:schemeClr val="dk1"/>
              </a:buClr>
              <a:buSzPts val="1000"/>
              <a:buChar char="•"/>
              <a:defRPr/>
            </a:lvl3pPr>
            <a:lvl4pPr indent="-292100" lvl="3" marL="1828800" algn="l">
              <a:spcBef>
                <a:spcPts val="200"/>
              </a:spcBef>
              <a:spcAft>
                <a:spcPts val="0"/>
              </a:spcAft>
              <a:buClr>
                <a:schemeClr val="dk1"/>
              </a:buClr>
              <a:buSzPts val="1000"/>
              <a:buChar char="–"/>
              <a:defRPr/>
            </a:lvl4pPr>
            <a:lvl5pPr indent="-292100" lvl="4" marL="2286000" algn="l">
              <a:spcBef>
                <a:spcPts val="200"/>
              </a:spcBef>
              <a:spcAft>
                <a:spcPts val="0"/>
              </a:spcAft>
              <a:buClr>
                <a:schemeClr val="dk1"/>
              </a:buClr>
              <a:buSzPts val="1000"/>
              <a:buChar char="»"/>
              <a:defRPr/>
            </a:lvl5pPr>
            <a:lvl6pPr indent="-292100" lvl="5" marL="2743200" algn="l">
              <a:spcBef>
                <a:spcPts val="200"/>
              </a:spcBef>
              <a:spcAft>
                <a:spcPts val="0"/>
              </a:spcAft>
              <a:buClr>
                <a:schemeClr val="dk1"/>
              </a:buClr>
              <a:buSzPts val="1000"/>
              <a:buChar char="•"/>
              <a:defRPr/>
            </a:lvl6pPr>
            <a:lvl7pPr indent="-292100" lvl="6" marL="3200400" algn="l">
              <a:spcBef>
                <a:spcPts val="200"/>
              </a:spcBef>
              <a:spcAft>
                <a:spcPts val="0"/>
              </a:spcAft>
              <a:buClr>
                <a:schemeClr val="dk1"/>
              </a:buClr>
              <a:buSzPts val="1000"/>
              <a:buChar char="•"/>
              <a:defRPr/>
            </a:lvl7pPr>
            <a:lvl8pPr indent="-292100" lvl="7" marL="3657600" algn="l">
              <a:spcBef>
                <a:spcPts val="200"/>
              </a:spcBef>
              <a:spcAft>
                <a:spcPts val="0"/>
              </a:spcAft>
              <a:buClr>
                <a:schemeClr val="dk1"/>
              </a:buClr>
              <a:buSzPts val="1000"/>
              <a:buChar char="•"/>
              <a:defRPr/>
            </a:lvl8pPr>
            <a:lvl9pPr indent="-292100" lvl="8" marL="4114800" algn="l">
              <a:spcBef>
                <a:spcPts val="200"/>
              </a:spcBef>
              <a:spcAft>
                <a:spcPts val="0"/>
              </a:spcAft>
              <a:buClr>
                <a:schemeClr val="dk1"/>
              </a:buClr>
              <a:buSzPts val="1000"/>
              <a:buChar char="•"/>
              <a:defRPr/>
            </a:lvl9pPr>
          </a:lstStyle>
          <a:p/>
        </p:txBody>
      </p:sp>
      <p:sp>
        <p:nvSpPr>
          <p:cNvPr id="75" name="Google Shape;75;p11"/>
          <p:cNvSpPr txBox="1"/>
          <p:nvPr>
            <p:ph idx="10" type="dt"/>
          </p:nvPr>
        </p:nvSpPr>
        <p:spPr>
          <a:xfrm>
            <a:off x="228600" y="4237567"/>
            <a:ext cx="1066800" cy="243300"/>
          </a:xfrm>
          <a:prstGeom prst="rect">
            <a:avLst/>
          </a:prstGeom>
          <a:noFill/>
          <a:ln>
            <a:noFill/>
          </a:ln>
        </p:spPr>
        <p:txBody>
          <a:bodyPr anchorCtr="0" anchor="ctr" bIns="25400" lIns="50800" spcFirstLastPara="1" rIns="50800" wrap="square" tIns="25400">
            <a:noAutofit/>
          </a:bodyPr>
          <a:lstStyle>
            <a:lvl1pPr lvl="0" algn="l">
              <a:spcBef>
                <a:spcPts val="0"/>
              </a:spcBef>
              <a:spcAft>
                <a:spcPts val="0"/>
              </a:spcAft>
              <a:buSzPts val="800"/>
              <a:buNone/>
              <a:defRPr/>
            </a:lvl1pPr>
            <a:lvl2pPr lvl="1" algn="l">
              <a:spcBef>
                <a:spcPts val="0"/>
              </a:spcBef>
              <a:spcAft>
                <a:spcPts val="0"/>
              </a:spcAft>
              <a:buSzPts val="800"/>
              <a:buNone/>
              <a:defRPr/>
            </a:lvl2pPr>
            <a:lvl3pPr lvl="2" algn="l">
              <a:spcBef>
                <a:spcPts val="0"/>
              </a:spcBef>
              <a:spcAft>
                <a:spcPts val="0"/>
              </a:spcAft>
              <a:buSzPts val="800"/>
              <a:buNone/>
              <a:defRPr/>
            </a:lvl3pPr>
            <a:lvl4pPr lvl="3" algn="l">
              <a:spcBef>
                <a:spcPts val="0"/>
              </a:spcBef>
              <a:spcAft>
                <a:spcPts val="0"/>
              </a:spcAft>
              <a:buSzPts val="800"/>
              <a:buNone/>
              <a:defRPr/>
            </a:lvl4pPr>
            <a:lvl5pPr lvl="4" algn="l">
              <a:spcBef>
                <a:spcPts val="0"/>
              </a:spcBef>
              <a:spcAft>
                <a:spcPts val="0"/>
              </a:spcAft>
              <a:buSzPts val="800"/>
              <a:buNone/>
              <a:defRPr/>
            </a:lvl5pPr>
            <a:lvl6pPr lvl="5" algn="l">
              <a:spcBef>
                <a:spcPts val="0"/>
              </a:spcBef>
              <a:spcAft>
                <a:spcPts val="0"/>
              </a:spcAft>
              <a:buSzPts val="800"/>
              <a:buNone/>
              <a:defRPr/>
            </a:lvl6pPr>
            <a:lvl7pPr lvl="6" algn="l">
              <a:spcBef>
                <a:spcPts val="0"/>
              </a:spcBef>
              <a:spcAft>
                <a:spcPts val="0"/>
              </a:spcAft>
              <a:buSzPts val="800"/>
              <a:buNone/>
              <a:defRPr/>
            </a:lvl7pPr>
            <a:lvl8pPr lvl="7" algn="l">
              <a:spcBef>
                <a:spcPts val="0"/>
              </a:spcBef>
              <a:spcAft>
                <a:spcPts val="0"/>
              </a:spcAft>
              <a:buSzPts val="800"/>
              <a:buNone/>
              <a:defRPr/>
            </a:lvl8pPr>
            <a:lvl9pPr lvl="8" algn="l">
              <a:spcBef>
                <a:spcPts val="0"/>
              </a:spcBef>
              <a:spcAft>
                <a:spcPts val="0"/>
              </a:spcAft>
              <a:buSzPts val="800"/>
              <a:buNone/>
              <a:defRPr/>
            </a:lvl9pPr>
          </a:lstStyle>
          <a:p/>
        </p:txBody>
      </p:sp>
      <p:sp>
        <p:nvSpPr>
          <p:cNvPr id="76" name="Google Shape;76;p11"/>
          <p:cNvSpPr txBox="1"/>
          <p:nvPr>
            <p:ph idx="11" type="ftr"/>
          </p:nvPr>
        </p:nvSpPr>
        <p:spPr>
          <a:xfrm>
            <a:off x="1562100" y="4237567"/>
            <a:ext cx="1447800" cy="243300"/>
          </a:xfrm>
          <a:prstGeom prst="rect">
            <a:avLst/>
          </a:prstGeom>
          <a:noFill/>
          <a:ln>
            <a:noFill/>
          </a:ln>
        </p:spPr>
        <p:txBody>
          <a:bodyPr anchorCtr="0" anchor="ctr" bIns="25400" lIns="50800" spcFirstLastPara="1" rIns="50800" wrap="square" tIns="25400">
            <a:noAutofit/>
          </a:bodyPr>
          <a:lstStyle>
            <a:lvl1pPr lvl="0" algn="ctr">
              <a:spcBef>
                <a:spcPts val="0"/>
              </a:spcBef>
              <a:spcAft>
                <a:spcPts val="0"/>
              </a:spcAft>
              <a:buSzPts val="800"/>
              <a:buNone/>
              <a:defRPr/>
            </a:lvl1pPr>
            <a:lvl2pPr lvl="1" algn="l">
              <a:spcBef>
                <a:spcPts val="0"/>
              </a:spcBef>
              <a:spcAft>
                <a:spcPts val="0"/>
              </a:spcAft>
              <a:buSzPts val="800"/>
              <a:buNone/>
              <a:defRPr/>
            </a:lvl2pPr>
            <a:lvl3pPr lvl="2" algn="l">
              <a:spcBef>
                <a:spcPts val="0"/>
              </a:spcBef>
              <a:spcAft>
                <a:spcPts val="0"/>
              </a:spcAft>
              <a:buSzPts val="800"/>
              <a:buNone/>
              <a:defRPr/>
            </a:lvl3pPr>
            <a:lvl4pPr lvl="3" algn="l">
              <a:spcBef>
                <a:spcPts val="0"/>
              </a:spcBef>
              <a:spcAft>
                <a:spcPts val="0"/>
              </a:spcAft>
              <a:buSzPts val="800"/>
              <a:buNone/>
              <a:defRPr/>
            </a:lvl4pPr>
            <a:lvl5pPr lvl="4" algn="l">
              <a:spcBef>
                <a:spcPts val="0"/>
              </a:spcBef>
              <a:spcAft>
                <a:spcPts val="0"/>
              </a:spcAft>
              <a:buSzPts val="800"/>
              <a:buNone/>
              <a:defRPr/>
            </a:lvl5pPr>
            <a:lvl6pPr lvl="5" algn="l">
              <a:spcBef>
                <a:spcPts val="0"/>
              </a:spcBef>
              <a:spcAft>
                <a:spcPts val="0"/>
              </a:spcAft>
              <a:buSzPts val="800"/>
              <a:buNone/>
              <a:defRPr/>
            </a:lvl6pPr>
            <a:lvl7pPr lvl="6" algn="l">
              <a:spcBef>
                <a:spcPts val="0"/>
              </a:spcBef>
              <a:spcAft>
                <a:spcPts val="0"/>
              </a:spcAft>
              <a:buSzPts val="800"/>
              <a:buNone/>
              <a:defRPr/>
            </a:lvl7pPr>
            <a:lvl8pPr lvl="7" algn="l">
              <a:spcBef>
                <a:spcPts val="0"/>
              </a:spcBef>
              <a:spcAft>
                <a:spcPts val="0"/>
              </a:spcAft>
              <a:buSzPts val="800"/>
              <a:buNone/>
              <a:defRPr/>
            </a:lvl8pPr>
            <a:lvl9pPr lvl="8" algn="l">
              <a:spcBef>
                <a:spcPts val="0"/>
              </a:spcBef>
              <a:spcAft>
                <a:spcPts val="0"/>
              </a:spcAft>
              <a:buSzPts val="800"/>
              <a:buNone/>
              <a:defRPr/>
            </a:lvl9pPr>
          </a:lstStyle>
          <a:p/>
        </p:txBody>
      </p:sp>
      <p:sp>
        <p:nvSpPr>
          <p:cNvPr id="77" name="Google Shape;77;p11"/>
          <p:cNvSpPr txBox="1"/>
          <p:nvPr>
            <p:ph idx="12" type="sldNum"/>
          </p:nvPr>
        </p:nvSpPr>
        <p:spPr>
          <a:xfrm>
            <a:off x="3276600" y="4237567"/>
            <a:ext cx="1066800" cy="243300"/>
          </a:xfrm>
          <a:prstGeom prst="rect">
            <a:avLst/>
          </a:prstGeom>
          <a:noFill/>
          <a:ln>
            <a:noFill/>
          </a:ln>
        </p:spPr>
        <p:txBody>
          <a:bodyPr anchorCtr="0" anchor="ctr" bIns="25400" lIns="50800" spcFirstLastPara="1" rIns="50800" wrap="square" tIns="254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ertical Title and Text" type="vertTitleAndTx">
  <p:cSld name="VERTICAL_TITLE_AND_VERTICAL_TEXT">
    <p:spTree>
      <p:nvGrpSpPr>
        <p:cNvPr id="78" name="Shape 78"/>
        <p:cNvGrpSpPr/>
        <p:nvPr/>
      </p:nvGrpSpPr>
      <p:grpSpPr>
        <a:xfrm>
          <a:off x="0" y="0"/>
          <a:ext cx="0" cy="0"/>
          <a:chOff x="0" y="0"/>
          <a:chExt cx="0" cy="0"/>
        </a:xfrm>
      </p:grpSpPr>
      <p:sp>
        <p:nvSpPr>
          <p:cNvPr id="79" name="Google Shape;79;p12"/>
          <p:cNvSpPr txBox="1"/>
          <p:nvPr>
            <p:ph type="title"/>
          </p:nvPr>
        </p:nvSpPr>
        <p:spPr>
          <a:xfrm rot="5400000">
            <a:off x="1878600" y="1619192"/>
            <a:ext cx="3900900" cy="1028700"/>
          </a:xfrm>
          <a:prstGeom prst="rect">
            <a:avLst/>
          </a:prstGeom>
          <a:noFill/>
          <a:ln>
            <a:noFill/>
          </a:ln>
        </p:spPr>
        <p:txBody>
          <a:bodyPr anchorCtr="0" anchor="ctr" bIns="25400" lIns="50800" spcFirstLastPara="1" rIns="50800" wrap="square" tIns="25400">
            <a:normAutofit/>
          </a:bodyPr>
          <a:lstStyle>
            <a:lvl1pPr lvl="0" algn="ctr">
              <a:spcBef>
                <a:spcPts val="0"/>
              </a:spcBef>
              <a:spcAft>
                <a:spcPts val="0"/>
              </a:spcAft>
              <a:buClr>
                <a:schemeClr val="dk1"/>
              </a:buClr>
              <a:buSzPts val="1000"/>
              <a:buNone/>
              <a:defRPr/>
            </a:lvl1pPr>
            <a:lvl2pPr lvl="1">
              <a:spcBef>
                <a:spcPts val="0"/>
              </a:spcBef>
              <a:spcAft>
                <a:spcPts val="0"/>
              </a:spcAft>
              <a:buSzPts val="800"/>
              <a:buNone/>
              <a:defRPr/>
            </a:lvl2pPr>
            <a:lvl3pPr lvl="2">
              <a:spcBef>
                <a:spcPts val="0"/>
              </a:spcBef>
              <a:spcAft>
                <a:spcPts val="0"/>
              </a:spcAft>
              <a:buSzPts val="800"/>
              <a:buNone/>
              <a:defRPr/>
            </a:lvl3pPr>
            <a:lvl4pPr lvl="3">
              <a:spcBef>
                <a:spcPts val="0"/>
              </a:spcBef>
              <a:spcAft>
                <a:spcPts val="0"/>
              </a:spcAft>
              <a:buSzPts val="800"/>
              <a:buNone/>
              <a:defRPr/>
            </a:lvl4pPr>
            <a:lvl5pPr lvl="4">
              <a:spcBef>
                <a:spcPts val="0"/>
              </a:spcBef>
              <a:spcAft>
                <a:spcPts val="0"/>
              </a:spcAft>
              <a:buSzPts val="800"/>
              <a:buNone/>
              <a:defRPr/>
            </a:lvl5pPr>
            <a:lvl6pPr lvl="5">
              <a:spcBef>
                <a:spcPts val="0"/>
              </a:spcBef>
              <a:spcAft>
                <a:spcPts val="0"/>
              </a:spcAft>
              <a:buSzPts val="800"/>
              <a:buNone/>
              <a:defRPr/>
            </a:lvl6pPr>
            <a:lvl7pPr lvl="6">
              <a:spcBef>
                <a:spcPts val="0"/>
              </a:spcBef>
              <a:spcAft>
                <a:spcPts val="0"/>
              </a:spcAft>
              <a:buSzPts val="800"/>
              <a:buNone/>
              <a:defRPr/>
            </a:lvl7pPr>
            <a:lvl8pPr lvl="7">
              <a:spcBef>
                <a:spcPts val="0"/>
              </a:spcBef>
              <a:spcAft>
                <a:spcPts val="0"/>
              </a:spcAft>
              <a:buSzPts val="800"/>
              <a:buNone/>
              <a:defRPr/>
            </a:lvl8pPr>
            <a:lvl9pPr lvl="8">
              <a:spcBef>
                <a:spcPts val="0"/>
              </a:spcBef>
              <a:spcAft>
                <a:spcPts val="0"/>
              </a:spcAft>
              <a:buSzPts val="800"/>
              <a:buNone/>
              <a:defRPr/>
            </a:lvl9pPr>
          </a:lstStyle>
          <a:p/>
        </p:txBody>
      </p:sp>
      <p:sp>
        <p:nvSpPr>
          <p:cNvPr id="80" name="Google Shape;80;p12"/>
          <p:cNvSpPr txBox="1"/>
          <p:nvPr>
            <p:ph idx="1" type="body"/>
          </p:nvPr>
        </p:nvSpPr>
        <p:spPr>
          <a:xfrm rot="5400000">
            <a:off x="-216900" y="628592"/>
            <a:ext cx="3900900" cy="3009900"/>
          </a:xfrm>
          <a:prstGeom prst="rect">
            <a:avLst/>
          </a:prstGeom>
          <a:noFill/>
          <a:ln>
            <a:noFill/>
          </a:ln>
        </p:spPr>
        <p:txBody>
          <a:bodyPr anchorCtr="0" anchor="t" bIns="25400" lIns="50800" spcFirstLastPara="1" rIns="50800" wrap="square" tIns="25400">
            <a:normAutofit/>
          </a:bodyPr>
          <a:lstStyle>
            <a:lvl1pPr indent="-292100" lvl="0" marL="457200" algn="l">
              <a:spcBef>
                <a:spcPts val="200"/>
              </a:spcBef>
              <a:spcAft>
                <a:spcPts val="0"/>
              </a:spcAft>
              <a:buClr>
                <a:schemeClr val="dk1"/>
              </a:buClr>
              <a:buSzPts val="1000"/>
              <a:buChar char="•"/>
              <a:defRPr/>
            </a:lvl1pPr>
            <a:lvl2pPr indent="-292100" lvl="1" marL="914400" algn="l">
              <a:spcBef>
                <a:spcPts val="200"/>
              </a:spcBef>
              <a:spcAft>
                <a:spcPts val="0"/>
              </a:spcAft>
              <a:buClr>
                <a:schemeClr val="dk1"/>
              </a:buClr>
              <a:buSzPts val="1000"/>
              <a:buChar char="–"/>
              <a:defRPr/>
            </a:lvl2pPr>
            <a:lvl3pPr indent="-292100" lvl="2" marL="1371600" algn="l">
              <a:spcBef>
                <a:spcPts val="200"/>
              </a:spcBef>
              <a:spcAft>
                <a:spcPts val="0"/>
              </a:spcAft>
              <a:buClr>
                <a:schemeClr val="dk1"/>
              </a:buClr>
              <a:buSzPts val="1000"/>
              <a:buChar char="•"/>
              <a:defRPr/>
            </a:lvl3pPr>
            <a:lvl4pPr indent="-292100" lvl="3" marL="1828800" algn="l">
              <a:spcBef>
                <a:spcPts val="200"/>
              </a:spcBef>
              <a:spcAft>
                <a:spcPts val="0"/>
              </a:spcAft>
              <a:buClr>
                <a:schemeClr val="dk1"/>
              </a:buClr>
              <a:buSzPts val="1000"/>
              <a:buChar char="–"/>
              <a:defRPr/>
            </a:lvl4pPr>
            <a:lvl5pPr indent="-292100" lvl="4" marL="2286000" algn="l">
              <a:spcBef>
                <a:spcPts val="200"/>
              </a:spcBef>
              <a:spcAft>
                <a:spcPts val="0"/>
              </a:spcAft>
              <a:buClr>
                <a:schemeClr val="dk1"/>
              </a:buClr>
              <a:buSzPts val="1000"/>
              <a:buChar char="»"/>
              <a:defRPr/>
            </a:lvl5pPr>
            <a:lvl6pPr indent="-292100" lvl="5" marL="2743200" algn="l">
              <a:spcBef>
                <a:spcPts val="200"/>
              </a:spcBef>
              <a:spcAft>
                <a:spcPts val="0"/>
              </a:spcAft>
              <a:buClr>
                <a:schemeClr val="dk1"/>
              </a:buClr>
              <a:buSzPts val="1000"/>
              <a:buChar char="•"/>
              <a:defRPr/>
            </a:lvl6pPr>
            <a:lvl7pPr indent="-292100" lvl="6" marL="3200400" algn="l">
              <a:spcBef>
                <a:spcPts val="200"/>
              </a:spcBef>
              <a:spcAft>
                <a:spcPts val="0"/>
              </a:spcAft>
              <a:buClr>
                <a:schemeClr val="dk1"/>
              </a:buClr>
              <a:buSzPts val="1000"/>
              <a:buChar char="•"/>
              <a:defRPr/>
            </a:lvl7pPr>
            <a:lvl8pPr indent="-292100" lvl="7" marL="3657600" algn="l">
              <a:spcBef>
                <a:spcPts val="200"/>
              </a:spcBef>
              <a:spcAft>
                <a:spcPts val="0"/>
              </a:spcAft>
              <a:buClr>
                <a:schemeClr val="dk1"/>
              </a:buClr>
              <a:buSzPts val="1000"/>
              <a:buChar char="•"/>
              <a:defRPr/>
            </a:lvl8pPr>
            <a:lvl9pPr indent="-292100" lvl="8" marL="4114800" algn="l">
              <a:spcBef>
                <a:spcPts val="200"/>
              </a:spcBef>
              <a:spcAft>
                <a:spcPts val="0"/>
              </a:spcAft>
              <a:buClr>
                <a:schemeClr val="dk1"/>
              </a:buClr>
              <a:buSzPts val="1000"/>
              <a:buChar char="•"/>
              <a:defRPr/>
            </a:lvl9pPr>
          </a:lstStyle>
          <a:p/>
        </p:txBody>
      </p:sp>
      <p:sp>
        <p:nvSpPr>
          <p:cNvPr id="81" name="Google Shape;81;p12"/>
          <p:cNvSpPr txBox="1"/>
          <p:nvPr>
            <p:ph idx="10" type="dt"/>
          </p:nvPr>
        </p:nvSpPr>
        <p:spPr>
          <a:xfrm>
            <a:off x="228600" y="4237567"/>
            <a:ext cx="1066800" cy="243300"/>
          </a:xfrm>
          <a:prstGeom prst="rect">
            <a:avLst/>
          </a:prstGeom>
          <a:noFill/>
          <a:ln>
            <a:noFill/>
          </a:ln>
        </p:spPr>
        <p:txBody>
          <a:bodyPr anchorCtr="0" anchor="ctr" bIns="25400" lIns="50800" spcFirstLastPara="1" rIns="50800" wrap="square" tIns="25400">
            <a:noAutofit/>
          </a:bodyPr>
          <a:lstStyle>
            <a:lvl1pPr lvl="0" algn="l">
              <a:spcBef>
                <a:spcPts val="0"/>
              </a:spcBef>
              <a:spcAft>
                <a:spcPts val="0"/>
              </a:spcAft>
              <a:buSzPts val="800"/>
              <a:buNone/>
              <a:defRPr/>
            </a:lvl1pPr>
            <a:lvl2pPr lvl="1" algn="l">
              <a:spcBef>
                <a:spcPts val="0"/>
              </a:spcBef>
              <a:spcAft>
                <a:spcPts val="0"/>
              </a:spcAft>
              <a:buSzPts val="800"/>
              <a:buNone/>
              <a:defRPr/>
            </a:lvl2pPr>
            <a:lvl3pPr lvl="2" algn="l">
              <a:spcBef>
                <a:spcPts val="0"/>
              </a:spcBef>
              <a:spcAft>
                <a:spcPts val="0"/>
              </a:spcAft>
              <a:buSzPts val="800"/>
              <a:buNone/>
              <a:defRPr/>
            </a:lvl3pPr>
            <a:lvl4pPr lvl="3" algn="l">
              <a:spcBef>
                <a:spcPts val="0"/>
              </a:spcBef>
              <a:spcAft>
                <a:spcPts val="0"/>
              </a:spcAft>
              <a:buSzPts val="800"/>
              <a:buNone/>
              <a:defRPr/>
            </a:lvl4pPr>
            <a:lvl5pPr lvl="4" algn="l">
              <a:spcBef>
                <a:spcPts val="0"/>
              </a:spcBef>
              <a:spcAft>
                <a:spcPts val="0"/>
              </a:spcAft>
              <a:buSzPts val="800"/>
              <a:buNone/>
              <a:defRPr/>
            </a:lvl5pPr>
            <a:lvl6pPr lvl="5" algn="l">
              <a:spcBef>
                <a:spcPts val="0"/>
              </a:spcBef>
              <a:spcAft>
                <a:spcPts val="0"/>
              </a:spcAft>
              <a:buSzPts val="800"/>
              <a:buNone/>
              <a:defRPr/>
            </a:lvl6pPr>
            <a:lvl7pPr lvl="6" algn="l">
              <a:spcBef>
                <a:spcPts val="0"/>
              </a:spcBef>
              <a:spcAft>
                <a:spcPts val="0"/>
              </a:spcAft>
              <a:buSzPts val="800"/>
              <a:buNone/>
              <a:defRPr/>
            </a:lvl7pPr>
            <a:lvl8pPr lvl="7" algn="l">
              <a:spcBef>
                <a:spcPts val="0"/>
              </a:spcBef>
              <a:spcAft>
                <a:spcPts val="0"/>
              </a:spcAft>
              <a:buSzPts val="800"/>
              <a:buNone/>
              <a:defRPr/>
            </a:lvl8pPr>
            <a:lvl9pPr lvl="8" algn="l">
              <a:spcBef>
                <a:spcPts val="0"/>
              </a:spcBef>
              <a:spcAft>
                <a:spcPts val="0"/>
              </a:spcAft>
              <a:buSzPts val="800"/>
              <a:buNone/>
              <a:defRPr/>
            </a:lvl9pPr>
          </a:lstStyle>
          <a:p/>
        </p:txBody>
      </p:sp>
      <p:sp>
        <p:nvSpPr>
          <p:cNvPr id="82" name="Google Shape;82;p12"/>
          <p:cNvSpPr txBox="1"/>
          <p:nvPr>
            <p:ph idx="11" type="ftr"/>
          </p:nvPr>
        </p:nvSpPr>
        <p:spPr>
          <a:xfrm>
            <a:off x="1562100" y="4237567"/>
            <a:ext cx="1447800" cy="243300"/>
          </a:xfrm>
          <a:prstGeom prst="rect">
            <a:avLst/>
          </a:prstGeom>
          <a:noFill/>
          <a:ln>
            <a:noFill/>
          </a:ln>
        </p:spPr>
        <p:txBody>
          <a:bodyPr anchorCtr="0" anchor="ctr" bIns="25400" lIns="50800" spcFirstLastPara="1" rIns="50800" wrap="square" tIns="25400">
            <a:noAutofit/>
          </a:bodyPr>
          <a:lstStyle>
            <a:lvl1pPr lvl="0" algn="ctr">
              <a:spcBef>
                <a:spcPts val="0"/>
              </a:spcBef>
              <a:spcAft>
                <a:spcPts val="0"/>
              </a:spcAft>
              <a:buSzPts val="800"/>
              <a:buNone/>
              <a:defRPr/>
            </a:lvl1pPr>
            <a:lvl2pPr lvl="1" algn="l">
              <a:spcBef>
                <a:spcPts val="0"/>
              </a:spcBef>
              <a:spcAft>
                <a:spcPts val="0"/>
              </a:spcAft>
              <a:buSzPts val="800"/>
              <a:buNone/>
              <a:defRPr/>
            </a:lvl2pPr>
            <a:lvl3pPr lvl="2" algn="l">
              <a:spcBef>
                <a:spcPts val="0"/>
              </a:spcBef>
              <a:spcAft>
                <a:spcPts val="0"/>
              </a:spcAft>
              <a:buSzPts val="800"/>
              <a:buNone/>
              <a:defRPr/>
            </a:lvl3pPr>
            <a:lvl4pPr lvl="3" algn="l">
              <a:spcBef>
                <a:spcPts val="0"/>
              </a:spcBef>
              <a:spcAft>
                <a:spcPts val="0"/>
              </a:spcAft>
              <a:buSzPts val="800"/>
              <a:buNone/>
              <a:defRPr/>
            </a:lvl4pPr>
            <a:lvl5pPr lvl="4" algn="l">
              <a:spcBef>
                <a:spcPts val="0"/>
              </a:spcBef>
              <a:spcAft>
                <a:spcPts val="0"/>
              </a:spcAft>
              <a:buSzPts val="800"/>
              <a:buNone/>
              <a:defRPr/>
            </a:lvl5pPr>
            <a:lvl6pPr lvl="5" algn="l">
              <a:spcBef>
                <a:spcPts val="0"/>
              </a:spcBef>
              <a:spcAft>
                <a:spcPts val="0"/>
              </a:spcAft>
              <a:buSzPts val="800"/>
              <a:buNone/>
              <a:defRPr/>
            </a:lvl6pPr>
            <a:lvl7pPr lvl="6" algn="l">
              <a:spcBef>
                <a:spcPts val="0"/>
              </a:spcBef>
              <a:spcAft>
                <a:spcPts val="0"/>
              </a:spcAft>
              <a:buSzPts val="800"/>
              <a:buNone/>
              <a:defRPr/>
            </a:lvl7pPr>
            <a:lvl8pPr lvl="7" algn="l">
              <a:spcBef>
                <a:spcPts val="0"/>
              </a:spcBef>
              <a:spcAft>
                <a:spcPts val="0"/>
              </a:spcAft>
              <a:buSzPts val="800"/>
              <a:buNone/>
              <a:defRPr/>
            </a:lvl8pPr>
            <a:lvl9pPr lvl="8" algn="l">
              <a:spcBef>
                <a:spcPts val="0"/>
              </a:spcBef>
              <a:spcAft>
                <a:spcPts val="0"/>
              </a:spcAft>
              <a:buSzPts val="800"/>
              <a:buNone/>
              <a:defRPr/>
            </a:lvl9pPr>
          </a:lstStyle>
          <a:p/>
        </p:txBody>
      </p:sp>
      <p:sp>
        <p:nvSpPr>
          <p:cNvPr id="83" name="Google Shape;83;p12"/>
          <p:cNvSpPr txBox="1"/>
          <p:nvPr>
            <p:ph idx="12" type="sldNum"/>
          </p:nvPr>
        </p:nvSpPr>
        <p:spPr>
          <a:xfrm>
            <a:off x="3276600" y="4237567"/>
            <a:ext cx="1066800" cy="243300"/>
          </a:xfrm>
          <a:prstGeom prst="rect">
            <a:avLst/>
          </a:prstGeom>
          <a:noFill/>
          <a:ln>
            <a:noFill/>
          </a:ln>
        </p:spPr>
        <p:txBody>
          <a:bodyPr anchorCtr="0" anchor="ctr" bIns="25400" lIns="50800" spcFirstLastPara="1" rIns="50800" wrap="square" tIns="254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3_Title and Content">
  <p:cSld name="3_Title and Content">
    <p:spTree>
      <p:nvGrpSpPr>
        <p:cNvPr id="84" name="Shape 84"/>
        <p:cNvGrpSpPr/>
        <p:nvPr/>
      </p:nvGrpSpPr>
      <p:grpSpPr>
        <a:xfrm>
          <a:off x="0" y="0"/>
          <a:ext cx="0" cy="0"/>
          <a:chOff x="0" y="0"/>
          <a:chExt cx="0" cy="0"/>
        </a:xfrm>
      </p:grpSpPr>
      <p:sp>
        <p:nvSpPr>
          <p:cNvPr id="85" name="Google Shape;85;p13"/>
          <p:cNvSpPr txBox="1"/>
          <p:nvPr>
            <p:ph type="title"/>
          </p:nvPr>
        </p:nvSpPr>
        <p:spPr>
          <a:xfrm>
            <a:off x="678275" y="210550"/>
            <a:ext cx="7982400" cy="640200"/>
          </a:xfrm>
          <a:prstGeom prst="rect">
            <a:avLst/>
          </a:prstGeom>
          <a:noFill/>
          <a:ln>
            <a:noFill/>
          </a:ln>
        </p:spPr>
        <p:txBody>
          <a:bodyPr anchorCtr="0" anchor="ctr" bIns="45700" lIns="91425" spcFirstLastPara="1" rIns="91425" wrap="square" tIns="45700">
            <a:normAutofit/>
          </a:bodyPr>
          <a:lstStyle>
            <a:lvl1pPr lvl="0" marR="0" rtl="0" algn="l">
              <a:lnSpc>
                <a:spcPct val="90000"/>
              </a:lnSpc>
              <a:spcBef>
                <a:spcPts val="0"/>
              </a:spcBef>
              <a:spcAft>
                <a:spcPts val="0"/>
              </a:spcAft>
              <a:buClr>
                <a:srgbClr val="371447"/>
              </a:buClr>
              <a:buSzPts val="3200"/>
              <a:buFont typeface="Calibri"/>
              <a:buNone/>
              <a:defRPr b="1" i="0" sz="3600" u="none" cap="none" strike="noStrike">
                <a:solidFill>
                  <a:srgbClr val="7F7F7F"/>
                </a:solidFill>
                <a:latin typeface="Avenir"/>
                <a:ea typeface="Avenir"/>
                <a:cs typeface="Avenir"/>
                <a:sym typeface="Avenir"/>
              </a:defRPr>
            </a:lvl1pPr>
            <a:lvl2pPr lvl="1"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9pPr>
          </a:lstStyle>
          <a:p/>
        </p:txBody>
      </p:sp>
      <p:sp>
        <p:nvSpPr>
          <p:cNvPr id="86" name="Google Shape;86;p13"/>
          <p:cNvSpPr/>
          <p:nvPr/>
        </p:nvSpPr>
        <p:spPr>
          <a:xfrm>
            <a:off x="293815" y="210553"/>
            <a:ext cx="45600" cy="709800"/>
          </a:xfrm>
          <a:prstGeom prst="rect">
            <a:avLst/>
          </a:prstGeom>
          <a:solidFill>
            <a:srgbClr val="D0DF00"/>
          </a:solidFill>
          <a:ln cap="flat" cmpd="sng" w="25400">
            <a:solidFill>
              <a:srgbClr val="D0DF00"/>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b="0" i="0" sz="1400" u="none" cap="none" strike="noStrike">
              <a:solidFill>
                <a:schemeClr val="lt1"/>
              </a:solidFill>
              <a:latin typeface="Arial"/>
              <a:ea typeface="Arial"/>
              <a:cs typeface="Arial"/>
              <a:sym typeface="Arial"/>
            </a:endParaRPr>
          </a:p>
        </p:txBody>
      </p:sp>
      <p:pic>
        <p:nvPicPr>
          <p:cNvPr id="87" name="Google Shape;87;p13"/>
          <p:cNvPicPr preferRelativeResize="0"/>
          <p:nvPr/>
        </p:nvPicPr>
        <p:blipFill rotWithShape="1">
          <a:blip r:embed="rId2">
            <a:alphaModFix/>
          </a:blip>
          <a:srcRect b="0" l="0" r="0" t="90171"/>
          <a:stretch/>
        </p:blipFill>
        <p:spPr>
          <a:xfrm>
            <a:off x="0" y="6183899"/>
            <a:ext cx="9144003" cy="674100"/>
          </a:xfrm>
          <a:prstGeom prst="rect">
            <a:avLst/>
          </a:prstGeom>
          <a:noFill/>
          <a:ln>
            <a:noFill/>
          </a:ln>
        </p:spPr>
      </p:pic>
      <p:sp>
        <p:nvSpPr>
          <p:cNvPr id="88" name="Google Shape;88;p13"/>
          <p:cNvSpPr txBox="1"/>
          <p:nvPr>
            <p:ph idx="12" type="sldNum"/>
          </p:nvPr>
        </p:nvSpPr>
        <p:spPr>
          <a:xfrm>
            <a:off x="8580847" y="6325369"/>
            <a:ext cx="472800" cy="391200"/>
          </a:xfrm>
          <a:prstGeom prst="rect">
            <a:avLst/>
          </a:prstGeom>
          <a:noFill/>
          <a:ln>
            <a:noFill/>
          </a:ln>
        </p:spPr>
        <p:txBody>
          <a:bodyPr anchorCtr="0" anchor="t" bIns="91425" lIns="91425" spcFirstLastPara="1" rIns="91425" wrap="square" tIns="91425">
            <a:noAutofit/>
          </a:bodyPr>
          <a:lstStyle>
            <a:lvl1pPr indent="0" lvl="0" marL="0" marR="0" rtl="0" algn="ctr">
              <a:lnSpc>
                <a:spcPct val="100000"/>
              </a:lnSpc>
              <a:spcBef>
                <a:spcPts val="0"/>
              </a:spcBef>
              <a:spcAft>
                <a:spcPts val="0"/>
              </a:spcAft>
              <a:buClr>
                <a:srgbClr val="000000"/>
              </a:buClr>
              <a:buSzPts val="1300"/>
              <a:buFont typeface="Arial"/>
              <a:buNone/>
              <a:defRPr b="0" i="0" sz="1300" u="none" cap="none" strike="noStrike">
                <a:solidFill>
                  <a:schemeClr val="lt1"/>
                </a:solidFill>
                <a:latin typeface="Arial"/>
                <a:ea typeface="Arial"/>
                <a:cs typeface="Arial"/>
                <a:sym typeface="Arial"/>
              </a:defRPr>
            </a:lvl1pPr>
            <a:lvl2pPr indent="0" lvl="1" marL="0" marR="0" rtl="0" algn="ctr">
              <a:lnSpc>
                <a:spcPct val="100000"/>
              </a:lnSpc>
              <a:spcBef>
                <a:spcPts val="0"/>
              </a:spcBef>
              <a:spcAft>
                <a:spcPts val="0"/>
              </a:spcAft>
              <a:buClr>
                <a:srgbClr val="000000"/>
              </a:buClr>
              <a:buSzPts val="1300"/>
              <a:buFont typeface="Arial"/>
              <a:buNone/>
              <a:defRPr b="0" i="0" sz="1300" u="none" cap="none" strike="noStrike">
                <a:solidFill>
                  <a:schemeClr val="lt1"/>
                </a:solidFill>
                <a:latin typeface="Arial"/>
                <a:ea typeface="Arial"/>
                <a:cs typeface="Arial"/>
                <a:sym typeface="Arial"/>
              </a:defRPr>
            </a:lvl2pPr>
            <a:lvl3pPr indent="0" lvl="2" marL="0" marR="0" rtl="0" algn="ctr">
              <a:lnSpc>
                <a:spcPct val="100000"/>
              </a:lnSpc>
              <a:spcBef>
                <a:spcPts val="0"/>
              </a:spcBef>
              <a:spcAft>
                <a:spcPts val="0"/>
              </a:spcAft>
              <a:buClr>
                <a:srgbClr val="000000"/>
              </a:buClr>
              <a:buSzPts val="1300"/>
              <a:buFont typeface="Arial"/>
              <a:buNone/>
              <a:defRPr b="0" i="0" sz="1300" u="none" cap="none" strike="noStrike">
                <a:solidFill>
                  <a:schemeClr val="lt1"/>
                </a:solidFill>
                <a:latin typeface="Arial"/>
                <a:ea typeface="Arial"/>
                <a:cs typeface="Arial"/>
                <a:sym typeface="Arial"/>
              </a:defRPr>
            </a:lvl3pPr>
            <a:lvl4pPr indent="0" lvl="3" marL="0" marR="0" rtl="0" algn="ctr">
              <a:lnSpc>
                <a:spcPct val="100000"/>
              </a:lnSpc>
              <a:spcBef>
                <a:spcPts val="0"/>
              </a:spcBef>
              <a:spcAft>
                <a:spcPts val="0"/>
              </a:spcAft>
              <a:buClr>
                <a:srgbClr val="000000"/>
              </a:buClr>
              <a:buSzPts val="1300"/>
              <a:buFont typeface="Arial"/>
              <a:buNone/>
              <a:defRPr b="0" i="0" sz="1300" u="none" cap="none" strike="noStrike">
                <a:solidFill>
                  <a:schemeClr val="lt1"/>
                </a:solidFill>
                <a:latin typeface="Arial"/>
                <a:ea typeface="Arial"/>
                <a:cs typeface="Arial"/>
                <a:sym typeface="Arial"/>
              </a:defRPr>
            </a:lvl4pPr>
            <a:lvl5pPr indent="0" lvl="4" marL="0" marR="0" rtl="0" algn="ctr">
              <a:lnSpc>
                <a:spcPct val="100000"/>
              </a:lnSpc>
              <a:spcBef>
                <a:spcPts val="0"/>
              </a:spcBef>
              <a:spcAft>
                <a:spcPts val="0"/>
              </a:spcAft>
              <a:buClr>
                <a:srgbClr val="000000"/>
              </a:buClr>
              <a:buSzPts val="1300"/>
              <a:buFont typeface="Arial"/>
              <a:buNone/>
              <a:defRPr b="0" i="0" sz="1300" u="none" cap="none" strike="noStrike">
                <a:solidFill>
                  <a:schemeClr val="lt1"/>
                </a:solidFill>
                <a:latin typeface="Arial"/>
                <a:ea typeface="Arial"/>
                <a:cs typeface="Arial"/>
                <a:sym typeface="Arial"/>
              </a:defRPr>
            </a:lvl5pPr>
            <a:lvl6pPr indent="0" lvl="5" marL="0" marR="0" rtl="0" algn="ctr">
              <a:lnSpc>
                <a:spcPct val="100000"/>
              </a:lnSpc>
              <a:spcBef>
                <a:spcPts val="0"/>
              </a:spcBef>
              <a:spcAft>
                <a:spcPts val="0"/>
              </a:spcAft>
              <a:buClr>
                <a:srgbClr val="000000"/>
              </a:buClr>
              <a:buSzPts val="1300"/>
              <a:buFont typeface="Arial"/>
              <a:buNone/>
              <a:defRPr b="0" i="0" sz="1300" u="none" cap="none" strike="noStrike">
                <a:solidFill>
                  <a:schemeClr val="lt1"/>
                </a:solidFill>
                <a:latin typeface="Arial"/>
                <a:ea typeface="Arial"/>
                <a:cs typeface="Arial"/>
                <a:sym typeface="Arial"/>
              </a:defRPr>
            </a:lvl6pPr>
            <a:lvl7pPr indent="0" lvl="6" marL="0" marR="0" rtl="0" algn="ctr">
              <a:lnSpc>
                <a:spcPct val="100000"/>
              </a:lnSpc>
              <a:spcBef>
                <a:spcPts val="0"/>
              </a:spcBef>
              <a:spcAft>
                <a:spcPts val="0"/>
              </a:spcAft>
              <a:buClr>
                <a:srgbClr val="000000"/>
              </a:buClr>
              <a:buSzPts val="1300"/>
              <a:buFont typeface="Arial"/>
              <a:buNone/>
              <a:defRPr b="0" i="0" sz="1300" u="none" cap="none" strike="noStrike">
                <a:solidFill>
                  <a:schemeClr val="lt1"/>
                </a:solidFill>
                <a:latin typeface="Arial"/>
                <a:ea typeface="Arial"/>
                <a:cs typeface="Arial"/>
                <a:sym typeface="Arial"/>
              </a:defRPr>
            </a:lvl7pPr>
            <a:lvl8pPr indent="0" lvl="7" marL="0" marR="0" rtl="0" algn="ctr">
              <a:lnSpc>
                <a:spcPct val="100000"/>
              </a:lnSpc>
              <a:spcBef>
                <a:spcPts val="0"/>
              </a:spcBef>
              <a:spcAft>
                <a:spcPts val="0"/>
              </a:spcAft>
              <a:buClr>
                <a:srgbClr val="000000"/>
              </a:buClr>
              <a:buSzPts val="1300"/>
              <a:buFont typeface="Arial"/>
              <a:buNone/>
              <a:defRPr b="0" i="0" sz="1300" u="none" cap="none" strike="noStrike">
                <a:solidFill>
                  <a:schemeClr val="lt1"/>
                </a:solidFill>
                <a:latin typeface="Arial"/>
                <a:ea typeface="Arial"/>
                <a:cs typeface="Arial"/>
                <a:sym typeface="Arial"/>
              </a:defRPr>
            </a:lvl8pPr>
            <a:lvl9pPr indent="0" lvl="8" marL="0" marR="0" rtl="0" algn="ctr">
              <a:lnSpc>
                <a:spcPct val="100000"/>
              </a:lnSpc>
              <a:spcBef>
                <a:spcPts val="0"/>
              </a:spcBef>
              <a:spcAft>
                <a:spcPts val="0"/>
              </a:spcAft>
              <a:buClr>
                <a:srgbClr val="000000"/>
              </a:buClr>
              <a:buSzPts val="1300"/>
              <a:buFont typeface="Arial"/>
              <a:buNone/>
              <a:defRPr b="0" i="0" sz="1300" u="none" cap="none" strike="noStrike">
                <a:solidFill>
                  <a:schemeClr val="lt1"/>
                </a:solidFill>
                <a:latin typeface="Arial"/>
                <a:ea typeface="Arial"/>
                <a:cs typeface="Arial"/>
                <a:sym typeface="Arial"/>
              </a:defRPr>
            </a:lvl9pPr>
          </a:lstStyle>
          <a:p>
            <a:pPr indent="0" lvl="0" marL="0" rtl="0" algn="ctr">
              <a:spcBef>
                <a:spcPts val="0"/>
              </a:spcBef>
              <a:spcAft>
                <a:spcPts val="0"/>
              </a:spcAft>
              <a:buNone/>
            </a:pPr>
            <a:fld id="{00000000-1234-1234-1234-123412341234}" type="slidenum">
              <a:rPr lang="en-US"/>
              <a:t>‹#›</a:t>
            </a:fld>
            <a:endParaRPr/>
          </a:p>
        </p:txBody>
      </p:sp>
      <p:sp>
        <p:nvSpPr>
          <p:cNvPr id="89" name="Google Shape;89;p13"/>
          <p:cNvSpPr txBox="1"/>
          <p:nvPr/>
        </p:nvSpPr>
        <p:spPr>
          <a:xfrm>
            <a:off x="25" y="6183875"/>
            <a:ext cx="9144000" cy="674100"/>
          </a:xfrm>
          <a:prstGeom prst="rect">
            <a:avLst/>
          </a:prstGeom>
          <a:noFill/>
          <a:ln>
            <a:noFill/>
          </a:ln>
        </p:spPr>
        <p:txBody>
          <a:bodyPr anchorCtr="0" anchor="ctr" bIns="91425" lIns="91425" spcFirstLastPara="1" rIns="91425" wrap="square" tIns="91425">
            <a:noAutofit/>
          </a:bodyPr>
          <a:lstStyle/>
          <a:p>
            <a:pPr indent="0" lvl="0" marL="457200" marR="0" rtl="0" algn="l">
              <a:lnSpc>
                <a:spcPct val="100000"/>
              </a:lnSpc>
              <a:spcBef>
                <a:spcPts val="0"/>
              </a:spcBef>
              <a:spcAft>
                <a:spcPts val="0"/>
              </a:spcAft>
              <a:buClr>
                <a:srgbClr val="000000"/>
              </a:buClr>
              <a:buSzPts val="1400"/>
              <a:buFont typeface="Arial"/>
              <a:buNone/>
            </a:pPr>
            <a:r>
              <a:rPr b="0" i="0" lang="en-US" sz="1400" u="none" cap="none" strike="noStrike">
                <a:solidFill>
                  <a:schemeClr val="lt1"/>
                </a:solidFill>
                <a:latin typeface="Montserrat"/>
                <a:ea typeface="Montserrat"/>
                <a:cs typeface="Montserrat"/>
                <a:sym typeface="Montserrat"/>
              </a:rPr>
              <a:t>CHARLOTTE-MECKLENBURG SCHOOLS</a:t>
            </a:r>
            <a:endParaRPr b="0" i="0" sz="1400" u="none" cap="none" strike="noStrike">
              <a:solidFill>
                <a:schemeClr val="lt1"/>
              </a:solidFill>
              <a:latin typeface="Montserrat"/>
              <a:ea typeface="Montserrat"/>
              <a:cs typeface="Montserrat"/>
              <a:sym typeface="Montserrat"/>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bg>
      <p:bgPr>
        <a:blipFill>
          <a:blip r:embed="rId2">
            <a:alphaModFix/>
          </a:blip>
          <a:stretch>
            <a:fillRect/>
          </a:stretch>
        </a:blipFill>
      </p:bgPr>
    </p:bg>
    <p:spTree>
      <p:nvGrpSpPr>
        <p:cNvPr id="19" name="Shape 19"/>
        <p:cNvGrpSpPr/>
        <p:nvPr/>
      </p:nvGrpSpPr>
      <p:grpSpPr>
        <a:xfrm>
          <a:off x="0" y="0"/>
          <a:ext cx="0" cy="0"/>
          <a:chOff x="0" y="0"/>
          <a:chExt cx="0" cy="0"/>
        </a:xfrm>
      </p:grpSpPr>
      <p:sp>
        <p:nvSpPr>
          <p:cNvPr id="20" name="Google Shape;20;p3"/>
          <p:cNvSpPr txBox="1"/>
          <p:nvPr>
            <p:ph type="ctrTitle"/>
          </p:nvPr>
        </p:nvSpPr>
        <p:spPr>
          <a:xfrm>
            <a:off x="342900" y="1420283"/>
            <a:ext cx="3886200" cy="980100"/>
          </a:xfrm>
          <a:prstGeom prst="rect">
            <a:avLst/>
          </a:prstGeom>
          <a:noFill/>
          <a:ln>
            <a:noFill/>
          </a:ln>
        </p:spPr>
        <p:txBody>
          <a:bodyPr anchorCtr="0" anchor="ctr" bIns="25400" lIns="50800" spcFirstLastPara="1" rIns="50800" wrap="square" tIns="25400">
            <a:normAutofit/>
          </a:bodyPr>
          <a:lstStyle>
            <a:lvl1pPr lvl="0" algn="ctr">
              <a:spcBef>
                <a:spcPts val="0"/>
              </a:spcBef>
              <a:spcAft>
                <a:spcPts val="0"/>
              </a:spcAft>
              <a:buClr>
                <a:schemeClr val="dk1"/>
              </a:buClr>
              <a:buSzPts val="1000"/>
              <a:buNone/>
              <a:defRPr/>
            </a:lvl1pPr>
            <a:lvl2pPr lvl="1">
              <a:spcBef>
                <a:spcPts val="0"/>
              </a:spcBef>
              <a:spcAft>
                <a:spcPts val="0"/>
              </a:spcAft>
              <a:buSzPts val="800"/>
              <a:buNone/>
              <a:defRPr/>
            </a:lvl2pPr>
            <a:lvl3pPr lvl="2">
              <a:spcBef>
                <a:spcPts val="0"/>
              </a:spcBef>
              <a:spcAft>
                <a:spcPts val="0"/>
              </a:spcAft>
              <a:buSzPts val="800"/>
              <a:buNone/>
              <a:defRPr/>
            </a:lvl3pPr>
            <a:lvl4pPr lvl="3">
              <a:spcBef>
                <a:spcPts val="0"/>
              </a:spcBef>
              <a:spcAft>
                <a:spcPts val="0"/>
              </a:spcAft>
              <a:buSzPts val="800"/>
              <a:buNone/>
              <a:defRPr/>
            </a:lvl4pPr>
            <a:lvl5pPr lvl="4">
              <a:spcBef>
                <a:spcPts val="0"/>
              </a:spcBef>
              <a:spcAft>
                <a:spcPts val="0"/>
              </a:spcAft>
              <a:buSzPts val="800"/>
              <a:buNone/>
              <a:defRPr/>
            </a:lvl5pPr>
            <a:lvl6pPr lvl="5">
              <a:spcBef>
                <a:spcPts val="0"/>
              </a:spcBef>
              <a:spcAft>
                <a:spcPts val="0"/>
              </a:spcAft>
              <a:buSzPts val="800"/>
              <a:buNone/>
              <a:defRPr/>
            </a:lvl6pPr>
            <a:lvl7pPr lvl="6">
              <a:spcBef>
                <a:spcPts val="0"/>
              </a:spcBef>
              <a:spcAft>
                <a:spcPts val="0"/>
              </a:spcAft>
              <a:buSzPts val="800"/>
              <a:buNone/>
              <a:defRPr/>
            </a:lvl7pPr>
            <a:lvl8pPr lvl="7">
              <a:spcBef>
                <a:spcPts val="0"/>
              </a:spcBef>
              <a:spcAft>
                <a:spcPts val="0"/>
              </a:spcAft>
              <a:buSzPts val="800"/>
              <a:buNone/>
              <a:defRPr/>
            </a:lvl8pPr>
            <a:lvl9pPr lvl="8">
              <a:spcBef>
                <a:spcPts val="0"/>
              </a:spcBef>
              <a:spcAft>
                <a:spcPts val="0"/>
              </a:spcAft>
              <a:buSzPts val="800"/>
              <a:buNone/>
              <a:defRPr/>
            </a:lvl9pPr>
          </a:lstStyle>
          <a:p/>
        </p:txBody>
      </p:sp>
      <p:sp>
        <p:nvSpPr>
          <p:cNvPr id="21" name="Google Shape;21;p3"/>
          <p:cNvSpPr txBox="1"/>
          <p:nvPr>
            <p:ph idx="1" type="subTitle"/>
          </p:nvPr>
        </p:nvSpPr>
        <p:spPr>
          <a:xfrm>
            <a:off x="685800" y="2590800"/>
            <a:ext cx="3200400" cy="1168500"/>
          </a:xfrm>
          <a:prstGeom prst="rect">
            <a:avLst/>
          </a:prstGeom>
          <a:noFill/>
          <a:ln>
            <a:noFill/>
          </a:ln>
        </p:spPr>
        <p:txBody>
          <a:bodyPr anchorCtr="0" anchor="t" bIns="25400" lIns="50800" spcFirstLastPara="1" rIns="50800" wrap="square" tIns="25400">
            <a:normAutofit/>
          </a:bodyPr>
          <a:lstStyle>
            <a:lvl1pPr lvl="0" algn="ctr">
              <a:spcBef>
                <a:spcPts val="400"/>
              </a:spcBef>
              <a:spcAft>
                <a:spcPts val="0"/>
              </a:spcAft>
              <a:buClr>
                <a:srgbClr val="888888"/>
              </a:buClr>
              <a:buSzPts val="1800"/>
              <a:buNone/>
              <a:defRPr>
                <a:solidFill>
                  <a:srgbClr val="888888"/>
                </a:solidFill>
              </a:defRPr>
            </a:lvl1pPr>
            <a:lvl2pPr lvl="1" algn="ctr">
              <a:spcBef>
                <a:spcPts val="300"/>
              </a:spcBef>
              <a:spcAft>
                <a:spcPts val="0"/>
              </a:spcAft>
              <a:buClr>
                <a:srgbClr val="888888"/>
              </a:buClr>
              <a:buSzPts val="1600"/>
              <a:buNone/>
              <a:defRPr>
                <a:solidFill>
                  <a:srgbClr val="888888"/>
                </a:solidFill>
              </a:defRPr>
            </a:lvl2pPr>
            <a:lvl3pPr lvl="2" algn="ctr">
              <a:spcBef>
                <a:spcPts val="300"/>
              </a:spcBef>
              <a:spcAft>
                <a:spcPts val="0"/>
              </a:spcAft>
              <a:buClr>
                <a:srgbClr val="888888"/>
              </a:buClr>
              <a:buSzPts val="1300"/>
              <a:buNone/>
              <a:defRPr>
                <a:solidFill>
                  <a:srgbClr val="888888"/>
                </a:solidFill>
              </a:defRPr>
            </a:lvl3pPr>
            <a:lvl4pPr lvl="3" algn="ctr">
              <a:spcBef>
                <a:spcPts val="200"/>
              </a:spcBef>
              <a:spcAft>
                <a:spcPts val="0"/>
              </a:spcAft>
              <a:buClr>
                <a:srgbClr val="888888"/>
              </a:buClr>
              <a:buSzPts val="1100"/>
              <a:buNone/>
              <a:defRPr>
                <a:solidFill>
                  <a:srgbClr val="888888"/>
                </a:solidFill>
              </a:defRPr>
            </a:lvl4pPr>
            <a:lvl5pPr lvl="4" algn="ctr">
              <a:spcBef>
                <a:spcPts val="200"/>
              </a:spcBef>
              <a:spcAft>
                <a:spcPts val="0"/>
              </a:spcAft>
              <a:buClr>
                <a:srgbClr val="888888"/>
              </a:buClr>
              <a:buSzPts val="1100"/>
              <a:buNone/>
              <a:defRPr>
                <a:solidFill>
                  <a:srgbClr val="888888"/>
                </a:solidFill>
              </a:defRPr>
            </a:lvl5pPr>
            <a:lvl6pPr lvl="5" algn="ctr">
              <a:spcBef>
                <a:spcPts val="200"/>
              </a:spcBef>
              <a:spcAft>
                <a:spcPts val="0"/>
              </a:spcAft>
              <a:buClr>
                <a:srgbClr val="888888"/>
              </a:buClr>
              <a:buSzPts val="1100"/>
              <a:buNone/>
              <a:defRPr>
                <a:solidFill>
                  <a:srgbClr val="888888"/>
                </a:solidFill>
              </a:defRPr>
            </a:lvl6pPr>
            <a:lvl7pPr lvl="6" algn="ctr">
              <a:spcBef>
                <a:spcPts val="200"/>
              </a:spcBef>
              <a:spcAft>
                <a:spcPts val="0"/>
              </a:spcAft>
              <a:buClr>
                <a:srgbClr val="888888"/>
              </a:buClr>
              <a:buSzPts val="1100"/>
              <a:buNone/>
              <a:defRPr>
                <a:solidFill>
                  <a:srgbClr val="888888"/>
                </a:solidFill>
              </a:defRPr>
            </a:lvl7pPr>
            <a:lvl8pPr lvl="7" algn="ctr">
              <a:spcBef>
                <a:spcPts val="200"/>
              </a:spcBef>
              <a:spcAft>
                <a:spcPts val="0"/>
              </a:spcAft>
              <a:buClr>
                <a:srgbClr val="888888"/>
              </a:buClr>
              <a:buSzPts val="1100"/>
              <a:buNone/>
              <a:defRPr>
                <a:solidFill>
                  <a:srgbClr val="888888"/>
                </a:solidFill>
              </a:defRPr>
            </a:lvl8pPr>
            <a:lvl9pPr lvl="8" algn="ctr">
              <a:spcBef>
                <a:spcPts val="200"/>
              </a:spcBef>
              <a:spcAft>
                <a:spcPts val="0"/>
              </a:spcAft>
              <a:buClr>
                <a:srgbClr val="888888"/>
              </a:buClr>
              <a:buSzPts val="1100"/>
              <a:buNone/>
              <a:defRPr>
                <a:solidFill>
                  <a:srgbClr val="888888"/>
                </a:solidFill>
              </a:defRPr>
            </a:lvl9pPr>
          </a:lstStyle>
          <a:p/>
        </p:txBody>
      </p:sp>
      <p:sp>
        <p:nvSpPr>
          <p:cNvPr id="22" name="Google Shape;22;p3"/>
          <p:cNvSpPr txBox="1"/>
          <p:nvPr>
            <p:ph idx="10" type="dt"/>
          </p:nvPr>
        </p:nvSpPr>
        <p:spPr>
          <a:xfrm>
            <a:off x="228600" y="4237567"/>
            <a:ext cx="1066800" cy="243300"/>
          </a:xfrm>
          <a:prstGeom prst="rect">
            <a:avLst/>
          </a:prstGeom>
          <a:noFill/>
          <a:ln>
            <a:noFill/>
          </a:ln>
        </p:spPr>
        <p:txBody>
          <a:bodyPr anchorCtr="0" anchor="ctr" bIns="25400" lIns="50800" spcFirstLastPara="1" rIns="50800" wrap="square" tIns="25400">
            <a:noAutofit/>
          </a:bodyPr>
          <a:lstStyle>
            <a:lvl1pPr lvl="0" algn="l">
              <a:spcBef>
                <a:spcPts val="0"/>
              </a:spcBef>
              <a:spcAft>
                <a:spcPts val="0"/>
              </a:spcAft>
              <a:buSzPts val="800"/>
              <a:buNone/>
              <a:defRPr/>
            </a:lvl1pPr>
            <a:lvl2pPr lvl="1" algn="l">
              <a:spcBef>
                <a:spcPts val="0"/>
              </a:spcBef>
              <a:spcAft>
                <a:spcPts val="0"/>
              </a:spcAft>
              <a:buSzPts val="800"/>
              <a:buNone/>
              <a:defRPr/>
            </a:lvl2pPr>
            <a:lvl3pPr lvl="2" algn="l">
              <a:spcBef>
                <a:spcPts val="0"/>
              </a:spcBef>
              <a:spcAft>
                <a:spcPts val="0"/>
              </a:spcAft>
              <a:buSzPts val="800"/>
              <a:buNone/>
              <a:defRPr/>
            </a:lvl3pPr>
            <a:lvl4pPr lvl="3" algn="l">
              <a:spcBef>
                <a:spcPts val="0"/>
              </a:spcBef>
              <a:spcAft>
                <a:spcPts val="0"/>
              </a:spcAft>
              <a:buSzPts val="800"/>
              <a:buNone/>
              <a:defRPr/>
            </a:lvl4pPr>
            <a:lvl5pPr lvl="4" algn="l">
              <a:spcBef>
                <a:spcPts val="0"/>
              </a:spcBef>
              <a:spcAft>
                <a:spcPts val="0"/>
              </a:spcAft>
              <a:buSzPts val="800"/>
              <a:buNone/>
              <a:defRPr/>
            </a:lvl5pPr>
            <a:lvl6pPr lvl="5" algn="l">
              <a:spcBef>
                <a:spcPts val="0"/>
              </a:spcBef>
              <a:spcAft>
                <a:spcPts val="0"/>
              </a:spcAft>
              <a:buSzPts val="800"/>
              <a:buNone/>
              <a:defRPr/>
            </a:lvl6pPr>
            <a:lvl7pPr lvl="6" algn="l">
              <a:spcBef>
                <a:spcPts val="0"/>
              </a:spcBef>
              <a:spcAft>
                <a:spcPts val="0"/>
              </a:spcAft>
              <a:buSzPts val="800"/>
              <a:buNone/>
              <a:defRPr/>
            </a:lvl7pPr>
            <a:lvl8pPr lvl="7" algn="l">
              <a:spcBef>
                <a:spcPts val="0"/>
              </a:spcBef>
              <a:spcAft>
                <a:spcPts val="0"/>
              </a:spcAft>
              <a:buSzPts val="800"/>
              <a:buNone/>
              <a:defRPr/>
            </a:lvl8pPr>
            <a:lvl9pPr lvl="8" algn="l">
              <a:spcBef>
                <a:spcPts val="0"/>
              </a:spcBef>
              <a:spcAft>
                <a:spcPts val="0"/>
              </a:spcAft>
              <a:buSzPts val="800"/>
              <a:buNone/>
              <a:defRPr/>
            </a:lvl9pPr>
          </a:lstStyle>
          <a:p/>
        </p:txBody>
      </p:sp>
      <p:sp>
        <p:nvSpPr>
          <p:cNvPr id="23" name="Google Shape;23;p3"/>
          <p:cNvSpPr txBox="1"/>
          <p:nvPr>
            <p:ph idx="11" type="ftr"/>
          </p:nvPr>
        </p:nvSpPr>
        <p:spPr>
          <a:xfrm>
            <a:off x="1562100" y="4237567"/>
            <a:ext cx="1447800" cy="243300"/>
          </a:xfrm>
          <a:prstGeom prst="rect">
            <a:avLst/>
          </a:prstGeom>
          <a:noFill/>
          <a:ln>
            <a:noFill/>
          </a:ln>
        </p:spPr>
        <p:txBody>
          <a:bodyPr anchorCtr="0" anchor="ctr" bIns="25400" lIns="50800" spcFirstLastPara="1" rIns="50800" wrap="square" tIns="25400">
            <a:noAutofit/>
          </a:bodyPr>
          <a:lstStyle>
            <a:lvl1pPr lvl="0" algn="ctr">
              <a:spcBef>
                <a:spcPts val="0"/>
              </a:spcBef>
              <a:spcAft>
                <a:spcPts val="0"/>
              </a:spcAft>
              <a:buSzPts val="800"/>
              <a:buNone/>
              <a:defRPr/>
            </a:lvl1pPr>
            <a:lvl2pPr lvl="1" algn="l">
              <a:spcBef>
                <a:spcPts val="0"/>
              </a:spcBef>
              <a:spcAft>
                <a:spcPts val="0"/>
              </a:spcAft>
              <a:buSzPts val="800"/>
              <a:buNone/>
              <a:defRPr/>
            </a:lvl2pPr>
            <a:lvl3pPr lvl="2" algn="l">
              <a:spcBef>
                <a:spcPts val="0"/>
              </a:spcBef>
              <a:spcAft>
                <a:spcPts val="0"/>
              </a:spcAft>
              <a:buSzPts val="800"/>
              <a:buNone/>
              <a:defRPr/>
            </a:lvl3pPr>
            <a:lvl4pPr lvl="3" algn="l">
              <a:spcBef>
                <a:spcPts val="0"/>
              </a:spcBef>
              <a:spcAft>
                <a:spcPts val="0"/>
              </a:spcAft>
              <a:buSzPts val="800"/>
              <a:buNone/>
              <a:defRPr/>
            </a:lvl4pPr>
            <a:lvl5pPr lvl="4" algn="l">
              <a:spcBef>
                <a:spcPts val="0"/>
              </a:spcBef>
              <a:spcAft>
                <a:spcPts val="0"/>
              </a:spcAft>
              <a:buSzPts val="800"/>
              <a:buNone/>
              <a:defRPr/>
            </a:lvl5pPr>
            <a:lvl6pPr lvl="5" algn="l">
              <a:spcBef>
                <a:spcPts val="0"/>
              </a:spcBef>
              <a:spcAft>
                <a:spcPts val="0"/>
              </a:spcAft>
              <a:buSzPts val="800"/>
              <a:buNone/>
              <a:defRPr/>
            </a:lvl6pPr>
            <a:lvl7pPr lvl="6" algn="l">
              <a:spcBef>
                <a:spcPts val="0"/>
              </a:spcBef>
              <a:spcAft>
                <a:spcPts val="0"/>
              </a:spcAft>
              <a:buSzPts val="800"/>
              <a:buNone/>
              <a:defRPr/>
            </a:lvl7pPr>
            <a:lvl8pPr lvl="7" algn="l">
              <a:spcBef>
                <a:spcPts val="0"/>
              </a:spcBef>
              <a:spcAft>
                <a:spcPts val="0"/>
              </a:spcAft>
              <a:buSzPts val="800"/>
              <a:buNone/>
              <a:defRPr/>
            </a:lvl8pPr>
            <a:lvl9pPr lvl="8" algn="l">
              <a:spcBef>
                <a:spcPts val="0"/>
              </a:spcBef>
              <a:spcAft>
                <a:spcPts val="0"/>
              </a:spcAft>
              <a:buSzPts val="800"/>
              <a:buNone/>
              <a:defRPr/>
            </a:lvl9pPr>
          </a:lstStyle>
          <a:p/>
        </p:txBody>
      </p:sp>
      <p:sp>
        <p:nvSpPr>
          <p:cNvPr id="24" name="Google Shape;24;p3"/>
          <p:cNvSpPr txBox="1"/>
          <p:nvPr>
            <p:ph idx="12" type="sldNum"/>
          </p:nvPr>
        </p:nvSpPr>
        <p:spPr>
          <a:xfrm>
            <a:off x="3276600" y="4237567"/>
            <a:ext cx="1066800" cy="243300"/>
          </a:xfrm>
          <a:prstGeom prst="rect">
            <a:avLst/>
          </a:prstGeom>
          <a:noFill/>
          <a:ln>
            <a:noFill/>
          </a:ln>
        </p:spPr>
        <p:txBody>
          <a:bodyPr anchorCtr="0" anchor="ctr" bIns="25400" lIns="50800" spcFirstLastPara="1" rIns="50800" wrap="square" tIns="254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bg>
      <p:bgPr>
        <a:blipFill>
          <a:blip r:embed="rId2">
            <a:alphaModFix/>
          </a:blip>
          <a:stretch>
            <a:fillRect/>
          </a:stretch>
        </a:blipFill>
      </p:bgPr>
    </p:bg>
    <p:spTree>
      <p:nvGrpSpPr>
        <p:cNvPr id="25" name="Shape 25"/>
        <p:cNvGrpSpPr/>
        <p:nvPr/>
      </p:nvGrpSpPr>
      <p:grpSpPr>
        <a:xfrm>
          <a:off x="0" y="0"/>
          <a:ext cx="0" cy="0"/>
          <a:chOff x="0" y="0"/>
          <a:chExt cx="0" cy="0"/>
        </a:xfrm>
      </p:grpSpPr>
      <p:sp>
        <p:nvSpPr>
          <p:cNvPr id="26" name="Google Shape;26;p4"/>
          <p:cNvSpPr txBox="1"/>
          <p:nvPr>
            <p:ph type="title"/>
          </p:nvPr>
        </p:nvSpPr>
        <p:spPr>
          <a:xfrm>
            <a:off x="228600" y="183092"/>
            <a:ext cx="4114800" cy="762000"/>
          </a:xfrm>
          <a:prstGeom prst="rect">
            <a:avLst/>
          </a:prstGeom>
          <a:noFill/>
          <a:ln>
            <a:noFill/>
          </a:ln>
        </p:spPr>
        <p:txBody>
          <a:bodyPr anchorCtr="0" anchor="ctr" bIns="25400" lIns="50800" spcFirstLastPara="1" rIns="50800" wrap="square" tIns="25400">
            <a:normAutofit/>
          </a:bodyPr>
          <a:lstStyle>
            <a:lvl1pPr lvl="0" algn="ctr">
              <a:spcBef>
                <a:spcPts val="0"/>
              </a:spcBef>
              <a:spcAft>
                <a:spcPts val="0"/>
              </a:spcAft>
              <a:buClr>
                <a:schemeClr val="dk1"/>
              </a:buClr>
              <a:buSzPts val="1000"/>
              <a:buNone/>
              <a:defRPr/>
            </a:lvl1pPr>
            <a:lvl2pPr lvl="1">
              <a:spcBef>
                <a:spcPts val="0"/>
              </a:spcBef>
              <a:spcAft>
                <a:spcPts val="0"/>
              </a:spcAft>
              <a:buSzPts val="800"/>
              <a:buNone/>
              <a:defRPr/>
            </a:lvl2pPr>
            <a:lvl3pPr lvl="2">
              <a:spcBef>
                <a:spcPts val="0"/>
              </a:spcBef>
              <a:spcAft>
                <a:spcPts val="0"/>
              </a:spcAft>
              <a:buSzPts val="800"/>
              <a:buNone/>
              <a:defRPr/>
            </a:lvl3pPr>
            <a:lvl4pPr lvl="3">
              <a:spcBef>
                <a:spcPts val="0"/>
              </a:spcBef>
              <a:spcAft>
                <a:spcPts val="0"/>
              </a:spcAft>
              <a:buSzPts val="800"/>
              <a:buNone/>
              <a:defRPr/>
            </a:lvl4pPr>
            <a:lvl5pPr lvl="4">
              <a:spcBef>
                <a:spcPts val="0"/>
              </a:spcBef>
              <a:spcAft>
                <a:spcPts val="0"/>
              </a:spcAft>
              <a:buSzPts val="800"/>
              <a:buNone/>
              <a:defRPr/>
            </a:lvl5pPr>
            <a:lvl6pPr lvl="5">
              <a:spcBef>
                <a:spcPts val="0"/>
              </a:spcBef>
              <a:spcAft>
                <a:spcPts val="0"/>
              </a:spcAft>
              <a:buSzPts val="800"/>
              <a:buNone/>
              <a:defRPr/>
            </a:lvl6pPr>
            <a:lvl7pPr lvl="6">
              <a:spcBef>
                <a:spcPts val="0"/>
              </a:spcBef>
              <a:spcAft>
                <a:spcPts val="0"/>
              </a:spcAft>
              <a:buSzPts val="800"/>
              <a:buNone/>
              <a:defRPr/>
            </a:lvl7pPr>
            <a:lvl8pPr lvl="7">
              <a:spcBef>
                <a:spcPts val="0"/>
              </a:spcBef>
              <a:spcAft>
                <a:spcPts val="0"/>
              </a:spcAft>
              <a:buSzPts val="800"/>
              <a:buNone/>
              <a:defRPr/>
            </a:lvl8pPr>
            <a:lvl9pPr lvl="8">
              <a:spcBef>
                <a:spcPts val="0"/>
              </a:spcBef>
              <a:spcAft>
                <a:spcPts val="0"/>
              </a:spcAft>
              <a:buSzPts val="800"/>
              <a:buNone/>
              <a:defRPr/>
            </a:lvl9pPr>
          </a:lstStyle>
          <a:p/>
        </p:txBody>
      </p:sp>
      <p:sp>
        <p:nvSpPr>
          <p:cNvPr id="27" name="Google Shape;27;p4"/>
          <p:cNvSpPr txBox="1"/>
          <p:nvPr>
            <p:ph idx="1" type="body"/>
          </p:nvPr>
        </p:nvSpPr>
        <p:spPr>
          <a:xfrm>
            <a:off x="228600" y="1066800"/>
            <a:ext cx="4114800" cy="3017400"/>
          </a:xfrm>
          <a:prstGeom prst="rect">
            <a:avLst/>
          </a:prstGeom>
          <a:noFill/>
          <a:ln>
            <a:noFill/>
          </a:ln>
        </p:spPr>
        <p:txBody>
          <a:bodyPr anchorCtr="0" anchor="t" bIns="25400" lIns="50800" spcFirstLastPara="1" rIns="50800" wrap="square" tIns="25400">
            <a:normAutofit/>
          </a:bodyPr>
          <a:lstStyle>
            <a:lvl1pPr indent="-292100" lvl="0" marL="457200" algn="l">
              <a:spcBef>
                <a:spcPts val="200"/>
              </a:spcBef>
              <a:spcAft>
                <a:spcPts val="0"/>
              </a:spcAft>
              <a:buClr>
                <a:schemeClr val="dk1"/>
              </a:buClr>
              <a:buSzPts val="1000"/>
              <a:buChar char="•"/>
              <a:defRPr/>
            </a:lvl1pPr>
            <a:lvl2pPr indent="-292100" lvl="1" marL="914400" algn="l">
              <a:spcBef>
                <a:spcPts val="200"/>
              </a:spcBef>
              <a:spcAft>
                <a:spcPts val="0"/>
              </a:spcAft>
              <a:buClr>
                <a:schemeClr val="dk1"/>
              </a:buClr>
              <a:buSzPts val="1000"/>
              <a:buChar char="–"/>
              <a:defRPr/>
            </a:lvl2pPr>
            <a:lvl3pPr indent="-292100" lvl="2" marL="1371600" algn="l">
              <a:spcBef>
                <a:spcPts val="200"/>
              </a:spcBef>
              <a:spcAft>
                <a:spcPts val="0"/>
              </a:spcAft>
              <a:buClr>
                <a:schemeClr val="dk1"/>
              </a:buClr>
              <a:buSzPts val="1000"/>
              <a:buChar char="•"/>
              <a:defRPr/>
            </a:lvl3pPr>
            <a:lvl4pPr indent="-292100" lvl="3" marL="1828800" algn="l">
              <a:spcBef>
                <a:spcPts val="200"/>
              </a:spcBef>
              <a:spcAft>
                <a:spcPts val="0"/>
              </a:spcAft>
              <a:buClr>
                <a:schemeClr val="dk1"/>
              </a:buClr>
              <a:buSzPts val="1000"/>
              <a:buChar char="–"/>
              <a:defRPr/>
            </a:lvl4pPr>
            <a:lvl5pPr indent="-292100" lvl="4" marL="2286000" algn="l">
              <a:spcBef>
                <a:spcPts val="200"/>
              </a:spcBef>
              <a:spcAft>
                <a:spcPts val="0"/>
              </a:spcAft>
              <a:buClr>
                <a:schemeClr val="dk1"/>
              </a:buClr>
              <a:buSzPts val="1000"/>
              <a:buChar char="»"/>
              <a:defRPr/>
            </a:lvl5pPr>
            <a:lvl6pPr indent="-292100" lvl="5" marL="2743200" algn="l">
              <a:spcBef>
                <a:spcPts val="200"/>
              </a:spcBef>
              <a:spcAft>
                <a:spcPts val="0"/>
              </a:spcAft>
              <a:buClr>
                <a:schemeClr val="dk1"/>
              </a:buClr>
              <a:buSzPts val="1000"/>
              <a:buChar char="•"/>
              <a:defRPr/>
            </a:lvl6pPr>
            <a:lvl7pPr indent="-292100" lvl="6" marL="3200400" algn="l">
              <a:spcBef>
                <a:spcPts val="200"/>
              </a:spcBef>
              <a:spcAft>
                <a:spcPts val="0"/>
              </a:spcAft>
              <a:buClr>
                <a:schemeClr val="dk1"/>
              </a:buClr>
              <a:buSzPts val="1000"/>
              <a:buChar char="•"/>
              <a:defRPr/>
            </a:lvl7pPr>
            <a:lvl8pPr indent="-292100" lvl="7" marL="3657600" algn="l">
              <a:spcBef>
                <a:spcPts val="200"/>
              </a:spcBef>
              <a:spcAft>
                <a:spcPts val="0"/>
              </a:spcAft>
              <a:buClr>
                <a:schemeClr val="dk1"/>
              </a:buClr>
              <a:buSzPts val="1000"/>
              <a:buChar char="•"/>
              <a:defRPr/>
            </a:lvl8pPr>
            <a:lvl9pPr indent="-292100" lvl="8" marL="4114800" algn="l">
              <a:spcBef>
                <a:spcPts val="200"/>
              </a:spcBef>
              <a:spcAft>
                <a:spcPts val="0"/>
              </a:spcAft>
              <a:buClr>
                <a:schemeClr val="dk1"/>
              </a:buClr>
              <a:buSzPts val="1000"/>
              <a:buChar char="•"/>
              <a:defRPr/>
            </a:lvl9pPr>
          </a:lstStyle>
          <a:p/>
        </p:txBody>
      </p:sp>
      <p:sp>
        <p:nvSpPr>
          <p:cNvPr id="28" name="Google Shape;28;p4"/>
          <p:cNvSpPr txBox="1"/>
          <p:nvPr>
            <p:ph idx="10" type="dt"/>
          </p:nvPr>
        </p:nvSpPr>
        <p:spPr>
          <a:xfrm>
            <a:off x="228600" y="4237567"/>
            <a:ext cx="1066800" cy="243300"/>
          </a:xfrm>
          <a:prstGeom prst="rect">
            <a:avLst/>
          </a:prstGeom>
          <a:noFill/>
          <a:ln>
            <a:noFill/>
          </a:ln>
        </p:spPr>
        <p:txBody>
          <a:bodyPr anchorCtr="0" anchor="ctr" bIns="25400" lIns="50800" spcFirstLastPara="1" rIns="50800" wrap="square" tIns="25400">
            <a:noAutofit/>
          </a:bodyPr>
          <a:lstStyle>
            <a:lvl1pPr lvl="0" algn="l">
              <a:spcBef>
                <a:spcPts val="0"/>
              </a:spcBef>
              <a:spcAft>
                <a:spcPts val="0"/>
              </a:spcAft>
              <a:buSzPts val="800"/>
              <a:buNone/>
              <a:defRPr/>
            </a:lvl1pPr>
            <a:lvl2pPr lvl="1" algn="l">
              <a:spcBef>
                <a:spcPts val="0"/>
              </a:spcBef>
              <a:spcAft>
                <a:spcPts val="0"/>
              </a:spcAft>
              <a:buSzPts val="800"/>
              <a:buNone/>
              <a:defRPr/>
            </a:lvl2pPr>
            <a:lvl3pPr lvl="2" algn="l">
              <a:spcBef>
                <a:spcPts val="0"/>
              </a:spcBef>
              <a:spcAft>
                <a:spcPts val="0"/>
              </a:spcAft>
              <a:buSzPts val="800"/>
              <a:buNone/>
              <a:defRPr/>
            </a:lvl3pPr>
            <a:lvl4pPr lvl="3" algn="l">
              <a:spcBef>
                <a:spcPts val="0"/>
              </a:spcBef>
              <a:spcAft>
                <a:spcPts val="0"/>
              </a:spcAft>
              <a:buSzPts val="800"/>
              <a:buNone/>
              <a:defRPr/>
            </a:lvl4pPr>
            <a:lvl5pPr lvl="4" algn="l">
              <a:spcBef>
                <a:spcPts val="0"/>
              </a:spcBef>
              <a:spcAft>
                <a:spcPts val="0"/>
              </a:spcAft>
              <a:buSzPts val="800"/>
              <a:buNone/>
              <a:defRPr/>
            </a:lvl5pPr>
            <a:lvl6pPr lvl="5" algn="l">
              <a:spcBef>
                <a:spcPts val="0"/>
              </a:spcBef>
              <a:spcAft>
                <a:spcPts val="0"/>
              </a:spcAft>
              <a:buSzPts val="800"/>
              <a:buNone/>
              <a:defRPr/>
            </a:lvl6pPr>
            <a:lvl7pPr lvl="6" algn="l">
              <a:spcBef>
                <a:spcPts val="0"/>
              </a:spcBef>
              <a:spcAft>
                <a:spcPts val="0"/>
              </a:spcAft>
              <a:buSzPts val="800"/>
              <a:buNone/>
              <a:defRPr/>
            </a:lvl7pPr>
            <a:lvl8pPr lvl="7" algn="l">
              <a:spcBef>
                <a:spcPts val="0"/>
              </a:spcBef>
              <a:spcAft>
                <a:spcPts val="0"/>
              </a:spcAft>
              <a:buSzPts val="800"/>
              <a:buNone/>
              <a:defRPr/>
            </a:lvl8pPr>
            <a:lvl9pPr lvl="8" algn="l">
              <a:spcBef>
                <a:spcPts val="0"/>
              </a:spcBef>
              <a:spcAft>
                <a:spcPts val="0"/>
              </a:spcAft>
              <a:buSzPts val="800"/>
              <a:buNone/>
              <a:defRPr/>
            </a:lvl9pPr>
          </a:lstStyle>
          <a:p/>
        </p:txBody>
      </p:sp>
      <p:sp>
        <p:nvSpPr>
          <p:cNvPr id="29" name="Google Shape;29;p4"/>
          <p:cNvSpPr txBox="1"/>
          <p:nvPr>
            <p:ph idx="11" type="ftr"/>
          </p:nvPr>
        </p:nvSpPr>
        <p:spPr>
          <a:xfrm>
            <a:off x="1562100" y="4237567"/>
            <a:ext cx="1447800" cy="243300"/>
          </a:xfrm>
          <a:prstGeom prst="rect">
            <a:avLst/>
          </a:prstGeom>
          <a:noFill/>
          <a:ln>
            <a:noFill/>
          </a:ln>
        </p:spPr>
        <p:txBody>
          <a:bodyPr anchorCtr="0" anchor="ctr" bIns="25400" lIns="50800" spcFirstLastPara="1" rIns="50800" wrap="square" tIns="25400">
            <a:noAutofit/>
          </a:bodyPr>
          <a:lstStyle>
            <a:lvl1pPr lvl="0" algn="ctr">
              <a:spcBef>
                <a:spcPts val="0"/>
              </a:spcBef>
              <a:spcAft>
                <a:spcPts val="0"/>
              </a:spcAft>
              <a:buSzPts val="800"/>
              <a:buNone/>
              <a:defRPr/>
            </a:lvl1pPr>
            <a:lvl2pPr lvl="1" algn="l">
              <a:spcBef>
                <a:spcPts val="0"/>
              </a:spcBef>
              <a:spcAft>
                <a:spcPts val="0"/>
              </a:spcAft>
              <a:buSzPts val="800"/>
              <a:buNone/>
              <a:defRPr/>
            </a:lvl2pPr>
            <a:lvl3pPr lvl="2" algn="l">
              <a:spcBef>
                <a:spcPts val="0"/>
              </a:spcBef>
              <a:spcAft>
                <a:spcPts val="0"/>
              </a:spcAft>
              <a:buSzPts val="800"/>
              <a:buNone/>
              <a:defRPr/>
            </a:lvl3pPr>
            <a:lvl4pPr lvl="3" algn="l">
              <a:spcBef>
                <a:spcPts val="0"/>
              </a:spcBef>
              <a:spcAft>
                <a:spcPts val="0"/>
              </a:spcAft>
              <a:buSzPts val="800"/>
              <a:buNone/>
              <a:defRPr/>
            </a:lvl4pPr>
            <a:lvl5pPr lvl="4" algn="l">
              <a:spcBef>
                <a:spcPts val="0"/>
              </a:spcBef>
              <a:spcAft>
                <a:spcPts val="0"/>
              </a:spcAft>
              <a:buSzPts val="800"/>
              <a:buNone/>
              <a:defRPr/>
            </a:lvl5pPr>
            <a:lvl6pPr lvl="5" algn="l">
              <a:spcBef>
                <a:spcPts val="0"/>
              </a:spcBef>
              <a:spcAft>
                <a:spcPts val="0"/>
              </a:spcAft>
              <a:buSzPts val="800"/>
              <a:buNone/>
              <a:defRPr/>
            </a:lvl6pPr>
            <a:lvl7pPr lvl="6" algn="l">
              <a:spcBef>
                <a:spcPts val="0"/>
              </a:spcBef>
              <a:spcAft>
                <a:spcPts val="0"/>
              </a:spcAft>
              <a:buSzPts val="800"/>
              <a:buNone/>
              <a:defRPr/>
            </a:lvl7pPr>
            <a:lvl8pPr lvl="7" algn="l">
              <a:spcBef>
                <a:spcPts val="0"/>
              </a:spcBef>
              <a:spcAft>
                <a:spcPts val="0"/>
              </a:spcAft>
              <a:buSzPts val="800"/>
              <a:buNone/>
              <a:defRPr/>
            </a:lvl8pPr>
            <a:lvl9pPr lvl="8" algn="l">
              <a:spcBef>
                <a:spcPts val="0"/>
              </a:spcBef>
              <a:spcAft>
                <a:spcPts val="0"/>
              </a:spcAft>
              <a:buSzPts val="800"/>
              <a:buNone/>
              <a:defRPr/>
            </a:lvl9pPr>
          </a:lstStyle>
          <a:p/>
        </p:txBody>
      </p:sp>
      <p:sp>
        <p:nvSpPr>
          <p:cNvPr id="30" name="Google Shape;30;p4"/>
          <p:cNvSpPr txBox="1"/>
          <p:nvPr>
            <p:ph idx="12" type="sldNum"/>
          </p:nvPr>
        </p:nvSpPr>
        <p:spPr>
          <a:xfrm>
            <a:off x="3276600" y="4237567"/>
            <a:ext cx="1066800" cy="243300"/>
          </a:xfrm>
          <a:prstGeom prst="rect">
            <a:avLst/>
          </a:prstGeom>
          <a:noFill/>
          <a:ln>
            <a:noFill/>
          </a:ln>
        </p:spPr>
        <p:txBody>
          <a:bodyPr anchorCtr="0" anchor="ctr" bIns="25400" lIns="50800" spcFirstLastPara="1" rIns="50800" wrap="square" tIns="254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bg>
      <p:bgPr>
        <a:blipFill>
          <a:blip r:embed="rId2">
            <a:alphaModFix/>
          </a:blip>
          <a:stretch>
            <a:fillRect/>
          </a:stretch>
        </a:blipFill>
      </p:bgPr>
    </p:bg>
    <p:spTree>
      <p:nvGrpSpPr>
        <p:cNvPr id="31" name="Shape 31"/>
        <p:cNvGrpSpPr/>
        <p:nvPr/>
      </p:nvGrpSpPr>
      <p:grpSpPr>
        <a:xfrm>
          <a:off x="0" y="0"/>
          <a:ext cx="0" cy="0"/>
          <a:chOff x="0" y="0"/>
          <a:chExt cx="0" cy="0"/>
        </a:xfrm>
      </p:grpSpPr>
      <p:sp>
        <p:nvSpPr>
          <p:cNvPr id="32" name="Google Shape;32;p5"/>
          <p:cNvSpPr txBox="1"/>
          <p:nvPr>
            <p:ph type="title"/>
          </p:nvPr>
        </p:nvSpPr>
        <p:spPr>
          <a:xfrm>
            <a:off x="361156" y="2937933"/>
            <a:ext cx="3886200" cy="908100"/>
          </a:xfrm>
          <a:prstGeom prst="rect">
            <a:avLst/>
          </a:prstGeom>
          <a:noFill/>
          <a:ln>
            <a:noFill/>
          </a:ln>
        </p:spPr>
        <p:txBody>
          <a:bodyPr anchorCtr="0" anchor="t" bIns="25400" lIns="50800" spcFirstLastPara="1" rIns="50800" wrap="square" tIns="25400">
            <a:normAutofit/>
          </a:bodyPr>
          <a:lstStyle>
            <a:lvl1pPr lvl="0" algn="l">
              <a:spcBef>
                <a:spcPts val="0"/>
              </a:spcBef>
              <a:spcAft>
                <a:spcPts val="0"/>
              </a:spcAft>
              <a:buClr>
                <a:schemeClr val="dk1"/>
              </a:buClr>
              <a:buSzPts val="2200"/>
              <a:buFont typeface="Calibri"/>
              <a:buNone/>
              <a:defRPr b="1" sz="2200" cap="none"/>
            </a:lvl1pPr>
            <a:lvl2pPr lvl="1">
              <a:spcBef>
                <a:spcPts val="0"/>
              </a:spcBef>
              <a:spcAft>
                <a:spcPts val="0"/>
              </a:spcAft>
              <a:buSzPts val="800"/>
              <a:buNone/>
              <a:defRPr/>
            </a:lvl2pPr>
            <a:lvl3pPr lvl="2">
              <a:spcBef>
                <a:spcPts val="0"/>
              </a:spcBef>
              <a:spcAft>
                <a:spcPts val="0"/>
              </a:spcAft>
              <a:buSzPts val="800"/>
              <a:buNone/>
              <a:defRPr/>
            </a:lvl3pPr>
            <a:lvl4pPr lvl="3">
              <a:spcBef>
                <a:spcPts val="0"/>
              </a:spcBef>
              <a:spcAft>
                <a:spcPts val="0"/>
              </a:spcAft>
              <a:buSzPts val="800"/>
              <a:buNone/>
              <a:defRPr/>
            </a:lvl4pPr>
            <a:lvl5pPr lvl="4">
              <a:spcBef>
                <a:spcPts val="0"/>
              </a:spcBef>
              <a:spcAft>
                <a:spcPts val="0"/>
              </a:spcAft>
              <a:buSzPts val="800"/>
              <a:buNone/>
              <a:defRPr/>
            </a:lvl5pPr>
            <a:lvl6pPr lvl="5">
              <a:spcBef>
                <a:spcPts val="0"/>
              </a:spcBef>
              <a:spcAft>
                <a:spcPts val="0"/>
              </a:spcAft>
              <a:buSzPts val="800"/>
              <a:buNone/>
              <a:defRPr/>
            </a:lvl6pPr>
            <a:lvl7pPr lvl="6">
              <a:spcBef>
                <a:spcPts val="0"/>
              </a:spcBef>
              <a:spcAft>
                <a:spcPts val="0"/>
              </a:spcAft>
              <a:buSzPts val="800"/>
              <a:buNone/>
              <a:defRPr/>
            </a:lvl7pPr>
            <a:lvl8pPr lvl="7">
              <a:spcBef>
                <a:spcPts val="0"/>
              </a:spcBef>
              <a:spcAft>
                <a:spcPts val="0"/>
              </a:spcAft>
              <a:buSzPts val="800"/>
              <a:buNone/>
              <a:defRPr/>
            </a:lvl8pPr>
            <a:lvl9pPr lvl="8">
              <a:spcBef>
                <a:spcPts val="0"/>
              </a:spcBef>
              <a:spcAft>
                <a:spcPts val="0"/>
              </a:spcAft>
              <a:buSzPts val="800"/>
              <a:buNone/>
              <a:defRPr/>
            </a:lvl9pPr>
          </a:lstStyle>
          <a:p/>
        </p:txBody>
      </p:sp>
      <p:sp>
        <p:nvSpPr>
          <p:cNvPr id="33" name="Google Shape;33;p5"/>
          <p:cNvSpPr txBox="1"/>
          <p:nvPr>
            <p:ph idx="1" type="body"/>
          </p:nvPr>
        </p:nvSpPr>
        <p:spPr>
          <a:xfrm>
            <a:off x="361156" y="1937809"/>
            <a:ext cx="3886200" cy="1000200"/>
          </a:xfrm>
          <a:prstGeom prst="rect">
            <a:avLst/>
          </a:prstGeom>
          <a:noFill/>
          <a:ln>
            <a:noFill/>
          </a:ln>
        </p:spPr>
        <p:txBody>
          <a:bodyPr anchorCtr="0" anchor="b" bIns="25400" lIns="50800" spcFirstLastPara="1" rIns="50800" wrap="square" tIns="25400">
            <a:normAutofit/>
          </a:bodyPr>
          <a:lstStyle>
            <a:lvl1pPr indent="-228600" lvl="0" marL="457200" algn="l">
              <a:spcBef>
                <a:spcPts val="200"/>
              </a:spcBef>
              <a:spcAft>
                <a:spcPts val="0"/>
              </a:spcAft>
              <a:buClr>
                <a:srgbClr val="888888"/>
              </a:buClr>
              <a:buSzPts val="1100"/>
              <a:buNone/>
              <a:defRPr sz="1100">
                <a:solidFill>
                  <a:srgbClr val="888888"/>
                </a:solidFill>
              </a:defRPr>
            </a:lvl1pPr>
            <a:lvl2pPr indent="-228600" lvl="1" marL="914400" algn="l">
              <a:spcBef>
                <a:spcPts val="200"/>
              </a:spcBef>
              <a:spcAft>
                <a:spcPts val="0"/>
              </a:spcAft>
              <a:buClr>
                <a:srgbClr val="888888"/>
              </a:buClr>
              <a:buSzPts val="1000"/>
              <a:buNone/>
              <a:defRPr sz="1000">
                <a:solidFill>
                  <a:srgbClr val="888888"/>
                </a:solidFill>
              </a:defRPr>
            </a:lvl2pPr>
            <a:lvl3pPr indent="-228600" lvl="2" marL="1371600" algn="l">
              <a:spcBef>
                <a:spcPts val="200"/>
              </a:spcBef>
              <a:spcAft>
                <a:spcPts val="0"/>
              </a:spcAft>
              <a:buClr>
                <a:srgbClr val="888888"/>
              </a:buClr>
              <a:buSzPts val="900"/>
              <a:buNone/>
              <a:defRPr sz="900">
                <a:solidFill>
                  <a:srgbClr val="888888"/>
                </a:solidFill>
              </a:defRPr>
            </a:lvl3pPr>
            <a:lvl4pPr indent="-228600" lvl="3" marL="1828800" algn="l">
              <a:spcBef>
                <a:spcPts val="200"/>
              </a:spcBef>
              <a:spcAft>
                <a:spcPts val="0"/>
              </a:spcAft>
              <a:buClr>
                <a:srgbClr val="888888"/>
              </a:buClr>
              <a:buSzPts val="800"/>
              <a:buNone/>
              <a:defRPr sz="800">
                <a:solidFill>
                  <a:srgbClr val="888888"/>
                </a:solidFill>
              </a:defRPr>
            </a:lvl4pPr>
            <a:lvl5pPr indent="-228600" lvl="4" marL="2286000" algn="l">
              <a:spcBef>
                <a:spcPts val="200"/>
              </a:spcBef>
              <a:spcAft>
                <a:spcPts val="0"/>
              </a:spcAft>
              <a:buClr>
                <a:srgbClr val="888888"/>
              </a:buClr>
              <a:buSzPts val="800"/>
              <a:buNone/>
              <a:defRPr sz="800">
                <a:solidFill>
                  <a:srgbClr val="888888"/>
                </a:solidFill>
              </a:defRPr>
            </a:lvl5pPr>
            <a:lvl6pPr indent="-228600" lvl="5" marL="2743200" algn="l">
              <a:spcBef>
                <a:spcPts val="200"/>
              </a:spcBef>
              <a:spcAft>
                <a:spcPts val="0"/>
              </a:spcAft>
              <a:buClr>
                <a:srgbClr val="888888"/>
              </a:buClr>
              <a:buSzPts val="800"/>
              <a:buNone/>
              <a:defRPr sz="800">
                <a:solidFill>
                  <a:srgbClr val="888888"/>
                </a:solidFill>
              </a:defRPr>
            </a:lvl6pPr>
            <a:lvl7pPr indent="-228600" lvl="6" marL="3200400" algn="l">
              <a:spcBef>
                <a:spcPts val="200"/>
              </a:spcBef>
              <a:spcAft>
                <a:spcPts val="0"/>
              </a:spcAft>
              <a:buClr>
                <a:srgbClr val="888888"/>
              </a:buClr>
              <a:buSzPts val="800"/>
              <a:buNone/>
              <a:defRPr sz="800">
                <a:solidFill>
                  <a:srgbClr val="888888"/>
                </a:solidFill>
              </a:defRPr>
            </a:lvl7pPr>
            <a:lvl8pPr indent="-228600" lvl="7" marL="3657600" algn="l">
              <a:spcBef>
                <a:spcPts val="200"/>
              </a:spcBef>
              <a:spcAft>
                <a:spcPts val="0"/>
              </a:spcAft>
              <a:buClr>
                <a:srgbClr val="888888"/>
              </a:buClr>
              <a:buSzPts val="800"/>
              <a:buNone/>
              <a:defRPr sz="800">
                <a:solidFill>
                  <a:srgbClr val="888888"/>
                </a:solidFill>
              </a:defRPr>
            </a:lvl8pPr>
            <a:lvl9pPr indent="-228600" lvl="8" marL="4114800" algn="l">
              <a:spcBef>
                <a:spcPts val="200"/>
              </a:spcBef>
              <a:spcAft>
                <a:spcPts val="0"/>
              </a:spcAft>
              <a:buClr>
                <a:srgbClr val="888888"/>
              </a:buClr>
              <a:buSzPts val="800"/>
              <a:buNone/>
              <a:defRPr sz="800">
                <a:solidFill>
                  <a:srgbClr val="888888"/>
                </a:solidFill>
              </a:defRPr>
            </a:lvl9pPr>
          </a:lstStyle>
          <a:p/>
        </p:txBody>
      </p:sp>
      <p:sp>
        <p:nvSpPr>
          <p:cNvPr id="34" name="Google Shape;34;p5"/>
          <p:cNvSpPr txBox="1"/>
          <p:nvPr>
            <p:ph idx="10" type="dt"/>
          </p:nvPr>
        </p:nvSpPr>
        <p:spPr>
          <a:xfrm>
            <a:off x="228600" y="4237567"/>
            <a:ext cx="1066800" cy="243300"/>
          </a:xfrm>
          <a:prstGeom prst="rect">
            <a:avLst/>
          </a:prstGeom>
          <a:noFill/>
          <a:ln>
            <a:noFill/>
          </a:ln>
        </p:spPr>
        <p:txBody>
          <a:bodyPr anchorCtr="0" anchor="ctr" bIns="25400" lIns="50800" spcFirstLastPara="1" rIns="50800" wrap="square" tIns="25400">
            <a:noAutofit/>
          </a:bodyPr>
          <a:lstStyle>
            <a:lvl1pPr lvl="0" algn="l">
              <a:spcBef>
                <a:spcPts val="0"/>
              </a:spcBef>
              <a:spcAft>
                <a:spcPts val="0"/>
              </a:spcAft>
              <a:buSzPts val="800"/>
              <a:buNone/>
              <a:defRPr/>
            </a:lvl1pPr>
            <a:lvl2pPr lvl="1" algn="l">
              <a:spcBef>
                <a:spcPts val="0"/>
              </a:spcBef>
              <a:spcAft>
                <a:spcPts val="0"/>
              </a:spcAft>
              <a:buSzPts val="800"/>
              <a:buNone/>
              <a:defRPr/>
            </a:lvl2pPr>
            <a:lvl3pPr lvl="2" algn="l">
              <a:spcBef>
                <a:spcPts val="0"/>
              </a:spcBef>
              <a:spcAft>
                <a:spcPts val="0"/>
              </a:spcAft>
              <a:buSzPts val="800"/>
              <a:buNone/>
              <a:defRPr/>
            </a:lvl3pPr>
            <a:lvl4pPr lvl="3" algn="l">
              <a:spcBef>
                <a:spcPts val="0"/>
              </a:spcBef>
              <a:spcAft>
                <a:spcPts val="0"/>
              </a:spcAft>
              <a:buSzPts val="800"/>
              <a:buNone/>
              <a:defRPr/>
            </a:lvl4pPr>
            <a:lvl5pPr lvl="4" algn="l">
              <a:spcBef>
                <a:spcPts val="0"/>
              </a:spcBef>
              <a:spcAft>
                <a:spcPts val="0"/>
              </a:spcAft>
              <a:buSzPts val="800"/>
              <a:buNone/>
              <a:defRPr/>
            </a:lvl5pPr>
            <a:lvl6pPr lvl="5" algn="l">
              <a:spcBef>
                <a:spcPts val="0"/>
              </a:spcBef>
              <a:spcAft>
                <a:spcPts val="0"/>
              </a:spcAft>
              <a:buSzPts val="800"/>
              <a:buNone/>
              <a:defRPr/>
            </a:lvl6pPr>
            <a:lvl7pPr lvl="6" algn="l">
              <a:spcBef>
                <a:spcPts val="0"/>
              </a:spcBef>
              <a:spcAft>
                <a:spcPts val="0"/>
              </a:spcAft>
              <a:buSzPts val="800"/>
              <a:buNone/>
              <a:defRPr/>
            </a:lvl7pPr>
            <a:lvl8pPr lvl="7" algn="l">
              <a:spcBef>
                <a:spcPts val="0"/>
              </a:spcBef>
              <a:spcAft>
                <a:spcPts val="0"/>
              </a:spcAft>
              <a:buSzPts val="800"/>
              <a:buNone/>
              <a:defRPr/>
            </a:lvl8pPr>
            <a:lvl9pPr lvl="8" algn="l">
              <a:spcBef>
                <a:spcPts val="0"/>
              </a:spcBef>
              <a:spcAft>
                <a:spcPts val="0"/>
              </a:spcAft>
              <a:buSzPts val="800"/>
              <a:buNone/>
              <a:defRPr/>
            </a:lvl9pPr>
          </a:lstStyle>
          <a:p/>
        </p:txBody>
      </p:sp>
      <p:sp>
        <p:nvSpPr>
          <p:cNvPr id="35" name="Google Shape;35;p5"/>
          <p:cNvSpPr txBox="1"/>
          <p:nvPr>
            <p:ph idx="11" type="ftr"/>
          </p:nvPr>
        </p:nvSpPr>
        <p:spPr>
          <a:xfrm>
            <a:off x="1562100" y="4237567"/>
            <a:ext cx="1447800" cy="243300"/>
          </a:xfrm>
          <a:prstGeom prst="rect">
            <a:avLst/>
          </a:prstGeom>
          <a:noFill/>
          <a:ln>
            <a:noFill/>
          </a:ln>
        </p:spPr>
        <p:txBody>
          <a:bodyPr anchorCtr="0" anchor="ctr" bIns="25400" lIns="50800" spcFirstLastPara="1" rIns="50800" wrap="square" tIns="25400">
            <a:noAutofit/>
          </a:bodyPr>
          <a:lstStyle>
            <a:lvl1pPr lvl="0" algn="ctr">
              <a:spcBef>
                <a:spcPts val="0"/>
              </a:spcBef>
              <a:spcAft>
                <a:spcPts val="0"/>
              </a:spcAft>
              <a:buSzPts val="800"/>
              <a:buNone/>
              <a:defRPr/>
            </a:lvl1pPr>
            <a:lvl2pPr lvl="1" algn="l">
              <a:spcBef>
                <a:spcPts val="0"/>
              </a:spcBef>
              <a:spcAft>
                <a:spcPts val="0"/>
              </a:spcAft>
              <a:buSzPts val="800"/>
              <a:buNone/>
              <a:defRPr/>
            </a:lvl2pPr>
            <a:lvl3pPr lvl="2" algn="l">
              <a:spcBef>
                <a:spcPts val="0"/>
              </a:spcBef>
              <a:spcAft>
                <a:spcPts val="0"/>
              </a:spcAft>
              <a:buSzPts val="800"/>
              <a:buNone/>
              <a:defRPr/>
            </a:lvl3pPr>
            <a:lvl4pPr lvl="3" algn="l">
              <a:spcBef>
                <a:spcPts val="0"/>
              </a:spcBef>
              <a:spcAft>
                <a:spcPts val="0"/>
              </a:spcAft>
              <a:buSzPts val="800"/>
              <a:buNone/>
              <a:defRPr/>
            </a:lvl4pPr>
            <a:lvl5pPr lvl="4" algn="l">
              <a:spcBef>
                <a:spcPts val="0"/>
              </a:spcBef>
              <a:spcAft>
                <a:spcPts val="0"/>
              </a:spcAft>
              <a:buSzPts val="800"/>
              <a:buNone/>
              <a:defRPr/>
            </a:lvl5pPr>
            <a:lvl6pPr lvl="5" algn="l">
              <a:spcBef>
                <a:spcPts val="0"/>
              </a:spcBef>
              <a:spcAft>
                <a:spcPts val="0"/>
              </a:spcAft>
              <a:buSzPts val="800"/>
              <a:buNone/>
              <a:defRPr/>
            </a:lvl6pPr>
            <a:lvl7pPr lvl="6" algn="l">
              <a:spcBef>
                <a:spcPts val="0"/>
              </a:spcBef>
              <a:spcAft>
                <a:spcPts val="0"/>
              </a:spcAft>
              <a:buSzPts val="800"/>
              <a:buNone/>
              <a:defRPr/>
            </a:lvl7pPr>
            <a:lvl8pPr lvl="7" algn="l">
              <a:spcBef>
                <a:spcPts val="0"/>
              </a:spcBef>
              <a:spcAft>
                <a:spcPts val="0"/>
              </a:spcAft>
              <a:buSzPts val="800"/>
              <a:buNone/>
              <a:defRPr/>
            </a:lvl8pPr>
            <a:lvl9pPr lvl="8" algn="l">
              <a:spcBef>
                <a:spcPts val="0"/>
              </a:spcBef>
              <a:spcAft>
                <a:spcPts val="0"/>
              </a:spcAft>
              <a:buSzPts val="800"/>
              <a:buNone/>
              <a:defRPr/>
            </a:lvl9pPr>
          </a:lstStyle>
          <a:p/>
        </p:txBody>
      </p:sp>
      <p:sp>
        <p:nvSpPr>
          <p:cNvPr id="36" name="Google Shape;36;p5"/>
          <p:cNvSpPr txBox="1"/>
          <p:nvPr>
            <p:ph idx="12" type="sldNum"/>
          </p:nvPr>
        </p:nvSpPr>
        <p:spPr>
          <a:xfrm>
            <a:off x="3276600" y="4237567"/>
            <a:ext cx="1066800" cy="243300"/>
          </a:xfrm>
          <a:prstGeom prst="rect">
            <a:avLst/>
          </a:prstGeom>
          <a:noFill/>
          <a:ln>
            <a:noFill/>
          </a:ln>
        </p:spPr>
        <p:txBody>
          <a:bodyPr anchorCtr="0" anchor="ctr" bIns="25400" lIns="50800" spcFirstLastPara="1" rIns="50800" wrap="square" tIns="254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type="twoObj">
  <p:cSld name="TWO_OBJECTS">
    <p:bg>
      <p:bgPr>
        <a:blipFill>
          <a:blip r:embed="rId2">
            <a:alphaModFix/>
          </a:blip>
          <a:stretch>
            <a:fillRect/>
          </a:stretch>
        </a:blipFill>
      </p:bgPr>
    </p:bg>
    <p:spTree>
      <p:nvGrpSpPr>
        <p:cNvPr id="37" name="Shape 37"/>
        <p:cNvGrpSpPr/>
        <p:nvPr/>
      </p:nvGrpSpPr>
      <p:grpSpPr>
        <a:xfrm>
          <a:off x="0" y="0"/>
          <a:ext cx="0" cy="0"/>
          <a:chOff x="0" y="0"/>
          <a:chExt cx="0" cy="0"/>
        </a:xfrm>
      </p:grpSpPr>
      <p:sp>
        <p:nvSpPr>
          <p:cNvPr id="38" name="Google Shape;38;p6"/>
          <p:cNvSpPr txBox="1"/>
          <p:nvPr>
            <p:ph type="title"/>
          </p:nvPr>
        </p:nvSpPr>
        <p:spPr>
          <a:xfrm>
            <a:off x="228600" y="183092"/>
            <a:ext cx="4114800" cy="762000"/>
          </a:xfrm>
          <a:prstGeom prst="rect">
            <a:avLst/>
          </a:prstGeom>
          <a:noFill/>
          <a:ln>
            <a:noFill/>
          </a:ln>
        </p:spPr>
        <p:txBody>
          <a:bodyPr anchorCtr="0" anchor="ctr" bIns="25400" lIns="50800" spcFirstLastPara="1" rIns="50800" wrap="square" tIns="25400">
            <a:normAutofit/>
          </a:bodyPr>
          <a:lstStyle>
            <a:lvl1pPr lvl="0" algn="ctr">
              <a:spcBef>
                <a:spcPts val="0"/>
              </a:spcBef>
              <a:spcAft>
                <a:spcPts val="0"/>
              </a:spcAft>
              <a:buClr>
                <a:schemeClr val="dk1"/>
              </a:buClr>
              <a:buSzPts val="1000"/>
              <a:buNone/>
              <a:defRPr/>
            </a:lvl1pPr>
            <a:lvl2pPr lvl="1">
              <a:spcBef>
                <a:spcPts val="0"/>
              </a:spcBef>
              <a:spcAft>
                <a:spcPts val="0"/>
              </a:spcAft>
              <a:buSzPts val="800"/>
              <a:buNone/>
              <a:defRPr/>
            </a:lvl2pPr>
            <a:lvl3pPr lvl="2">
              <a:spcBef>
                <a:spcPts val="0"/>
              </a:spcBef>
              <a:spcAft>
                <a:spcPts val="0"/>
              </a:spcAft>
              <a:buSzPts val="800"/>
              <a:buNone/>
              <a:defRPr/>
            </a:lvl3pPr>
            <a:lvl4pPr lvl="3">
              <a:spcBef>
                <a:spcPts val="0"/>
              </a:spcBef>
              <a:spcAft>
                <a:spcPts val="0"/>
              </a:spcAft>
              <a:buSzPts val="800"/>
              <a:buNone/>
              <a:defRPr/>
            </a:lvl4pPr>
            <a:lvl5pPr lvl="4">
              <a:spcBef>
                <a:spcPts val="0"/>
              </a:spcBef>
              <a:spcAft>
                <a:spcPts val="0"/>
              </a:spcAft>
              <a:buSzPts val="800"/>
              <a:buNone/>
              <a:defRPr/>
            </a:lvl5pPr>
            <a:lvl6pPr lvl="5">
              <a:spcBef>
                <a:spcPts val="0"/>
              </a:spcBef>
              <a:spcAft>
                <a:spcPts val="0"/>
              </a:spcAft>
              <a:buSzPts val="800"/>
              <a:buNone/>
              <a:defRPr/>
            </a:lvl6pPr>
            <a:lvl7pPr lvl="6">
              <a:spcBef>
                <a:spcPts val="0"/>
              </a:spcBef>
              <a:spcAft>
                <a:spcPts val="0"/>
              </a:spcAft>
              <a:buSzPts val="800"/>
              <a:buNone/>
              <a:defRPr/>
            </a:lvl7pPr>
            <a:lvl8pPr lvl="7">
              <a:spcBef>
                <a:spcPts val="0"/>
              </a:spcBef>
              <a:spcAft>
                <a:spcPts val="0"/>
              </a:spcAft>
              <a:buSzPts val="800"/>
              <a:buNone/>
              <a:defRPr/>
            </a:lvl8pPr>
            <a:lvl9pPr lvl="8">
              <a:spcBef>
                <a:spcPts val="0"/>
              </a:spcBef>
              <a:spcAft>
                <a:spcPts val="0"/>
              </a:spcAft>
              <a:buSzPts val="800"/>
              <a:buNone/>
              <a:defRPr/>
            </a:lvl9pPr>
          </a:lstStyle>
          <a:p/>
        </p:txBody>
      </p:sp>
      <p:sp>
        <p:nvSpPr>
          <p:cNvPr id="39" name="Google Shape;39;p6"/>
          <p:cNvSpPr txBox="1"/>
          <p:nvPr>
            <p:ph idx="1" type="body"/>
          </p:nvPr>
        </p:nvSpPr>
        <p:spPr>
          <a:xfrm>
            <a:off x="228600" y="1066800"/>
            <a:ext cx="2019300" cy="3017400"/>
          </a:xfrm>
          <a:prstGeom prst="rect">
            <a:avLst/>
          </a:prstGeom>
          <a:noFill/>
          <a:ln>
            <a:noFill/>
          </a:ln>
        </p:spPr>
        <p:txBody>
          <a:bodyPr anchorCtr="0" anchor="t" bIns="25400" lIns="50800" spcFirstLastPara="1" rIns="50800" wrap="square" tIns="25400">
            <a:normAutofit/>
          </a:bodyPr>
          <a:lstStyle>
            <a:lvl1pPr indent="-330200" lvl="0" marL="457200" algn="l">
              <a:spcBef>
                <a:spcPts val="300"/>
              </a:spcBef>
              <a:spcAft>
                <a:spcPts val="0"/>
              </a:spcAft>
              <a:buClr>
                <a:schemeClr val="dk1"/>
              </a:buClr>
              <a:buSzPts val="1600"/>
              <a:buChar char="•"/>
              <a:defRPr sz="1600"/>
            </a:lvl1pPr>
            <a:lvl2pPr indent="-311150" lvl="1" marL="914400" algn="l">
              <a:spcBef>
                <a:spcPts val="300"/>
              </a:spcBef>
              <a:spcAft>
                <a:spcPts val="0"/>
              </a:spcAft>
              <a:buClr>
                <a:schemeClr val="dk1"/>
              </a:buClr>
              <a:buSzPts val="1300"/>
              <a:buChar char="–"/>
              <a:defRPr sz="1300"/>
            </a:lvl2pPr>
            <a:lvl3pPr indent="-298450" lvl="2" marL="1371600" algn="l">
              <a:spcBef>
                <a:spcPts val="200"/>
              </a:spcBef>
              <a:spcAft>
                <a:spcPts val="0"/>
              </a:spcAft>
              <a:buClr>
                <a:schemeClr val="dk1"/>
              </a:buClr>
              <a:buSzPts val="1100"/>
              <a:buChar char="•"/>
              <a:defRPr sz="1100"/>
            </a:lvl3pPr>
            <a:lvl4pPr indent="-292100" lvl="3" marL="1828800" algn="l">
              <a:spcBef>
                <a:spcPts val="200"/>
              </a:spcBef>
              <a:spcAft>
                <a:spcPts val="0"/>
              </a:spcAft>
              <a:buClr>
                <a:schemeClr val="dk1"/>
              </a:buClr>
              <a:buSzPts val="1000"/>
              <a:buChar char="–"/>
              <a:defRPr sz="1000"/>
            </a:lvl4pPr>
            <a:lvl5pPr indent="-292100" lvl="4" marL="2286000" algn="l">
              <a:spcBef>
                <a:spcPts val="200"/>
              </a:spcBef>
              <a:spcAft>
                <a:spcPts val="0"/>
              </a:spcAft>
              <a:buClr>
                <a:schemeClr val="dk1"/>
              </a:buClr>
              <a:buSzPts val="1000"/>
              <a:buChar char="»"/>
              <a:defRPr sz="1000"/>
            </a:lvl5pPr>
            <a:lvl6pPr indent="-292100" lvl="5" marL="2743200" algn="l">
              <a:spcBef>
                <a:spcPts val="200"/>
              </a:spcBef>
              <a:spcAft>
                <a:spcPts val="0"/>
              </a:spcAft>
              <a:buClr>
                <a:schemeClr val="dk1"/>
              </a:buClr>
              <a:buSzPts val="1000"/>
              <a:buChar char="•"/>
              <a:defRPr sz="1000"/>
            </a:lvl6pPr>
            <a:lvl7pPr indent="-292100" lvl="6" marL="3200400" algn="l">
              <a:spcBef>
                <a:spcPts val="200"/>
              </a:spcBef>
              <a:spcAft>
                <a:spcPts val="0"/>
              </a:spcAft>
              <a:buClr>
                <a:schemeClr val="dk1"/>
              </a:buClr>
              <a:buSzPts val="1000"/>
              <a:buChar char="•"/>
              <a:defRPr sz="1000"/>
            </a:lvl7pPr>
            <a:lvl8pPr indent="-292100" lvl="7" marL="3657600" algn="l">
              <a:spcBef>
                <a:spcPts val="200"/>
              </a:spcBef>
              <a:spcAft>
                <a:spcPts val="0"/>
              </a:spcAft>
              <a:buClr>
                <a:schemeClr val="dk1"/>
              </a:buClr>
              <a:buSzPts val="1000"/>
              <a:buChar char="•"/>
              <a:defRPr sz="1000"/>
            </a:lvl8pPr>
            <a:lvl9pPr indent="-292100" lvl="8" marL="4114800" algn="l">
              <a:spcBef>
                <a:spcPts val="200"/>
              </a:spcBef>
              <a:spcAft>
                <a:spcPts val="0"/>
              </a:spcAft>
              <a:buClr>
                <a:schemeClr val="dk1"/>
              </a:buClr>
              <a:buSzPts val="1000"/>
              <a:buChar char="•"/>
              <a:defRPr sz="1000"/>
            </a:lvl9pPr>
          </a:lstStyle>
          <a:p/>
        </p:txBody>
      </p:sp>
      <p:sp>
        <p:nvSpPr>
          <p:cNvPr id="40" name="Google Shape;40;p6"/>
          <p:cNvSpPr txBox="1"/>
          <p:nvPr>
            <p:ph idx="2" type="body"/>
          </p:nvPr>
        </p:nvSpPr>
        <p:spPr>
          <a:xfrm>
            <a:off x="2324100" y="1066800"/>
            <a:ext cx="2019300" cy="3017400"/>
          </a:xfrm>
          <a:prstGeom prst="rect">
            <a:avLst/>
          </a:prstGeom>
          <a:noFill/>
          <a:ln>
            <a:noFill/>
          </a:ln>
        </p:spPr>
        <p:txBody>
          <a:bodyPr anchorCtr="0" anchor="t" bIns="25400" lIns="50800" spcFirstLastPara="1" rIns="50800" wrap="square" tIns="25400">
            <a:normAutofit/>
          </a:bodyPr>
          <a:lstStyle>
            <a:lvl1pPr indent="-330200" lvl="0" marL="457200" algn="l">
              <a:spcBef>
                <a:spcPts val="300"/>
              </a:spcBef>
              <a:spcAft>
                <a:spcPts val="0"/>
              </a:spcAft>
              <a:buClr>
                <a:schemeClr val="dk1"/>
              </a:buClr>
              <a:buSzPts val="1600"/>
              <a:buChar char="•"/>
              <a:defRPr sz="1600"/>
            </a:lvl1pPr>
            <a:lvl2pPr indent="-311150" lvl="1" marL="914400" algn="l">
              <a:spcBef>
                <a:spcPts val="300"/>
              </a:spcBef>
              <a:spcAft>
                <a:spcPts val="0"/>
              </a:spcAft>
              <a:buClr>
                <a:schemeClr val="dk1"/>
              </a:buClr>
              <a:buSzPts val="1300"/>
              <a:buChar char="–"/>
              <a:defRPr sz="1300"/>
            </a:lvl2pPr>
            <a:lvl3pPr indent="-298450" lvl="2" marL="1371600" algn="l">
              <a:spcBef>
                <a:spcPts val="200"/>
              </a:spcBef>
              <a:spcAft>
                <a:spcPts val="0"/>
              </a:spcAft>
              <a:buClr>
                <a:schemeClr val="dk1"/>
              </a:buClr>
              <a:buSzPts val="1100"/>
              <a:buChar char="•"/>
              <a:defRPr sz="1100"/>
            </a:lvl3pPr>
            <a:lvl4pPr indent="-292100" lvl="3" marL="1828800" algn="l">
              <a:spcBef>
                <a:spcPts val="200"/>
              </a:spcBef>
              <a:spcAft>
                <a:spcPts val="0"/>
              </a:spcAft>
              <a:buClr>
                <a:schemeClr val="dk1"/>
              </a:buClr>
              <a:buSzPts val="1000"/>
              <a:buChar char="–"/>
              <a:defRPr sz="1000"/>
            </a:lvl4pPr>
            <a:lvl5pPr indent="-292100" lvl="4" marL="2286000" algn="l">
              <a:spcBef>
                <a:spcPts val="200"/>
              </a:spcBef>
              <a:spcAft>
                <a:spcPts val="0"/>
              </a:spcAft>
              <a:buClr>
                <a:schemeClr val="dk1"/>
              </a:buClr>
              <a:buSzPts val="1000"/>
              <a:buChar char="»"/>
              <a:defRPr sz="1000"/>
            </a:lvl5pPr>
            <a:lvl6pPr indent="-292100" lvl="5" marL="2743200" algn="l">
              <a:spcBef>
                <a:spcPts val="200"/>
              </a:spcBef>
              <a:spcAft>
                <a:spcPts val="0"/>
              </a:spcAft>
              <a:buClr>
                <a:schemeClr val="dk1"/>
              </a:buClr>
              <a:buSzPts val="1000"/>
              <a:buChar char="•"/>
              <a:defRPr sz="1000"/>
            </a:lvl6pPr>
            <a:lvl7pPr indent="-292100" lvl="6" marL="3200400" algn="l">
              <a:spcBef>
                <a:spcPts val="200"/>
              </a:spcBef>
              <a:spcAft>
                <a:spcPts val="0"/>
              </a:spcAft>
              <a:buClr>
                <a:schemeClr val="dk1"/>
              </a:buClr>
              <a:buSzPts val="1000"/>
              <a:buChar char="•"/>
              <a:defRPr sz="1000"/>
            </a:lvl7pPr>
            <a:lvl8pPr indent="-292100" lvl="7" marL="3657600" algn="l">
              <a:spcBef>
                <a:spcPts val="200"/>
              </a:spcBef>
              <a:spcAft>
                <a:spcPts val="0"/>
              </a:spcAft>
              <a:buClr>
                <a:schemeClr val="dk1"/>
              </a:buClr>
              <a:buSzPts val="1000"/>
              <a:buChar char="•"/>
              <a:defRPr sz="1000"/>
            </a:lvl8pPr>
            <a:lvl9pPr indent="-292100" lvl="8" marL="4114800" algn="l">
              <a:spcBef>
                <a:spcPts val="200"/>
              </a:spcBef>
              <a:spcAft>
                <a:spcPts val="0"/>
              </a:spcAft>
              <a:buClr>
                <a:schemeClr val="dk1"/>
              </a:buClr>
              <a:buSzPts val="1000"/>
              <a:buChar char="•"/>
              <a:defRPr sz="1000"/>
            </a:lvl9pPr>
          </a:lstStyle>
          <a:p/>
        </p:txBody>
      </p:sp>
      <p:sp>
        <p:nvSpPr>
          <p:cNvPr id="41" name="Google Shape;41;p6"/>
          <p:cNvSpPr txBox="1"/>
          <p:nvPr>
            <p:ph idx="10" type="dt"/>
          </p:nvPr>
        </p:nvSpPr>
        <p:spPr>
          <a:xfrm>
            <a:off x="228600" y="4237567"/>
            <a:ext cx="1066800" cy="243300"/>
          </a:xfrm>
          <a:prstGeom prst="rect">
            <a:avLst/>
          </a:prstGeom>
          <a:noFill/>
          <a:ln>
            <a:noFill/>
          </a:ln>
        </p:spPr>
        <p:txBody>
          <a:bodyPr anchorCtr="0" anchor="ctr" bIns="25400" lIns="50800" spcFirstLastPara="1" rIns="50800" wrap="square" tIns="25400">
            <a:noAutofit/>
          </a:bodyPr>
          <a:lstStyle>
            <a:lvl1pPr lvl="0" algn="l">
              <a:spcBef>
                <a:spcPts val="0"/>
              </a:spcBef>
              <a:spcAft>
                <a:spcPts val="0"/>
              </a:spcAft>
              <a:buSzPts val="800"/>
              <a:buNone/>
              <a:defRPr/>
            </a:lvl1pPr>
            <a:lvl2pPr lvl="1" algn="l">
              <a:spcBef>
                <a:spcPts val="0"/>
              </a:spcBef>
              <a:spcAft>
                <a:spcPts val="0"/>
              </a:spcAft>
              <a:buSzPts val="800"/>
              <a:buNone/>
              <a:defRPr/>
            </a:lvl2pPr>
            <a:lvl3pPr lvl="2" algn="l">
              <a:spcBef>
                <a:spcPts val="0"/>
              </a:spcBef>
              <a:spcAft>
                <a:spcPts val="0"/>
              </a:spcAft>
              <a:buSzPts val="800"/>
              <a:buNone/>
              <a:defRPr/>
            </a:lvl3pPr>
            <a:lvl4pPr lvl="3" algn="l">
              <a:spcBef>
                <a:spcPts val="0"/>
              </a:spcBef>
              <a:spcAft>
                <a:spcPts val="0"/>
              </a:spcAft>
              <a:buSzPts val="800"/>
              <a:buNone/>
              <a:defRPr/>
            </a:lvl4pPr>
            <a:lvl5pPr lvl="4" algn="l">
              <a:spcBef>
                <a:spcPts val="0"/>
              </a:spcBef>
              <a:spcAft>
                <a:spcPts val="0"/>
              </a:spcAft>
              <a:buSzPts val="800"/>
              <a:buNone/>
              <a:defRPr/>
            </a:lvl5pPr>
            <a:lvl6pPr lvl="5" algn="l">
              <a:spcBef>
                <a:spcPts val="0"/>
              </a:spcBef>
              <a:spcAft>
                <a:spcPts val="0"/>
              </a:spcAft>
              <a:buSzPts val="800"/>
              <a:buNone/>
              <a:defRPr/>
            </a:lvl6pPr>
            <a:lvl7pPr lvl="6" algn="l">
              <a:spcBef>
                <a:spcPts val="0"/>
              </a:spcBef>
              <a:spcAft>
                <a:spcPts val="0"/>
              </a:spcAft>
              <a:buSzPts val="800"/>
              <a:buNone/>
              <a:defRPr/>
            </a:lvl7pPr>
            <a:lvl8pPr lvl="7" algn="l">
              <a:spcBef>
                <a:spcPts val="0"/>
              </a:spcBef>
              <a:spcAft>
                <a:spcPts val="0"/>
              </a:spcAft>
              <a:buSzPts val="800"/>
              <a:buNone/>
              <a:defRPr/>
            </a:lvl8pPr>
            <a:lvl9pPr lvl="8" algn="l">
              <a:spcBef>
                <a:spcPts val="0"/>
              </a:spcBef>
              <a:spcAft>
                <a:spcPts val="0"/>
              </a:spcAft>
              <a:buSzPts val="800"/>
              <a:buNone/>
              <a:defRPr/>
            </a:lvl9pPr>
          </a:lstStyle>
          <a:p/>
        </p:txBody>
      </p:sp>
      <p:sp>
        <p:nvSpPr>
          <p:cNvPr id="42" name="Google Shape;42;p6"/>
          <p:cNvSpPr txBox="1"/>
          <p:nvPr>
            <p:ph idx="11" type="ftr"/>
          </p:nvPr>
        </p:nvSpPr>
        <p:spPr>
          <a:xfrm>
            <a:off x="1562100" y="4237567"/>
            <a:ext cx="1447800" cy="243300"/>
          </a:xfrm>
          <a:prstGeom prst="rect">
            <a:avLst/>
          </a:prstGeom>
          <a:noFill/>
          <a:ln>
            <a:noFill/>
          </a:ln>
        </p:spPr>
        <p:txBody>
          <a:bodyPr anchorCtr="0" anchor="ctr" bIns="25400" lIns="50800" spcFirstLastPara="1" rIns="50800" wrap="square" tIns="25400">
            <a:noAutofit/>
          </a:bodyPr>
          <a:lstStyle>
            <a:lvl1pPr lvl="0" algn="ctr">
              <a:spcBef>
                <a:spcPts val="0"/>
              </a:spcBef>
              <a:spcAft>
                <a:spcPts val="0"/>
              </a:spcAft>
              <a:buSzPts val="800"/>
              <a:buNone/>
              <a:defRPr/>
            </a:lvl1pPr>
            <a:lvl2pPr lvl="1" algn="l">
              <a:spcBef>
                <a:spcPts val="0"/>
              </a:spcBef>
              <a:spcAft>
                <a:spcPts val="0"/>
              </a:spcAft>
              <a:buSzPts val="800"/>
              <a:buNone/>
              <a:defRPr/>
            </a:lvl2pPr>
            <a:lvl3pPr lvl="2" algn="l">
              <a:spcBef>
                <a:spcPts val="0"/>
              </a:spcBef>
              <a:spcAft>
                <a:spcPts val="0"/>
              </a:spcAft>
              <a:buSzPts val="800"/>
              <a:buNone/>
              <a:defRPr/>
            </a:lvl3pPr>
            <a:lvl4pPr lvl="3" algn="l">
              <a:spcBef>
                <a:spcPts val="0"/>
              </a:spcBef>
              <a:spcAft>
                <a:spcPts val="0"/>
              </a:spcAft>
              <a:buSzPts val="800"/>
              <a:buNone/>
              <a:defRPr/>
            </a:lvl4pPr>
            <a:lvl5pPr lvl="4" algn="l">
              <a:spcBef>
                <a:spcPts val="0"/>
              </a:spcBef>
              <a:spcAft>
                <a:spcPts val="0"/>
              </a:spcAft>
              <a:buSzPts val="800"/>
              <a:buNone/>
              <a:defRPr/>
            </a:lvl5pPr>
            <a:lvl6pPr lvl="5" algn="l">
              <a:spcBef>
                <a:spcPts val="0"/>
              </a:spcBef>
              <a:spcAft>
                <a:spcPts val="0"/>
              </a:spcAft>
              <a:buSzPts val="800"/>
              <a:buNone/>
              <a:defRPr/>
            </a:lvl6pPr>
            <a:lvl7pPr lvl="6" algn="l">
              <a:spcBef>
                <a:spcPts val="0"/>
              </a:spcBef>
              <a:spcAft>
                <a:spcPts val="0"/>
              </a:spcAft>
              <a:buSzPts val="800"/>
              <a:buNone/>
              <a:defRPr/>
            </a:lvl7pPr>
            <a:lvl8pPr lvl="7" algn="l">
              <a:spcBef>
                <a:spcPts val="0"/>
              </a:spcBef>
              <a:spcAft>
                <a:spcPts val="0"/>
              </a:spcAft>
              <a:buSzPts val="800"/>
              <a:buNone/>
              <a:defRPr/>
            </a:lvl8pPr>
            <a:lvl9pPr lvl="8" algn="l">
              <a:spcBef>
                <a:spcPts val="0"/>
              </a:spcBef>
              <a:spcAft>
                <a:spcPts val="0"/>
              </a:spcAft>
              <a:buSzPts val="800"/>
              <a:buNone/>
              <a:defRPr/>
            </a:lvl9pPr>
          </a:lstStyle>
          <a:p/>
        </p:txBody>
      </p:sp>
      <p:sp>
        <p:nvSpPr>
          <p:cNvPr id="43" name="Google Shape;43;p6"/>
          <p:cNvSpPr txBox="1"/>
          <p:nvPr>
            <p:ph idx="12" type="sldNum"/>
          </p:nvPr>
        </p:nvSpPr>
        <p:spPr>
          <a:xfrm>
            <a:off x="3276600" y="4237567"/>
            <a:ext cx="1066800" cy="243300"/>
          </a:xfrm>
          <a:prstGeom prst="rect">
            <a:avLst/>
          </a:prstGeom>
          <a:noFill/>
          <a:ln>
            <a:noFill/>
          </a:ln>
        </p:spPr>
        <p:txBody>
          <a:bodyPr anchorCtr="0" anchor="ctr" bIns="25400" lIns="50800" spcFirstLastPara="1" rIns="50800" wrap="square" tIns="254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type="twoTxTwoObj">
  <p:cSld name="TWO_OBJECTS_WITH_TEXT">
    <p:bg>
      <p:bgPr>
        <a:blipFill>
          <a:blip r:embed="rId2">
            <a:alphaModFix/>
          </a:blip>
          <a:stretch>
            <a:fillRect/>
          </a:stretch>
        </a:blipFill>
      </p:bgPr>
    </p:bg>
    <p:spTree>
      <p:nvGrpSpPr>
        <p:cNvPr id="44" name="Shape 44"/>
        <p:cNvGrpSpPr/>
        <p:nvPr/>
      </p:nvGrpSpPr>
      <p:grpSpPr>
        <a:xfrm>
          <a:off x="0" y="0"/>
          <a:ext cx="0" cy="0"/>
          <a:chOff x="0" y="0"/>
          <a:chExt cx="0" cy="0"/>
        </a:xfrm>
      </p:grpSpPr>
      <p:sp>
        <p:nvSpPr>
          <p:cNvPr id="45" name="Google Shape;45;p7"/>
          <p:cNvSpPr txBox="1"/>
          <p:nvPr>
            <p:ph type="title"/>
          </p:nvPr>
        </p:nvSpPr>
        <p:spPr>
          <a:xfrm>
            <a:off x="228600" y="183092"/>
            <a:ext cx="4114800" cy="762000"/>
          </a:xfrm>
          <a:prstGeom prst="rect">
            <a:avLst/>
          </a:prstGeom>
          <a:noFill/>
          <a:ln>
            <a:noFill/>
          </a:ln>
        </p:spPr>
        <p:txBody>
          <a:bodyPr anchorCtr="0" anchor="ctr" bIns="25400" lIns="50800" spcFirstLastPara="1" rIns="50800" wrap="square" tIns="25400">
            <a:normAutofit/>
          </a:bodyPr>
          <a:lstStyle>
            <a:lvl1pPr lvl="0" algn="ctr">
              <a:spcBef>
                <a:spcPts val="0"/>
              </a:spcBef>
              <a:spcAft>
                <a:spcPts val="0"/>
              </a:spcAft>
              <a:buClr>
                <a:schemeClr val="dk1"/>
              </a:buClr>
              <a:buSzPts val="2400"/>
              <a:buFont typeface="Calibri"/>
              <a:buNone/>
              <a:defRPr/>
            </a:lvl1pPr>
            <a:lvl2pPr lvl="1">
              <a:spcBef>
                <a:spcPts val="0"/>
              </a:spcBef>
              <a:spcAft>
                <a:spcPts val="0"/>
              </a:spcAft>
              <a:buSzPts val="800"/>
              <a:buNone/>
              <a:defRPr/>
            </a:lvl2pPr>
            <a:lvl3pPr lvl="2">
              <a:spcBef>
                <a:spcPts val="0"/>
              </a:spcBef>
              <a:spcAft>
                <a:spcPts val="0"/>
              </a:spcAft>
              <a:buSzPts val="800"/>
              <a:buNone/>
              <a:defRPr/>
            </a:lvl3pPr>
            <a:lvl4pPr lvl="3">
              <a:spcBef>
                <a:spcPts val="0"/>
              </a:spcBef>
              <a:spcAft>
                <a:spcPts val="0"/>
              </a:spcAft>
              <a:buSzPts val="800"/>
              <a:buNone/>
              <a:defRPr/>
            </a:lvl4pPr>
            <a:lvl5pPr lvl="4">
              <a:spcBef>
                <a:spcPts val="0"/>
              </a:spcBef>
              <a:spcAft>
                <a:spcPts val="0"/>
              </a:spcAft>
              <a:buSzPts val="800"/>
              <a:buNone/>
              <a:defRPr/>
            </a:lvl5pPr>
            <a:lvl6pPr lvl="5">
              <a:spcBef>
                <a:spcPts val="0"/>
              </a:spcBef>
              <a:spcAft>
                <a:spcPts val="0"/>
              </a:spcAft>
              <a:buSzPts val="800"/>
              <a:buNone/>
              <a:defRPr/>
            </a:lvl6pPr>
            <a:lvl7pPr lvl="6">
              <a:spcBef>
                <a:spcPts val="0"/>
              </a:spcBef>
              <a:spcAft>
                <a:spcPts val="0"/>
              </a:spcAft>
              <a:buSzPts val="800"/>
              <a:buNone/>
              <a:defRPr/>
            </a:lvl7pPr>
            <a:lvl8pPr lvl="7">
              <a:spcBef>
                <a:spcPts val="0"/>
              </a:spcBef>
              <a:spcAft>
                <a:spcPts val="0"/>
              </a:spcAft>
              <a:buSzPts val="800"/>
              <a:buNone/>
              <a:defRPr/>
            </a:lvl8pPr>
            <a:lvl9pPr lvl="8">
              <a:spcBef>
                <a:spcPts val="0"/>
              </a:spcBef>
              <a:spcAft>
                <a:spcPts val="0"/>
              </a:spcAft>
              <a:buSzPts val="800"/>
              <a:buNone/>
              <a:defRPr/>
            </a:lvl9pPr>
          </a:lstStyle>
          <a:p/>
        </p:txBody>
      </p:sp>
      <p:sp>
        <p:nvSpPr>
          <p:cNvPr id="46" name="Google Shape;46;p7"/>
          <p:cNvSpPr txBox="1"/>
          <p:nvPr>
            <p:ph idx="1" type="body"/>
          </p:nvPr>
        </p:nvSpPr>
        <p:spPr>
          <a:xfrm>
            <a:off x="228600" y="1023409"/>
            <a:ext cx="2020200" cy="426600"/>
          </a:xfrm>
          <a:prstGeom prst="rect">
            <a:avLst/>
          </a:prstGeom>
          <a:noFill/>
          <a:ln>
            <a:noFill/>
          </a:ln>
        </p:spPr>
        <p:txBody>
          <a:bodyPr anchorCtr="0" anchor="b" bIns="25400" lIns="50800" spcFirstLastPara="1" rIns="50800" wrap="square" tIns="25400">
            <a:normAutofit/>
          </a:bodyPr>
          <a:lstStyle>
            <a:lvl1pPr indent="-228600" lvl="0" marL="457200" algn="l">
              <a:spcBef>
                <a:spcPts val="300"/>
              </a:spcBef>
              <a:spcAft>
                <a:spcPts val="0"/>
              </a:spcAft>
              <a:buClr>
                <a:schemeClr val="dk1"/>
              </a:buClr>
              <a:buSzPts val="1300"/>
              <a:buNone/>
              <a:defRPr b="1" sz="1300"/>
            </a:lvl1pPr>
            <a:lvl2pPr indent="-228600" lvl="1" marL="914400" algn="l">
              <a:spcBef>
                <a:spcPts val="200"/>
              </a:spcBef>
              <a:spcAft>
                <a:spcPts val="0"/>
              </a:spcAft>
              <a:buClr>
                <a:schemeClr val="dk1"/>
              </a:buClr>
              <a:buSzPts val="1100"/>
              <a:buNone/>
              <a:defRPr b="1" sz="1100"/>
            </a:lvl2pPr>
            <a:lvl3pPr indent="-228600" lvl="2" marL="1371600" algn="l">
              <a:spcBef>
                <a:spcPts val="200"/>
              </a:spcBef>
              <a:spcAft>
                <a:spcPts val="0"/>
              </a:spcAft>
              <a:buClr>
                <a:schemeClr val="dk1"/>
              </a:buClr>
              <a:buSzPts val="1000"/>
              <a:buNone/>
              <a:defRPr b="1" sz="1000"/>
            </a:lvl3pPr>
            <a:lvl4pPr indent="-228600" lvl="3" marL="1828800" algn="l">
              <a:spcBef>
                <a:spcPts val="200"/>
              </a:spcBef>
              <a:spcAft>
                <a:spcPts val="0"/>
              </a:spcAft>
              <a:buClr>
                <a:schemeClr val="dk1"/>
              </a:buClr>
              <a:buSzPts val="900"/>
              <a:buNone/>
              <a:defRPr b="1" sz="900"/>
            </a:lvl4pPr>
            <a:lvl5pPr indent="-228600" lvl="4" marL="2286000" algn="l">
              <a:spcBef>
                <a:spcPts val="200"/>
              </a:spcBef>
              <a:spcAft>
                <a:spcPts val="0"/>
              </a:spcAft>
              <a:buClr>
                <a:schemeClr val="dk1"/>
              </a:buClr>
              <a:buSzPts val="900"/>
              <a:buNone/>
              <a:defRPr b="1" sz="900"/>
            </a:lvl5pPr>
            <a:lvl6pPr indent="-228600" lvl="5" marL="2743200" algn="l">
              <a:spcBef>
                <a:spcPts val="200"/>
              </a:spcBef>
              <a:spcAft>
                <a:spcPts val="0"/>
              </a:spcAft>
              <a:buClr>
                <a:schemeClr val="dk1"/>
              </a:buClr>
              <a:buSzPts val="900"/>
              <a:buNone/>
              <a:defRPr b="1" sz="900"/>
            </a:lvl6pPr>
            <a:lvl7pPr indent="-228600" lvl="6" marL="3200400" algn="l">
              <a:spcBef>
                <a:spcPts val="200"/>
              </a:spcBef>
              <a:spcAft>
                <a:spcPts val="0"/>
              </a:spcAft>
              <a:buClr>
                <a:schemeClr val="dk1"/>
              </a:buClr>
              <a:buSzPts val="900"/>
              <a:buNone/>
              <a:defRPr b="1" sz="900"/>
            </a:lvl7pPr>
            <a:lvl8pPr indent="-228600" lvl="7" marL="3657600" algn="l">
              <a:spcBef>
                <a:spcPts val="200"/>
              </a:spcBef>
              <a:spcAft>
                <a:spcPts val="0"/>
              </a:spcAft>
              <a:buClr>
                <a:schemeClr val="dk1"/>
              </a:buClr>
              <a:buSzPts val="900"/>
              <a:buNone/>
              <a:defRPr b="1" sz="900"/>
            </a:lvl8pPr>
            <a:lvl9pPr indent="-228600" lvl="8" marL="4114800" algn="l">
              <a:spcBef>
                <a:spcPts val="200"/>
              </a:spcBef>
              <a:spcAft>
                <a:spcPts val="0"/>
              </a:spcAft>
              <a:buClr>
                <a:schemeClr val="dk1"/>
              </a:buClr>
              <a:buSzPts val="900"/>
              <a:buNone/>
              <a:defRPr b="1" sz="900"/>
            </a:lvl9pPr>
          </a:lstStyle>
          <a:p/>
        </p:txBody>
      </p:sp>
      <p:sp>
        <p:nvSpPr>
          <p:cNvPr id="47" name="Google Shape;47;p7"/>
          <p:cNvSpPr txBox="1"/>
          <p:nvPr>
            <p:ph idx="2" type="body"/>
          </p:nvPr>
        </p:nvSpPr>
        <p:spPr>
          <a:xfrm>
            <a:off x="228600" y="1449917"/>
            <a:ext cx="2020200" cy="2634300"/>
          </a:xfrm>
          <a:prstGeom prst="rect">
            <a:avLst/>
          </a:prstGeom>
          <a:noFill/>
          <a:ln>
            <a:noFill/>
          </a:ln>
        </p:spPr>
        <p:txBody>
          <a:bodyPr anchorCtr="0" anchor="t" bIns="25400" lIns="50800" spcFirstLastPara="1" rIns="50800" wrap="square" tIns="25400">
            <a:normAutofit/>
          </a:bodyPr>
          <a:lstStyle>
            <a:lvl1pPr indent="-311150" lvl="0" marL="457200" algn="l">
              <a:spcBef>
                <a:spcPts val="300"/>
              </a:spcBef>
              <a:spcAft>
                <a:spcPts val="0"/>
              </a:spcAft>
              <a:buClr>
                <a:schemeClr val="dk1"/>
              </a:buClr>
              <a:buSzPts val="1300"/>
              <a:buChar char="•"/>
              <a:defRPr sz="1300"/>
            </a:lvl1pPr>
            <a:lvl2pPr indent="-298450" lvl="1" marL="914400" algn="l">
              <a:spcBef>
                <a:spcPts val="200"/>
              </a:spcBef>
              <a:spcAft>
                <a:spcPts val="0"/>
              </a:spcAft>
              <a:buClr>
                <a:schemeClr val="dk1"/>
              </a:buClr>
              <a:buSzPts val="1100"/>
              <a:buChar char="–"/>
              <a:defRPr sz="1100"/>
            </a:lvl2pPr>
            <a:lvl3pPr indent="-292100" lvl="2" marL="1371600" algn="l">
              <a:spcBef>
                <a:spcPts val="200"/>
              </a:spcBef>
              <a:spcAft>
                <a:spcPts val="0"/>
              </a:spcAft>
              <a:buClr>
                <a:schemeClr val="dk1"/>
              </a:buClr>
              <a:buSzPts val="1000"/>
              <a:buChar char="•"/>
              <a:defRPr sz="1000"/>
            </a:lvl3pPr>
            <a:lvl4pPr indent="-285750" lvl="3" marL="1828800" algn="l">
              <a:spcBef>
                <a:spcPts val="200"/>
              </a:spcBef>
              <a:spcAft>
                <a:spcPts val="0"/>
              </a:spcAft>
              <a:buClr>
                <a:schemeClr val="dk1"/>
              </a:buClr>
              <a:buSzPts val="900"/>
              <a:buChar char="–"/>
              <a:defRPr sz="900"/>
            </a:lvl4pPr>
            <a:lvl5pPr indent="-285750" lvl="4" marL="2286000" algn="l">
              <a:spcBef>
                <a:spcPts val="200"/>
              </a:spcBef>
              <a:spcAft>
                <a:spcPts val="0"/>
              </a:spcAft>
              <a:buClr>
                <a:schemeClr val="dk1"/>
              </a:buClr>
              <a:buSzPts val="900"/>
              <a:buChar char="»"/>
              <a:defRPr sz="900"/>
            </a:lvl5pPr>
            <a:lvl6pPr indent="-285750" lvl="5" marL="2743200" algn="l">
              <a:spcBef>
                <a:spcPts val="200"/>
              </a:spcBef>
              <a:spcAft>
                <a:spcPts val="0"/>
              </a:spcAft>
              <a:buClr>
                <a:schemeClr val="dk1"/>
              </a:buClr>
              <a:buSzPts val="900"/>
              <a:buChar char="•"/>
              <a:defRPr sz="900"/>
            </a:lvl6pPr>
            <a:lvl7pPr indent="-285750" lvl="6" marL="3200400" algn="l">
              <a:spcBef>
                <a:spcPts val="200"/>
              </a:spcBef>
              <a:spcAft>
                <a:spcPts val="0"/>
              </a:spcAft>
              <a:buClr>
                <a:schemeClr val="dk1"/>
              </a:buClr>
              <a:buSzPts val="900"/>
              <a:buChar char="•"/>
              <a:defRPr sz="900"/>
            </a:lvl7pPr>
            <a:lvl8pPr indent="-285750" lvl="7" marL="3657600" algn="l">
              <a:spcBef>
                <a:spcPts val="200"/>
              </a:spcBef>
              <a:spcAft>
                <a:spcPts val="0"/>
              </a:spcAft>
              <a:buClr>
                <a:schemeClr val="dk1"/>
              </a:buClr>
              <a:buSzPts val="900"/>
              <a:buChar char="•"/>
              <a:defRPr sz="900"/>
            </a:lvl8pPr>
            <a:lvl9pPr indent="-285750" lvl="8" marL="4114800" algn="l">
              <a:spcBef>
                <a:spcPts val="200"/>
              </a:spcBef>
              <a:spcAft>
                <a:spcPts val="0"/>
              </a:spcAft>
              <a:buClr>
                <a:schemeClr val="dk1"/>
              </a:buClr>
              <a:buSzPts val="900"/>
              <a:buChar char="•"/>
              <a:defRPr sz="900"/>
            </a:lvl9pPr>
          </a:lstStyle>
          <a:p/>
        </p:txBody>
      </p:sp>
      <p:sp>
        <p:nvSpPr>
          <p:cNvPr id="48" name="Google Shape;48;p7"/>
          <p:cNvSpPr txBox="1"/>
          <p:nvPr>
            <p:ph idx="3" type="body"/>
          </p:nvPr>
        </p:nvSpPr>
        <p:spPr>
          <a:xfrm>
            <a:off x="2322513" y="1023409"/>
            <a:ext cx="2020800" cy="426600"/>
          </a:xfrm>
          <a:prstGeom prst="rect">
            <a:avLst/>
          </a:prstGeom>
          <a:noFill/>
          <a:ln>
            <a:noFill/>
          </a:ln>
        </p:spPr>
        <p:txBody>
          <a:bodyPr anchorCtr="0" anchor="b" bIns="25400" lIns="50800" spcFirstLastPara="1" rIns="50800" wrap="square" tIns="25400">
            <a:normAutofit/>
          </a:bodyPr>
          <a:lstStyle>
            <a:lvl1pPr indent="-228600" lvl="0" marL="457200" algn="l">
              <a:spcBef>
                <a:spcPts val="300"/>
              </a:spcBef>
              <a:spcAft>
                <a:spcPts val="0"/>
              </a:spcAft>
              <a:buClr>
                <a:schemeClr val="dk1"/>
              </a:buClr>
              <a:buSzPts val="1300"/>
              <a:buNone/>
              <a:defRPr b="1" sz="1300"/>
            </a:lvl1pPr>
            <a:lvl2pPr indent="-228600" lvl="1" marL="914400" algn="l">
              <a:spcBef>
                <a:spcPts val="200"/>
              </a:spcBef>
              <a:spcAft>
                <a:spcPts val="0"/>
              </a:spcAft>
              <a:buClr>
                <a:schemeClr val="dk1"/>
              </a:buClr>
              <a:buSzPts val="1100"/>
              <a:buNone/>
              <a:defRPr b="1" sz="1100"/>
            </a:lvl2pPr>
            <a:lvl3pPr indent="-228600" lvl="2" marL="1371600" algn="l">
              <a:spcBef>
                <a:spcPts val="200"/>
              </a:spcBef>
              <a:spcAft>
                <a:spcPts val="0"/>
              </a:spcAft>
              <a:buClr>
                <a:schemeClr val="dk1"/>
              </a:buClr>
              <a:buSzPts val="1000"/>
              <a:buNone/>
              <a:defRPr b="1" sz="1000"/>
            </a:lvl3pPr>
            <a:lvl4pPr indent="-228600" lvl="3" marL="1828800" algn="l">
              <a:spcBef>
                <a:spcPts val="200"/>
              </a:spcBef>
              <a:spcAft>
                <a:spcPts val="0"/>
              </a:spcAft>
              <a:buClr>
                <a:schemeClr val="dk1"/>
              </a:buClr>
              <a:buSzPts val="900"/>
              <a:buNone/>
              <a:defRPr b="1" sz="900"/>
            </a:lvl4pPr>
            <a:lvl5pPr indent="-228600" lvl="4" marL="2286000" algn="l">
              <a:spcBef>
                <a:spcPts val="200"/>
              </a:spcBef>
              <a:spcAft>
                <a:spcPts val="0"/>
              </a:spcAft>
              <a:buClr>
                <a:schemeClr val="dk1"/>
              </a:buClr>
              <a:buSzPts val="900"/>
              <a:buNone/>
              <a:defRPr b="1" sz="900"/>
            </a:lvl5pPr>
            <a:lvl6pPr indent="-228600" lvl="5" marL="2743200" algn="l">
              <a:spcBef>
                <a:spcPts val="200"/>
              </a:spcBef>
              <a:spcAft>
                <a:spcPts val="0"/>
              </a:spcAft>
              <a:buClr>
                <a:schemeClr val="dk1"/>
              </a:buClr>
              <a:buSzPts val="900"/>
              <a:buNone/>
              <a:defRPr b="1" sz="900"/>
            </a:lvl6pPr>
            <a:lvl7pPr indent="-228600" lvl="6" marL="3200400" algn="l">
              <a:spcBef>
                <a:spcPts val="200"/>
              </a:spcBef>
              <a:spcAft>
                <a:spcPts val="0"/>
              </a:spcAft>
              <a:buClr>
                <a:schemeClr val="dk1"/>
              </a:buClr>
              <a:buSzPts val="900"/>
              <a:buNone/>
              <a:defRPr b="1" sz="900"/>
            </a:lvl7pPr>
            <a:lvl8pPr indent="-228600" lvl="7" marL="3657600" algn="l">
              <a:spcBef>
                <a:spcPts val="200"/>
              </a:spcBef>
              <a:spcAft>
                <a:spcPts val="0"/>
              </a:spcAft>
              <a:buClr>
                <a:schemeClr val="dk1"/>
              </a:buClr>
              <a:buSzPts val="900"/>
              <a:buNone/>
              <a:defRPr b="1" sz="900"/>
            </a:lvl8pPr>
            <a:lvl9pPr indent="-228600" lvl="8" marL="4114800" algn="l">
              <a:spcBef>
                <a:spcPts val="200"/>
              </a:spcBef>
              <a:spcAft>
                <a:spcPts val="0"/>
              </a:spcAft>
              <a:buClr>
                <a:schemeClr val="dk1"/>
              </a:buClr>
              <a:buSzPts val="900"/>
              <a:buNone/>
              <a:defRPr b="1" sz="900"/>
            </a:lvl9pPr>
          </a:lstStyle>
          <a:p/>
        </p:txBody>
      </p:sp>
      <p:sp>
        <p:nvSpPr>
          <p:cNvPr id="49" name="Google Shape;49;p7"/>
          <p:cNvSpPr txBox="1"/>
          <p:nvPr>
            <p:ph idx="4" type="body"/>
          </p:nvPr>
        </p:nvSpPr>
        <p:spPr>
          <a:xfrm>
            <a:off x="2322513" y="1449917"/>
            <a:ext cx="2020800" cy="2634300"/>
          </a:xfrm>
          <a:prstGeom prst="rect">
            <a:avLst/>
          </a:prstGeom>
          <a:noFill/>
          <a:ln>
            <a:noFill/>
          </a:ln>
        </p:spPr>
        <p:txBody>
          <a:bodyPr anchorCtr="0" anchor="t" bIns="25400" lIns="50800" spcFirstLastPara="1" rIns="50800" wrap="square" tIns="25400">
            <a:normAutofit/>
          </a:bodyPr>
          <a:lstStyle>
            <a:lvl1pPr indent="-311150" lvl="0" marL="457200" algn="l">
              <a:spcBef>
                <a:spcPts val="300"/>
              </a:spcBef>
              <a:spcAft>
                <a:spcPts val="0"/>
              </a:spcAft>
              <a:buClr>
                <a:schemeClr val="dk1"/>
              </a:buClr>
              <a:buSzPts val="1300"/>
              <a:buChar char="•"/>
              <a:defRPr sz="1300"/>
            </a:lvl1pPr>
            <a:lvl2pPr indent="-298450" lvl="1" marL="914400" algn="l">
              <a:spcBef>
                <a:spcPts val="200"/>
              </a:spcBef>
              <a:spcAft>
                <a:spcPts val="0"/>
              </a:spcAft>
              <a:buClr>
                <a:schemeClr val="dk1"/>
              </a:buClr>
              <a:buSzPts val="1100"/>
              <a:buChar char="–"/>
              <a:defRPr sz="1100"/>
            </a:lvl2pPr>
            <a:lvl3pPr indent="-292100" lvl="2" marL="1371600" algn="l">
              <a:spcBef>
                <a:spcPts val="200"/>
              </a:spcBef>
              <a:spcAft>
                <a:spcPts val="0"/>
              </a:spcAft>
              <a:buClr>
                <a:schemeClr val="dk1"/>
              </a:buClr>
              <a:buSzPts val="1000"/>
              <a:buChar char="•"/>
              <a:defRPr sz="1000"/>
            </a:lvl3pPr>
            <a:lvl4pPr indent="-285750" lvl="3" marL="1828800" algn="l">
              <a:spcBef>
                <a:spcPts val="200"/>
              </a:spcBef>
              <a:spcAft>
                <a:spcPts val="0"/>
              </a:spcAft>
              <a:buClr>
                <a:schemeClr val="dk1"/>
              </a:buClr>
              <a:buSzPts val="900"/>
              <a:buChar char="–"/>
              <a:defRPr sz="900"/>
            </a:lvl4pPr>
            <a:lvl5pPr indent="-285750" lvl="4" marL="2286000" algn="l">
              <a:spcBef>
                <a:spcPts val="200"/>
              </a:spcBef>
              <a:spcAft>
                <a:spcPts val="0"/>
              </a:spcAft>
              <a:buClr>
                <a:schemeClr val="dk1"/>
              </a:buClr>
              <a:buSzPts val="900"/>
              <a:buChar char="»"/>
              <a:defRPr sz="900"/>
            </a:lvl5pPr>
            <a:lvl6pPr indent="-285750" lvl="5" marL="2743200" algn="l">
              <a:spcBef>
                <a:spcPts val="200"/>
              </a:spcBef>
              <a:spcAft>
                <a:spcPts val="0"/>
              </a:spcAft>
              <a:buClr>
                <a:schemeClr val="dk1"/>
              </a:buClr>
              <a:buSzPts val="900"/>
              <a:buChar char="•"/>
              <a:defRPr sz="900"/>
            </a:lvl6pPr>
            <a:lvl7pPr indent="-285750" lvl="6" marL="3200400" algn="l">
              <a:spcBef>
                <a:spcPts val="200"/>
              </a:spcBef>
              <a:spcAft>
                <a:spcPts val="0"/>
              </a:spcAft>
              <a:buClr>
                <a:schemeClr val="dk1"/>
              </a:buClr>
              <a:buSzPts val="900"/>
              <a:buChar char="•"/>
              <a:defRPr sz="900"/>
            </a:lvl7pPr>
            <a:lvl8pPr indent="-285750" lvl="7" marL="3657600" algn="l">
              <a:spcBef>
                <a:spcPts val="200"/>
              </a:spcBef>
              <a:spcAft>
                <a:spcPts val="0"/>
              </a:spcAft>
              <a:buClr>
                <a:schemeClr val="dk1"/>
              </a:buClr>
              <a:buSzPts val="900"/>
              <a:buChar char="•"/>
              <a:defRPr sz="900"/>
            </a:lvl8pPr>
            <a:lvl9pPr indent="-285750" lvl="8" marL="4114800" algn="l">
              <a:spcBef>
                <a:spcPts val="200"/>
              </a:spcBef>
              <a:spcAft>
                <a:spcPts val="0"/>
              </a:spcAft>
              <a:buClr>
                <a:schemeClr val="dk1"/>
              </a:buClr>
              <a:buSzPts val="900"/>
              <a:buChar char="•"/>
              <a:defRPr sz="900"/>
            </a:lvl9pPr>
          </a:lstStyle>
          <a:p/>
        </p:txBody>
      </p:sp>
      <p:sp>
        <p:nvSpPr>
          <p:cNvPr id="50" name="Google Shape;50;p7"/>
          <p:cNvSpPr txBox="1"/>
          <p:nvPr>
            <p:ph idx="10" type="dt"/>
          </p:nvPr>
        </p:nvSpPr>
        <p:spPr>
          <a:xfrm>
            <a:off x="228600" y="4237567"/>
            <a:ext cx="1066800" cy="243300"/>
          </a:xfrm>
          <a:prstGeom prst="rect">
            <a:avLst/>
          </a:prstGeom>
          <a:noFill/>
          <a:ln>
            <a:noFill/>
          </a:ln>
        </p:spPr>
        <p:txBody>
          <a:bodyPr anchorCtr="0" anchor="ctr" bIns="25400" lIns="50800" spcFirstLastPara="1" rIns="50800" wrap="square" tIns="25400">
            <a:noAutofit/>
          </a:bodyPr>
          <a:lstStyle>
            <a:lvl1pPr lvl="0" algn="l">
              <a:spcBef>
                <a:spcPts val="0"/>
              </a:spcBef>
              <a:spcAft>
                <a:spcPts val="0"/>
              </a:spcAft>
              <a:buSzPts val="800"/>
              <a:buNone/>
              <a:defRPr/>
            </a:lvl1pPr>
            <a:lvl2pPr lvl="1" algn="l">
              <a:spcBef>
                <a:spcPts val="0"/>
              </a:spcBef>
              <a:spcAft>
                <a:spcPts val="0"/>
              </a:spcAft>
              <a:buSzPts val="800"/>
              <a:buNone/>
              <a:defRPr/>
            </a:lvl2pPr>
            <a:lvl3pPr lvl="2" algn="l">
              <a:spcBef>
                <a:spcPts val="0"/>
              </a:spcBef>
              <a:spcAft>
                <a:spcPts val="0"/>
              </a:spcAft>
              <a:buSzPts val="800"/>
              <a:buNone/>
              <a:defRPr/>
            </a:lvl3pPr>
            <a:lvl4pPr lvl="3" algn="l">
              <a:spcBef>
                <a:spcPts val="0"/>
              </a:spcBef>
              <a:spcAft>
                <a:spcPts val="0"/>
              </a:spcAft>
              <a:buSzPts val="800"/>
              <a:buNone/>
              <a:defRPr/>
            </a:lvl4pPr>
            <a:lvl5pPr lvl="4" algn="l">
              <a:spcBef>
                <a:spcPts val="0"/>
              </a:spcBef>
              <a:spcAft>
                <a:spcPts val="0"/>
              </a:spcAft>
              <a:buSzPts val="800"/>
              <a:buNone/>
              <a:defRPr/>
            </a:lvl5pPr>
            <a:lvl6pPr lvl="5" algn="l">
              <a:spcBef>
                <a:spcPts val="0"/>
              </a:spcBef>
              <a:spcAft>
                <a:spcPts val="0"/>
              </a:spcAft>
              <a:buSzPts val="800"/>
              <a:buNone/>
              <a:defRPr/>
            </a:lvl6pPr>
            <a:lvl7pPr lvl="6" algn="l">
              <a:spcBef>
                <a:spcPts val="0"/>
              </a:spcBef>
              <a:spcAft>
                <a:spcPts val="0"/>
              </a:spcAft>
              <a:buSzPts val="800"/>
              <a:buNone/>
              <a:defRPr/>
            </a:lvl7pPr>
            <a:lvl8pPr lvl="7" algn="l">
              <a:spcBef>
                <a:spcPts val="0"/>
              </a:spcBef>
              <a:spcAft>
                <a:spcPts val="0"/>
              </a:spcAft>
              <a:buSzPts val="800"/>
              <a:buNone/>
              <a:defRPr/>
            </a:lvl8pPr>
            <a:lvl9pPr lvl="8" algn="l">
              <a:spcBef>
                <a:spcPts val="0"/>
              </a:spcBef>
              <a:spcAft>
                <a:spcPts val="0"/>
              </a:spcAft>
              <a:buSzPts val="800"/>
              <a:buNone/>
              <a:defRPr/>
            </a:lvl9pPr>
          </a:lstStyle>
          <a:p/>
        </p:txBody>
      </p:sp>
      <p:sp>
        <p:nvSpPr>
          <p:cNvPr id="51" name="Google Shape;51;p7"/>
          <p:cNvSpPr txBox="1"/>
          <p:nvPr>
            <p:ph idx="11" type="ftr"/>
          </p:nvPr>
        </p:nvSpPr>
        <p:spPr>
          <a:xfrm>
            <a:off x="1562100" y="4237567"/>
            <a:ext cx="1447800" cy="243300"/>
          </a:xfrm>
          <a:prstGeom prst="rect">
            <a:avLst/>
          </a:prstGeom>
          <a:noFill/>
          <a:ln>
            <a:noFill/>
          </a:ln>
        </p:spPr>
        <p:txBody>
          <a:bodyPr anchorCtr="0" anchor="ctr" bIns="25400" lIns="50800" spcFirstLastPara="1" rIns="50800" wrap="square" tIns="25400">
            <a:noAutofit/>
          </a:bodyPr>
          <a:lstStyle>
            <a:lvl1pPr lvl="0" algn="ctr">
              <a:spcBef>
                <a:spcPts val="0"/>
              </a:spcBef>
              <a:spcAft>
                <a:spcPts val="0"/>
              </a:spcAft>
              <a:buSzPts val="800"/>
              <a:buNone/>
              <a:defRPr/>
            </a:lvl1pPr>
            <a:lvl2pPr lvl="1" algn="l">
              <a:spcBef>
                <a:spcPts val="0"/>
              </a:spcBef>
              <a:spcAft>
                <a:spcPts val="0"/>
              </a:spcAft>
              <a:buSzPts val="800"/>
              <a:buNone/>
              <a:defRPr/>
            </a:lvl2pPr>
            <a:lvl3pPr lvl="2" algn="l">
              <a:spcBef>
                <a:spcPts val="0"/>
              </a:spcBef>
              <a:spcAft>
                <a:spcPts val="0"/>
              </a:spcAft>
              <a:buSzPts val="800"/>
              <a:buNone/>
              <a:defRPr/>
            </a:lvl3pPr>
            <a:lvl4pPr lvl="3" algn="l">
              <a:spcBef>
                <a:spcPts val="0"/>
              </a:spcBef>
              <a:spcAft>
                <a:spcPts val="0"/>
              </a:spcAft>
              <a:buSzPts val="800"/>
              <a:buNone/>
              <a:defRPr/>
            </a:lvl4pPr>
            <a:lvl5pPr lvl="4" algn="l">
              <a:spcBef>
                <a:spcPts val="0"/>
              </a:spcBef>
              <a:spcAft>
                <a:spcPts val="0"/>
              </a:spcAft>
              <a:buSzPts val="800"/>
              <a:buNone/>
              <a:defRPr/>
            </a:lvl5pPr>
            <a:lvl6pPr lvl="5" algn="l">
              <a:spcBef>
                <a:spcPts val="0"/>
              </a:spcBef>
              <a:spcAft>
                <a:spcPts val="0"/>
              </a:spcAft>
              <a:buSzPts val="800"/>
              <a:buNone/>
              <a:defRPr/>
            </a:lvl6pPr>
            <a:lvl7pPr lvl="6" algn="l">
              <a:spcBef>
                <a:spcPts val="0"/>
              </a:spcBef>
              <a:spcAft>
                <a:spcPts val="0"/>
              </a:spcAft>
              <a:buSzPts val="800"/>
              <a:buNone/>
              <a:defRPr/>
            </a:lvl7pPr>
            <a:lvl8pPr lvl="7" algn="l">
              <a:spcBef>
                <a:spcPts val="0"/>
              </a:spcBef>
              <a:spcAft>
                <a:spcPts val="0"/>
              </a:spcAft>
              <a:buSzPts val="800"/>
              <a:buNone/>
              <a:defRPr/>
            </a:lvl8pPr>
            <a:lvl9pPr lvl="8" algn="l">
              <a:spcBef>
                <a:spcPts val="0"/>
              </a:spcBef>
              <a:spcAft>
                <a:spcPts val="0"/>
              </a:spcAft>
              <a:buSzPts val="800"/>
              <a:buNone/>
              <a:defRPr/>
            </a:lvl9pPr>
          </a:lstStyle>
          <a:p/>
        </p:txBody>
      </p:sp>
      <p:sp>
        <p:nvSpPr>
          <p:cNvPr id="52" name="Google Shape;52;p7"/>
          <p:cNvSpPr txBox="1"/>
          <p:nvPr>
            <p:ph idx="12" type="sldNum"/>
          </p:nvPr>
        </p:nvSpPr>
        <p:spPr>
          <a:xfrm>
            <a:off x="3276600" y="4237567"/>
            <a:ext cx="1066800" cy="243300"/>
          </a:xfrm>
          <a:prstGeom prst="rect">
            <a:avLst/>
          </a:prstGeom>
          <a:noFill/>
          <a:ln>
            <a:noFill/>
          </a:ln>
        </p:spPr>
        <p:txBody>
          <a:bodyPr anchorCtr="0" anchor="ctr" bIns="25400" lIns="50800" spcFirstLastPara="1" rIns="50800" wrap="square" tIns="254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bg>
      <p:bgPr>
        <a:blipFill>
          <a:blip r:embed="rId2">
            <a:alphaModFix/>
          </a:blip>
          <a:stretch>
            <a:fillRect/>
          </a:stretch>
        </a:blipFill>
      </p:bgPr>
    </p:bg>
    <p:spTree>
      <p:nvGrpSpPr>
        <p:cNvPr id="53" name="Shape 53"/>
        <p:cNvGrpSpPr/>
        <p:nvPr/>
      </p:nvGrpSpPr>
      <p:grpSpPr>
        <a:xfrm>
          <a:off x="0" y="0"/>
          <a:ext cx="0" cy="0"/>
          <a:chOff x="0" y="0"/>
          <a:chExt cx="0" cy="0"/>
        </a:xfrm>
      </p:grpSpPr>
      <p:sp>
        <p:nvSpPr>
          <p:cNvPr id="54" name="Google Shape;54;p8"/>
          <p:cNvSpPr txBox="1"/>
          <p:nvPr>
            <p:ph type="title"/>
          </p:nvPr>
        </p:nvSpPr>
        <p:spPr>
          <a:xfrm>
            <a:off x="228600" y="183092"/>
            <a:ext cx="4114800" cy="762000"/>
          </a:xfrm>
          <a:prstGeom prst="rect">
            <a:avLst/>
          </a:prstGeom>
          <a:noFill/>
          <a:ln>
            <a:noFill/>
          </a:ln>
        </p:spPr>
        <p:txBody>
          <a:bodyPr anchorCtr="0" anchor="ctr" bIns="25400" lIns="50800" spcFirstLastPara="1" rIns="50800" wrap="square" tIns="25400">
            <a:normAutofit/>
          </a:bodyPr>
          <a:lstStyle>
            <a:lvl1pPr lvl="0" algn="ctr">
              <a:spcBef>
                <a:spcPts val="0"/>
              </a:spcBef>
              <a:spcAft>
                <a:spcPts val="0"/>
              </a:spcAft>
              <a:buClr>
                <a:schemeClr val="dk1"/>
              </a:buClr>
              <a:buSzPts val="1000"/>
              <a:buNone/>
              <a:defRPr/>
            </a:lvl1pPr>
            <a:lvl2pPr lvl="1">
              <a:spcBef>
                <a:spcPts val="0"/>
              </a:spcBef>
              <a:spcAft>
                <a:spcPts val="0"/>
              </a:spcAft>
              <a:buSzPts val="800"/>
              <a:buNone/>
              <a:defRPr/>
            </a:lvl2pPr>
            <a:lvl3pPr lvl="2">
              <a:spcBef>
                <a:spcPts val="0"/>
              </a:spcBef>
              <a:spcAft>
                <a:spcPts val="0"/>
              </a:spcAft>
              <a:buSzPts val="800"/>
              <a:buNone/>
              <a:defRPr/>
            </a:lvl3pPr>
            <a:lvl4pPr lvl="3">
              <a:spcBef>
                <a:spcPts val="0"/>
              </a:spcBef>
              <a:spcAft>
                <a:spcPts val="0"/>
              </a:spcAft>
              <a:buSzPts val="800"/>
              <a:buNone/>
              <a:defRPr/>
            </a:lvl4pPr>
            <a:lvl5pPr lvl="4">
              <a:spcBef>
                <a:spcPts val="0"/>
              </a:spcBef>
              <a:spcAft>
                <a:spcPts val="0"/>
              </a:spcAft>
              <a:buSzPts val="800"/>
              <a:buNone/>
              <a:defRPr/>
            </a:lvl5pPr>
            <a:lvl6pPr lvl="5">
              <a:spcBef>
                <a:spcPts val="0"/>
              </a:spcBef>
              <a:spcAft>
                <a:spcPts val="0"/>
              </a:spcAft>
              <a:buSzPts val="800"/>
              <a:buNone/>
              <a:defRPr/>
            </a:lvl6pPr>
            <a:lvl7pPr lvl="6">
              <a:spcBef>
                <a:spcPts val="0"/>
              </a:spcBef>
              <a:spcAft>
                <a:spcPts val="0"/>
              </a:spcAft>
              <a:buSzPts val="800"/>
              <a:buNone/>
              <a:defRPr/>
            </a:lvl7pPr>
            <a:lvl8pPr lvl="7">
              <a:spcBef>
                <a:spcPts val="0"/>
              </a:spcBef>
              <a:spcAft>
                <a:spcPts val="0"/>
              </a:spcAft>
              <a:buSzPts val="800"/>
              <a:buNone/>
              <a:defRPr/>
            </a:lvl8pPr>
            <a:lvl9pPr lvl="8">
              <a:spcBef>
                <a:spcPts val="0"/>
              </a:spcBef>
              <a:spcAft>
                <a:spcPts val="0"/>
              </a:spcAft>
              <a:buSzPts val="800"/>
              <a:buNone/>
              <a:defRPr/>
            </a:lvl9pPr>
          </a:lstStyle>
          <a:p/>
        </p:txBody>
      </p:sp>
      <p:sp>
        <p:nvSpPr>
          <p:cNvPr id="55" name="Google Shape;55;p8"/>
          <p:cNvSpPr txBox="1"/>
          <p:nvPr>
            <p:ph idx="10" type="dt"/>
          </p:nvPr>
        </p:nvSpPr>
        <p:spPr>
          <a:xfrm>
            <a:off x="228600" y="4237567"/>
            <a:ext cx="1066800" cy="243300"/>
          </a:xfrm>
          <a:prstGeom prst="rect">
            <a:avLst/>
          </a:prstGeom>
          <a:noFill/>
          <a:ln>
            <a:noFill/>
          </a:ln>
        </p:spPr>
        <p:txBody>
          <a:bodyPr anchorCtr="0" anchor="ctr" bIns="25400" lIns="50800" spcFirstLastPara="1" rIns="50800" wrap="square" tIns="25400">
            <a:noAutofit/>
          </a:bodyPr>
          <a:lstStyle>
            <a:lvl1pPr lvl="0" algn="l">
              <a:spcBef>
                <a:spcPts val="0"/>
              </a:spcBef>
              <a:spcAft>
                <a:spcPts val="0"/>
              </a:spcAft>
              <a:buSzPts val="800"/>
              <a:buNone/>
              <a:defRPr/>
            </a:lvl1pPr>
            <a:lvl2pPr lvl="1" algn="l">
              <a:spcBef>
                <a:spcPts val="0"/>
              </a:spcBef>
              <a:spcAft>
                <a:spcPts val="0"/>
              </a:spcAft>
              <a:buSzPts val="800"/>
              <a:buNone/>
              <a:defRPr/>
            </a:lvl2pPr>
            <a:lvl3pPr lvl="2" algn="l">
              <a:spcBef>
                <a:spcPts val="0"/>
              </a:spcBef>
              <a:spcAft>
                <a:spcPts val="0"/>
              </a:spcAft>
              <a:buSzPts val="800"/>
              <a:buNone/>
              <a:defRPr/>
            </a:lvl3pPr>
            <a:lvl4pPr lvl="3" algn="l">
              <a:spcBef>
                <a:spcPts val="0"/>
              </a:spcBef>
              <a:spcAft>
                <a:spcPts val="0"/>
              </a:spcAft>
              <a:buSzPts val="800"/>
              <a:buNone/>
              <a:defRPr/>
            </a:lvl4pPr>
            <a:lvl5pPr lvl="4" algn="l">
              <a:spcBef>
                <a:spcPts val="0"/>
              </a:spcBef>
              <a:spcAft>
                <a:spcPts val="0"/>
              </a:spcAft>
              <a:buSzPts val="800"/>
              <a:buNone/>
              <a:defRPr/>
            </a:lvl5pPr>
            <a:lvl6pPr lvl="5" algn="l">
              <a:spcBef>
                <a:spcPts val="0"/>
              </a:spcBef>
              <a:spcAft>
                <a:spcPts val="0"/>
              </a:spcAft>
              <a:buSzPts val="800"/>
              <a:buNone/>
              <a:defRPr/>
            </a:lvl6pPr>
            <a:lvl7pPr lvl="6" algn="l">
              <a:spcBef>
                <a:spcPts val="0"/>
              </a:spcBef>
              <a:spcAft>
                <a:spcPts val="0"/>
              </a:spcAft>
              <a:buSzPts val="800"/>
              <a:buNone/>
              <a:defRPr/>
            </a:lvl7pPr>
            <a:lvl8pPr lvl="7" algn="l">
              <a:spcBef>
                <a:spcPts val="0"/>
              </a:spcBef>
              <a:spcAft>
                <a:spcPts val="0"/>
              </a:spcAft>
              <a:buSzPts val="800"/>
              <a:buNone/>
              <a:defRPr/>
            </a:lvl8pPr>
            <a:lvl9pPr lvl="8" algn="l">
              <a:spcBef>
                <a:spcPts val="0"/>
              </a:spcBef>
              <a:spcAft>
                <a:spcPts val="0"/>
              </a:spcAft>
              <a:buSzPts val="800"/>
              <a:buNone/>
              <a:defRPr/>
            </a:lvl9pPr>
          </a:lstStyle>
          <a:p/>
        </p:txBody>
      </p:sp>
      <p:sp>
        <p:nvSpPr>
          <p:cNvPr id="56" name="Google Shape;56;p8"/>
          <p:cNvSpPr txBox="1"/>
          <p:nvPr>
            <p:ph idx="11" type="ftr"/>
          </p:nvPr>
        </p:nvSpPr>
        <p:spPr>
          <a:xfrm>
            <a:off x="1562100" y="4237567"/>
            <a:ext cx="1447800" cy="243300"/>
          </a:xfrm>
          <a:prstGeom prst="rect">
            <a:avLst/>
          </a:prstGeom>
          <a:noFill/>
          <a:ln>
            <a:noFill/>
          </a:ln>
        </p:spPr>
        <p:txBody>
          <a:bodyPr anchorCtr="0" anchor="ctr" bIns="25400" lIns="50800" spcFirstLastPara="1" rIns="50800" wrap="square" tIns="25400">
            <a:noAutofit/>
          </a:bodyPr>
          <a:lstStyle>
            <a:lvl1pPr lvl="0" algn="ctr">
              <a:spcBef>
                <a:spcPts val="0"/>
              </a:spcBef>
              <a:spcAft>
                <a:spcPts val="0"/>
              </a:spcAft>
              <a:buSzPts val="800"/>
              <a:buNone/>
              <a:defRPr/>
            </a:lvl1pPr>
            <a:lvl2pPr lvl="1" algn="l">
              <a:spcBef>
                <a:spcPts val="0"/>
              </a:spcBef>
              <a:spcAft>
                <a:spcPts val="0"/>
              </a:spcAft>
              <a:buSzPts val="800"/>
              <a:buNone/>
              <a:defRPr/>
            </a:lvl2pPr>
            <a:lvl3pPr lvl="2" algn="l">
              <a:spcBef>
                <a:spcPts val="0"/>
              </a:spcBef>
              <a:spcAft>
                <a:spcPts val="0"/>
              </a:spcAft>
              <a:buSzPts val="800"/>
              <a:buNone/>
              <a:defRPr/>
            </a:lvl3pPr>
            <a:lvl4pPr lvl="3" algn="l">
              <a:spcBef>
                <a:spcPts val="0"/>
              </a:spcBef>
              <a:spcAft>
                <a:spcPts val="0"/>
              </a:spcAft>
              <a:buSzPts val="800"/>
              <a:buNone/>
              <a:defRPr/>
            </a:lvl4pPr>
            <a:lvl5pPr lvl="4" algn="l">
              <a:spcBef>
                <a:spcPts val="0"/>
              </a:spcBef>
              <a:spcAft>
                <a:spcPts val="0"/>
              </a:spcAft>
              <a:buSzPts val="800"/>
              <a:buNone/>
              <a:defRPr/>
            </a:lvl5pPr>
            <a:lvl6pPr lvl="5" algn="l">
              <a:spcBef>
                <a:spcPts val="0"/>
              </a:spcBef>
              <a:spcAft>
                <a:spcPts val="0"/>
              </a:spcAft>
              <a:buSzPts val="800"/>
              <a:buNone/>
              <a:defRPr/>
            </a:lvl6pPr>
            <a:lvl7pPr lvl="6" algn="l">
              <a:spcBef>
                <a:spcPts val="0"/>
              </a:spcBef>
              <a:spcAft>
                <a:spcPts val="0"/>
              </a:spcAft>
              <a:buSzPts val="800"/>
              <a:buNone/>
              <a:defRPr/>
            </a:lvl7pPr>
            <a:lvl8pPr lvl="7" algn="l">
              <a:spcBef>
                <a:spcPts val="0"/>
              </a:spcBef>
              <a:spcAft>
                <a:spcPts val="0"/>
              </a:spcAft>
              <a:buSzPts val="800"/>
              <a:buNone/>
              <a:defRPr/>
            </a:lvl8pPr>
            <a:lvl9pPr lvl="8" algn="l">
              <a:spcBef>
                <a:spcPts val="0"/>
              </a:spcBef>
              <a:spcAft>
                <a:spcPts val="0"/>
              </a:spcAft>
              <a:buSzPts val="800"/>
              <a:buNone/>
              <a:defRPr/>
            </a:lvl9pPr>
          </a:lstStyle>
          <a:p/>
        </p:txBody>
      </p:sp>
      <p:sp>
        <p:nvSpPr>
          <p:cNvPr id="57" name="Google Shape;57;p8"/>
          <p:cNvSpPr txBox="1"/>
          <p:nvPr>
            <p:ph idx="12" type="sldNum"/>
          </p:nvPr>
        </p:nvSpPr>
        <p:spPr>
          <a:xfrm>
            <a:off x="3276600" y="4237567"/>
            <a:ext cx="1066800" cy="243300"/>
          </a:xfrm>
          <a:prstGeom prst="rect">
            <a:avLst/>
          </a:prstGeom>
          <a:noFill/>
          <a:ln>
            <a:noFill/>
          </a:ln>
        </p:spPr>
        <p:txBody>
          <a:bodyPr anchorCtr="0" anchor="ctr" bIns="25400" lIns="50800" spcFirstLastPara="1" rIns="50800" wrap="square" tIns="254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type="objTx">
  <p:cSld name="OBJECT_WITH_CAPTION_TEXT">
    <p:bg>
      <p:bgPr>
        <a:blipFill>
          <a:blip r:embed="rId2">
            <a:alphaModFix/>
          </a:blip>
          <a:stretch>
            <a:fillRect/>
          </a:stretch>
        </a:blipFill>
      </p:bgPr>
    </p:bg>
    <p:spTree>
      <p:nvGrpSpPr>
        <p:cNvPr id="58" name="Shape 58"/>
        <p:cNvGrpSpPr/>
        <p:nvPr/>
      </p:nvGrpSpPr>
      <p:grpSpPr>
        <a:xfrm>
          <a:off x="0" y="0"/>
          <a:ext cx="0" cy="0"/>
          <a:chOff x="0" y="0"/>
          <a:chExt cx="0" cy="0"/>
        </a:xfrm>
      </p:grpSpPr>
      <p:sp>
        <p:nvSpPr>
          <p:cNvPr id="59" name="Google Shape;59;p9"/>
          <p:cNvSpPr txBox="1"/>
          <p:nvPr>
            <p:ph type="title"/>
          </p:nvPr>
        </p:nvSpPr>
        <p:spPr>
          <a:xfrm>
            <a:off x="228600" y="182033"/>
            <a:ext cx="1504200" cy="774600"/>
          </a:xfrm>
          <a:prstGeom prst="rect">
            <a:avLst/>
          </a:prstGeom>
          <a:noFill/>
          <a:ln>
            <a:noFill/>
          </a:ln>
        </p:spPr>
        <p:txBody>
          <a:bodyPr anchorCtr="0" anchor="b" bIns="25400" lIns="50800" spcFirstLastPara="1" rIns="50800" wrap="square" tIns="25400">
            <a:normAutofit/>
          </a:bodyPr>
          <a:lstStyle>
            <a:lvl1pPr lvl="0" algn="l">
              <a:spcBef>
                <a:spcPts val="0"/>
              </a:spcBef>
              <a:spcAft>
                <a:spcPts val="0"/>
              </a:spcAft>
              <a:buClr>
                <a:schemeClr val="dk1"/>
              </a:buClr>
              <a:buSzPts val="1100"/>
              <a:buFont typeface="Calibri"/>
              <a:buNone/>
              <a:defRPr b="1" sz="1100"/>
            </a:lvl1pPr>
            <a:lvl2pPr lvl="1">
              <a:spcBef>
                <a:spcPts val="0"/>
              </a:spcBef>
              <a:spcAft>
                <a:spcPts val="0"/>
              </a:spcAft>
              <a:buSzPts val="800"/>
              <a:buNone/>
              <a:defRPr/>
            </a:lvl2pPr>
            <a:lvl3pPr lvl="2">
              <a:spcBef>
                <a:spcPts val="0"/>
              </a:spcBef>
              <a:spcAft>
                <a:spcPts val="0"/>
              </a:spcAft>
              <a:buSzPts val="800"/>
              <a:buNone/>
              <a:defRPr/>
            </a:lvl3pPr>
            <a:lvl4pPr lvl="3">
              <a:spcBef>
                <a:spcPts val="0"/>
              </a:spcBef>
              <a:spcAft>
                <a:spcPts val="0"/>
              </a:spcAft>
              <a:buSzPts val="800"/>
              <a:buNone/>
              <a:defRPr/>
            </a:lvl4pPr>
            <a:lvl5pPr lvl="4">
              <a:spcBef>
                <a:spcPts val="0"/>
              </a:spcBef>
              <a:spcAft>
                <a:spcPts val="0"/>
              </a:spcAft>
              <a:buSzPts val="800"/>
              <a:buNone/>
              <a:defRPr/>
            </a:lvl5pPr>
            <a:lvl6pPr lvl="5">
              <a:spcBef>
                <a:spcPts val="0"/>
              </a:spcBef>
              <a:spcAft>
                <a:spcPts val="0"/>
              </a:spcAft>
              <a:buSzPts val="800"/>
              <a:buNone/>
              <a:defRPr/>
            </a:lvl6pPr>
            <a:lvl7pPr lvl="6">
              <a:spcBef>
                <a:spcPts val="0"/>
              </a:spcBef>
              <a:spcAft>
                <a:spcPts val="0"/>
              </a:spcAft>
              <a:buSzPts val="800"/>
              <a:buNone/>
              <a:defRPr/>
            </a:lvl7pPr>
            <a:lvl8pPr lvl="7">
              <a:spcBef>
                <a:spcPts val="0"/>
              </a:spcBef>
              <a:spcAft>
                <a:spcPts val="0"/>
              </a:spcAft>
              <a:buSzPts val="800"/>
              <a:buNone/>
              <a:defRPr/>
            </a:lvl8pPr>
            <a:lvl9pPr lvl="8">
              <a:spcBef>
                <a:spcPts val="0"/>
              </a:spcBef>
              <a:spcAft>
                <a:spcPts val="0"/>
              </a:spcAft>
              <a:buSzPts val="800"/>
              <a:buNone/>
              <a:defRPr/>
            </a:lvl9pPr>
          </a:lstStyle>
          <a:p/>
        </p:txBody>
      </p:sp>
      <p:sp>
        <p:nvSpPr>
          <p:cNvPr id="60" name="Google Shape;60;p9"/>
          <p:cNvSpPr txBox="1"/>
          <p:nvPr>
            <p:ph idx="1" type="body"/>
          </p:nvPr>
        </p:nvSpPr>
        <p:spPr>
          <a:xfrm>
            <a:off x="1787525" y="182033"/>
            <a:ext cx="2556000" cy="3902100"/>
          </a:xfrm>
          <a:prstGeom prst="rect">
            <a:avLst/>
          </a:prstGeom>
          <a:noFill/>
          <a:ln>
            <a:noFill/>
          </a:ln>
        </p:spPr>
        <p:txBody>
          <a:bodyPr anchorCtr="0" anchor="t" bIns="25400" lIns="50800" spcFirstLastPara="1" rIns="50800" wrap="square" tIns="25400">
            <a:normAutofit/>
          </a:bodyPr>
          <a:lstStyle>
            <a:lvl1pPr indent="-342900" lvl="0" marL="457200" algn="l">
              <a:spcBef>
                <a:spcPts val="400"/>
              </a:spcBef>
              <a:spcAft>
                <a:spcPts val="0"/>
              </a:spcAft>
              <a:buClr>
                <a:schemeClr val="dk1"/>
              </a:buClr>
              <a:buSzPts val="1800"/>
              <a:buChar char="•"/>
              <a:defRPr sz="1800"/>
            </a:lvl1pPr>
            <a:lvl2pPr indent="-330200" lvl="1" marL="914400" algn="l">
              <a:spcBef>
                <a:spcPts val="300"/>
              </a:spcBef>
              <a:spcAft>
                <a:spcPts val="0"/>
              </a:spcAft>
              <a:buClr>
                <a:schemeClr val="dk1"/>
              </a:buClr>
              <a:buSzPts val="1600"/>
              <a:buChar char="–"/>
              <a:defRPr sz="1600"/>
            </a:lvl2pPr>
            <a:lvl3pPr indent="-311150" lvl="2" marL="1371600" algn="l">
              <a:spcBef>
                <a:spcPts val="300"/>
              </a:spcBef>
              <a:spcAft>
                <a:spcPts val="0"/>
              </a:spcAft>
              <a:buClr>
                <a:schemeClr val="dk1"/>
              </a:buClr>
              <a:buSzPts val="1300"/>
              <a:buChar char="•"/>
              <a:defRPr sz="1300"/>
            </a:lvl3pPr>
            <a:lvl4pPr indent="-298450" lvl="3" marL="1828800" algn="l">
              <a:spcBef>
                <a:spcPts val="200"/>
              </a:spcBef>
              <a:spcAft>
                <a:spcPts val="0"/>
              </a:spcAft>
              <a:buClr>
                <a:schemeClr val="dk1"/>
              </a:buClr>
              <a:buSzPts val="1100"/>
              <a:buChar char="–"/>
              <a:defRPr sz="1100"/>
            </a:lvl4pPr>
            <a:lvl5pPr indent="-298450" lvl="4" marL="2286000" algn="l">
              <a:spcBef>
                <a:spcPts val="200"/>
              </a:spcBef>
              <a:spcAft>
                <a:spcPts val="0"/>
              </a:spcAft>
              <a:buClr>
                <a:schemeClr val="dk1"/>
              </a:buClr>
              <a:buSzPts val="1100"/>
              <a:buChar char="»"/>
              <a:defRPr sz="1100"/>
            </a:lvl5pPr>
            <a:lvl6pPr indent="-298450" lvl="5" marL="2743200" algn="l">
              <a:spcBef>
                <a:spcPts val="200"/>
              </a:spcBef>
              <a:spcAft>
                <a:spcPts val="0"/>
              </a:spcAft>
              <a:buClr>
                <a:schemeClr val="dk1"/>
              </a:buClr>
              <a:buSzPts val="1100"/>
              <a:buChar char="•"/>
              <a:defRPr sz="1100"/>
            </a:lvl6pPr>
            <a:lvl7pPr indent="-298450" lvl="6" marL="3200400" algn="l">
              <a:spcBef>
                <a:spcPts val="200"/>
              </a:spcBef>
              <a:spcAft>
                <a:spcPts val="0"/>
              </a:spcAft>
              <a:buClr>
                <a:schemeClr val="dk1"/>
              </a:buClr>
              <a:buSzPts val="1100"/>
              <a:buChar char="•"/>
              <a:defRPr sz="1100"/>
            </a:lvl7pPr>
            <a:lvl8pPr indent="-298450" lvl="7" marL="3657600" algn="l">
              <a:spcBef>
                <a:spcPts val="200"/>
              </a:spcBef>
              <a:spcAft>
                <a:spcPts val="0"/>
              </a:spcAft>
              <a:buClr>
                <a:schemeClr val="dk1"/>
              </a:buClr>
              <a:buSzPts val="1100"/>
              <a:buChar char="•"/>
              <a:defRPr sz="1100"/>
            </a:lvl8pPr>
            <a:lvl9pPr indent="-298450" lvl="8" marL="4114800" algn="l">
              <a:spcBef>
                <a:spcPts val="200"/>
              </a:spcBef>
              <a:spcAft>
                <a:spcPts val="0"/>
              </a:spcAft>
              <a:buClr>
                <a:schemeClr val="dk1"/>
              </a:buClr>
              <a:buSzPts val="1100"/>
              <a:buChar char="•"/>
              <a:defRPr sz="1100"/>
            </a:lvl9pPr>
          </a:lstStyle>
          <a:p/>
        </p:txBody>
      </p:sp>
      <p:sp>
        <p:nvSpPr>
          <p:cNvPr id="61" name="Google Shape;61;p9"/>
          <p:cNvSpPr txBox="1"/>
          <p:nvPr>
            <p:ph idx="2" type="body"/>
          </p:nvPr>
        </p:nvSpPr>
        <p:spPr>
          <a:xfrm>
            <a:off x="228600" y="956733"/>
            <a:ext cx="1504200" cy="3127500"/>
          </a:xfrm>
          <a:prstGeom prst="rect">
            <a:avLst/>
          </a:prstGeom>
          <a:noFill/>
          <a:ln>
            <a:noFill/>
          </a:ln>
        </p:spPr>
        <p:txBody>
          <a:bodyPr anchorCtr="0" anchor="t" bIns="25400" lIns="50800" spcFirstLastPara="1" rIns="50800" wrap="square" tIns="25400">
            <a:normAutofit/>
          </a:bodyPr>
          <a:lstStyle>
            <a:lvl1pPr indent="-228600" lvl="0" marL="457200" algn="l">
              <a:spcBef>
                <a:spcPts val="200"/>
              </a:spcBef>
              <a:spcAft>
                <a:spcPts val="0"/>
              </a:spcAft>
              <a:buClr>
                <a:schemeClr val="dk1"/>
              </a:buClr>
              <a:buSzPts val="800"/>
              <a:buNone/>
              <a:defRPr sz="800"/>
            </a:lvl1pPr>
            <a:lvl2pPr indent="-228600" lvl="1" marL="914400" algn="l">
              <a:spcBef>
                <a:spcPts val="100"/>
              </a:spcBef>
              <a:spcAft>
                <a:spcPts val="0"/>
              </a:spcAft>
              <a:buClr>
                <a:schemeClr val="dk1"/>
              </a:buClr>
              <a:buSzPts val="700"/>
              <a:buNone/>
              <a:defRPr sz="700"/>
            </a:lvl2pPr>
            <a:lvl3pPr indent="-228600" lvl="2" marL="1371600" algn="l">
              <a:spcBef>
                <a:spcPts val="100"/>
              </a:spcBef>
              <a:spcAft>
                <a:spcPts val="0"/>
              </a:spcAft>
              <a:buClr>
                <a:schemeClr val="dk1"/>
              </a:buClr>
              <a:buSzPts val="600"/>
              <a:buNone/>
              <a:defRPr sz="600"/>
            </a:lvl3pPr>
            <a:lvl4pPr indent="-228600" lvl="3" marL="1828800" algn="l">
              <a:spcBef>
                <a:spcPts val="100"/>
              </a:spcBef>
              <a:spcAft>
                <a:spcPts val="0"/>
              </a:spcAft>
              <a:buClr>
                <a:schemeClr val="dk1"/>
              </a:buClr>
              <a:buSzPts val="500"/>
              <a:buNone/>
              <a:defRPr sz="500"/>
            </a:lvl4pPr>
            <a:lvl5pPr indent="-228600" lvl="4" marL="2286000" algn="l">
              <a:spcBef>
                <a:spcPts val="100"/>
              </a:spcBef>
              <a:spcAft>
                <a:spcPts val="0"/>
              </a:spcAft>
              <a:buClr>
                <a:schemeClr val="dk1"/>
              </a:buClr>
              <a:buSzPts val="500"/>
              <a:buNone/>
              <a:defRPr sz="500"/>
            </a:lvl5pPr>
            <a:lvl6pPr indent="-228600" lvl="5" marL="2743200" algn="l">
              <a:spcBef>
                <a:spcPts val="100"/>
              </a:spcBef>
              <a:spcAft>
                <a:spcPts val="0"/>
              </a:spcAft>
              <a:buClr>
                <a:schemeClr val="dk1"/>
              </a:buClr>
              <a:buSzPts val="500"/>
              <a:buNone/>
              <a:defRPr sz="500"/>
            </a:lvl6pPr>
            <a:lvl7pPr indent="-228600" lvl="6" marL="3200400" algn="l">
              <a:spcBef>
                <a:spcPts val="100"/>
              </a:spcBef>
              <a:spcAft>
                <a:spcPts val="0"/>
              </a:spcAft>
              <a:buClr>
                <a:schemeClr val="dk1"/>
              </a:buClr>
              <a:buSzPts val="500"/>
              <a:buNone/>
              <a:defRPr sz="500"/>
            </a:lvl7pPr>
            <a:lvl8pPr indent="-228600" lvl="7" marL="3657600" algn="l">
              <a:spcBef>
                <a:spcPts val="100"/>
              </a:spcBef>
              <a:spcAft>
                <a:spcPts val="0"/>
              </a:spcAft>
              <a:buClr>
                <a:schemeClr val="dk1"/>
              </a:buClr>
              <a:buSzPts val="500"/>
              <a:buNone/>
              <a:defRPr sz="500"/>
            </a:lvl8pPr>
            <a:lvl9pPr indent="-228600" lvl="8" marL="4114800" algn="l">
              <a:spcBef>
                <a:spcPts val="100"/>
              </a:spcBef>
              <a:spcAft>
                <a:spcPts val="0"/>
              </a:spcAft>
              <a:buClr>
                <a:schemeClr val="dk1"/>
              </a:buClr>
              <a:buSzPts val="500"/>
              <a:buNone/>
              <a:defRPr sz="500"/>
            </a:lvl9pPr>
          </a:lstStyle>
          <a:p/>
        </p:txBody>
      </p:sp>
      <p:sp>
        <p:nvSpPr>
          <p:cNvPr id="62" name="Google Shape;62;p9"/>
          <p:cNvSpPr txBox="1"/>
          <p:nvPr>
            <p:ph idx="10" type="dt"/>
          </p:nvPr>
        </p:nvSpPr>
        <p:spPr>
          <a:xfrm>
            <a:off x="228600" y="4237567"/>
            <a:ext cx="1066800" cy="243300"/>
          </a:xfrm>
          <a:prstGeom prst="rect">
            <a:avLst/>
          </a:prstGeom>
          <a:noFill/>
          <a:ln>
            <a:noFill/>
          </a:ln>
        </p:spPr>
        <p:txBody>
          <a:bodyPr anchorCtr="0" anchor="ctr" bIns="25400" lIns="50800" spcFirstLastPara="1" rIns="50800" wrap="square" tIns="25400">
            <a:noAutofit/>
          </a:bodyPr>
          <a:lstStyle>
            <a:lvl1pPr lvl="0" algn="l">
              <a:spcBef>
                <a:spcPts val="0"/>
              </a:spcBef>
              <a:spcAft>
                <a:spcPts val="0"/>
              </a:spcAft>
              <a:buSzPts val="800"/>
              <a:buNone/>
              <a:defRPr/>
            </a:lvl1pPr>
            <a:lvl2pPr lvl="1" algn="l">
              <a:spcBef>
                <a:spcPts val="0"/>
              </a:spcBef>
              <a:spcAft>
                <a:spcPts val="0"/>
              </a:spcAft>
              <a:buSzPts val="800"/>
              <a:buNone/>
              <a:defRPr/>
            </a:lvl2pPr>
            <a:lvl3pPr lvl="2" algn="l">
              <a:spcBef>
                <a:spcPts val="0"/>
              </a:spcBef>
              <a:spcAft>
                <a:spcPts val="0"/>
              </a:spcAft>
              <a:buSzPts val="800"/>
              <a:buNone/>
              <a:defRPr/>
            </a:lvl3pPr>
            <a:lvl4pPr lvl="3" algn="l">
              <a:spcBef>
                <a:spcPts val="0"/>
              </a:spcBef>
              <a:spcAft>
                <a:spcPts val="0"/>
              </a:spcAft>
              <a:buSzPts val="800"/>
              <a:buNone/>
              <a:defRPr/>
            </a:lvl4pPr>
            <a:lvl5pPr lvl="4" algn="l">
              <a:spcBef>
                <a:spcPts val="0"/>
              </a:spcBef>
              <a:spcAft>
                <a:spcPts val="0"/>
              </a:spcAft>
              <a:buSzPts val="800"/>
              <a:buNone/>
              <a:defRPr/>
            </a:lvl5pPr>
            <a:lvl6pPr lvl="5" algn="l">
              <a:spcBef>
                <a:spcPts val="0"/>
              </a:spcBef>
              <a:spcAft>
                <a:spcPts val="0"/>
              </a:spcAft>
              <a:buSzPts val="800"/>
              <a:buNone/>
              <a:defRPr/>
            </a:lvl6pPr>
            <a:lvl7pPr lvl="6" algn="l">
              <a:spcBef>
                <a:spcPts val="0"/>
              </a:spcBef>
              <a:spcAft>
                <a:spcPts val="0"/>
              </a:spcAft>
              <a:buSzPts val="800"/>
              <a:buNone/>
              <a:defRPr/>
            </a:lvl7pPr>
            <a:lvl8pPr lvl="7" algn="l">
              <a:spcBef>
                <a:spcPts val="0"/>
              </a:spcBef>
              <a:spcAft>
                <a:spcPts val="0"/>
              </a:spcAft>
              <a:buSzPts val="800"/>
              <a:buNone/>
              <a:defRPr/>
            </a:lvl8pPr>
            <a:lvl9pPr lvl="8" algn="l">
              <a:spcBef>
                <a:spcPts val="0"/>
              </a:spcBef>
              <a:spcAft>
                <a:spcPts val="0"/>
              </a:spcAft>
              <a:buSzPts val="800"/>
              <a:buNone/>
              <a:defRPr/>
            </a:lvl9pPr>
          </a:lstStyle>
          <a:p/>
        </p:txBody>
      </p:sp>
      <p:sp>
        <p:nvSpPr>
          <p:cNvPr id="63" name="Google Shape;63;p9"/>
          <p:cNvSpPr txBox="1"/>
          <p:nvPr>
            <p:ph idx="11" type="ftr"/>
          </p:nvPr>
        </p:nvSpPr>
        <p:spPr>
          <a:xfrm>
            <a:off x="1562100" y="4237567"/>
            <a:ext cx="1447800" cy="243300"/>
          </a:xfrm>
          <a:prstGeom prst="rect">
            <a:avLst/>
          </a:prstGeom>
          <a:noFill/>
          <a:ln>
            <a:noFill/>
          </a:ln>
        </p:spPr>
        <p:txBody>
          <a:bodyPr anchorCtr="0" anchor="ctr" bIns="25400" lIns="50800" spcFirstLastPara="1" rIns="50800" wrap="square" tIns="25400">
            <a:noAutofit/>
          </a:bodyPr>
          <a:lstStyle>
            <a:lvl1pPr lvl="0" algn="ctr">
              <a:spcBef>
                <a:spcPts val="0"/>
              </a:spcBef>
              <a:spcAft>
                <a:spcPts val="0"/>
              </a:spcAft>
              <a:buSzPts val="800"/>
              <a:buNone/>
              <a:defRPr/>
            </a:lvl1pPr>
            <a:lvl2pPr lvl="1" algn="l">
              <a:spcBef>
                <a:spcPts val="0"/>
              </a:spcBef>
              <a:spcAft>
                <a:spcPts val="0"/>
              </a:spcAft>
              <a:buSzPts val="800"/>
              <a:buNone/>
              <a:defRPr/>
            </a:lvl2pPr>
            <a:lvl3pPr lvl="2" algn="l">
              <a:spcBef>
                <a:spcPts val="0"/>
              </a:spcBef>
              <a:spcAft>
                <a:spcPts val="0"/>
              </a:spcAft>
              <a:buSzPts val="800"/>
              <a:buNone/>
              <a:defRPr/>
            </a:lvl3pPr>
            <a:lvl4pPr lvl="3" algn="l">
              <a:spcBef>
                <a:spcPts val="0"/>
              </a:spcBef>
              <a:spcAft>
                <a:spcPts val="0"/>
              </a:spcAft>
              <a:buSzPts val="800"/>
              <a:buNone/>
              <a:defRPr/>
            </a:lvl4pPr>
            <a:lvl5pPr lvl="4" algn="l">
              <a:spcBef>
                <a:spcPts val="0"/>
              </a:spcBef>
              <a:spcAft>
                <a:spcPts val="0"/>
              </a:spcAft>
              <a:buSzPts val="800"/>
              <a:buNone/>
              <a:defRPr/>
            </a:lvl5pPr>
            <a:lvl6pPr lvl="5" algn="l">
              <a:spcBef>
                <a:spcPts val="0"/>
              </a:spcBef>
              <a:spcAft>
                <a:spcPts val="0"/>
              </a:spcAft>
              <a:buSzPts val="800"/>
              <a:buNone/>
              <a:defRPr/>
            </a:lvl6pPr>
            <a:lvl7pPr lvl="6" algn="l">
              <a:spcBef>
                <a:spcPts val="0"/>
              </a:spcBef>
              <a:spcAft>
                <a:spcPts val="0"/>
              </a:spcAft>
              <a:buSzPts val="800"/>
              <a:buNone/>
              <a:defRPr/>
            </a:lvl7pPr>
            <a:lvl8pPr lvl="7" algn="l">
              <a:spcBef>
                <a:spcPts val="0"/>
              </a:spcBef>
              <a:spcAft>
                <a:spcPts val="0"/>
              </a:spcAft>
              <a:buSzPts val="800"/>
              <a:buNone/>
              <a:defRPr/>
            </a:lvl8pPr>
            <a:lvl9pPr lvl="8" algn="l">
              <a:spcBef>
                <a:spcPts val="0"/>
              </a:spcBef>
              <a:spcAft>
                <a:spcPts val="0"/>
              </a:spcAft>
              <a:buSzPts val="800"/>
              <a:buNone/>
              <a:defRPr/>
            </a:lvl9pPr>
          </a:lstStyle>
          <a:p/>
        </p:txBody>
      </p:sp>
      <p:sp>
        <p:nvSpPr>
          <p:cNvPr id="64" name="Google Shape;64;p9"/>
          <p:cNvSpPr txBox="1"/>
          <p:nvPr>
            <p:ph idx="12" type="sldNum"/>
          </p:nvPr>
        </p:nvSpPr>
        <p:spPr>
          <a:xfrm>
            <a:off x="3276600" y="4237567"/>
            <a:ext cx="1066800" cy="243300"/>
          </a:xfrm>
          <a:prstGeom prst="rect">
            <a:avLst/>
          </a:prstGeom>
          <a:noFill/>
          <a:ln>
            <a:noFill/>
          </a:ln>
        </p:spPr>
        <p:txBody>
          <a:bodyPr anchorCtr="0" anchor="ctr" bIns="25400" lIns="50800" spcFirstLastPara="1" rIns="50800" wrap="square" tIns="254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with Caption" type="picTx">
  <p:cSld name="PICTURE_WITH_CAPTION_TEXT">
    <p:spTree>
      <p:nvGrpSpPr>
        <p:cNvPr id="65" name="Shape 65"/>
        <p:cNvGrpSpPr/>
        <p:nvPr/>
      </p:nvGrpSpPr>
      <p:grpSpPr>
        <a:xfrm>
          <a:off x="0" y="0"/>
          <a:ext cx="0" cy="0"/>
          <a:chOff x="0" y="0"/>
          <a:chExt cx="0" cy="0"/>
        </a:xfrm>
      </p:grpSpPr>
      <p:sp>
        <p:nvSpPr>
          <p:cNvPr id="66" name="Google Shape;66;p10"/>
          <p:cNvSpPr txBox="1"/>
          <p:nvPr>
            <p:ph type="title"/>
          </p:nvPr>
        </p:nvSpPr>
        <p:spPr>
          <a:xfrm>
            <a:off x="896144" y="3200400"/>
            <a:ext cx="2743200" cy="377700"/>
          </a:xfrm>
          <a:prstGeom prst="rect">
            <a:avLst/>
          </a:prstGeom>
          <a:noFill/>
          <a:ln>
            <a:noFill/>
          </a:ln>
        </p:spPr>
        <p:txBody>
          <a:bodyPr anchorCtr="0" anchor="b" bIns="25400" lIns="50800" spcFirstLastPara="1" rIns="50800" wrap="square" tIns="25400">
            <a:normAutofit/>
          </a:bodyPr>
          <a:lstStyle>
            <a:lvl1pPr lvl="0" algn="l">
              <a:spcBef>
                <a:spcPts val="0"/>
              </a:spcBef>
              <a:spcAft>
                <a:spcPts val="0"/>
              </a:spcAft>
              <a:buClr>
                <a:schemeClr val="dk1"/>
              </a:buClr>
              <a:buSzPts val="1100"/>
              <a:buFont typeface="Calibri"/>
              <a:buNone/>
              <a:defRPr b="1" sz="1100"/>
            </a:lvl1pPr>
            <a:lvl2pPr lvl="1">
              <a:spcBef>
                <a:spcPts val="0"/>
              </a:spcBef>
              <a:spcAft>
                <a:spcPts val="0"/>
              </a:spcAft>
              <a:buSzPts val="800"/>
              <a:buNone/>
              <a:defRPr/>
            </a:lvl2pPr>
            <a:lvl3pPr lvl="2">
              <a:spcBef>
                <a:spcPts val="0"/>
              </a:spcBef>
              <a:spcAft>
                <a:spcPts val="0"/>
              </a:spcAft>
              <a:buSzPts val="800"/>
              <a:buNone/>
              <a:defRPr/>
            </a:lvl3pPr>
            <a:lvl4pPr lvl="3">
              <a:spcBef>
                <a:spcPts val="0"/>
              </a:spcBef>
              <a:spcAft>
                <a:spcPts val="0"/>
              </a:spcAft>
              <a:buSzPts val="800"/>
              <a:buNone/>
              <a:defRPr/>
            </a:lvl4pPr>
            <a:lvl5pPr lvl="4">
              <a:spcBef>
                <a:spcPts val="0"/>
              </a:spcBef>
              <a:spcAft>
                <a:spcPts val="0"/>
              </a:spcAft>
              <a:buSzPts val="800"/>
              <a:buNone/>
              <a:defRPr/>
            </a:lvl5pPr>
            <a:lvl6pPr lvl="5">
              <a:spcBef>
                <a:spcPts val="0"/>
              </a:spcBef>
              <a:spcAft>
                <a:spcPts val="0"/>
              </a:spcAft>
              <a:buSzPts val="800"/>
              <a:buNone/>
              <a:defRPr/>
            </a:lvl6pPr>
            <a:lvl7pPr lvl="6">
              <a:spcBef>
                <a:spcPts val="0"/>
              </a:spcBef>
              <a:spcAft>
                <a:spcPts val="0"/>
              </a:spcAft>
              <a:buSzPts val="800"/>
              <a:buNone/>
              <a:defRPr/>
            </a:lvl7pPr>
            <a:lvl8pPr lvl="7">
              <a:spcBef>
                <a:spcPts val="0"/>
              </a:spcBef>
              <a:spcAft>
                <a:spcPts val="0"/>
              </a:spcAft>
              <a:buSzPts val="800"/>
              <a:buNone/>
              <a:defRPr/>
            </a:lvl8pPr>
            <a:lvl9pPr lvl="8">
              <a:spcBef>
                <a:spcPts val="0"/>
              </a:spcBef>
              <a:spcAft>
                <a:spcPts val="0"/>
              </a:spcAft>
              <a:buSzPts val="800"/>
              <a:buNone/>
              <a:defRPr/>
            </a:lvl9pPr>
          </a:lstStyle>
          <a:p/>
        </p:txBody>
      </p:sp>
      <p:sp>
        <p:nvSpPr>
          <p:cNvPr id="67" name="Google Shape;67;p10"/>
          <p:cNvSpPr/>
          <p:nvPr>
            <p:ph idx="2" type="pic"/>
          </p:nvPr>
        </p:nvSpPr>
        <p:spPr>
          <a:xfrm>
            <a:off x="896144" y="408517"/>
            <a:ext cx="2743200" cy="2743200"/>
          </a:xfrm>
          <a:prstGeom prst="rect">
            <a:avLst/>
          </a:prstGeom>
          <a:noFill/>
          <a:ln>
            <a:noFill/>
          </a:ln>
        </p:spPr>
      </p:sp>
      <p:sp>
        <p:nvSpPr>
          <p:cNvPr id="68" name="Google Shape;68;p10"/>
          <p:cNvSpPr txBox="1"/>
          <p:nvPr>
            <p:ph idx="1" type="body"/>
          </p:nvPr>
        </p:nvSpPr>
        <p:spPr>
          <a:xfrm>
            <a:off x="896144" y="3578225"/>
            <a:ext cx="2743200" cy="536700"/>
          </a:xfrm>
          <a:prstGeom prst="rect">
            <a:avLst/>
          </a:prstGeom>
          <a:noFill/>
          <a:ln>
            <a:noFill/>
          </a:ln>
        </p:spPr>
        <p:txBody>
          <a:bodyPr anchorCtr="0" anchor="t" bIns="25400" lIns="50800" spcFirstLastPara="1" rIns="50800" wrap="square" tIns="25400">
            <a:normAutofit/>
          </a:bodyPr>
          <a:lstStyle>
            <a:lvl1pPr indent="-228600" lvl="0" marL="457200" algn="l">
              <a:spcBef>
                <a:spcPts val="200"/>
              </a:spcBef>
              <a:spcAft>
                <a:spcPts val="0"/>
              </a:spcAft>
              <a:buClr>
                <a:schemeClr val="dk1"/>
              </a:buClr>
              <a:buSzPts val="800"/>
              <a:buNone/>
              <a:defRPr sz="800"/>
            </a:lvl1pPr>
            <a:lvl2pPr indent="-228600" lvl="1" marL="914400" algn="l">
              <a:spcBef>
                <a:spcPts val="100"/>
              </a:spcBef>
              <a:spcAft>
                <a:spcPts val="0"/>
              </a:spcAft>
              <a:buClr>
                <a:schemeClr val="dk1"/>
              </a:buClr>
              <a:buSzPts val="700"/>
              <a:buNone/>
              <a:defRPr sz="700"/>
            </a:lvl2pPr>
            <a:lvl3pPr indent="-228600" lvl="2" marL="1371600" algn="l">
              <a:spcBef>
                <a:spcPts val="100"/>
              </a:spcBef>
              <a:spcAft>
                <a:spcPts val="0"/>
              </a:spcAft>
              <a:buClr>
                <a:schemeClr val="dk1"/>
              </a:buClr>
              <a:buSzPts val="600"/>
              <a:buNone/>
              <a:defRPr sz="600"/>
            </a:lvl3pPr>
            <a:lvl4pPr indent="-228600" lvl="3" marL="1828800" algn="l">
              <a:spcBef>
                <a:spcPts val="100"/>
              </a:spcBef>
              <a:spcAft>
                <a:spcPts val="0"/>
              </a:spcAft>
              <a:buClr>
                <a:schemeClr val="dk1"/>
              </a:buClr>
              <a:buSzPts val="500"/>
              <a:buNone/>
              <a:defRPr sz="500"/>
            </a:lvl4pPr>
            <a:lvl5pPr indent="-228600" lvl="4" marL="2286000" algn="l">
              <a:spcBef>
                <a:spcPts val="100"/>
              </a:spcBef>
              <a:spcAft>
                <a:spcPts val="0"/>
              </a:spcAft>
              <a:buClr>
                <a:schemeClr val="dk1"/>
              </a:buClr>
              <a:buSzPts val="500"/>
              <a:buNone/>
              <a:defRPr sz="500"/>
            </a:lvl5pPr>
            <a:lvl6pPr indent="-228600" lvl="5" marL="2743200" algn="l">
              <a:spcBef>
                <a:spcPts val="100"/>
              </a:spcBef>
              <a:spcAft>
                <a:spcPts val="0"/>
              </a:spcAft>
              <a:buClr>
                <a:schemeClr val="dk1"/>
              </a:buClr>
              <a:buSzPts val="500"/>
              <a:buNone/>
              <a:defRPr sz="500"/>
            </a:lvl6pPr>
            <a:lvl7pPr indent="-228600" lvl="6" marL="3200400" algn="l">
              <a:spcBef>
                <a:spcPts val="100"/>
              </a:spcBef>
              <a:spcAft>
                <a:spcPts val="0"/>
              </a:spcAft>
              <a:buClr>
                <a:schemeClr val="dk1"/>
              </a:buClr>
              <a:buSzPts val="500"/>
              <a:buNone/>
              <a:defRPr sz="500"/>
            </a:lvl7pPr>
            <a:lvl8pPr indent="-228600" lvl="7" marL="3657600" algn="l">
              <a:spcBef>
                <a:spcPts val="100"/>
              </a:spcBef>
              <a:spcAft>
                <a:spcPts val="0"/>
              </a:spcAft>
              <a:buClr>
                <a:schemeClr val="dk1"/>
              </a:buClr>
              <a:buSzPts val="500"/>
              <a:buNone/>
              <a:defRPr sz="500"/>
            </a:lvl8pPr>
            <a:lvl9pPr indent="-228600" lvl="8" marL="4114800" algn="l">
              <a:spcBef>
                <a:spcPts val="100"/>
              </a:spcBef>
              <a:spcAft>
                <a:spcPts val="0"/>
              </a:spcAft>
              <a:buClr>
                <a:schemeClr val="dk1"/>
              </a:buClr>
              <a:buSzPts val="500"/>
              <a:buNone/>
              <a:defRPr sz="500"/>
            </a:lvl9pPr>
          </a:lstStyle>
          <a:p/>
        </p:txBody>
      </p:sp>
      <p:sp>
        <p:nvSpPr>
          <p:cNvPr id="69" name="Google Shape;69;p10"/>
          <p:cNvSpPr txBox="1"/>
          <p:nvPr>
            <p:ph idx="10" type="dt"/>
          </p:nvPr>
        </p:nvSpPr>
        <p:spPr>
          <a:xfrm>
            <a:off x="228600" y="4237567"/>
            <a:ext cx="1066800" cy="243300"/>
          </a:xfrm>
          <a:prstGeom prst="rect">
            <a:avLst/>
          </a:prstGeom>
          <a:noFill/>
          <a:ln>
            <a:noFill/>
          </a:ln>
        </p:spPr>
        <p:txBody>
          <a:bodyPr anchorCtr="0" anchor="ctr" bIns="25400" lIns="50800" spcFirstLastPara="1" rIns="50800" wrap="square" tIns="25400">
            <a:noAutofit/>
          </a:bodyPr>
          <a:lstStyle>
            <a:lvl1pPr lvl="0" algn="l">
              <a:spcBef>
                <a:spcPts val="0"/>
              </a:spcBef>
              <a:spcAft>
                <a:spcPts val="0"/>
              </a:spcAft>
              <a:buSzPts val="800"/>
              <a:buNone/>
              <a:defRPr/>
            </a:lvl1pPr>
            <a:lvl2pPr lvl="1" algn="l">
              <a:spcBef>
                <a:spcPts val="0"/>
              </a:spcBef>
              <a:spcAft>
                <a:spcPts val="0"/>
              </a:spcAft>
              <a:buSzPts val="800"/>
              <a:buNone/>
              <a:defRPr/>
            </a:lvl2pPr>
            <a:lvl3pPr lvl="2" algn="l">
              <a:spcBef>
                <a:spcPts val="0"/>
              </a:spcBef>
              <a:spcAft>
                <a:spcPts val="0"/>
              </a:spcAft>
              <a:buSzPts val="800"/>
              <a:buNone/>
              <a:defRPr/>
            </a:lvl3pPr>
            <a:lvl4pPr lvl="3" algn="l">
              <a:spcBef>
                <a:spcPts val="0"/>
              </a:spcBef>
              <a:spcAft>
                <a:spcPts val="0"/>
              </a:spcAft>
              <a:buSzPts val="800"/>
              <a:buNone/>
              <a:defRPr/>
            </a:lvl4pPr>
            <a:lvl5pPr lvl="4" algn="l">
              <a:spcBef>
                <a:spcPts val="0"/>
              </a:spcBef>
              <a:spcAft>
                <a:spcPts val="0"/>
              </a:spcAft>
              <a:buSzPts val="800"/>
              <a:buNone/>
              <a:defRPr/>
            </a:lvl5pPr>
            <a:lvl6pPr lvl="5" algn="l">
              <a:spcBef>
                <a:spcPts val="0"/>
              </a:spcBef>
              <a:spcAft>
                <a:spcPts val="0"/>
              </a:spcAft>
              <a:buSzPts val="800"/>
              <a:buNone/>
              <a:defRPr/>
            </a:lvl6pPr>
            <a:lvl7pPr lvl="6" algn="l">
              <a:spcBef>
                <a:spcPts val="0"/>
              </a:spcBef>
              <a:spcAft>
                <a:spcPts val="0"/>
              </a:spcAft>
              <a:buSzPts val="800"/>
              <a:buNone/>
              <a:defRPr/>
            </a:lvl7pPr>
            <a:lvl8pPr lvl="7" algn="l">
              <a:spcBef>
                <a:spcPts val="0"/>
              </a:spcBef>
              <a:spcAft>
                <a:spcPts val="0"/>
              </a:spcAft>
              <a:buSzPts val="800"/>
              <a:buNone/>
              <a:defRPr/>
            </a:lvl8pPr>
            <a:lvl9pPr lvl="8" algn="l">
              <a:spcBef>
                <a:spcPts val="0"/>
              </a:spcBef>
              <a:spcAft>
                <a:spcPts val="0"/>
              </a:spcAft>
              <a:buSzPts val="800"/>
              <a:buNone/>
              <a:defRPr/>
            </a:lvl9pPr>
          </a:lstStyle>
          <a:p/>
        </p:txBody>
      </p:sp>
      <p:sp>
        <p:nvSpPr>
          <p:cNvPr id="70" name="Google Shape;70;p10"/>
          <p:cNvSpPr txBox="1"/>
          <p:nvPr>
            <p:ph idx="11" type="ftr"/>
          </p:nvPr>
        </p:nvSpPr>
        <p:spPr>
          <a:xfrm>
            <a:off x="1562100" y="4237567"/>
            <a:ext cx="1447800" cy="243300"/>
          </a:xfrm>
          <a:prstGeom prst="rect">
            <a:avLst/>
          </a:prstGeom>
          <a:noFill/>
          <a:ln>
            <a:noFill/>
          </a:ln>
        </p:spPr>
        <p:txBody>
          <a:bodyPr anchorCtr="0" anchor="ctr" bIns="25400" lIns="50800" spcFirstLastPara="1" rIns="50800" wrap="square" tIns="25400">
            <a:noAutofit/>
          </a:bodyPr>
          <a:lstStyle>
            <a:lvl1pPr lvl="0" algn="ctr">
              <a:spcBef>
                <a:spcPts val="0"/>
              </a:spcBef>
              <a:spcAft>
                <a:spcPts val="0"/>
              </a:spcAft>
              <a:buSzPts val="800"/>
              <a:buNone/>
              <a:defRPr/>
            </a:lvl1pPr>
            <a:lvl2pPr lvl="1" algn="l">
              <a:spcBef>
                <a:spcPts val="0"/>
              </a:spcBef>
              <a:spcAft>
                <a:spcPts val="0"/>
              </a:spcAft>
              <a:buSzPts val="800"/>
              <a:buNone/>
              <a:defRPr/>
            </a:lvl2pPr>
            <a:lvl3pPr lvl="2" algn="l">
              <a:spcBef>
                <a:spcPts val="0"/>
              </a:spcBef>
              <a:spcAft>
                <a:spcPts val="0"/>
              </a:spcAft>
              <a:buSzPts val="800"/>
              <a:buNone/>
              <a:defRPr/>
            </a:lvl3pPr>
            <a:lvl4pPr lvl="3" algn="l">
              <a:spcBef>
                <a:spcPts val="0"/>
              </a:spcBef>
              <a:spcAft>
                <a:spcPts val="0"/>
              </a:spcAft>
              <a:buSzPts val="800"/>
              <a:buNone/>
              <a:defRPr/>
            </a:lvl4pPr>
            <a:lvl5pPr lvl="4" algn="l">
              <a:spcBef>
                <a:spcPts val="0"/>
              </a:spcBef>
              <a:spcAft>
                <a:spcPts val="0"/>
              </a:spcAft>
              <a:buSzPts val="800"/>
              <a:buNone/>
              <a:defRPr/>
            </a:lvl5pPr>
            <a:lvl6pPr lvl="5" algn="l">
              <a:spcBef>
                <a:spcPts val="0"/>
              </a:spcBef>
              <a:spcAft>
                <a:spcPts val="0"/>
              </a:spcAft>
              <a:buSzPts val="800"/>
              <a:buNone/>
              <a:defRPr/>
            </a:lvl6pPr>
            <a:lvl7pPr lvl="6" algn="l">
              <a:spcBef>
                <a:spcPts val="0"/>
              </a:spcBef>
              <a:spcAft>
                <a:spcPts val="0"/>
              </a:spcAft>
              <a:buSzPts val="800"/>
              <a:buNone/>
              <a:defRPr/>
            </a:lvl7pPr>
            <a:lvl8pPr lvl="7" algn="l">
              <a:spcBef>
                <a:spcPts val="0"/>
              </a:spcBef>
              <a:spcAft>
                <a:spcPts val="0"/>
              </a:spcAft>
              <a:buSzPts val="800"/>
              <a:buNone/>
              <a:defRPr/>
            </a:lvl8pPr>
            <a:lvl9pPr lvl="8" algn="l">
              <a:spcBef>
                <a:spcPts val="0"/>
              </a:spcBef>
              <a:spcAft>
                <a:spcPts val="0"/>
              </a:spcAft>
              <a:buSzPts val="800"/>
              <a:buNone/>
              <a:defRPr/>
            </a:lvl9pPr>
          </a:lstStyle>
          <a:p/>
        </p:txBody>
      </p:sp>
      <p:sp>
        <p:nvSpPr>
          <p:cNvPr id="71" name="Google Shape;71;p10"/>
          <p:cNvSpPr txBox="1"/>
          <p:nvPr>
            <p:ph idx="12" type="sldNum"/>
          </p:nvPr>
        </p:nvSpPr>
        <p:spPr>
          <a:xfrm>
            <a:off x="3276600" y="4237567"/>
            <a:ext cx="1066800" cy="243300"/>
          </a:xfrm>
          <a:prstGeom prst="rect">
            <a:avLst/>
          </a:prstGeom>
          <a:noFill/>
          <a:ln>
            <a:noFill/>
          </a:ln>
        </p:spPr>
        <p:txBody>
          <a:bodyPr anchorCtr="0" anchor="ctr" bIns="25400" lIns="50800" spcFirstLastPara="1" rIns="50800" wrap="square" tIns="254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0" Type="http://schemas.openxmlformats.org/officeDocument/2006/relationships/slideLayout" Target="../slideLayouts/slideLayout10.xml"/><Relationship Id="rId13" Type="http://schemas.openxmlformats.org/officeDocument/2006/relationships/theme" Target="../theme/theme1.xml"/><Relationship Id="rId12" Type="http://schemas.openxmlformats.org/officeDocument/2006/relationships/slideLayout" Target="../slideLayouts/slideLayout12.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9" name="Shape 9"/>
        <p:cNvGrpSpPr/>
        <p:nvPr/>
      </p:nvGrpSpPr>
      <p:grpSpPr>
        <a:xfrm>
          <a:off x="0" y="0"/>
          <a:ext cx="0" cy="0"/>
          <a:chOff x="0" y="0"/>
          <a:chExt cx="0" cy="0"/>
        </a:xfrm>
      </p:grpSpPr>
      <p:sp>
        <p:nvSpPr>
          <p:cNvPr id="10" name="Google Shape;10;p1"/>
          <p:cNvSpPr txBox="1"/>
          <p:nvPr>
            <p:ph type="title"/>
          </p:nvPr>
        </p:nvSpPr>
        <p:spPr>
          <a:xfrm>
            <a:off x="228600" y="183092"/>
            <a:ext cx="4114800" cy="762000"/>
          </a:xfrm>
          <a:prstGeom prst="rect">
            <a:avLst/>
          </a:prstGeom>
          <a:noFill/>
          <a:ln>
            <a:noFill/>
          </a:ln>
        </p:spPr>
        <p:txBody>
          <a:bodyPr anchorCtr="0" anchor="ctr" bIns="25400" lIns="50800" spcFirstLastPara="1" rIns="50800" wrap="square" tIns="25400">
            <a:normAutofit/>
          </a:bodyPr>
          <a:lstStyle>
            <a:lvl1pPr lvl="0" marR="0" rtl="0" algn="ctr">
              <a:spcBef>
                <a:spcPts val="0"/>
              </a:spcBef>
              <a:spcAft>
                <a:spcPts val="0"/>
              </a:spcAft>
              <a:buClr>
                <a:schemeClr val="dk1"/>
              </a:buClr>
              <a:buSzPts val="2400"/>
              <a:buFont typeface="Calibri"/>
              <a:buNone/>
              <a:defRPr b="0" i="0" sz="2400" u="none" cap="none" strike="noStrike">
                <a:solidFill>
                  <a:schemeClr val="dk1"/>
                </a:solidFill>
                <a:latin typeface="Calibri"/>
                <a:ea typeface="Calibri"/>
                <a:cs typeface="Calibri"/>
                <a:sym typeface="Calibri"/>
              </a:defRPr>
            </a:lvl1pPr>
            <a:lvl2pPr lvl="1">
              <a:spcBef>
                <a:spcPts val="0"/>
              </a:spcBef>
              <a:spcAft>
                <a:spcPts val="0"/>
              </a:spcAft>
              <a:buSzPts val="800"/>
              <a:buNone/>
              <a:defRPr sz="1000"/>
            </a:lvl2pPr>
            <a:lvl3pPr lvl="2">
              <a:spcBef>
                <a:spcPts val="0"/>
              </a:spcBef>
              <a:spcAft>
                <a:spcPts val="0"/>
              </a:spcAft>
              <a:buSzPts val="800"/>
              <a:buNone/>
              <a:defRPr sz="1000"/>
            </a:lvl3pPr>
            <a:lvl4pPr lvl="3">
              <a:spcBef>
                <a:spcPts val="0"/>
              </a:spcBef>
              <a:spcAft>
                <a:spcPts val="0"/>
              </a:spcAft>
              <a:buSzPts val="800"/>
              <a:buNone/>
              <a:defRPr sz="1000"/>
            </a:lvl4pPr>
            <a:lvl5pPr lvl="4">
              <a:spcBef>
                <a:spcPts val="0"/>
              </a:spcBef>
              <a:spcAft>
                <a:spcPts val="0"/>
              </a:spcAft>
              <a:buSzPts val="800"/>
              <a:buNone/>
              <a:defRPr sz="1000"/>
            </a:lvl5pPr>
            <a:lvl6pPr lvl="5">
              <a:spcBef>
                <a:spcPts val="0"/>
              </a:spcBef>
              <a:spcAft>
                <a:spcPts val="0"/>
              </a:spcAft>
              <a:buSzPts val="800"/>
              <a:buNone/>
              <a:defRPr sz="1000"/>
            </a:lvl6pPr>
            <a:lvl7pPr lvl="6">
              <a:spcBef>
                <a:spcPts val="0"/>
              </a:spcBef>
              <a:spcAft>
                <a:spcPts val="0"/>
              </a:spcAft>
              <a:buSzPts val="800"/>
              <a:buNone/>
              <a:defRPr sz="1000"/>
            </a:lvl7pPr>
            <a:lvl8pPr lvl="7">
              <a:spcBef>
                <a:spcPts val="0"/>
              </a:spcBef>
              <a:spcAft>
                <a:spcPts val="0"/>
              </a:spcAft>
              <a:buSzPts val="800"/>
              <a:buNone/>
              <a:defRPr sz="1000"/>
            </a:lvl8pPr>
            <a:lvl9pPr lvl="8">
              <a:spcBef>
                <a:spcPts val="0"/>
              </a:spcBef>
              <a:spcAft>
                <a:spcPts val="0"/>
              </a:spcAft>
              <a:buSzPts val="800"/>
              <a:buNone/>
              <a:defRPr sz="1000"/>
            </a:lvl9pPr>
          </a:lstStyle>
          <a:p/>
        </p:txBody>
      </p:sp>
      <p:sp>
        <p:nvSpPr>
          <p:cNvPr id="11" name="Google Shape;11;p1"/>
          <p:cNvSpPr txBox="1"/>
          <p:nvPr>
            <p:ph idx="1" type="body"/>
          </p:nvPr>
        </p:nvSpPr>
        <p:spPr>
          <a:xfrm>
            <a:off x="228600" y="1066800"/>
            <a:ext cx="4114800" cy="3017400"/>
          </a:xfrm>
          <a:prstGeom prst="rect">
            <a:avLst/>
          </a:prstGeom>
          <a:noFill/>
          <a:ln>
            <a:noFill/>
          </a:ln>
        </p:spPr>
        <p:txBody>
          <a:bodyPr anchorCtr="0" anchor="t" bIns="25400" lIns="50800" spcFirstLastPara="1" rIns="50800" wrap="square" tIns="25400">
            <a:normAutofit/>
          </a:bodyPr>
          <a:lstStyle>
            <a:lvl1pPr indent="-342900" lvl="0" marL="457200" marR="0" rtl="0" algn="l">
              <a:spcBef>
                <a:spcPts val="4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1pPr>
            <a:lvl2pPr indent="-330200" lvl="1" marL="914400" marR="0" rtl="0" algn="l">
              <a:spcBef>
                <a:spcPts val="300"/>
              </a:spcBef>
              <a:spcAft>
                <a:spcPts val="0"/>
              </a:spcAft>
              <a:buClr>
                <a:schemeClr val="dk1"/>
              </a:buClr>
              <a:buSzPts val="1600"/>
              <a:buFont typeface="Arial"/>
              <a:buChar char="–"/>
              <a:defRPr b="0" i="0" sz="1600" u="none" cap="none" strike="noStrike">
                <a:solidFill>
                  <a:schemeClr val="dk1"/>
                </a:solidFill>
                <a:latin typeface="Calibri"/>
                <a:ea typeface="Calibri"/>
                <a:cs typeface="Calibri"/>
                <a:sym typeface="Calibri"/>
              </a:defRPr>
            </a:lvl2pPr>
            <a:lvl3pPr indent="-311150" lvl="2" marL="1371600" marR="0" rtl="0" algn="l">
              <a:spcBef>
                <a:spcPts val="300"/>
              </a:spcBef>
              <a:spcAft>
                <a:spcPts val="0"/>
              </a:spcAft>
              <a:buClr>
                <a:schemeClr val="dk1"/>
              </a:buClr>
              <a:buSzPts val="1300"/>
              <a:buFont typeface="Arial"/>
              <a:buChar char="•"/>
              <a:defRPr b="0" i="0" sz="1300" u="none" cap="none" strike="noStrike">
                <a:solidFill>
                  <a:schemeClr val="dk1"/>
                </a:solidFill>
                <a:latin typeface="Calibri"/>
                <a:ea typeface="Calibri"/>
                <a:cs typeface="Calibri"/>
                <a:sym typeface="Calibri"/>
              </a:defRPr>
            </a:lvl3pPr>
            <a:lvl4pPr indent="-298450" lvl="3" marL="1828800" marR="0" rtl="0" algn="l">
              <a:spcBef>
                <a:spcPts val="200"/>
              </a:spcBef>
              <a:spcAft>
                <a:spcPts val="0"/>
              </a:spcAft>
              <a:buClr>
                <a:schemeClr val="dk1"/>
              </a:buClr>
              <a:buSzPts val="1100"/>
              <a:buFont typeface="Arial"/>
              <a:buChar char="–"/>
              <a:defRPr b="0" i="0" sz="1100" u="none" cap="none" strike="noStrike">
                <a:solidFill>
                  <a:schemeClr val="dk1"/>
                </a:solidFill>
                <a:latin typeface="Calibri"/>
                <a:ea typeface="Calibri"/>
                <a:cs typeface="Calibri"/>
                <a:sym typeface="Calibri"/>
              </a:defRPr>
            </a:lvl4pPr>
            <a:lvl5pPr indent="-298450" lvl="4" marL="2286000" marR="0" rtl="0" algn="l">
              <a:spcBef>
                <a:spcPts val="200"/>
              </a:spcBef>
              <a:spcAft>
                <a:spcPts val="0"/>
              </a:spcAft>
              <a:buClr>
                <a:schemeClr val="dk1"/>
              </a:buClr>
              <a:buSzPts val="1100"/>
              <a:buFont typeface="Arial"/>
              <a:buChar char="»"/>
              <a:defRPr b="0" i="0" sz="1100" u="none" cap="none" strike="noStrike">
                <a:solidFill>
                  <a:schemeClr val="dk1"/>
                </a:solidFill>
                <a:latin typeface="Calibri"/>
                <a:ea typeface="Calibri"/>
                <a:cs typeface="Calibri"/>
                <a:sym typeface="Calibri"/>
              </a:defRPr>
            </a:lvl5pPr>
            <a:lvl6pPr indent="-298450" lvl="5" marL="2743200" marR="0" rtl="0" algn="l">
              <a:spcBef>
                <a:spcPts val="200"/>
              </a:spcBef>
              <a:spcAft>
                <a:spcPts val="0"/>
              </a:spcAft>
              <a:buClr>
                <a:schemeClr val="dk1"/>
              </a:buClr>
              <a:buSzPts val="1100"/>
              <a:buFont typeface="Arial"/>
              <a:buChar char="•"/>
              <a:defRPr b="0" i="0" sz="1100" u="none" cap="none" strike="noStrike">
                <a:solidFill>
                  <a:schemeClr val="dk1"/>
                </a:solidFill>
                <a:latin typeface="Calibri"/>
                <a:ea typeface="Calibri"/>
                <a:cs typeface="Calibri"/>
                <a:sym typeface="Calibri"/>
              </a:defRPr>
            </a:lvl6pPr>
            <a:lvl7pPr indent="-298450" lvl="6" marL="3200400" marR="0" rtl="0" algn="l">
              <a:spcBef>
                <a:spcPts val="200"/>
              </a:spcBef>
              <a:spcAft>
                <a:spcPts val="0"/>
              </a:spcAft>
              <a:buClr>
                <a:schemeClr val="dk1"/>
              </a:buClr>
              <a:buSzPts val="1100"/>
              <a:buFont typeface="Arial"/>
              <a:buChar char="•"/>
              <a:defRPr b="0" i="0" sz="1100" u="none" cap="none" strike="noStrike">
                <a:solidFill>
                  <a:schemeClr val="dk1"/>
                </a:solidFill>
                <a:latin typeface="Calibri"/>
                <a:ea typeface="Calibri"/>
                <a:cs typeface="Calibri"/>
                <a:sym typeface="Calibri"/>
              </a:defRPr>
            </a:lvl7pPr>
            <a:lvl8pPr indent="-298450" lvl="7" marL="3657600" marR="0" rtl="0" algn="l">
              <a:spcBef>
                <a:spcPts val="200"/>
              </a:spcBef>
              <a:spcAft>
                <a:spcPts val="0"/>
              </a:spcAft>
              <a:buClr>
                <a:schemeClr val="dk1"/>
              </a:buClr>
              <a:buSzPts val="1100"/>
              <a:buFont typeface="Arial"/>
              <a:buChar char="•"/>
              <a:defRPr b="0" i="0" sz="1100" u="none" cap="none" strike="noStrike">
                <a:solidFill>
                  <a:schemeClr val="dk1"/>
                </a:solidFill>
                <a:latin typeface="Calibri"/>
                <a:ea typeface="Calibri"/>
                <a:cs typeface="Calibri"/>
                <a:sym typeface="Calibri"/>
              </a:defRPr>
            </a:lvl8pPr>
            <a:lvl9pPr indent="-298450" lvl="8" marL="4114800" marR="0" rtl="0" algn="l">
              <a:spcBef>
                <a:spcPts val="200"/>
              </a:spcBef>
              <a:spcAft>
                <a:spcPts val="0"/>
              </a:spcAft>
              <a:buClr>
                <a:schemeClr val="dk1"/>
              </a:buClr>
              <a:buSzPts val="1100"/>
              <a:buFont typeface="Arial"/>
              <a:buChar char="•"/>
              <a:defRPr b="0" i="0" sz="1100" u="none" cap="none" strike="noStrike">
                <a:solidFill>
                  <a:schemeClr val="dk1"/>
                </a:solidFill>
                <a:latin typeface="Calibri"/>
                <a:ea typeface="Calibri"/>
                <a:cs typeface="Calibri"/>
                <a:sym typeface="Calibri"/>
              </a:defRPr>
            </a:lvl9pPr>
          </a:lstStyle>
          <a:p/>
        </p:txBody>
      </p:sp>
      <p:sp>
        <p:nvSpPr>
          <p:cNvPr id="12" name="Google Shape;12;p1"/>
          <p:cNvSpPr txBox="1"/>
          <p:nvPr>
            <p:ph idx="10" type="dt"/>
          </p:nvPr>
        </p:nvSpPr>
        <p:spPr>
          <a:xfrm>
            <a:off x="228600" y="4237567"/>
            <a:ext cx="1066800" cy="243300"/>
          </a:xfrm>
          <a:prstGeom prst="rect">
            <a:avLst/>
          </a:prstGeom>
          <a:noFill/>
          <a:ln>
            <a:noFill/>
          </a:ln>
        </p:spPr>
        <p:txBody>
          <a:bodyPr anchorCtr="0" anchor="ctr" bIns="25400" lIns="50800" spcFirstLastPara="1" rIns="50800" wrap="square" tIns="25400">
            <a:noAutofit/>
          </a:bodyPr>
          <a:lstStyle>
            <a:lvl1pPr lvl="0" marR="0" rtl="0" algn="l">
              <a:spcBef>
                <a:spcPts val="0"/>
              </a:spcBef>
              <a:spcAft>
                <a:spcPts val="0"/>
              </a:spcAft>
              <a:buSzPts val="800"/>
              <a:buNone/>
              <a:defRPr b="0" i="0" sz="700" u="none" cap="none" strike="noStrike">
                <a:solidFill>
                  <a:srgbClr val="888888"/>
                </a:solidFill>
                <a:latin typeface="Calibri"/>
                <a:ea typeface="Calibri"/>
                <a:cs typeface="Calibri"/>
                <a:sym typeface="Calibri"/>
              </a:defRPr>
            </a:lvl1pPr>
            <a:lvl2pPr lvl="1" marR="0" rtl="0" algn="l">
              <a:spcBef>
                <a:spcPts val="0"/>
              </a:spcBef>
              <a:spcAft>
                <a:spcPts val="0"/>
              </a:spcAft>
              <a:buSzPts val="800"/>
              <a:buNone/>
              <a:defRPr b="0" i="0" sz="1000" u="none" cap="none" strike="noStrike">
                <a:solidFill>
                  <a:schemeClr val="dk1"/>
                </a:solidFill>
                <a:latin typeface="Calibri"/>
                <a:ea typeface="Calibri"/>
                <a:cs typeface="Calibri"/>
                <a:sym typeface="Calibri"/>
              </a:defRPr>
            </a:lvl2pPr>
            <a:lvl3pPr lvl="2" marR="0" rtl="0" algn="l">
              <a:spcBef>
                <a:spcPts val="0"/>
              </a:spcBef>
              <a:spcAft>
                <a:spcPts val="0"/>
              </a:spcAft>
              <a:buSzPts val="800"/>
              <a:buNone/>
              <a:defRPr b="0" i="0" sz="1000" u="none" cap="none" strike="noStrike">
                <a:solidFill>
                  <a:schemeClr val="dk1"/>
                </a:solidFill>
                <a:latin typeface="Calibri"/>
                <a:ea typeface="Calibri"/>
                <a:cs typeface="Calibri"/>
                <a:sym typeface="Calibri"/>
              </a:defRPr>
            </a:lvl3pPr>
            <a:lvl4pPr lvl="3" marR="0" rtl="0" algn="l">
              <a:spcBef>
                <a:spcPts val="0"/>
              </a:spcBef>
              <a:spcAft>
                <a:spcPts val="0"/>
              </a:spcAft>
              <a:buSzPts val="800"/>
              <a:buNone/>
              <a:defRPr b="0" i="0" sz="1000" u="none" cap="none" strike="noStrike">
                <a:solidFill>
                  <a:schemeClr val="dk1"/>
                </a:solidFill>
                <a:latin typeface="Calibri"/>
                <a:ea typeface="Calibri"/>
                <a:cs typeface="Calibri"/>
                <a:sym typeface="Calibri"/>
              </a:defRPr>
            </a:lvl4pPr>
            <a:lvl5pPr lvl="4" marR="0" rtl="0" algn="l">
              <a:spcBef>
                <a:spcPts val="0"/>
              </a:spcBef>
              <a:spcAft>
                <a:spcPts val="0"/>
              </a:spcAft>
              <a:buSzPts val="800"/>
              <a:buNone/>
              <a:defRPr b="0" i="0" sz="1000" u="none" cap="none" strike="noStrike">
                <a:solidFill>
                  <a:schemeClr val="dk1"/>
                </a:solidFill>
                <a:latin typeface="Calibri"/>
                <a:ea typeface="Calibri"/>
                <a:cs typeface="Calibri"/>
                <a:sym typeface="Calibri"/>
              </a:defRPr>
            </a:lvl5pPr>
            <a:lvl6pPr lvl="5" marR="0" rtl="0" algn="l">
              <a:spcBef>
                <a:spcPts val="0"/>
              </a:spcBef>
              <a:spcAft>
                <a:spcPts val="0"/>
              </a:spcAft>
              <a:buSzPts val="800"/>
              <a:buNone/>
              <a:defRPr b="0" i="0" sz="1000" u="none" cap="none" strike="noStrike">
                <a:solidFill>
                  <a:schemeClr val="dk1"/>
                </a:solidFill>
                <a:latin typeface="Calibri"/>
                <a:ea typeface="Calibri"/>
                <a:cs typeface="Calibri"/>
                <a:sym typeface="Calibri"/>
              </a:defRPr>
            </a:lvl6pPr>
            <a:lvl7pPr lvl="6" marR="0" rtl="0" algn="l">
              <a:spcBef>
                <a:spcPts val="0"/>
              </a:spcBef>
              <a:spcAft>
                <a:spcPts val="0"/>
              </a:spcAft>
              <a:buSzPts val="800"/>
              <a:buNone/>
              <a:defRPr b="0" i="0" sz="1000" u="none" cap="none" strike="noStrike">
                <a:solidFill>
                  <a:schemeClr val="dk1"/>
                </a:solidFill>
                <a:latin typeface="Calibri"/>
                <a:ea typeface="Calibri"/>
                <a:cs typeface="Calibri"/>
                <a:sym typeface="Calibri"/>
              </a:defRPr>
            </a:lvl7pPr>
            <a:lvl8pPr lvl="7" marR="0" rtl="0" algn="l">
              <a:spcBef>
                <a:spcPts val="0"/>
              </a:spcBef>
              <a:spcAft>
                <a:spcPts val="0"/>
              </a:spcAft>
              <a:buSzPts val="800"/>
              <a:buNone/>
              <a:defRPr b="0" i="0" sz="1000" u="none" cap="none" strike="noStrike">
                <a:solidFill>
                  <a:schemeClr val="dk1"/>
                </a:solidFill>
                <a:latin typeface="Calibri"/>
                <a:ea typeface="Calibri"/>
                <a:cs typeface="Calibri"/>
                <a:sym typeface="Calibri"/>
              </a:defRPr>
            </a:lvl8pPr>
            <a:lvl9pPr lvl="8" marR="0" rtl="0" algn="l">
              <a:spcBef>
                <a:spcPts val="0"/>
              </a:spcBef>
              <a:spcAft>
                <a:spcPts val="0"/>
              </a:spcAft>
              <a:buSzPts val="800"/>
              <a:buNone/>
              <a:defRPr b="0" i="0" sz="1000" u="none" cap="none" strike="noStrike">
                <a:solidFill>
                  <a:schemeClr val="dk1"/>
                </a:solidFill>
                <a:latin typeface="Calibri"/>
                <a:ea typeface="Calibri"/>
                <a:cs typeface="Calibri"/>
                <a:sym typeface="Calibri"/>
              </a:defRPr>
            </a:lvl9pPr>
          </a:lstStyle>
          <a:p/>
        </p:txBody>
      </p:sp>
      <p:sp>
        <p:nvSpPr>
          <p:cNvPr id="13" name="Google Shape;13;p1"/>
          <p:cNvSpPr txBox="1"/>
          <p:nvPr>
            <p:ph idx="11" type="ftr"/>
          </p:nvPr>
        </p:nvSpPr>
        <p:spPr>
          <a:xfrm>
            <a:off x="1562100" y="4237567"/>
            <a:ext cx="1447800" cy="243300"/>
          </a:xfrm>
          <a:prstGeom prst="rect">
            <a:avLst/>
          </a:prstGeom>
          <a:noFill/>
          <a:ln>
            <a:noFill/>
          </a:ln>
        </p:spPr>
        <p:txBody>
          <a:bodyPr anchorCtr="0" anchor="ctr" bIns="25400" lIns="50800" spcFirstLastPara="1" rIns="50800" wrap="square" tIns="25400">
            <a:noAutofit/>
          </a:bodyPr>
          <a:lstStyle>
            <a:lvl1pPr lvl="0" marR="0" rtl="0" algn="ctr">
              <a:spcBef>
                <a:spcPts val="0"/>
              </a:spcBef>
              <a:spcAft>
                <a:spcPts val="0"/>
              </a:spcAft>
              <a:buSzPts val="800"/>
              <a:buNone/>
              <a:defRPr b="0" i="0" sz="700" u="none" cap="none" strike="noStrike">
                <a:solidFill>
                  <a:srgbClr val="888888"/>
                </a:solidFill>
                <a:latin typeface="Calibri"/>
                <a:ea typeface="Calibri"/>
                <a:cs typeface="Calibri"/>
                <a:sym typeface="Calibri"/>
              </a:defRPr>
            </a:lvl1pPr>
            <a:lvl2pPr lvl="1" marR="0" rtl="0" algn="l">
              <a:spcBef>
                <a:spcPts val="0"/>
              </a:spcBef>
              <a:spcAft>
                <a:spcPts val="0"/>
              </a:spcAft>
              <a:buSzPts val="800"/>
              <a:buNone/>
              <a:defRPr b="0" i="0" sz="1000" u="none" cap="none" strike="noStrike">
                <a:solidFill>
                  <a:schemeClr val="dk1"/>
                </a:solidFill>
                <a:latin typeface="Calibri"/>
                <a:ea typeface="Calibri"/>
                <a:cs typeface="Calibri"/>
                <a:sym typeface="Calibri"/>
              </a:defRPr>
            </a:lvl2pPr>
            <a:lvl3pPr lvl="2" marR="0" rtl="0" algn="l">
              <a:spcBef>
                <a:spcPts val="0"/>
              </a:spcBef>
              <a:spcAft>
                <a:spcPts val="0"/>
              </a:spcAft>
              <a:buSzPts val="800"/>
              <a:buNone/>
              <a:defRPr b="0" i="0" sz="1000" u="none" cap="none" strike="noStrike">
                <a:solidFill>
                  <a:schemeClr val="dk1"/>
                </a:solidFill>
                <a:latin typeface="Calibri"/>
                <a:ea typeface="Calibri"/>
                <a:cs typeface="Calibri"/>
                <a:sym typeface="Calibri"/>
              </a:defRPr>
            </a:lvl3pPr>
            <a:lvl4pPr lvl="3" marR="0" rtl="0" algn="l">
              <a:spcBef>
                <a:spcPts val="0"/>
              </a:spcBef>
              <a:spcAft>
                <a:spcPts val="0"/>
              </a:spcAft>
              <a:buSzPts val="800"/>
              <a:buNone/>
              <a:defRPr b="0" i="0" sz="1000" u="none" cap="none" strike="noStrike">
                <a:solidFill>
                  <a:schemeClr val="dk1"/>
                </a:solidFill>
                <a:latin typeface="Calibri"/>
                <a:ea typeface="Calibri"/>
                <a:cs typeface="Calibri"/>
                <a:sym typeface="Calibri"/>
              </a:defRPr>
            </a:lvl4pPr>
            <a:lvl5pPr lvl="4" marR="0" rtl="0" algn="l">
              <a:spcBef>
                <a:spcPts val="0"/>
              </a:spcBef>
              <a:spcAft>
                <a:spcPts val="0"/>
              </a:spcAft>
              <a:buSzPts val="800"/>
              <a:buNone/>
              <a:defRPr b="0" i="0" sz="1000" u="none" cap="none" strike="noStrike">
                <a:solidFill>
                  <a:schemeClr val="dk1"/>
                </a:solidFill>
                <a:latin typeface="Calibri"/>
                <a:ea typeface="Calibri"/>
                <a:cs typeface="Calibri"/>
                <a:sym typeface="Calibri"/>
              </a:defRPr>
            </a:lvl5pPr>
            <a:lvl6pPr lvl="5" marR="0" rtl="0" algn="l">
              <a:spcBef>
                <a:spcPts val="0"/>
              </a:spcBef>
              <a:spcAft>
                <a:spcPts val="0"/>
              </a:spcAft>
              <a:buSzPts val="800"/>
              <a:buNone/>
              <a:defRPr b="0" i="0" sz="1000" u="none" cap="none" strike="noStrike">
                <a:solidFill>
                  <a:schemeClr val="dk1"/>
                </a:solidFill>
                <a:latin typeface="Calibri"/>
                <a:ea typeface="Calibri"/>
                <a:cs typeface="Calibri"/>
                <a:sym typeface="Calibri"/>
              </a:defRPr>
            </a:lvl6pPr>
            <a:lvl7pPr lvl="6" marR="0" rtl="0" algn="l">
              <a:spcBef>
                <a:spcPts val="0"/>
              </a:spcBef>
              <a:spcAft>
                <a:spcPts val="0"/>
              </a:spcAft>
              <a:buSzPts val="800"/>
              <a:buNone/>
              <a:defRPr b="0" i="0" sz="1000" u="none" cap="none" strike="noStrike">
                <a:solidFill>
                  <a:schemeClr val="dk1"/>
                </a:solidFill>
                <a:latin typeface="Calibri"/>
                <a:ea typeface="Calibri"/>
                <a:cs typeface="Calibri"/>
                <a:sym typeface="Calibri"/>
              </a:defRPr>
            </a:lvl7pPr>
            <a:lvl8pPr lvl="7" marR="0" rtl="0" algn="l">
              <a:spcBef>
                <a:spcPts val="0"/>
              </a:spcBef>
              <a:spcAft>
                <a:spcPts val="0"/>
              </a:spcAft>
              <a:buSzPts val="800"/>
              <a:buNone/>
              <a:defRPr b="0" i="0" sz="1000" u="none" cap="none" strike="noStrike">
                <a:solidFill>
                  <a:schemeClr val="dk1"/>
                </a:solidFill>
                <a:latin typeface="Calibri"/>
                <a:ea typeface="Calibri"/>
                <a:cs typeface="Calibri"/>
                <a:sym typeface="Calibri"/>
              </a:defRPr>
            </a:lvl8pPr>
            <a:lvl9pPr lvl="8" marR="0" rtl="0" algn="l">
              <a:spcBef>
                <a:spcPts val="0"/>
              </a:spcBef>
              <a:spcAft>
                <a:spcPts val="0"/>
              </a:spcAft>
              <a:buSzPts val="800"/>
              <a:buNone/>
              <a:defRPr b="0" i="0" sz="1000" u="none" cap="none" strike="noStrike">
                <a:solidFill>
                  <a:schemeClr val="dk1"/>
                </a:solidFill>
                <a:latin typeface="Calibri"/>
                <a:ea typeface="Calibri"/>
                <a:cs typeface="Calibri"/>
                <a:sym typeface="Calibri"/>
              </a:defRPr>
            </a:lvl9pPr>
          </a:lstStyle>
          <a:p/>
        </p:txBody>
      </p:sp>
      <p:sp>
        <p:nvSpPr>
          <p:cNvPr id="14" name="Google Shape;14;p1"/>
          <p:cNvSpPr txBox="1"/>
          <p:nvPr>
            <p:ph idx="12" type="sldNum"/>
          </p:nvPr>
        </p:nvSpPr>
        <p:spPr>
          <a:xfrm>
            <a:off x="3276600" y="4237567"/>
            <a:ext cx="1066800" cy="243300"/>
          </a:xfrm>
          <a:prstGeom prst="rect">
            <a:avLst/>
          </a:prstGeom>
          <a:noFill/>
          <a:ln>
            <a:noFill/>
          </a:ln>
        </p:spPr>
        <p:txBody>
          <a:bodyPr anchorCtr="0" anchor="ctr" bIns="25400" lIns="50800" spcFirstLastPara="1" rIns="50800" wrap="square" tIns="25400">
            <a:noAutofit/>
          </a:bodyPr>
          <a:lstStyle>
            <a:lvl1pPr indent="0" lvl="0" marL="0" marR="0" rtl="0" algn="r">
              <a:spcBef>
                <a:spcPts val="0"/>
              </a:spcBef>
              <a:buNone/>
              <a:defRPr b="0" i="0" sz="700" u="none" cap="none" strike="noStrike">
                <a:solidFill>
                  <a:srgbClr val="888888"/>
                </a:solidFill>
                <a:latin typeface="Calibri"/>
                <a:ea typeface="Calibri"/>
                <a:cs typeface="Calibri"/>
                <a:sym typeface="Calibri"/>
              </a:defRPr>
            </a:lvl1pPr>
            <a:lvl2pPr indent="0" lvl="1" marL="0" marR="0" rtl="0" algn="r">
              <a:spcBef>
                <a:spcPts val="0"/>
              </a:spcBef>
              <a:buNone/>
              <a:defRPr b="0" i="0" sz="700" u="none" cap="none" strike="noStrike">
                <a:solidFill>
                  <a:srgbClr val="888888"/>
                </a:solidFill>
                <a:latin typeface="Calibri"/>
                <a:ea typeface="Calibri"/>
                <a:cs typeface="Calibri"/>
                <a:sym typeface="Calibri"/>
              </a:defRPr>
            </a:lvl2pPr>
            <a:lvl3pPr indent="0" lvl="2" marL="0" marR="0" rtl="0" algn="r">
              <a:spcBef>
                <a:spcPts val="0"/>
              </a:spcBef>
              <a:buNone/>
              <a:defRPr b="0" i="0" sz="700" u="none" cap="none" strike="noStrike">
                <a:solidFill>
                  <a:srgbClr val="888888"/>
                </a:solidFill>
                <a:latin typeface="Calibri"/>
                <a:ea typeface="Calibri"/>
                <a:cs typeface="Calibri"/>
                <a:sym typeface="Calibri"/>
              </a:defRPr>
            </a:lvl3pPr>
            <a:lvl4pPr indent="0" lvl="3" marL="0" marR="0" rtl="0" algn="r">
              <a:spcBef>
                <a:spcPts val="0"/>
              </a:spcBef>
              <a:buNone/>
              <a:defRPr b="0" i="0" sz="700" u="none" cap="none" strike="noStrike">
                <a:solidFill>
                  <a:srgbClr val="888888"/>
                </a:solidFill>
                <a:latin typeface="Calibri"/>
                <a:ea typeface="Calibri"/>
                <a:cs typeface="Calibri"/>
                <a:sym typeface="Calibri"/>
              </a:defRPr>
            </a:lvl4pPr>
            <a:lvl5pPr indent="0" lvl="4" marL="0" marR="0" rtl="0" algn="r">
              <a:spcBef>
                <a:spcPts val="0"/>
              </a:spcBef>
              <a:buNone/>
              <a:defRPr b="0" i="0" sz="700" u="none" cap="none" strike="noStrike">
                <a:solidFill>
                  <a:srgbClr val="888888"/>
                </a:solidFill>
                <a:latin typeface="Calibri"/>
                <a:ea typeface="Calibri"/>
                <a:cs typeface="Calibri"/>
                <a:sym typeface="Calibri"/>
              </a:defRPr>
            </a:lvl5pPr>
            <a:lvl6pPr indent="0" lvl="5" marL="0" marR="0" rtl="0" algn="r">
              <a:spcBef>
                <a:spcPts val="0"/>
              </a:spcBef>
              <a:buNone/>
              <a:defRPr b="0" i="0" sz="700" u="none" cap="none" strike="noStrike">
                <a:solidFill>
                  <a:srgbClr val="888888"/>
                </a:solidFill>
                <a:latin typeface="Calibri"/>
                <a:ea typeface="Calibri"/>
                <a:cs typeface="Calibri"/>
                <a:sym typeface="Calibri"/>
              </a:defRPr>
            </a:lvl6pPr>
            <a:lvl7pPr indent="0" lvl="6" marL="0" marR="0" rtl="0" algn="r">
              <a:spcBef>
                <a:spcPts val="0"/>
              </a:spcBef>
              <a:buNone/>
              <a:defRPr b="0" i="0" sz="700" u="none" cap="none" strike="noStrike">
                <a:solidFill>
                  <a:srgbClr val="888888"/>
                </a:solidFill>
                <a:latin typeface="Calibri"/>
                <a:ea typeface="Calibri"/>
                <a:cs typeface="Calibri"/>
                <a:sym typeface="Calibri"/>
              </a:defRPr>
            </a:lvl7pPr>
            <a:lvl8pPr indent="0" lvl="7" marL="0" marR="0" rtl="0" algn="r">
              <a:spcBef>
                <a:spcPts val="0"/>
              </a:spcBef>
              <a:buNone/>
              <a:defRPr b="0" i="0" sz="700" u="none" cap="none" strike="noStrike">
                <a:solidFill>
                  <a:srgbClr val="888888"/>
                </a:solidFill>
                <a:latin typeface="Calibri"/>
                <a:ea typeface="Calibri"/>
                <a:cs typeface="Calibri"/>
                <a:sym typeface="Calibri"/>
              </a:defRPr>
            </a:lvl8pPr>
            <a:lvl9pPr indent="0" lvl="8" marL="0" marR="0" rtl="0" algn="r">
              <a:spcBef>
                <a:spcPts val="0"/>
              </a:spcBef>
              <a:buNone/>
              <a:defRPr b="0" i="0" sz="7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Lst>
  <p:hf dt="0" ftr="0" hdr="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9.jp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10.xml"/><Relationship Id="rId3" Type="http://schemas.openxmlformats.org/officeDocument/2006/relationships/image" Target="../media/image9.jp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11.xml"/><Relationship Id="rId3" Type="http://schemas.openxmlformats.org/officeDocument/2006/relationships/hyperlink" Target="https://www.cmsk12.org/ridgeroadMS" TargetMode="External"/><Relationship Id="rId4" Type="http://schemas.openxmlformats.org/officeDocument/2006/relationships/image" Target="../media/image9.jp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12.xml"/><Relationship Id="rId3" Type="http://schemas.openxmlformats.org/officeDocument/2006/relationships/image" Target="../media/image9.jp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13.xml"/><Relationship Id="rId3" Type="http://schemas.openxmlformats.org/officeDocument/2006/relationships/image" Target="../media/image9.jp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14.xml"/><Relationship Id="rId3" Type="http://schemas.openxmlformats.org/officeDocument/2006/relationships/hyperlink" Target="mailto:eboni1.hemingway@cms.k12.nc.us" TargetMode="External"/><Relationship Id="rId4" Type="http://schemas.openxmlformats.org/officeDocument/2006/relationships/hyperlink" Target="mailto:delliciaa.carthens@cms.k12.nc.us" TargetMode="External"/><Relationship Id="rId5" Type="http://schemas.openxmlformats.org/officeDocument/2006/relationships/image" Target="../media/image9.jp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15.xml"/><Relationship Id="rId3" Type="http://schemas.openxmlformats.org/officeDocument/2006/relationships/hyperlink" Target="mailto:nancyb.mallon@cms.k12.nc.us" TargetMode="External"/><Relationship Id="rId4" Type="http://schemas.openxmlformats.org/officeDocument/2006/relationships/image" Target="../media/image9.jpg"/></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16.xml"/><Relationship Id="rId3" Type="http://schemas.openxmlformats.org/officeDocument/2006/relationships/hyperlink" Target="https://www.cmsk12.org/ridgeroadMS" TargetMode="External"/><Relationship Id="rId4" Type="http://schemas.openxmlformats.org/officeDocument/2006/relationships/image" Target="../media/image9.jpg"/></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17.xml"/><Relationship Id="rId3" Type="http://schemas.openxmlformats.org/officeDocument/2006/relationships/image" Target="../media/image9.jpg"/></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18.xml"/><Relationship Id="rId3" Type="http://schemas.openxmlformats.org/officeDocument/2006/relationships/image" Target="../media/image11.png"/></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19.xml"/><Relationship Id="rId3" Type="http://schemas.openxmlformats.org/officeDocument/2006/relationships/hyperlink" Target="http://www.dpi.state.nc.us/curriculum/" TargetMode="External"/><Relationship Id="rId4" Type="http://schemas.openxmlformats.org/officeDocument/2006/relationships/hyperlink" Target="mailto:delliciaa.carthens@cms.k12.nc.us" TargetMode="External"/><Relationship Id="rId5" Type="http://schemas.openxmlformats.org/officeDocument/2006/relationships/image" Target="../media/image11.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2.xml"/><Relationship Id="rId3" Type="http://schemas.openxmlformats.org/officeDocument/2006/relationships/image" Target="../media/image9.jpg"/></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20.xml"/><Relationship Id="rId3" Type="http://schemas.openxmlformats.org/officeDocument/2006/relationships/hyperlink" Target="http://www.ncpublicschools.org/succeeds/" TargetMode="Externa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21.xml"/><Relationship Id="rId3" Type="http://schemas.openxmlformats.org/officeDocument/2006/relationships/image" Target="../media/image11.png"/></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22.xml"/><Relationship Id="rId3" Type="http://schemas.openxmlformats.org/officeDocument/2006/relationships/image" Target="../media/image11.png"/></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23.xml"/><Relationship Id="rId3" Type="http://schemas.openxmlformats.org/officeDocument/2006/relationships/image" Target="../media/image11.png"/><Relationship Id="rId4" Type="http://schemas.openxmlformats.org/officeDocument/2006/relationships/hyperlink" Target="mailto:delliciaa.carthens@cms.k12.nc.us" TargetMode="Externa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2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3.xml"/><Relationship Id="rId3" Type="http://schemas.openxmlformats.org/officeDocument/2006/relationships/image" Target="../media/image9.jp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4.xml"/><Relationship Id="rId3" Type="http://schemas.openxmlformats.org/officeDocument/2006/relationships/image" Target="../media/image9.jp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5.xml"/><Relationship Id="rId3" Type="http://schemas.openxmlformats.org/officeDocument/2006/relationships/image" Target="../media/image9.jp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6.xml"/><Relationship Id="rId3" Type="http://schemas.openxmlformats.org/officeDocument/2006/relationships/image" Target="../media/image9.jp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7.xml"/><Relationship Id="rId3" Type="http://schemas.openxmlformats.org/officeDocument/2006/relationships/image" Target="../media/image9.jp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8.xml"/><Relationship Id="rId3" Type="http://schemas.openxmlformats.org/officeDocument/2006/relationships/image" Target="../media/image9.jp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9.xml"/><Relationship Id="rId3" Type="http://schemas.openxmlformats.org/officeDocument/2006/relationships/image" Target="../media/image9.jp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4" name="Shape 94"/>
        <p:cNvGrpSpPr/>
        <p:nvPr/>
      </p:nvGrpSpPr>
      <p:grpSpPr>
        <a:xfrm>
          <a:off x="0" y="0"/>
          <a:ext cx="0" cy="0"/>
          <a:chOff x="0" y="0"/>
          <a:chExt cx="0" cy="0"/>
        </a:xfrm>
      </p:grpSpPr>
      <p:sp>
        <p:nvSpPr>
          <p:cNvPr id="95" name="Google Shape;95;p14"/>
          <p:cNvSpPr txBox="1"/>
          <p:nvPr/>
        </p:nvSpPr>
        <p:spPr>
          <a:xfrm>
            <a:off x="2079400" y="3389000"/>
            <a:ext cx="5448300" cy="400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t/>
            </a:r>
            <a:endParaRPr/>
          </a:p>
        </p:txBody>
      </p:sp>
      <p:sp>
        <p:nvSpPr>
          <p:cNvPr id="96" name="Google Shape;96;p14"/>
          <p:cNvSpPr txBox="1"/>
          <p:nvPr/>
        </p:nvSpPr>
        <p:spPr>
          <a:xfrm>
            <a:off x="524050" y="2957425"/>
            <a:ext cx="8559000" cy="2212200"/>
          </a:xfrm>
          <a:prstGeom prst="rect">
            <a:avLst/>
          </a:prstGeom>
          <a:noFill/>
          <a:ln>
            <a:noFill/>
          </a:ln>
        </p:spPr>
        <p:txBody>
          <a:bodyPr anchorCtr="0" anchor="t" bIns="91425" lIns="91425" spcFirstLastPara="1" rIns="91425" wrap="square" tIns="91425">
            <a:spAutoFit/>
          </a:bodyPr>
          <a:lstStyle/>
          <a:p>
            <a:pPr indent="0" lvl="0" marL="0" rtl="0" algn="ctr">
              <a:lnSpc>
                <a:spcPct val="113958"/>
              </a:lnSpc>
              <a:spcBef>
                <a:spcPts val="0"/>
              </a:spcBef>
              <a:spcAft>
                <a:spcPts val="0"/>
              </a:spcAft>
              <a:buNone/>
            </a:pPr>
            <a:r>
              <a:rPr lang="en-US" sz="4800">
                <a:solidFill>
                  <a:schemeClr val="dk1"/>
                </a:solidFill>
                <a:latin typeface="Avenir"/>
                <a:ea typeface="Avenir"/>
                <a:cs typeface="Avenir"/>
                <a:sym typeface="Avenir"/>
              </a:rPr>
              <a:t>Ridge Road Middle School </a:t>
            </a:r>
            <a:r>
              <a:rPr lang="en-US" sz="4800">
                <a:solidFill>
                  <a:schemeClr val="dk1"/>
                </a:solidFill>
                <a:latin typeface="Avenir"/>
                <a:ea typeface="Avenir"/>
                <a:cs typeface="Avenir"/>
                <a:sym typeface="Avenir"/>
              </a:rPr>
              <a:t>   </a:t>
            </a:r>
            <a:endParaRPr sz="4800">
              <a:solidFill>
                <a:schemeClr val="dk1"/>
              </a:solidFill>
              <a:latin typeface="Avenir"/>
              <a:ea typeface="Avenir"/>
              <a:cs typeface="Avenir"/>
              <a:sym typeface="Avenir"/>
            </a:endParaRPr>
          </a:p>
          <a:p>
            <a:pPr indent="0" lvl="0" marL="0" rtl="0" algn="ctr">
              <a:lnSpc>
                <a:spcPct val="113958"/>
              </a:lnSpc>
              <a:spcBef>
                <a:spcPts val="0"/>
              </a:spcBef>
              <a:spcAft>
                <a:spcPts val="0"/>
              </a:spcAft>
              <a:buClr>
                <a:schemeClr val="lt1"/>
              </a:buClr>
              <a:buSzPts val="4800"/>
              <a:buFont typeface="Times New Roman"/>
              <a:buNone/>
            </a:pPr>
            <a:r>
              <a:rPr lang="en-US" sz="3600">
                <a:solidFill>
                  <a:schemeClr val="dk1"/>
                </a:solidFill>
                <a:latin typeface="Montserrat"/>
                <a:ea typeface="Montserrat"/>
                <a:cs typeface="Montserrat"/>
                <a:sym typeface="Montserrat"/>
              </a:rPr>
              <a:t>Date: September 12, 2025</a:t>
            </a:r>
            <a:endParaRPr sz="3600">
              <a:solidFill>
                <a:schemeClr val="dk1"/>
              </a:solidFill>
              <a:latin typeface="Montserrat"/>
              <a:ea typeface="Montserrat"/>
              <a:cs typeface="Montserrat"/>
              <a:sym typeface="Montserrat"/>
            </a:endParaRPr>
          </a:p>
          <a:p>
            <a:pPr indent="0" lvl="0" marL="0" rtl="0" algn="ctr">
              <a:lnSpc>
                <a:spcPct val="113958"/>
              </a:lnSpc>
              <a:spcBef>
                <a:spcPts val="0"/>
              </a:spcBef>
              <a:spcAft>
                <a:spcPts val="0"/>
              </a:spcAft>
              <a:buClr>
                <a:schemeClr val="lt1"/>
              </a:buClr>
              <a:buSzPts val="4800"/>
              <a:buFont typeface="Times New Roman"/>
              <a:buNone/>
            </a:pPr>
            <a:r>
              <a:t/>
            </a:r>
            <a:endParaRPr sz="3600">
              <a:solidFill>
                <a:schemeClr val="dk1"/>
              </a:solidFill>
              <a:latin typeface="Montserrat"/>
              <a:ea typeface="Montserrat"/>
              <a:cs typeface="Montserrat"/>
              <a:sym typeface="Montserrat"/>
            </a:endParaRPr>
          </a:p>
        </p:txBody>
      </p:sp>
      <p:sp>
        <p:nvSpPr>
          <p:cNvPr id="97" name="Google Shape;97;p14"/>
          <p:cNvSpPr txBox="1"/>
          <p:nvPr>
            <p:ph idx="12" type="sldNum"/>
          </p:nvPr>
        </p:nvSpPr>
        <p:spPr>
          <a:xfrm>
            <a:off x="3276600" y="4237567"/>
            <a:ext cx="1066800" cy="243300"/>
          </a:xfrm>
          <a:prstGeom prst="rect">
            <a:avLst/>
          </a:prstGeom>
        </p:spPr>
        <p:txBody>
          <a:bodyPr anchorCtr="0" anchor="ctr" bIns="25400" lIns="50800" spcFirstLastPara="1" rIns="50800" wrap="square" tIns="25400">
            <a:noAutofit/>
          </a:bodyPr>
          <a:lstStyle/>
          <a:p>
            <a:pPr indent="0" lvl="0" marL="0" rtl="0" algn="r">
              <a:spcBef>
                <a:spcPts val="0"/>
              </a:spcBef>
              <a:spcAft>
                <a:spcPts val="0"/>
              </a:spcAft>
              <a:buClr>
                <a:srgbClr val="000000"/>
              </a:buClr>
              <a:buFont typeface="Arial"/>
              <a:buNone/>
            </a:pPr>
            <a:fld id="{00000000-1234-1234-1234-123412341234}" type="slidenum">
              <a:rPr lang="en-US" sz="700">
                <a:solidFill>
                  <a:srgbClr val="888888"/>
                </a:solidFill>
                <a:latin typeface="Calibri"/>
                <a:ea typeface="Calibri"/>
                <a:cs typeface="Calibri"/>
                <a:sym typeface="Calibri"/>
              </a:rPr>
              <a:t>‹#›</a:t>
            </a:fld>
            <a:endParaRPr sz="700">
              <a:solidFill>
                <a:srgbClr val="888888"/>
              </a:solidFill>
              <a:latin typeface="Calibri"/>
              <a:ea typeface="Calibri"/>
              <a:cs typeface="Calibri"/>
              <a:sym typeface="Calibri"/>
            </a:endParaRPr>
          </a:p>
        </p:txBody>
      </p:sp>
      <p:sp>
        <p:nvSpPr>
          <p:cNvPr id="98" name="Google Shape;98;p14"/>
          <p:cNvSpPr txBox="1"/>
          <p:nvPr/>
        </p:nvSpPr>
        <p:spPr>
          <a:xfrm>
            <a:off x="344475" y="306900"/>
            <a:ext cx="6162900" cy="15594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99" name="Google Shape;99;p14"/>
          <p:cNvSpPr txBox="1"/>
          <p:nvPr/>
        </p:nvSpPr>
        <p:spPr>
          <a:xfrm>
            <a:off x="494775" y="175375"/>
            <a:ext cx="8559000" cy="23862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Clr>
                <a:schemeClr val="dk1"/>
              </a:buClr>
              <a:buFont typeface="Arial"/>
              <a:buNone/>
            </a:pPr>
            <a:r>
              <a:rPr lang="en-US" sz="3700">
                <a:solidFill>
                  <a:schemeClr val="dk1"/>
                </a:solidFill>
                <a:latin typeface="Avenir"/>
                <a:ea typeface="Avenir"/>
                <a:cs typeface="Avenir"/>
                <a:sym typeface="Avenir"/>
              </a:rPr>
              <a:t>Welcome to the </a:t>
            </a:r>
            <a:br>
              <a:rPr lang="en-US" sz="3700">
                <a:solidFill>
                  <a:schemeClr val="dk1"/>
                </a:solidFill>
                <a:latin typeface="Avenir"/>
                <a:ea typeface="Avenir"/>
                <a:cs typeface="Avenir"/>
                <a:sym typeface="Avenir"/>
              </a:rPr>
            </a:br>
            <a:r>
              <a:rPr lang="en-US" sz="3700">
                <a:solidFill>
                  <a:schemeClr val="dk1"/>
                </a:solidFill>
                <a:latin typeface="Avenir"/>
                <a:ea typeface="Avenir"/>
                <a:cs typeface="Avenir"/>
                <a:sym typeface="Avenir"/>
              </a:rPr>
              <a:t>Title I Annual Meeting </a:t>
            </a:r>
            <a:endParaRPr sz="3700">
              <a:solidFill>
                <a:schemeClr val="dk1"/>
              </a:solidFill>
              <a:latin typeface="Avenir"/>
              <a:ea typeface="Avenir"/>
              <a:cs typeface="Avenir"/>
              <a:sym typeface="Avenir"/>
            </a:endParaRPr>
          </a:p>
          <a:p>
            <a:pPr indent="0" lvl="0" marL="0" rtl="0" algn="ctr">
              <a:spcBef>
                <a:spcPts val="0"/>
              </a:spcBef>
              <a:spcAft>
                <a:spcPts val="0"/>
              </a:spcAft>
              <a:buClr>
                <a:schemeClr val="dk1"/>
              </a:buClr>
              <a:buFont typeface="Arial"/>
              <a:buNone/>
            </a:pPr>
            <a:r>
              <a:rPr lang="en-US" sz="3700">
                <a:solidFill>
                  <a:schemeClr val="dk1"/>
                </a:solidFill>
                <a:latin typeface="Avenir"/>
                <a:ea typeface="Avenir"/>
                <a:cs typeface="Avenir"/>
                <a:sym typeface="Avenir"/>
              </a:rPr>
              <a:t>for Parents &amp; Families</a:t>
            </a:r>
            <a:br>
              <a:rPr lang="en-US" sz="3700">
                <a:solidFill>
                  <a:schemeClr val="dk1"/>
                </a:solidFill>
                <a:latin typeface="Avenir"/>
                <a:ea typeface="Avenir"/>
                <a:cs typeface="Avenir"/>
                <a:sym typeface="Avenir"/>
              </a:rPr>
            </a:br>
            <a:r>
              <a:rPr lang="en-US" sz="3700">
                <a:solidFill>
                  <a:schemeClr val="dk1"/>
                </a:solidFill>
                <a:latin typeface="Avenir"/>
                <a:ea typeface="Avenir"/>
                <a:cs typeface="Avenir"/>
                <a:sym typeface="Avenir"/>
              </a:rPr>
              <a:t>2025 - 2026</a:t>
            </a:r>
            <a:endParaRPr sz="3700">
              <a:solidFill>
                <a:schemeClr val="dk1"/>
              </a:solidFill>
              <a:latin typeface="Avenir"/>
              <a:ea typeface="Avenir"/>
              <a:cs typeface="Avenir"/>
              <a:sym typeface="Avenir"/>
            </a:endParaRPr>
          </a:p>
          <a:p>
            <a:pPr indent="0" lvl="0" marL="0" rtl="0" algn="ctr">
              <a:spcBef>
                <a:spcPts val="0"/>
              </a:spcBef>
              <a:spcAft>
                <a:spcPts val="0"/>
              </a:spcAft>
              <a:buClr>
                <a:schemeClr val="dk1"/>
              </a:buClr>
              <a:buFont typeface="Arial"/>
              <a:buNone/>
            </a:pPr>
            <a:r>
              <a:t/>
            </a:r>
            <a:endParaRPr sz="3700">
              <a:solidFill>
                <a:schemeClr val="lt1"/>
              </a:solidFill>
              <a:latin typeface="Avenir"/>
              <a:ea typeface="Avenir"/>
              <a:cs typeface="Avenir"/>
              <a:sym typeface="Avenir"/>
            </a:endParaRPr>
          </a:p>
          <a:p>
            <a:pPr indent="0" lvl="0" marL="0" rtl="0" algn="just">
              <a:lnSpc>
                <a:spcPct val="113958"/>
              </a:lnSpc>
              <a:spcBef>
                <a:spcPts val="0"/>
              </a:spcBef>
              <a:spcAft>
                <a:spcPts val="0"/>
              </a:spcAft>
              <a:buClr>
                <a:schemeClr val="dk1"/>
              </a:buClr>
              <a:buSzPts val="1100"/>
              <a:buFont typeface="Arial"/>
              <a:buNone/>
            </a:pPr>
            <a:r>
              <a:t/>
            </a:r>
            <a:endParaRPr b="1" sz="4500">
              <a:solidFill>
                <a:schemeClr val="lt1"/>
              </a:solidFill>
              <a:latin typeface="Avenir"/>
              <a:ea typeface="Avenir"/>
              <a:cs typeface="Avenir"/>
              <a:sym typeface="Avenir"/>
            </a:endParaRPr>
          </a:p>
        </p:txBody>
      </p:sp>
      <p:pic>
        <p:nvPicPr>
          <p:cNvPr id="100" name="Google Shape;100;p14" title="download (8).jfif"/>
          <p:cNvPicPr preferRelativeResize="0"/>
          <p:nvPr/>
        </p:nvPicPr>
        <p:blipFill>
          <a:blip r:embed="rId3">
            <a:alphaModFix/>
          </a:blip>
          <a:stretch>
            <a:fillRect/>
          </a:stretch>
        </p:blipFill>
        <p:spPr>
          <a:xfrm>
            <a:off x="2436100" y="4480875"/>
            <a:ext cx="4271800" cy="1688375"/>
          </a:xfrm>
          <a:prstGeom prst="rect">
            <a:avLst/>
          </a:prstGeom>
          <a:noFill/>
          <a:ln>
            <a:noFill/>
          </a:ln>
        </p:spPr>
      </p:pic>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9" name="Shape 169"/>
        <p:cNvGrpSpPr/>
        <p:nvPr/>
      </p:nvGrpSpPr>
      <p:grpSpPr>
        <a:xfrm>
          <a:off x="0" y="0"/>
          <a:ext cx="0" cy="0"/>
          <a:chOff x="0" y="0"/>
          <a:chExt cx="0" cy="0"/>
        </a:xfrm>
      </p:grpSpPr>
      <p:sp>
        <p:nvSpPr>
          <p:cNvPr id="170" name="Google Shape;170;p23"/>
          <p:cNvSpPr txBox="1"/>
          <p:nvPr>
            <p:ph type="title"/>
          </p:nvPr>
        </p:nvSpPr>
        <p:spPr>
          <a:xfrm>
            <a:off x="687150" y="210550"/>
            <a:ext cx="7973400" cy="5499600"/>
          </a:xfrm>
          <a:prstGeom prst="rect">
            <a:avLst/>
          </a:prstGeom>
          <a:noFill/>
          <a:ln>
            <a:noFill/>
          </a:ln>
        </p:spPr>
        <p:txBody>
          <a:bodyPr anchorCtr="0" anchor="ctr" bIns="45700" lIns="91425" spcFirstLastPara="1" rIns="91425" wrap="square" tIns="45700">
            <a:normAutofit fontScale="90000"/>
          </a:bodyPr>
          <a:lstStyle/>
          <a:p>
            <a:pPr indent="0" lvl="0" marL="0" rtl="0" algn="l">
              <a:lnSpc>
                <a:spcPct val="100000"/>
              </a:lnSpc>
              <a:spcBef>
                <a:spcPts val="0"/>
              </a:spcBef>
              <a:spcAft>
                <a:spcPts val="0"/>
              </a:spcAft>
              <a:buClr>
                <a:srgbClr val="5B595A"/>
              </a:buClr>
              <a:buFont typeface="Arial"/>
              <a:buNone/>
            </a:pPr>
            <a:r>
              <a:rPr lang="en-US" sz="3000">
                <a:solidFill>
                  <a:schemeClr val="dk1"/>
                </a:solidFill>
              </a:rPr>
              <a:t>What is the CMS Parent and Family Engagement Policy?</a:t>
            </a:r>
            <a:endParaRPr sz="3000">
              <a:solidFill>
                <a:schemeClr val="dk1"/>
              </a:solidFill>
            </a:endParaRPr>
          </a:p>
          <a:p>
            <a:pPr indent="0" lvl="0" marL="0" rtl="0" algn="ctr">
              <a:lnSpc>
                <a:spcPct val="100000"/>
              </a:lnSpc>
              <a:spcBef>
                <a:spcPts val="0"/>
              </a:spcBef>
              <a:spcAft>
                <a:spcPts val="0"/>
              </a:spcAft>
              <a:buClr>
                <a:srgbClr val="5B595A"/>
              </a:buClr>
              <a:buFont typeface="Arial"/>
              <a:buNone/>
            </a:pPr>
            <a:r>
              <a:t/>
            </a:r>
            <a:endParaRPr sz="3000">
              <a:solidFill>
                <a:schemeClr val="dk1"/>
              </a:solidFill>
            </a:endParaRPr>
          </a:p>
          <a:p>
            <a:pPr indent="-330200" lvl="0" marL="342900" rtl="0" algn="l">
              <a:lnSpc>
                <a:spcPct val="100000"/>
              </a:lnSpc>
              <a:spcBef>
                <a:spcPts val="0"/>
              </a:spcBef>
              <a:spcAft>
                <a:spcPts val="0"/>
              </a:spcAft>
              <a:buClr>
                <a:schemeClr val="dk1"/>
              </a:buClr>
              <a:buSzPct val="100000"/>
              <a:buFont typeface="Avenir"/>
              <a:buChar char="●"/>
            </a:pPr>
            <a:r>
              <a:rPr b="0" lang="en-US" sz="2000">
                <a:solidFill>
                  <a:schemeClr val="dk1"/>
                </a:solidFill>
              </a:rPr>
              <a:t>This policy addresses how the district or LEA will implement the parent and family engagement requirements of the </a:t>
            </a:r>
            <a:r>
              <a:rPr b="0" i="1" lang="en-US" sz="2000">
                <a:solidFill>
                  <a:schemeClr val="dk1"/>
                </a:solidFill>
              </a:rPr>
              <a:t>Every Student Succeeds Act (ESSA).  </a:t>
            </a:r>
            <a:r>
              <a:rPr b="0" lang="en-US" sz="2000">
                <a:solidFill>
                  <a:schemeClr val="dk1"/>
                </a:solidFill>
              </a:rPr>
              <a:t>It includes the following:</a:t>
            </a:r>
            <a:endParaRPr b="0" sz="1400">
              <a:solidFill>
                <a:schemeClr val="dk1"/>
              </a:solidFill>
            </a:endParaRPr>
          </a:p>
          <a:p>
            <a:pPr indent="0" lvl="0" marL="342900" rtl="0" algn="l">
              <a:lnSpc>
                <a:spcPct val="100000"/>
              </a:lnSpc>
              <a:spcBef>
                <a:spcPts val="400"/>
              </a:spcBef>
              <a:spcAft>
                <a:spcPts val="0"/>
              </a:spcAft>
              <a:buClr>
                <a:schemeClr val="dk1"/>
              </a:buClr>
              <a:buSzPct val="55000"/>
              <a:buFont typeface="Arial"/>
              <a:buNone/>
            </a:pPr>
            <a:r>
              <a:t/>
            </a:r>
            <a:endParaRPr b="0" i="1" sz="2000">
              <a:solidFill>
                <a:schemeClr val="dk1"/>
              </a:solidFill>
            </a:endParaRPr>
          </a:p>
          <a:p>
            <a:pPr indent="-273050" lvl="1" marL="742950" rtl="0" algn="l">
              <a:spcBef>
                <a:spcPts val="400"/>
              </a:spcBef>
              <a:spcAft>
                <a:spcPts val="0"/>
              </a:spcAft>
              <a:buClr>
                <a:schemeClr val="dk1"/>
              </a:buClr>
              <a:buSzPct val="100000"/>
              <a:buFont typeface="Avenir"/>
              <a:buChar char="○"/>
            </a:pPr>
            <a:r>
              <a:rPr lang="en-US" sz="2000">
                <a:solidFill>
                  <a:schemeClr val="dk1"/>
                </a:solidFill>
                <a:latin typeface="Avenir"/>
                <a:ea typeface="Avenir"/>
                <a:cs typeface="Avenir"/>
                <a:sym typeface="Avenir"/>
              </a:rPr>
              <a:t>The district’s expectations for parents</a:t>
            </a:r>
            <a:endParaRPr>
              <a:solidFill>
                <a:schemeClr val="dk1"/>
              </a:solidFill>
              <a:latin typeface="Avenir"/>
              <a:ea typeface="Avenir"/>
              <a:cs typeface="Avenir"/>
              <a:sym typeface="Avenir"/>
            </a:endParaRPr>
          </a:p>
          <a:p>
            <a:pPr indent="-273050" lvl="1" marL="742950" rtl="0" algn="l">
              <a:spcBef>
                <a:spcPts val="0"/>
              </a:spcBef>
              <a:spcAft>
                <a:spcPts val="0"/>
              </a:spcAft>
              <a:buClr>
                <a:schemeClr val="dk1"/>
              </a:buClr>
              <a:buSzPct val="100000"/>
              <a:buFont typeface="Avenir"/>
              <a:buChar char="○"/>
            </a:pPr>
            <a:r>
              <a:rPr lang="en-US" sz="2000">
                <a:solidFill>
                  <a:schemeClr val="dk1"/>
                </a:solidFill>
                <a:latin typeface="Avenir"/>
                <a:ea typeface="Avenir"/>
                <a:cs typeface="Avenir"/>
                <a:sym typeface="Avenir"/>
              </a:rPr>
              <a:t>How CMS will engage parents in decision-making</a:t>
            </a:r>
            <a:endParaRPr>
              <a:solidFill>
                <a:schemeClr val="dk1"/>
              </a:solidFill>
              <a:latin typeface="Avenir"/>
              <a:ea typeface="Avenir"/>
              <a:cs typeface="Avenir"/>
              <a:sym typeface="Avenir"/>
            </a:endParaRPr>
          </a:p>
          <a:p>
            <a:pPr indent="-273050" lvl="1" marL="742950" rtl="0" algn="l">
              <a:spcBef>
                <a:spcPts val="0"/>
              </a:spcBef>
              <a:spcAft>
                <a:spcPts val="0"/>
              </a:spcAft>
              <a:buClr>
                <a:schemeClr val="dk1"/>
              </a:buClr>
              <a:buSzPct val="100000"/>
              <a:buFont typeface="Avenir"/>
              <a:buChar char="○"/>
            </a:pPr>
            <a:r>
              <a:rPr lang="en-US" sz="2000">
                <a:solidFill>
                  <a:schemeClr val="dk1"/>
                </a:solidFill>
                <a:latin typeface="Avenir"/>
                <a:ea typeface="Avenir"/>
                <a:cs typeface="Avenir"/>
                <a:sym typeface="Avenir"/>
              </a:rPr>
              <a:t>How the district will work to build the schools’ and parents’ capacities in the implementation of effective parent and family engagement activities to improve student academic achievement</a:t>
            </a:r>
            <a:endParaRPr>
              <a:solidFill>
                <a:schemeClr val="dk1"/>
              </a:solidFill>
              <a:latin typeface="Avenir"/>
              <a:ea typeface="Avenir"/>
              <a:cs typeface="Avenir"/>
              <a:sym typeface="Avenir"/>
            </a:endParaRPr>
          </a:p>
          <a:p>
            <a:pPr indent="0" lvl="0" marL="742950" rtl="0" algn="l">
              <a:lnSpc>
                <a:spcPct val="100000"/>
              </a:lnSpc>
              <a:spcBef>
                <a:spcPts val="400"/>
              </a:spcBef>
              <a:spcAft>
                <a:spcPts val="0"/>
              </a:spcAft>
              <a:buClr>
                <a:schemeClr val="dk1"/>
              </a:buClr>
              <a:buSzPct val="55000"/>
              <a:buFont typeface="Arial"/>
              <a:buNone/>
            </a:pPr>
            <a:r>
              <a:t/>
            </a:r>
            <a:endParaRPr b="0" sz="2000">
              <a:solidFill>
                <a:schemeClr val="dk1"/>
              </a:solidFill>
            </a:endParaRPr>
          </a:p>
          <a:p>
            <a:pPr indent="-330200" lvl="0" marL="342900" rtl="0" algn="l">
              <a:lnSpc>
                <a:spcPct val="100000"/>
              </a:lnSpc>
              <a:spcBef>
                <a:spcPts val="400"/>
              </a:spcBef>
              <a:spcAft>
                <a:spcPts val="0"/>
              </a:spcAft>
              <a:buClr>
                <a:schemeClr val="dk1"/>
              </a:buClr>
              <a:buSzPct val="100000"/>
              <a:buFont typeface="Avenir"/>
              <a:buChar char="●"/>
            </a:pPr>
            <a:r>
              <a:rPr b="0" lang="en-US" sz="2000">
                <a:solidFill>
                  <a:schemeClr val="dk1"/>
                </a:solidFill>
              </a:rPr>
              <a:t>Parents and families in Title I schools have the right to be engaged in the review/evaluation of this annual policy</a:t>
            </a:r>
            <a:endParaRPr b="0" sz="1400">
              <a:solidFill>
                <a:schemeClr val="dk1"/>
              </a:solidFill>
            </a:endParaRPr>
          </a:p>
          <a:p>
            <a:pPr indent="0" lvl="0" marL="0" rtl="0" algn="ctr">
              <a:lnSpc>
                <a:spcPct val="100000"/>
              </a:lnSpc>
              <a:spcBef>
                <a:spcPts val="0"/>
              </a:spcBef>
              <a:spcAft>
                <a:spcPts val="0"/>
              </a:spcAft>
              <a:buClr>
                <a:srgbClr val="5B595A"/>
              </a:buClr>
              <a:buFont typeface="Arial"/>
              <a:buNone/>
            </a:pPr>
            <a:r>
              <a:t/>
            </a:r>
            <a:endParaRPr sz="3000">
              <a:solidFill>
                <a:schemeClr val="dk1"/>
              </a:solidFill>
            </a:endParaRPr>
          </a:p>
          <a:p>
            <a:pPr indent="0" lvl="0" marL="0" rtl="0" algn="l">
              <a:lnSpc>
                <a:spcPct val="100000"/>
              </a:lnSpc>
              <a:spcBef>
                <a:spcPts val="0"/>
              </a:spcBef>
              <a:spcAft>
                <a:spcPts val="0"/>
              </a:spcAft>
              <a:buClr>
                <a:srgbClr val="00B0F0"/>
              </a:buClr>
              <a:buSzPct val="77777"/>
              <a:buFont typeface="Montserrat"/>
              <a:buNone/>
            </a:pPr>
            <a:r>
              <a:t/>
            </a:r>
            <a:endParaRPr>
              <a:solidFill>
                <a:srgbClr val="00AFD7"/>
              </a:solidFill>
            </a:endParaRPr>
          </a:p>
        </p:txBody>
      </p:sp>
      <p:sp>
        <p:nvSpPr>
          <p:cNvPr id="171" name="Google Shape;171;p23"/>
          <p:cNvSpPr txBox="1"/>
          <p:nvPr>
            <p:ph idx="12" type="sldNum"/>
          </p:nvPr>
        </p:nvSpPr>
        <p:spPr>
          <a:xfrm>
            <a:off x="8580847" y="6325369"/>
            <a:ext cx="472800" cy="3912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Clr>
                <a:srgbClr val="000000"/>
              </a:buClr>
              <a:buSzPts val="1300"/>
              <a:buFont typeface="Arial"/>
              <a:buNone/>
            </a:pPr>
            <a:fld id="{00000000-1234-1234-1234-123412341234}" type="slidenum">
              <a:rPr lang="en-US"/>
              <a:t>‹#›</a:t>
            </a:fld>
            <a:endParaRPr/>
          </a:p>
        </p:txBody>
      </p:sp>
      <p:sp>
        <p:nvSpPr>
          <p:cNvPr id="172" name="Google Shape;172;p23"/>
          <p:cNvSpPr txBox="1"/>
          <p:nvPr/>
        </p:nvSpPr>
        <p:spPr>
          <a:xfrm>
            <a:off x="175375" y="1158650"/>
            <a:ext cx="8878200" cy="702900"/>
          </a:xfrm>
          <a:prstGeom prst="rect">
            <a:avLst/>
          </a:prstGeom>
          <a:noFill/>
          <a:ln>
            <a:noFill/>
          </a:ln>
        </p:spPr>
        <p:txBody>
          <a:bodyPr anchorCtr="0" anchor="t" bIns="91425" lIns="91425" spcFirstLastPara="1" rIns="91425" wrap="square" tIns="91425">
            <a:spAutoFit/>
          </a:bodyPr>
          <a:lstStyle/>
          <a:p>
            <a:pPr indent="0" lvl="0" marL="0" rtl="0" algn="l">
              <a:lnSpc>
                <a:spcPct val="90000"/>
              </a:lnSpc>
              <a:spcBef>
                <a:spcPts val="1000"/>
              </a:spcBef>
              <a:spcAft>
                <a:spcPts val="0"/>
              </a:spcAft>
              <a:buClr>
                <a:schemeClr val="dk1"/>
              </a:buClr>
              <a:buSzPts val="2800"/>
              <a:buFont typeface="Arial"/>
              <a:buNone/>
            </a:pPr>
            <a:r>
              <a:t/>
            </a:r>
            <a:endParaRPr sz="2000">
              <a:solidFill>
                <a:srgbClr val="535758"/>
              </a:solidFill>
            </a:endParaRPr>
          </a:p>
          <a:p>
            <a:pPr indent="0" lvl="0" marL="0" rtl="0" algn="l">
              <a:spcBef>
                <a:spcPts val="200"/>
              </a:spcBef>
              <a:spcAft>
                <a:spcPts val="0"/>
              </a:spcAft>
              <a:buNone/>
            </a:pPr>
            <a:r>
              <a:t/>
            </a:r>
            <a:endParaRPr/>
          </a:p>
        </p:txBody>
      </p:sp>
      <p:pic>
        <p:nvPicPr>
          <p:cNvPr id="173" name="Google Shape;173;p23" title="download (8).jfif"/>
          <p:cNvPicPr preferRelativeResize="0"/>
          <p:nvPr/>
        </p:nvPicPr>
        <p:blipFill>
          <a:blip r:embed="rId3">
            <a:alphaModFix/>
          </a:blip>
          <a:stretch>
            <a:fillRect/>
          </a:stretch>
        </p:blipFill>
        <p:spPr>
          <a:xfrm>
            <a:off x="6534075" y="5885596"/>
            <a:ext cx="1740800" cy="972400"/>
          </a:xfrm>
          <a:prstGeom prst="rect">
            <a:avLst/>
          </a:prstGeom>
          <a:noFill/>
          <a:ln>
            <a:noFill/>
          </a:ln>
        </p:spPr>
      </p:pic>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8" name="Shape 178"/>
        <p:cNvGrpSpPr/>
        <p:nvPr/>
      </p:nvGrpSpPr>
      <p:grpSpPr>
        <a:xfrm>
          <a:off x="0" y="0"/>
          <a:ext cx="0" cy="0"/>
          <a:chOff x="0" y="0"/>
          <a:chExt cx="0" cy="0"/>
        </a:xfrm>
      </p:grpSpPr>
      <p:sp>
        <p:nvSpPr>
          <p:cNvPr id="179" name="Google Shape;179;p24"/>
          <p:cNvSpPr txBox="1"/>
          <p:nvPr>
            <p:ph type="title"/>
          </p:nvPr>
        </p:nvSpPr>
        <p:spPr>
          <a:xfrm>
            <a:off x="462325" y="1210725"/>
            <a:ext cx="8424600" cy="3974400"/>
          </a:xfrm>
          <a:prstGeom prst="rect">
            <a:avLst/>
          </a:prstGeom>
          <a:noFill/>
          <a:ln>
            <a:noFill/>
          </a:ln>
        </p:spPr>
        <p:txBody>
          <a:bodyPr anchorCtr="0" anchor="ctr" bIns="45700" lIns="91425" spcFirstLastPara="1" rIns="91425" wrap="square" tIns="45700">
            <a:noAutofit/>
          </a:bodyPr>
          <a:lstStyle/>
          <a:p>
            <a:pPr indent="0" lvl="0" marL="0" rtl="0" algn="l">
              <a:lnSpc>
                <a:spcPct val="100000"/>
              </a:lnSpc>
              <a:spcBef>
                <a:spcPts val="0"/>
              </a:spcBef>
              <a:spcAft>
                <a:spcPts val="0"/>
              </a:spcAft>
              <a:buClr>
                <a:schemeClr val="dk1"/>
              </a:buClr>
              <a:buFont typeface="Arial"/>
              <a:buNone/>
            </a:pPr>
            <a:r>
              <a:rPr lang="en-US" sz="2500">
                <a:solidFill>
                  <a:schemeClr val="dk1"/>
                </a:solidFill>
              </a:rPr>
              <a:t>What is the School Improvement Plan/NCStar Plan?</a:t>
            </a:r>
            <a:endParaRPr sz="2500">
              <a:solidFill>
                <a:schemeClr val="dk1"/>
              </a:solidFill>
            </a:endParaRPr>
          </a:p>
          <a:p>
            <a:pPr indent="0" lvl="0" marL="0" rtl="0" algn="ctr">
              <a:lnSpc>
                <a:spcPct val="100000"/>
              </a:lnSpc>
              <a:spcBef>
                <a:spcPts val="0"/>
              </a:spcBef>
              <a:spcAft>
                <a:spcPts val="0"/>
              </a:spcAft>
              <a:buClr>
                <a:schemeClr val="dk1"/>
              </a:buClr>
              <a:buFont typeface="Arial"/>
              <a:buNone/>
            </a:pPr>
            <a:r>
              <a:t/>
            </a:r>
            <a:endParaRPr b="0" sz="2000">
              <a:solidFill>
                <a:schemeClr val="dk1"/>
              </a:solidFill>
              <a:latin typeface="Arial"/>
              <a:ea typeface="Arial"/>
              <a:cs typeface="Arial"/>
              <a:sym typeface="Arial"/>
            </a:endParaRPr>
          </a:p>
          <a:p>
            <a:pPr indent="0" lvl="0" marL="0" rtl="0" algn="ctr">
              <a:lnSpc>
                <a:spcPct val="100000"/>
              </a:lnSpc>
              <a:spcBef>
                <a:spcPts val="0"/>
              </a:spcBef>
              <a:spcAft>
                <a:spcPts val="0"/>
              </a:spcAft>
              <a:buClr>
                <a:schemeClr val="dk1"/>
              </a:buClr>
              <a:buFont typeface="Arial"/>
              <a:buNone/>
            </a:pPr>
            <a:r>
              <a:rPr b="0" lang="en-US" sz="1700">
                <a:solidFill>
                  <a:schemeClr val="dk1"/>
                </a:solidFill>
              </a:rPr>
              <a:t>The School Improvement Plan (SIP) is created in an online platform called NCStar and includes:</a:t>
            </a:r>
            <a:endParaRPr b="0" sz="1700">
              <a:solidFill>
                <a:schemeClr val="dk1"/>
              </a:solidFill>
            </a:endParaRPr>
          </a:p>
          <a:p>
            <a:pPr indent="0" lvl="0" marL="342900" rtl="0" algn="l">
              <a:lnSpc>
                <a:spcPct val="100000"/>
              </a:lnSpc>
              <a:spcBef>
                <a:spcPts val="0"/>
              </a:spcBef>
              <a:spcAft>
                <a:spcPts val="0"/>
              </a:spcAft>
              <a:buNone/>
            </a:pPr>
            <a:r>
              <a:t/>
            </a:r>
            <a:endParaRPr b="0" sz="1700">
              <a:solidFill>
                <a:schemeClr val="dk1"/>
              </a:solidFill>
            </a:endParaRPr>
          </a:p>
          <a:p>
            <a:pPr indent="-266700" lvl="1" marL="742950" rtl="0" algn="l">
              <a:spcBef>
                <a:spcPts val="400"/>
              </a:spcBef>
              <a:spcAft>
                <a:spcPts val="0"/>
              </a:spcAft>
              <a:buClr>
                <a:schemeClr val="dk1"/>
              </a:buClr>
              <a:buSzPts val="1700"/>
              <a:buFont typeface="Avenir"/>
              <a:buChar char="○"/>
            </a:pPr>
            <a:r>
              <a:rPr lang="en-US" sz="1700">
                <a:solidFill>
                  <a:schemeClr val="dk1"/>
                </a:solidFill>
                <a:highlight>
                  <a:schemeClr val="lt1"/>
                </a:highlight>
                <a:latin typeface="Avenir"/>
                <a:ea typeface="Avenir"/>
                <a:cs typeface="Avenir"/>
                <a:sym typeface="Avenir"/>
              </a:rPr>
              <a:t>A Comprehensive Needs Assessment</a:t>
            </a:r>
            <a:endParaRPr sz="2100">
              <a:solidFill>
                <a:schemeClr val="dk1"/>
              </a:solidFill>
              <a:highlight>
                <a:schemeClr val="lt1"/>
              </a:highlight>
              <a:latin typeface="Avenir"/>
              <a:ea typeface="Avenir"/>
              <a:cs typeface="Avenir"/>
              <a:sym typeface="Avenir"/>
            </a:endParaRPr>
          </a:p>
          <a:p>
            <a:pPr indent="-266700" lvl="1" marL="742950" rtl="0" algn="l">
              <a:spcBef>
                <a:spcPts val="0"/>
              </a:spcBef>
              <a:spcAft>
                <a:spcPts val="0"/>
              </a:spcAft>
              <a:buClr>
                <a:schemeClr val="dk1"/>
              </a:buClr>
              <a:buSzPts val="1700"/>
              <a:buFont typeface="Avenir"/>
              <a:buChar char="○"/>
            </a:pPr>
            <a:r>
              <a:rPr lang="en-US" sz="1700">
                <a:solidFill>
                  <a:schemeClr val="dk1"/>
                </a:solidFill>
                <a:latin typeface="Avenir"/>
                <a:ea typeface="Avenir"/>
                <a:cs typeface="Avenir"/>
                <a:sym typeface="Avenir"/>
              </a:rPr>
              <a:t>Goals and Strategies to Address Academic Needs of Students</a:t>
            </a:r>
            <a:endParaRPr sz="2100">
              <a:solidFill>
                <a:schemeClr val="dk1"/>
              </a:solidFill>
              <a:latin typeface="Avenir"/>
              <a:ea typeface="Avenir"/>
              <a:cs typeface="Avenir"/>
              <a:sym typeface="Avenir"/>
            </a:endParaRPr>
          </a:p>
          <a:p>
            <a:pPr indent="-266700" lvl="1" marL="742950" rtl="0" algn="l">
              <a:spcBef>
                <a:spcPts val="0"/>
              </a:spcBef>
              <a:spcAft>
                <a:spcPts val="0"/>
              </a:spcAft>
              <a:buClr>
                <a:schemeClr val="dk1"/>
              </a:buClr>
              <a:buSzPts val="1700"/>
              <a:buFont typeface="Avenir"/>
              <a:buChar char="○"/>
            </a:pPr>
            <a:r>
              <a:rPr lang="en-US" sz="1700">
                <a:solidFill>
                  <a:schemeClr val="dk1"/>
                </a:solidFill>
                <a:latin typeface="Avenir"/>
                <a:ea typeface="Avenir"/>
                <a:cs typeface="Avenir"/>
                <a:sym typeface="Avenir"/>
              </a:rPr>
              <a:t>Professional Development Needs</a:t>
            </a:r>
            <a:endParaRPr sz="2100">
              <a:solidFill>
                <a:schemeClr val="dk1"/>
              </a:solidFill>
              <a:latin typeface="Avenir"/>
              <a:ea typeface="Avenir"/>
              <a:cs typeface="Avenir"/>
              <a:sym typeface="Avenir"/>
            </a:endParaRPr>
          </a:p>
          <a:p>
            <a:pPr indent="-266700" lvl="1" marL="742950" rtl="0" algn="l">
              <a:spcBef>
                <a:spcPts val="0"/>
              </a:spcBef>
              <a:spcAft>
                <a:spcPts val="0"/>
              </a:spcAft>
              <a:buClr>
                <a:schemeClr val="dk1"/>
              </a:buClr>
              <a:buSzPts val="1700"/>
              <a:buFont typeface="Avenir"/>
              <a:buChar char="○"/>
            </a:pPr>
            <a:r>
              <a:rPr lang="en-US" sz="1700">
                <a:solidFill>
                  <a:schemeClr val="dk1"/>
                </a:solidFill>
                <a:latin typeface="Avenir"/>
                <a:ea typeface="Avenir"/>
                <a:cs typeface="Avenir"/>
                <a:sym typeface="Avenir"/>
              </a:rPr>
              <a:t>Coordination of Resources and Comprehensive Budget</a:t>
            </a:r>
            <a:endParaRPr sz="2100">
              <a:solidFill>
                <a:schemeClr val="dk1"/>
              </a:solidFill>
              <a:latin typeface="Avenir"/>
              <a:ea typeface="Avenir"/>
              <a:cs typeface="Avenir"/>
              <a:sym typeface="Avenir"/>
            </a:endParaRPr>
          </a:p>
          <a:p>
            <a:pPr indent="-266700" lvl="1" marL="742950" rtl="0" algn="l">
              <a:spcBef>
                <a:spcPts val="0"/>
              </a:spcBef>
              <a:spcAft>
                <a:spcPts val="0"/>
              </a:spcAft>
              <a:buClr>
                <a:schemeClr val="dk1"/>
              </a:buClr>
              <a:buSzPts val="1700"/>
              <a:buFont typeface="Avenir"/>
              <a:buChar char="○"/>
            </a:pPr>
            <a:r>
              <a:rPr lang="en-US" sz="1700">
                <a:solidFill>
                  <a:schemeClr val="dk1"/>
                </a:solidFill>
                <a:latin typeface="Avenir"/>
                <a:ea typeface="Avenir"/>
                <a:cs typeface="Avenir"/>
                <a:sym typeface="Avenir"/>
              </a:rPr>
              <a:t>The School’s Parent and Family Engagement Goals</a:t>
            </a:r>
            <a:endParaRPr sz="2100">
              <a:solidFill>
                <a:schemeClr val="dk1"/>
              </a:solidFill>
              <a:latin typeface="Avenir"/>
              <a:ea typeface="Avenir"/>
              <a:cs typeface="Avenir"/>
              <a:sym typeface="Avenir"/>
            </a:endParaRPr>
          </a:p>
          <a:p>
            <a:pPr indent="0" lvl="0" marL="742950" rtl="0" algn="l">
              <a:lnSpc>
                <a:spcPct val="100000"/>
              </a:lnSpc>
              <a:spcBef>
                <a:spcPts val="400"/>
              </a:spcBef>
              <a:spcAft>
                <a:spcPts val="0"/>
              </a:spcAft>
              <a:buNone/>
            </a:pPr>
            <a:r>
              <a:t/>
            </a:r>
            <a:endParaRPr b="0" sz="1700">
              <a:solidFill>
                <a:schemeClr val="dk1"/>
              </a:solidFill>
            </a:endParaRPr>
          </a:p>
          <a:p>
            <a:pPr indent="-323850" lvl="0" marL="342900" rtl="0" algn="l">
              <a:lnSpc>
                <a:spcPct val="100000"/>
              </a:lnSpc>
              <a:spcBef>
                <a:spcPts val="400"/>
              </a:spcBef>
              <a:spcAft>
                <a:spcPts val="0"/>
              </a:spcAft>
              <a:buClr>
                <a:schemeClr val="dk1"/>
              </a:buClr>
              <a:buSzPts val="1700"/>
              <a:buFont typeface="Avenir"/>
              <a:buChar char="●"/>
            </a:pPr>
            <a:r>
              <a:rPr b="0" lang="en-US" sz="1700">
                <a:solidFill>
                  <a:schemeClr val="dk1"/>
                </a:solidFill>
              </a:rPr>
              <a:t>Parents of students at Title I schools have the right to be engaged in the development of this plan</a:t>
            </a:r>
            <a:endParaRPr b="0" sz="2700">
              <a:solidFill>
                <a:schemeClr val="dk1"/>
              </a:solidFill>
            </a:endParaRPr>
          </a:p>
          <a:p>
            <a:pPr indent="-323850" lvl="0" marL="342900" rtl="0" algn="l">
              <a:lnSpc>
                <a:spcPct val="100000"/>
              </a:lnSpc>
              <a:spcBef>
                <a:spcPts val="0"/>
              </a:spcBef>
              <a:spcAft>
                <a:spcPts val="0"/>
              </a:spcAft>
              <a:buClr>
                <a:schemeClr val="dk1"/>
              </a:buClr>
              <a:buSzPts val="1700"/>
              <a:buFont typeface="Avenir"/>
              <a:buChar char="●"/>
            </a:pPr>
            <a:r>
              <a:rPr b="0" lang="en-US" sz="1700">
                <a:solidFill>
                  <a:schemeClr val="dk1"/>
                </a:solidFill>
              </a:rPr>
              <a:t>Access the SIP on our website:  </a:t>
            </a:r>
            <a:r>
              <a:rPr b="0" lang="en-US" sz="1700" u="sng">
                <a:solidFill>
                  <a:schemeClr val="hlink"/>
                </a:solidFill>
                <a:hlinkClick r:id="rId3"/>
              </a:rPr>
              <a:t>https://www.cmsk12.org/ridgeroadMS</a:t>
            </a:r>
            <a:endParaRPr b="0" sz="1700">
              <a:solidFill>
                <a:schemeClr val="dk1"/>
              </a:solidFill>
            </a:endParaRPr>
          </a:p>
          <a:p>
            <a:pPr indent="-342900" lvl="0" marL="342900" rtl="0" algn="l">
              <a:lnSpc>
                <a:spcPct val="100000"/>
              </a:lnSpc>
              <a:spcBef>
                <a:spcPts val="0"/>
              </a:spcBef>
              <a:spcAft>
                <a:spcPts val="0"/>
              </a:spcAft>
              <a:buClr>
                <a:schemeClr val="dk1"/>
              </a:buClr>
              <a:buSzPts val="2000"/>
              <a:buFont typeface="Arial"/>
              <a:buChar char="●"/>
            </a:pPr>
            <a:r>
              <a:rPr lang="en-US" sz="1400">
                <a:solidFill>
                  <a:schemeClr val="dk1"/>
                </a:solidFill>
                <a:highlight>
                  <a:schemeClr val="lt1"/>
                </a:highlight>
                <a:latin typeface="Montserrat"/>
                <a:ea typeface="Montserrat"/>
                <a:cs typeface="Montserrat"/>
                <a:sym typeface="Montserrat"/>
              </a:rPr>
              <a:t>School Username: GuestS16822</a:t>
            </a:r>
            <a:endParaRPr sz="1600">
              <a:solidFill>
                <a:schemeClr val="dk1"/>
              </a:solidFill>
            </a:endParaRPr>
          </a:p>
          <a:p>
            <a:pPr indent="-342900" lvl="0" marL="342900" rtl="0" algn="l">
              <a:lnSpc>
                <a:spcPct val="115000"/>
              </a:lnSpc>
              <a:spcBef>
                <a:spcPts val="0"/>
              </a:spcBef>
              <a:spcAft>
                <a:spcPts val="0"/>
              </a:spcAft>
              <a:buClr>
                <a:schemeClr val="dk1"/>
              </a:buClr>
              <a:buSzPts val="2000"/>
              <a:buFont typeface="Arial"/>
              <a:buChar char="●"/>
            </a:pPr>
            <a:r>
              <a:rPr lang="en-US" sz="1400">
                <a:solidFill>
                  <a:schemeClr val="dk1"/>
                </a:solidFill>
                <a:highlight>
                  <a:schemeClr val="lt1"/>
                </a:highlight>
                <a:latin typeface="Montserrat"/>
                <a:ea typeface="Montserrat"/>
                <a:cs typeface="Montserrat"/>
                <a:sym typeface="Montserrat"/>
              </a:rPr>
              <a:t>School Password: GuestS16822</a:t>
            </a:r>
            <a:endParaRPr sz="1400">
              <a:solidFill>
                <a:schemeClr val="dk1"/>
              </a:solidFill>
              <a:highlight>
                <a:schemeClr val="lt1"/>
              </a:highlight>
              <a:latin typeface="Montserrat"/>
              <a:ea typeface="Montserrat"/>
              <a:cs typeface="Montserrat"/>
              <a:sym typeface="Montserrat"/>
            </a:endParaRPr>
          </a:p>
          <a:p>
            <a:pPr indent="0" lvl="0" marL="0" rtl="0" algn="l">
              <a:lnSpc>
                <a:spcPct val="100000"/>
              </a:lnSpc>
              <a:spcBef>
                <a:spcPts val="400"/>
              </a:spcBef>
              <a:spcAft>
                <a:spcPts val="0"/>
              </a:spcAft>
              <a:buNone/>
            </a:pPr>
            <a:r>
              <a:t/>
            </a:r>
            <a:endParaRPr sz="1300" u="sng">
              <a:solidFill>
                <a:schemeClr val="dk1"/>
              </a:solidFill>
            </a:endParaRPr>
          </a:p>
          <a:p>
            <a:pPr indent="-266700" lvl="1" marL="742950" rtl="0" algn="l">
              <a:spcBef>
                <a:spcPts val="400"/>
              </a:spcBef>
              <a:spcAft>
                <a:spcPts val="0"/>
              </a:spcAft>
              <a:buClr>
                <a:schemeClr val="dk1"/>
              </a:buClr>
              <a:buSzPts val="1700"/>
              <a:buFont typeface="Avenir"/>
              <a:buChar char="○"/>
            </a:pPr>
            <a:r>
              <a:t/>
            </a:r>
            <a:endParaRPr sz="1700">
              <a:solidFill>
                <a:schemeClr val="dk1"/>
              </a:solidFill>
              <a:latin typeface="Avenir"/>
              <a:ea typeface="Avenir"/>
              <a:cs typeface="Avenir"/>
              <a:sym typeface="Avenir"/>
            </a:endParaRPr>
          </a:p>
          <a:p>
            <a:pPr indent="-342900" lvl="0" marL="342900" rtl="0" algn="l">
              <a:lnSpc>
                <a:spcPct val="100000"/>
              </a:lnSpc>
              <a:spcBef>
                <a:spcPts val="440"/>
              </a:spcBef>
              <a:spcAft>
                <a:spcPts val="0"/>
              </a:spcAft>
              <a:buClr>
                <a:schemeClr val="dk1"/>
              </a:buClr>
              <a:buFont typeface="Arial"/>
              <a:buNone/>
            </a:pPr>
            <a:r>
              <a:t/>
            </a:r>
            <a:endParaRPr b="0" sz="2200">
              <a:solidFill>
                <a:srgbClr val="FF0000"/>
              </a:solidFill>
            </a:endParaRPr>
          </a:p>
          <a:p>
            <a:pPr indent="0" lvl="0" marL="0" rtl="0" algn="ctr">
              <a:lnSpc>
                <a:spcPct val="100000"/>
              </a:lnSpc>
              <a:spcBef>
                <a:spcPts val="0"/>
              </a:spcBef>
              <a:spcAft>
                <a:spcPts val="0"/>
              </a:spcAft>
              <a:buClr>
                <a:schemeClr val="dk1"/>
              </a:buClr>
              <a:buFont typeface="Arial"/>
              <a:buNone/>
            </a:pPr>
            <a:r>
              <a:t/>
            </a:r>
            <a:endParaRPr sz="3000">
              <a:solidFill>
                <a:schemeClr val="dk1"/>
              </a:solidFill>
              <a:latin typeface="Arial"/>
              <a:ea typeface="Arial"/>
              <a:cs typeface="Arial"/>
              <a:sym typeface="Arial"/>
            </a:endParaRPr>
          </a:p>
          <a:p>
            <a:pPr indent="0" lvl="0" marL="0" rtl="0" algn="ctr">
              <a:lnSpc>
                <a:spcPct val="100000"/>
              </a:lnSpc>
              <a:spcBef>
                <a:spcPts val="0"/>
              </a:spcBef>
              <a:spcAft>
                <a:spcPts val="0"/>
              </a:spcAft>
              <a:buClr>
                <a:schemeClr val="dk1"/>
              </a:buClr>
              <a:buFont typeface="Arial"/>
              <a:buNone/>
            </a:pPr>
            <a:r>
              <a:t/>
            </a:r>
            <a:endParaRPr sz="3000">
              <a:solidFill>
                <a:schemeClr val="dk1"/>
              </a:solidFill>
              <a:latin typeface="Arial"/>
              <a:ea typeface="Arial"/>
              <a:cs typeface="Arial"/>
              <a:sym typeface="Arial"/>
            </a:endParaRPr>
          </a:p>
        </p:txBody>
      </p:sp>
      <p:sp>
        <p:nvSpPr>
          <p:cNvPr id="180" name="Google Shape;180;p24"/>
          <p:cNvSpPr txBox="1"/>
          <p:nvPr>
            <p:ph idx="12" type="sldNum"/>
          </p:nvPr>
        </p:nvSpPr>
        <p:spPr>
          <a:xfrm>
            <a:off x="8580847" y="6325369"/>
            <a:ext cx="472800" cy="3912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Clr>
                <a:srgbClr val="000000"/>
              </a:buClr>
              <a:buSzPts val="1300"/>
              <a:buFont typeface="Arial"/>
              <a:buNone/>
            </a:pPr>
            <a:fld id="{00000000-1234-1234-1234-123412341234}" type="slidenum">
              <a:rPr lang="en-US"/>
              <a:t>‹#›</a:t>
            </a:fld>
            <a:endParaRPr/>
          </a:p>
        </p:txBody>
      </p:sp>
      <p:pic>
        <p:nvPicPr>
          <p:cNvPr id="181" name="Google Shape;181;p24" title="download (8).jfif"/>
          <p:cNvPicPr preferRelativeResize="0"/>
          <p:nvPr/>
        </p:nvPicPr>
        <p:blipFill>
          <a:blip r:embed="rId4">
            <a:alphaModFix/>
          </a:blip>
          <a:stretch>
            <a:fillRect/>
          </a:stretch>
        </p:blipFill>
        <p:spPr>
          <a:xfrm>
            <a:off x="6534075" y="5885596"/>
            <a:ext cx="1740800" cy="972400"/>
          </a:xfrm>
          <a:prstGeom prst="rect">
            <a:avLst/>
          </a:prstGeom>
          <a:noFill/>
          <a:ln>
            <a:noFill/>
          </a:ln>
        </p:spPr>
      </p:pic>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6" name="Shape 186"/>
        <p:cNvGrpSpPr/>
        <p:nvPr/>
      </p:nvGrpSpPr>
      <p:grpSpPr>
        <a:xfrm>
          <a:off x="0" y="0"/>
          <a:ext cx="0" cy="0"/>
          <a:chOff x="0" y="0"/>
          <a:chExt cx="0" cy="0"/>
        </a:xfrm>
      </p:grpSpPr>
      <p:sp>
        <p:nvSpPr>
          <p:cNvPr id="187" name="Google Shape;187;p25"/>
          <p:cNvSpPr txBox="1"/>
          <p:nvPr>
            <p:ph type="title"/>
          </p:nvPr>
        </p:nvSpPr>
        <p:spPr>
          <a:xfrm>
            <a:off x="462325" y="0"/>
            <a:ext cx="8424600" cy="1613700"/>
          </a:xfrm>
          <a:prstGeom prst="rect">
            <a:avLst/>
          </a:prstGeom>
          <a:noFill/>
          <a:ln>
            <a:noFill/>
          </a:ln>
        </p:spPr>
        <p:txBody>
          <a:bodyPr anchorCtr="0" anchor="ctr" bIns="45700" lIns="91425" spcFirstLastPara="1" rIns="91425" wrap="square" tIns="45700">
            <a:noAutofit/>
          </a:bodyPr>
          <a:lstStyle/>
          <a:p>
            <a:pPr indent="0" lvl="0" marL="0" rtl="0" algn="l">
              <a:lnSpc>
                <a:spcPct val="100000"/>
              </a:lnSpc>
              <a:spcBef>
                <a:spcPts val="0"/>
              </a:spcBef>
              <a:spcAft>
                <a:spcPts val="0"/>
              </a:spcAft>
              <a:buClr>
                <a:schemeClr val="dk1"/>
              </a:buClr>
              <a:buFont typeface="Arial"/>
              <a:buNone/>
            </a:pPr>
            <a:r>
              <a:rPr lang="en-US" sz="2800">
                <a:solidFill>
                  <a:schemeClr val="dk1"/>
                </a:solidFill>
              </a:rPr>
              <a:t>What is included in the School’s Parent and Family Engagement Policy?</a:t>
            </a:r>
            <a:endParaRPr sz="2800">
              <a:solidFill>
                <a:schemeClr val="dk1"/>
              </a:solidFill>
            </a:endParaRPr>
          </a:p>
          <a:p>
            <a:pPr indent="0" lvl="0" marL="0" rtl="0" algn="ctr">
              <a:lnSpc>
                <a:spcPct val="100000"/>
              </a:lnSpc>
              <a:spcBef>
                <a:spcPts val="0"/>
              </a:spcBef>
              <a:spcAft>
                <a:spcPts val="0"/>
              </a:spcAft>
              <a:buClr>
                <a:schemeClr val="dk1"/>
              </a:buClr>
              <a:buFont typeface="Arial"/>
              <a:buNone/>
            </a:pPr>
            <a:r>
              <a:t/>
            </a:r>
            <a:endParaRPr sz="2800">
              <a:solidFill>
                <a:schemeClr val="dk1"/>
              </a:solidFill>
              <a:latin typeface="Arial"/>
              <a:ea typeface="Arial"/>
              <a:cs typeface="Arial"/>
              <a:sym typeface="Arial"/>
            </a:endParaRPr>
          </a:p>
        </p:txBody>
      </p:sp>
      <p:sp>
        <p:nvSpPr>
          <p:cNvPr id="188" name="Google Shape;188;p25"/>
          <p:cNvSpPr txBox="1"/>
          <p:nvPr>
            <p:ph idx="12" type="sldNum"/>
          </p:nvPr>
        </p:nvSpPr>
        <p:spPr>
          <a:xfrm>
            <a:off x="8580847" y="6325369"/>
            <a:ext cx="472800" cy="3912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Clr>
                <a:srgbClr val="000000"/>
              </a:buClr>
              <a:buSzPts val="1300"/>
              <a:buFont typeface="Arial"/>
              <a:buNone/>
            </a:pPr>
            <a:fld id="{00000000-1234-1234-1234-123412341234}" type="slidenum">
              <a:rPr lang="en-US"/>
              <a:t>‹#›</a:t>
            </a:fld>
            <a:endParaRPr/>
          </a:p>
        </p:txBody>
      </p:sp>
      <p:sp>
        <p:nvSpPr>
          <p:cNvPr id="189" name="Google Shape;189;p25"/>
          <p:cNvSpPr txBox="1"/>
          <p:nvPr/>
        </p:nvSpPr>
        <p:spPr>
          <a:xfrm>
            <a:off x="462325" y="1427700"/>
            <a:ext cx="8694000" cy="4797300"/>
          </a:xfrm>
          <a:prstGeom prst="rect">
            <a:avLst/>
          </a:prstGeom>
          <a:noFill/>
          <a:ln>
            <a:noFill/>
          </a:ln>
        </p:spPr>
        <p:txBody>
          <a:bodyPr anchorCtr="0" anchor="ctr" bIns="91425" lIns="91425" spcFirstLastPara="1" rIns="91425" wrap="square" tIns="91425">
            <a:spAutoFit/>
          </a:bodyPr>
          <a:lstStyle/>
          <a:p>
            <a:pPr indent="-342900" lvl="0" marL="342900" rtl="0" algn="l">
              <a:spcBef>
                <a:spcPts val="0"/>
              </a:spcBef>
              <a:spcAft>
                <a:spcPts val="0"/>
              </a:spcAft>
              <a:buClr>
                <a:schemeClr val="dk1"/>
              </a:buClr>
              <a:buSzPts val="2000"/>
              <a:buFont typeface="Avenir"/>
              <a:buChar char="●"/>
            </a:pPr>
            <a:r>
              <a:rPr lang="en-US" sz="2000">
                <a:solidFill>
                  <a:schemeClr val="dk1"/>
                </a:solidFill>
                <a:latin typeface="Avenir"/>
                <a:ea typeface="Avenir"/>
                <a:cs typeface="Avenir"/>
                <a:sym typeface="Avenir"/>
              </a:rPr>
              <a:t>This policy addresses how the school will implement the parent and family engagement requirements of the </a:t>
            </a:r>
            <a:r>
              <a:rPr i="1" lang="en-US" sz="2000">
                <a:solidFill>
                  <a:schemeClr val="dk1"/>
                </a:solidFill>
                <a:latin typeface="Avenir"/>
                <a:ea typeface="Avenir"/>
                <a:cs typeface="Avenir"/>
                <a:sym typeface="Avenir"/>
              </a:rPr>
              <a:t>Every Student Succeeds Act (ESSA).  </a:t>
            </a:r>
            <a:r>
              <a:rPr lang="en-US" sz="2000">
                <a:solidFill>
                  <a:schemeClr val="dk1"/>
                </a:solidFill>
                <a:latin typeface="Avenir"/>
                <a:ea typeface="Avenir"/>
                <a:cs typeface="Avenir"/>
                <a:sym typeface="Avenir"/>
              </a:rPr>
              <a:t>Components include the following:</a:t>
            </a:r>
            <a:endParaRPr sz="2000">
              <a:solidFill>
                <a:schemeClr val="dk1"/>
              </a:solidFill>
              <a:latin typeface="Avenir"/>
              <a:ea typeface="Avenir"/>
              <a:cs typeface="Avenir"/>
              <a:sym typeface="Avenir"/>
            </a:endParaRPr>
          </a:p>
          <a:p>
            <a:pPr indent="0" lvl="0" marL="342900" rtl="0" algn="l">
              <a:spcBef>
                <a:spcPts val="0"/>
              </a:spcBef>
              <a:spcAft>
                <a:spcPts val="0"/>
              </a:spcAft>
              <a:buClr>
                <a:schemeClr val="dk1"/>
              </a:buClr>
              <a:buSzPts val="1100"/>
              <a:buFont typeface="Arial"/>
              <a:buNone/>
            </a:pPr>
            <a:r>
              <a:t/>
            </a:r>
            <a:endParaRPr sz="2000">
              <a:solidFill>
                <a:schemeClr val="dk1"/>
              </a:solidFill>
              <a:latin typeface="Avenir"/>
              <a:ea typeface="Avenir"/>
              <a:cs typeface="Avenir"/>
              <a:sym typeface="Avenir"/>
            </a:endParaRPr>
          </a:p>
          <a:p>
            <a:pPr indent="-285750" lvl="1" marL="742950" rtl="0" algn="l">
              <a:spcBef>
                <a:spcPts val="400"/>
              </a:spcBef>
              <a:spcAft>
                <a:spcPts val="0"/>
              </a:spcAft>
              <a:buClr>
                <a:schemeClr val="dk1"/>
              </a:buClr>
              <a:buSzPts val="2000"/>
              <a:buFont typeface="Avenir"/>
              <a:buChar char="○"/>
            </a:pPr>
            <a:r>
              <a:rPr lang="en-US" sz="2000">
                <a:solidFill>
                  <a:schemeClr val="dk1"/>
                </a:solidFill>
                <a:latin typeface="Avenir"/>
                <a:ea typeface="Avenir"/>
                <a:cs typeface="Avenir"/>
                <a:sym typeface="Avenir"/>
              </a:rPr>
              <a:t>How parents can be engaged in decision-making and activities </a:t>
            </a:r>
            <a:endParaRPr sz="2400">
              <a:solidFill>
                <a:schemeClr val="dk1"/>
              </a:solidFill>
              <a:latin typeface="Avenir"/>
              <a:ea typeface="Avenir"/>
              <a:cs typeface="Avenir"/>
              <a:sym typeface="Avenir"/>
            </a:endParaRPr>
          </a:p>
          <a:p>
            <a:pPr indent="-285750" lvl="1" marL="742950" rtl="0" algn="l">
              <a:spcBef>
                <a:spcPts val="400"/>
              </a:spcBef>
              <a:spcAft>
                <a:spcPts val="0"/>
              </a:spcAft>
              <a:buClr>
                <a:schemeClr val="dk1"/>
              </a:buClr>
              <a:buSzPts val="2000"/>
              <a:buFont typeface="Avenir"/>
              <a:buChar char="○"/>
            </a:pPr>
            <a:r>
              <a:rPr lang="en-US" sz="2000">
                <a:solidFill>
                  <a:schemeClr val="dk1"/>
                </a:solidFill>
                <a:latin typeface="Avenir"/>
                <a:ea typeface="Avenir"/>
                <a:cs typeface="Avenir"/>
                <a:sym typeface="Avenir"/>
              </a:rPr>
              <a:t>How parent and family engagement funds are being used</a:t>
            </a:r>
            <a:endParaRPr sz="2400">
              <a:solidFill>
                <a:schemeClr val="dk1"/>
              </a:solidFill>
              <a:latin typeface="Avenir"/>
              <a:ea typeface="Avenir"/>
              <a:cs typeface="Avenir"/>
              <a:sym typeface="Avenir"/>
            </a:endParaRPr>
          </a:p>
          <a:p>
            <a:pPr indent="-285750" lvl="1" marL="742950" rtl="0" algn="l">
              <a:spcBef>
                <a:spcPts val="400"/>
              </a:spcBef>
              <a:spcAft>
                <a:spcPts val="0"/>
              </a:spcAft>
              <a:buClr>
                <a:schemeClr val="dk1"/>
              </a:buClr>
              <a:buSzPts val="2000"/>
              <a:buFont typeface="Avenir"/>
              <a:buChar char="○"/>
            </a:pPr>
            <a:r>
              <a:rPr lang="en-US" sz="2000">
                <a:solidFill>
                  <a:schemeClr val="dk1"/>
                </a:solidFill>
                <a:latin typeface="Avenir"/>
                <a:ea typeface="Avenir"/>
                <a:cs typeface="Avenir"/>
                <a:sym typeface="Avenir"/>
              </a:rPr>
              <a:t>How information and training will be provided to parents</a:t>
            </a:r>
            <a:endParaRPr sz="2400">
              <a:solidFill>
                <a:schemeClr val="dk1"/>
              </a:solidFill>
              <a:latin typeface="Avenir"/>
              <a:ea typeface="Avenir"/>
              <a:cs typeface="Avenir"/>
              <a:sym typeface="Avenir"/>
            </a:endParaRPr>
          </a:p>
          <a:p>
            <a:pPr indent="-285750" lvl="1" marL="742950" rtl="0" algn="l">
              <a:spcBef>
                <a:spcPts val="400"/>
              </a:spcBef>
              <a:spcAft>
                <a:spcPts val="0"/>
              </a:spcAft>
              <a:buClr>
                <a:schemeClr val="dk1"/>
              </a:buClr>
              <a:buSzPts val="2000"/>
              <a:buFont typeface="Avenir"/>
              <a:buChar char="○"/>
            </a:pPr>
            <a:r>
              <a:rPr lang="en-US" sz="2000">
                <a:solidFill>
                  <a:schemeClr val="dk1"/>
                </a:solidFill>
                <a:latin typeface="Avenir"/>
                <a:ea typeface="Avenir"/>
                <a:cs typeface="Avenir"/>
                <a:sym typeface="Avenir"/>
              </a:rPr>
              <a:t>How the school will build capacity in parents and staff for strong parent and family engagement</a:t>
            </a:r>
            <a:endParaRPr sz="2400">
              <a:solidFill>
                <a:schemeClr val="dk1"/>
              </a:solidFill>
              <a:latin typeface="Avenir"/>
              <a:ea typeface="Avenir"/>
              <a:cs typeface="Avenir"/>
              <a:sym typeface="Avenir"/>
            </a:endParaRPr>
          </a:p>
          <a:p>
            <a:pPr indent="0" lvl="0" marL="742950" rtl="0" algn="l">
              <a:spcBef>
                <a:spcPts val="400"/>
              </a:spcBef>
              <a:spcAft>
                <a:spcPts val="0"/>
              </a:spcAft>
              <a:buClr>
                <a:schemeClr val="dk1"/>
              </a:buClr>
              <a:buSzPts val="1100"/>
              <a:buFont typeface="Arial"/>
              <a:buNone/>
            </a:pPr>
            <a:r>
              <a:t/>
            </a:r>
            <a:endParaRPr sz="2000">
              <a:solidFill>
                <a:schemeClr val="dk1"/>
              </a:solidFill>
              <a:latin typeface="Avenir"/>
              <a:ea typeface="Avenir"/>
              <a:cs typeface="Avenir"/>
              <a:sym typeface="Avenir"/>
            </a:endParaRPr>
          </a:p>
          <a:p>
            <a:pPr indent="-342900" lvl="0" marL="342900" rtl="0" algn="l">
              <a:spcBef>
                <a:spcPts val="400"/>
              </a:spcBef>
              <a:spcAft>
                <a:spcPts val="0"/>
              </a:spcAft>
              <a:buClr>
                <a:schemeClr val="dk1"/>
              </a:buClr>
              <a:buSzPts val="2000"/>
              <a:buFont typeface="Avenir"/>
              <a:buChar char="●"/>
            </a:pPr>
            <a:r>
              <a:rPr lang="en-US" sz="2000">
                <a:solidFill>
                  <a:schemeClr val="dk1"/>
                </a:solidFill>
                <a:latin typeface="Avenir"/>
                <a:ea typeface="Avenir"/>
                <a:cs typeface="Avenir"/>
                <a:sym typeface="Avenir"/>
              </a:rPr>
              <a:t>Parents of students at Title I schools have the right to be engaged in the development of the school’s Parent and Family Engagement Policy</a:t>
            </a:r>
            <a:endParaRPr sz="2200">
              <a:solidFill>
                <a:schemeClr val="dk1"/>
              </a:solidFill>
              <a:latin typeface="Avenir"/>
              <a:ea typeface="Avenir"/>
              <a:cs typeface="Avenir"/>
              <a:sym typeface="Avenir"/>
            </a:endParaRPr>
          </a:p>
          <a:p>
            <a:pPr indent="-342900" lvl="0" marL="342900" rtl="0" algn="l">
              <a:spcBef>
                <a:spcPts val="440"/>
              </a:spcBef>
              <a:spcAft>
                <a:spcPts val="0"/>
              </a:spcAft>
              <a:buClr>
                <a:schemeClr val="dk1"/>
              </a:buClr>
              <a:buFont typeface="Arial"/>
              <a:buNone/>
            </a:pPr>
            <a:r>
              <a:t/>
            </a:r>
            <a:endParaRPr sz="2200">
              <a:solidFill>
                <a:schemeClr val="dk1"/>
              </a:solidFill>
              <a:latin typeface="Avenir"/>
              <a:ea typeface="Avenir"/>
              <a:cs typeface="Avenir"/>
              <a:sym typeface="Avenir"/>
            </a:endParaRPr>
          </a:p>
          <a:p>
            <a:pPr indent="0" lvl="0" marL="0" rtl="0" algn="l">
              <a:spcBef>
                <a:spcPts val="0"/>
              </a:spcBef>
              <a:spcAft>
                <a:spcPts val="0"/>
              </a:spcAft>
              <a:buNone/>
            </a:pPr>
            <a:r>
              <a:t/>
            </a:r>
            <a:endParaRPr/>
          </a:p>
        </p:txBody>
      </p:sp>
      <p:pic>
        <p:nvPicPr>
          <p:cNvPr id="190" name="Google Shape;190;p25" title="download (8).jfif"/>
          <p:cNvPicPr preferRelativeResize="0"/>
          <p:nvPr/>
        </p:nvPicPr>
        <p:blipFill>
          <a:blip r:embed="rId3">
            <a:alphaModFix/>
          </a:blip>
          <a:stretch>
            <a:fillRect/>
          </a:stretch>
        </p:blipFill>
        <p:spPr>
          <a:xfrm>
            <a:off x="6534075" y="5885596"/>
            <a:ext cx="1740800" cy="972400"/>
          </a:xfrm>
          <a:prstGeom prst="rect">
            <a:avLst/>
          </a:prstGeom>
          <a:noFill/>
          <a:ln>
            <a:noFill/>
          </a:ln>
        </p:spPr>
      </p:pic>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4" name="Shape 194"/>
        <p:cNvGrpSpPr/>
        <p:nvPr/>
      </p:nvGrpSpPr>
      <p:grpSpPr>
        <a:xfrm>
          <a:off x="0" y="0"/>
          <a:ext cx="0" cy="0"/>
          <a:chOff x="0" y="0"/>
          <a:chExt cx="0" cy="0"/>
        </a:xfrm>
      </p:grpSpPr>
      <p:sp>
        <p:nvSpPr>
          <p:cNvPr id="195" name="Google Shape;195;p26"/>
          <p:cNvSpPr txBox="1"/>
          <p:nvPr>
            <p:ph idx="12" type="sldNum"/>
          </p:nvPr>
        </p:nvSpPr>
        <p:spPr>
          <a:xfrm>
            <a:off x="8580847" y="6325369"/>
            <a:ext cx="472800" cy="3912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Clr>
                <a:srgbClr val="000000"/>
              </a:buClr>
              <a:buSzPts val="1300"/>
              <a:buFont typeface="Arial"/>
              <a:buNone/>
            </a:pPr>
            <a:fld id="{00000000-1234-1234-1234-123412341234}" type="slidenum">
              <a:rPr lang="en-US"/>
              <a:t>‹#›</a:t>
            </a:fld>
            <a:endParaRPr/>
          </a:p>
        </p:txBody>
      </p:sp>
      <p:sp>
        <p:nvSpPr>
          <p:cNvPr id="196" name="Google Shape;196;p26"/>
          <p:cNvSpPr txBox="1"/>
          <p:nvPr/>
        </p:nvSpPr>
        <p:spPr>
          <a:xfrm>
            <a:off x="419625" y="275575"/>
            <a:ext cx="7963500" cy="13812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Clr>
                <a:schemeClr val="dk1"/>
              </a:buClr>
              <a:buFont typeface="Arial"/>
              <a:buNone/>
            </a:pPr>
            <a:r>
              <a:rPr b="1" lang="en-US" sz="3600">
                <a:solidFill>
                  <a:schemeClr val="dk1"/>
                </a:solidFill>
                <a:latin typeface="Avenir"/>
                <a:ea typeface="Avenir"/>
                <a:cs typeface="Avenir"/>
                <a:sym typeface="Avenir"/>
              </a:rPr>
              <a:t>What is the School Compact?</a:t>
            </a:r>
            <a:endParaRPr b="1" sz="3600">
              <a:solidFill>
                <a:schemeClr val="dk1"/>
              </a:solidFill>
              <a:latin typeface="Avenir"/>
              <a:ea typeface="Avenir"/>
              <a:cs typeface="Avenir"/>
              <a:sym typeface="Avenir"/>
            </a:endParaRPr>
          </a:p>
          <a:p>
            <a:pPr indent="0" lvl="0" marL="0" rtl="0" algn="l">
              <a:spcBef>
                <a:spcPts val="0"/>
              </a:spcBef>
              <a:spcAft>
                <a:spcPts val="0"/>
              </a:spcAft>
              <a:buNone/>
            </a:pPr>
            <a:r>
              <a:t/>
            </a:r>
            <a:endParaRPr/>
          </a:p>
        </p:txBody>
      </p:sp>
      <p:sp>
        <p:nvSpPr>
          <p:cNvPr id="197" name="Google Shape;197;p26"/>
          <p:cNvSpPr txBox="1"/>
          <p:nvPr/>
        </p:nvSpPr>
        <p:spPr>
          <a:xfrm>
            <a:off x="231725" y="1656775"/>
            <a:ext cx="8567700" cy="4384500"/>
          </a:xfrm>
          <a:prstGeom prst="rect">
            <a:avLst/>
          </a:prstGeom>
          <a:noFill/>
          <a:ln>
            <a:noFill/>
          </a:ln>
        </p:spPr>
        <p:txBody>
          <a:bodyPr anchorCtr="0" anchor="t" bIns="91425" lIns="91425" spcFirstLastPara="1" rIns="91425" wrap="square" tIns="91425">
            <a:noAutofit/>
          </a:bodyPr>
          <a:lstStyle/>
          <a:p>
            <a:pPr indent="-419100" lvl="0" marL="457200" rtl="0" algn="l">
              <a:spcBef>
                <a:spcPts val="0"/>
              </a:spcBef>
              <a:spcAft>
                <a:spcPts val="0"/>
              </a:spcAft>
              <a:buClr>
                <a:schemeClr val="dk1"/>
              </a:buClr>
              <a:buSzPts val="3000"/>
              <a:buFont typeface="Avenir"/>
              <a:buChar char="●"/>
            </a:pPr>
            <a:r>
              <a:rPr lang="en-US" sz="3000">
                <a:solidFill>
                  <a:schemeClr val="dk1"/>
                </a:solidFill>
                <a:latin typeface="Avenir"/>
                <a:ea typeface="Avenir"/>
                <a:cs typeface="Avenir"/>
                <a:sym typeface="Avenir"/>
              </a:rPr>
              <a:t>The compact is a commitment from the school, the parent/family, and the student, to share in the responsibility for improved academic achievement</a:t>
            </a:r>
            <a:endParaRPr sz="3000">
              <a:solidFill>
                <a:schemeClr val="dk1"/>
              </a:solidFill>
              <a:latin typeface="Avenir"/>
              <a:ea typeface="Avenir"/>
              <a:cs typeface="Avenir"/>
              <a:sym typeface="Avenir"/>
            </a:endParaRPr>
          </a:p>
          <a:p>
            <a:pPr indent="0" lvl="0" marL="457200" rtl="0" algn="l">
              <a:spcBef>
                <a:spcPts val="400"/>
              </a:spcBef>
              <a:spcAft>
                <a:spcPts val="0"/>
              </a:spcAft>
              <a:buClr>
                <a:schemeClr val="dk1"/>
              </a:buClr>
              <a:buSzPts val="1100"/>
              <a:buFont typeface="Arial"/>
              <a:buNone/>
            </a:pPr>
            <a:r>
              <a:t/>
            </a:r>
            <a:endParaRPr sz="3000">
              <a:solidFill>
                <a:schemeClr val="dk1"/>
              </a:solidFill>
              <a:latin typeface="Avenir"/>
              <a:ea typeface="Avenir"/>
              <a:cs typeface="Avenir"/>
              <a:sym typeface="Avenir"/>
            </a:endParaRPr>
          </a:p>
          <a:p>
            <a:pPr indent="-419100" lvl="0" marL="457200" rtl="0" algn="l">
              <a:spcBef>
                <a:spcPts val="400"/>
              </a:spcBef>
              <a:spcAft>
                <a:spcPts val="0"/>
              </a:spcAft>
              <a:buClr>
                <a:schemeClr val="dk1"/>
              </a:buClr>
              <a:buSzPts val="3000"/>
              <a:buFont typeface="Avenir"/>
              <a:buChar char="●"/>
            </a:pPr>
            <a:r>
              <a:rPr lang="en-US" sz="3000">
                <a:solidFill>
                  <a:schemeClr val="dk1"/>
                </a:solidFill>
                <a:latin typeface="Avenir"/>
                <a:ea typeface="Avenir"/>
                <a:cs typeface="Avenir"/>
                <a:sym typeface="Avenir"/>
              </a:rPr>
              <a:t>Parents and families of students in Title I schools have the right to be involved in the revision/review of the School Compact</a:t>
            </a:r>
            <a:endParaRPr sz="3000">
              <a:solidFill>
                <a:schemeClr val="dk1"/>
              </a:solidFill>
              <a:latin typeface="Avenir"/>
              <a:ea typeface="Avenir"/>
              <a:cs typeface="Avenir"/>
              <a:sym typeface="Avenir"/>
            </a:endParaRPr>
          </a:p>
          <a:p>
            <a:pPr indent="0" lvl="0" marL="0" rtl="0" algn="l">
              <a:spcBef>
                <a:spcPts val="0"/>
              </a:spcBef>
              <a:spcAft>
                <a:spcPts val="1000"/>
              </a:spcAft>
              <a:buClr>
                <a:schemeClr val="dk1"/>
              </a:buClr>
              <a:buSzPts val="1100"/>
              <a:buFont typeface="Arial"/>
              <a:buNone/>
            </a:pPr>
            <a:r>
              <a:t/>
            </a:r>
            <a:endParaRPr/>
          </a:p>
        </p:txBody>
      </p:sp>
      <p:pic>
        <p:nvPicPr>
          <p:cNvPr id="198" name="Google Shape;198;p26" title="download (8).jfif"/>
          <p:cNvPicPr preferRelativeResize="0"/>
          <p:nvPr/>
        </p:nvPicPr>
        <p:blipFill>
          <a:blip r:embed="rId3">
            <a:alphaModFix/>
          </a:blip>
          <a:stretch>
            <a:fillRect/>
          </a:stretch>
        </p:blipFill>
        <p:spPr>
          <a:xfrm>
            <a:off x="6534075" y="5885596"/>
            <a:ext cx="1740800" cy="972400"/>
          </a:xfrm>
          <a:prstGeom prst="rect">
            <a:avLst/>
          </a:prstGeom>
          <a:noFill/>
          <a:ln>
            <a:noFill/>
          </a:ln>
        </p:spPr>
      </p:pic>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2" name="Shape 202"/>
        <p:cNvGrpSpPr/>
        <p:nvPr/>
      </p:nvGrpSpPr>
      <p:grpSpPr>
        <a:xfrm>
          <a:off x="0" y="0"/>
          <a:ext cx="0" cy="0"/>
          <a:chOff x="0" y="0"/>
          <a:chExt cx="0" cy="0"/>
        </a:xfrm>
      </p:grpSpPr>
      <p:sp>
        <p:nvSpPr>
          <p:cNvPr id="203" name="Google Shape;203;p27"/>
          <p:cNvSpPr txBox="1"/>
          <p:nvPr>
            <p:ph type="title"/>
          </p:nvPr>
        </p:nvSpPr>
        <p:spPr>
          <a:xfrm>
            <a:off x="687150" y="210550"/>
            <a:ext cx="7973400" cy="1446300"/>
          </a:xfrm>
          <a:prstGeom prst="rect">
            <a:avLst/>
          </a:prstGeom>
          <a:noFill/>
          <a:ln>
            <a:noFill/>
          </a:ln>
        </p:spPr>
        <p:txBody>
          <a:bodyPr anchorCtr="0" anchor="ctr" bIns="45700" lIns="91425" spcFirstLastPara="1" rIns="91425" wrap="square" tIns="45700">
            <a:noAutofit/>
          </a:bodyPr>
          <a:lstStyle/>
          <a:p>
            <a:pPr indent="0" lvl="0" marL="0" rtl="0" algn="l">
              <a:lnSpc>
                <a:spcPct val="100000"/>
              </a:lnSpc>
              <a:spcBef>
                <a:spcPts val="0"/>
              </a:spcBef>
              <a:spcAft>
                <a:spcPts val="0"/>
              </a:spcAft>
              <a:buClr>
                <a:schemeClr val="dk1"/>
              </a:buClr>
              <a:buFont typeface="Arial"/>
              <a:buNone/>
            </a:pPr>
            <a:r>
              <a:rPr lang="en-US">
                <a:solidFill>
                  <a:schemeClr val="dk1"/>
                </a:solidFill>
              </a:rPr>
              <a:t>Who </a:t>
            </a:r>
            <a:r>
              <a:rPr lang="en-US">
                <a:solidFill>
                  <a:schemeClr val="dk1"/>
                </a:solidFill>
              </a:rPr>
              <a:t>are the parent leaders at my school?</a:t>
            </a:r>
            <a:endParaRPr>
              <a:solidFill>
                <a:schemeClr val="dk1"/>
              </a:solidFill>
            </a:endParaRPr>
          </a:p>
          <a:p>
            <a:pPr indent="0" lvl="0" marL="0" rtl="0" algn="ctr">
              <a:lnSpc>
                <a:spcPct val="100000"/>
              </a:lnSpc>
              <a:spcBef>
                <a:spcPts val="0"/>
              </a:spcBef>
              <a:spcAft>
                <a:spcPts val="0"/>
              </a:spcAft>
              <a:buClr>
                <a:srgbClr val="00B0F0"/>
              </a:buClr>
              <a:buSzPts val="2520"/>
              <a:buFont typeface="Montserrat"/>
              <a:buNone/>
            </a:pPr>
            <a:r>
              <a:t/>
            </a:r>
            <a:endParaRPr sz="2800">
              <a:solidFill>
                <a:srgbClr val="00AFD7"/>
              </a:solidFill>
            </a:endParaRPr>
          </a:p>
        </p:txBody>
      </p:sp>
      <p:sp>
        <p:nvSpPr>
          <p:cNvPr id="204" name="Google Shape;204;p27"/>
          <p:cNvSpPr txBox="1"/>
          <p:nvPr>
            <p:ph idx="12" type="sldNum"/>
          </p:nvPr>
        </p:nvSpPr>
        <p:spPr>
          <a:xfrm>
            <a:off x="8580847" y="6325369"/>
            <a:ext cx="472800" cy="3912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Clr>
                <a:srgbClr val="000000"/>
              </a:buClr>
              <a:buSzPts val="1300"/>
              <a:buFont typeface="Arial"/>
              <a:buNone/>
            </a:pPr>
            <a:fld id="{00000000-1234-1234-1234-123412341234}" type="slidenum">
              <a:rPr lang="en-US"/>
              <a:t>‹#›</a:t>
            </a:fld>
            <a:endParaRPr/>
          </a:p>
        </p:txBody>
      </p:sp>
      <p:sp>
        <p:nvSpPr>
          <p:cNvPr id="205" name="Google Shape;205;p27"/>
          <p:cNvSpPr txBox="1"/>
          <p:nvPr/>
        </p:nvSpPr>
        <p:spPr>
          <a:xfrm>
            <a:off x="344475" y="3450925"/>
            <a:ext cx="7327800" cy="1860000"/>
          </a:xfrm>
          <a:prstGeom prst="rect">
            <a:avLst/>
          </a:prstGeom>
          <a:noFill/>
          <a:ln>
            <a:noFill/>
          </a:ln>
        </p:spPr>
        <p:txBody>
          <a:bodyPr anchorCtr="0" anchor="ctr" bIns="91425" lIns="91425" spcFirstLastPara="1" rIns="91425" wrap="square" tIns="91425">
            <a:noAutofit/>
          </a:bodyPr>
          <a:lstStyle/>
          <a:p>
            <a:pPr indent="0" lvl="0" marL="495300" rtl="0" algn="l">
              <a:lnSpc>
                <a:spcPct val="106458"/>
              </a:lnSpc>
              <a:spcBef>
                <a:spcPts val="0"/>
              </a:spcBef>
              <a:spcAft>
                <a:spcPts val="0"/>
              </a:spcAft>
              <a:buClr>
                <a:schemeClr val="dk1"/>
              </a:buClr>
              <a:buSzPts val="2400"/>
              <a:buFont typeface="Arial"/>
              <a:buNone/>
            </a:pPr>
            <a:r>
              <a:t/>
            </a:r>
            <a:endParaRPr sz="2400">
              <a:solidFill>
                <a:srgbClr val="535758"/>
              </a:solidFill>
              <a:latin typeface="Avenir"/>
              <a:ea typeface="Avenir"/>
              <a:cs typeface="Avenir"/>
              <a:sym typeface="Avenir"/>
            </a:endParaRPr>
          </a:p>
          <a:p>
            <a:pPr indent="0" lvl="0" marL="495300" rtl="0" algn="l">
              <a:lnSpc>
                <a:spcPct val="106458"/>
              </a:lnSpc>
              <a:spcBef>
                <a:spcPts val="0"/>
              </a:spcBef>
              <a:spcAft>
                <a:spcPts val="0"/>
              </a:spcAft>
              <a:buClr>
                <a:schemeClr val="dk1"/>
              </a:buClr>
              <a:buSzPts val="2400"/>
              <a:buFont typeface="Arial"/>
              <a:buNone/>
            </a:pPr>
            <a:r>
              <a:t/>
            </a:r>
            <a:endParaRPr sz="2400">
              <a:solidFill>
                <a:srgbClr val="535758"/>
              </a:solidFill>
              <a:latin typeface="Avenir"/>
              <a:ea typeface="Avenir"/>
              <a:cs typeface="Avenir"/>
              <a:sym typeface="Avenir"/>
            </a:endParaRPr>
          </a:p>
          <a:p>
            <a:pPr indent="0" lvl="0" marL="0" rtl="0" algn="l">
              <a:spcBef>
                <a:spcPts val="0"/>
              </a:spcBef>
              <a:spcAft>
                <a:spcPts val="0"/>
              </a:spcAft>
              <a:buNone/>
            </a:pPr>
            <a:r>
              <a:t/>
            </a:r>
            <a:endParaRPr/>
          </a:p>
        </p:txBody>
      </p:sp>
      <p:sp>
        <p:nvSpPr>
          <p:cNvPr id="206" name="Google Shape;206;p27"/>
          <p:cNvSpPr txBox="1"/>
          <p:nvPr/>
        </p:nvSpPr>
        <p:spPr>
          <a:xfrm>
            <a:off x="837650" y="1566425"/>
            <a:ext cx="8318400" cy="2955300"/>
          </a:xfrm>
          <a:prstGeom prst="rect">
            <a:avLst/>
          </a:prstGeom>
          <a:noFill/>
          <a:ln>
            <a:noFill/>
          </a:ln>
        </p:spPr>
        <p:txBody>
          <a:bodyPr anchorCtr="0" anchor="t" bIns="91425" lIns="91425" spcFirstLastPara="1" rIns="91425" wrap="square" tIns="91425">
            <a:spAutoFit/>
          </a:bodyPr>
          <a:lstStyle/>
          <a:p>
            <a:pPr indent="-342900" lvl="0" marL="342900" rtl="0" algn="l">
              <a:spcBef>
                <a:spcPts val="0"/>
              </a:spcBef>
              <a:spcAft>
                <a:spcPts val="0"/>
              </a:spcAft>
              <a:buClr>
                <a:srgbClr val="FF0000"/>
              </a:buClr>
              <a:buFont typeface="Arial"/>
              <a:buNone/>
            </a:pPr>
            <a:r>
              <a:rPr b="1" lang="en-US" sz="2000">
                <a:solidFill>
                  <a:schemeClr val="dk1"/>
                </a:solidFill>
                <a:latin typeface="Avenir"/>
                <a:ea typeface="Avenir"/>
                <a:cs typeface="Avenir"/>
                <a:sym typeface="Avenir"/>
              </a:rPr>
              <a:t>Name: Ebony Poole</a:t>
            </a:r>
            <a:endParaRPr b="1" sz="2000">
              <a:solidFill>
                <a:schemeClr val="dk1"/>
              </a:solidFill>
              <a:latin typeface="Avenir"/>
              <a:ea typeface="Avenir"/>
              <a:cs typeface="Avenir"/>
              <a:sym typeface="Avenir"/>
            </a:endParaRPr>
          </a:p>
          <a:p>
            <a:pPr indent="-342900" lvl="0" marL="342900" rtl="0" algn="l">
              <a:spcBef>
                <a:spcPts val="0"/>
              </a:spcBef>
              <a:spcAft>
                <a:spcPts val="0"/>
              </a:spcAft>
              <a:buClr>
                <a:srgbClr val="FF0000"/>
              </a:buClr>
              <a:buFont typeface="Arial"/>
              <a:buNone/>
            </a:pPr>
            <a:r>
              <a:rPr b="1" lang="en-US" sz="2000">
                <a:solidFill>
                  <a:schemeClr val="dk1"/>
                </a:solidFill>
                <a:latin typeface="Avenir"/>
                <a:ea typeface="Avenir"/>
                <a:cs typeface="Avenir"/>
                <a:sym typeface="Avenir"/>
              </a:rPr>
              <a:t>Email address:</a:t>
            </a:r>
            <a:r>
              <a:rPr b="1" lang="en-US" sz="2000" u="sng">
                <a:solidFill>
                  <a:schemeClr val="hlink"/>
                </a:solidFill>
                <a:latin typeface="Avenir"/>
                <a:ea typeface="Avenir"/>
                <a:cs typeface="Avenir"/>
                <a:sym typeface="Avenir"/>
                <a:hlinkClick r:id="rId3"/>
              </a:rPr>
              <a:t>eboni1.hemingway@cms.k12.nc.us</a:t>
            </a:r>
            <a:endParaRPr b="1" sz="2000">
              <a:solidFill>
                <a:schemeClr val="dk1"/>
              </a:solidFill>
              <a:latin typeface="Avenir"/>
              <a:ea typeface="Avenir"/>
              <a:cs typeface="Avenir"/>
              <a:sym typeface="Avenir"/>
            </a:endParaRPr>
          </a:p>
          <a:p>
            <a:pPr indent="0" lvl="0" marL="0" rtl="0" algn="l">
              <a:spcBef>
                <a:spcPts val="400"/>
              </a:spcBef>
              <a:spcAft>
                <a:spcPts val="0"/>
              </a:spcAft>
              <a:buClr>
                <a:schemeClr val="dk1"/>
              </a:buClr>
              <a:buSzPts val="1100"/>
              <a:buFont typeface="Arial"/>
              <a:buNone/>
            </a:pPr>
            <a:r>
              <a:t/>
            </a:r>
            <a:endParaRPr sz="2000">
              <a:solidFill>
                <a:schemeClr val="dk1"/>
              </a:solidFill>
              <a:latin typeface="Avenir"/>
              <a:ea typeface="Avenir"/>
              <a:cs typeface="Avenir"/>
              <a:sym typeface="Avenir"/>
            </a:endParaRPr>
          </a:p>
          <a:p>
            <a:pPr indent="0" lvl="0" marL="0" rtl="0" algn="l">
              <a:spcBef>
                <a:spcPts val="400"/>
              </a:spcBef>
              <a:spcAft>
                <a:spcPts val="0"/>
              </a:spcAft>
              <a:buClr>
                <a:schemeClr val="dk1"/>
              </a:buClr>
              <a:buSzPts val="1100"/>
              <a:buFont typeface="Arial"/>
              <a:buNone/>
            </a:pPr>
            <a:r>
              <a:rPr b="1" lang="en-US" sz="2000" u="sng">
                <a:solidFill>
                  <a:schemeClr val="dk1"/>
                </a:solidFill>
                <a:latin typeface="Avenir"/>
                <a:ea typeface="Avenir"/>
                <a:cs typeface="Avenir"/>
                <a:sym typeface="Avenir"/>
              </a:rPr>
              <a:t>Interpreter</a:t>
            </a:r>
            <a:r>
              <a:rPr lang="en-US" sz="2000">
                <a:solidFill>
                  <a:schemeClr val="dk1"/>
                </a:solidFill>
                <a:latin typeface="Avenir"/>
                <a:ea typeface="Avenir"/>
                <a:cs typeface="Avenir"/>
                <a:sym typeface="Avenir"/>
              </a:rPr>
              <a:t>: NA-District Provided Interpreters as needed.</a:t>
            </a:r>
            <a:endParaRPr sz="2000">
              <a:solidFill>
                <a:schemeClr val="dk1"/>
              </a:solidFill>
              <a:latin typeface="Avenir"/>
              <a:ea typeface="Avenir"/>
              <a:cs typeface="Avenir"/>
              <a:sym typeface="Avenir"/>
            </a:endParaRPr>
          </a:p>
          <a:p>
            <a:pPr indent="0" lvl="0" marL="0" rtl="0" algn="l">
              <a:spcBef>
                <a:spcPts val="400"/>
              </a:spcBef>
              <a:spcAft>
                <a:spcPts val="0"/>
              </a:spcAft>
              <a:buClr>
                <a:schemeClr val="dk1"/>
              </a:buClr>
              <a:buSzPts val="1100"/>
              <a:buFont typeface="Arial"/>
              <a:buNone/>
            </a:pPr>
            <a:r>
              <a:t/>
            </a:r>
            <a:endParaRPr sz="2000">
              <a:solidFill>
                <a:schemeClr val="dk1"/>
              </a:solidFill>
              <a:latin typeface="Avenir"/>
              <a:ea typeface="Avenir"/>
              <a:cs typeface="Avenir"/>
              <a:sym typeface="Avenir"/>
            </a:endParaRPr>
          </a:p>
          <a:p>
            <a:pPr indent="0" lvl="0" marL="0" rtl="0" algn="l">
              <a:spcBef>
                <a:spcPts val="400"/>
              </a:spcBef>
              <a:spcAft>
                <a:spcPts val="0"/>
              </a:spcAft>
              <a:buClr>
                <a:schemeClr val="dk1"/>
              </a:buClr>
              <a:buSzPts val="1100"/>
              <a:buFont typeface="Arial"/>
              <a:buNone/>
            </a:pPr>
            <a:r>
              <a:rPr b="1" lang="en-US" sz="2000" u="sng">
                <a:solidFill>
                  <a:schemeClr val="dk1"/>
                </a:solidFill>
                <a:latin typeface="Avenir"/>
                <a:ea typeface="Avenir"/>
                <a:cs typeface="Avenir"/>
                <a:sym typeface="Avenir"/>
              </a:rPr>
              <a:t>School’s Title I Compliance Contact</a:t>
            </a:r>
            <a:r>
              <a:rPr lang="en-US" sz="2000">
                <a:solidFill>
                  <a:schemeClr val="dk1"/>
                </a:solidFill>
                <a:latin typeface="Avenir"/>
                <a:ea typeface="Avenir"/>
                <a:cs typeface="Avenir"/>
                <a:sym typeface="Avenir"/>
              </a:rPr>
              <a:t>: </a:t>
            </a:r>
            <a:endParaRPr sz="2000">
              <a:solidFill>
                <a:schemeClr val="dk1"/>
              </a:solidFill>
              <a:latin typeface="Avenir"/>
              <a:ea typeface="Avenir"/>
              <a:cs typeface="Avenir"/>
              <a:sym typeface="Avenir"/>
            </a:endParaRPr>
          </a:p>
          <a:p>
            <a:pPr indent="0" lvl="0" marL="0" rtl="0" algn="l">
              <a:spcBef>
                <a:spcPts val="400"/>
              </a:spcBef>
              <a:spcAft>
                <a:spcPts val="0"/>
              </a:spcAft>
              <a:buClr>
                <a:schemeClr val="dk1"/>
              </a:buClr>
              <a:buSzPts val="1100"/>
              <a:buFont typeface="Arial"/>
              <a:buNone/>
            </a:pPr>
            <a:r>
              <a:rPr lang="en-US" sz="2000">
                <a:solidFill>
                  <a:schemeClr val="dk1"/>
                </a:solidFill>
                <a:latin typeface="Avenir"/>
                <a:ea typeface="Avenir"/>
                <a:cs typeface="Avenir"/>
                <a:sym typeface="Avenir"/>
              </a:rPr>
              <a:t>Dellicia Carthens</a:t>
            </a:r>
            <a:endParaRPr sz="2000">
              <a:solidFill>
                <a:schemeClr val="dk1"/>
              </a:solidFill>
              <a:latin typeface="Avenir"/>
              <a:ea typeface="Avenir"/>
              <a:cs typeface="Avenir"/>
              <a:sym typeface="Avenir"/>
            </a:endParaRPr>
          </a:p>
          <a:p>
            <a:pPr indent="0" lvl="0" marL="0" rtl="0" algn="l">
              <a:spcBef>
                <a:spcPts val="400"/>
              </a:spcBef>
              <a:spcAft>
                <a:spcPts val="0"/>
              </a:spcAft>
              <a:buClr>
                <a:schemeClr val="dk1"/>
              </a:buClr>
              <a:buSzPts val="1100"/>
              <a:buFont typeface="Arial"/>
              <a:buNone/>
            </a:pPr>
            <a:r>
              <a:rPr lang="en-US" sz="2000" u="sng">
                <a:solidFill>
                  <a:schemeClr val="hlink"/>
                </a:solidFill>
                <a:latin typeface="Avenir"/>
                <a:ea typeface="Avenir"/>
                <a:cs typeface="Avenir"/>
                <a:sym typeface="Avenir"/>
                <a:hlinkClick r:id="rId4"/>
              </a:rPr>
              <a:t>delliciaa.carthens@cms.k12.nc.us</a:t>
            </a:r>
            <a:endParaRPr b="1" sz="2000">
              <a:solidFill>
                <a:srgbClr val="FF0000"/>
              </a:solidFill>
              <a:latin typeface="Avenir"/>
              <a:ea typeface="Avenir"/>
              <a:cs typeface="Avenir"/>
              <a:sym typeface="Avenir"/>
            </a:endParaRPr>
          </a:p>
        </p:txBody>
      </p:sp>
      <p:pic>
        <p:nvPicPr>
          <p:cNvPr id="207" name="Google Shape;207;p27" title="download (8).jfif"/>
          <p:cNvPicPr preferRelativeResize="0"/>
          <p:nvPr/>
        </p:nvPicPr>
        <p:blipFill>
          <a:blip r:embed="rId5">
            <a:alphaModFix/>
          </a:blip>
          <a:stretch>
            <a:fillRect/>
          </a:stretch>
        </p:blipFill>
        <p:spPr>
          <a:xfrm>
            <a:off x="6534075" y="5885596"/>
            <a:ext cx="1740800" cy="972400"/>
          </a:xfrm>
          <a:prstGeom prst="rect">
            <a:avLst/>
          </a:prstGeom>
          <a:noFill/>
          <a:ln>
            <a:noFill/>
          </a:ln>
        </p:spPr>
      </p:pic>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11" name="Shape 211"/>
        <p:cNvGrpSpPr/>
        <p:nvPr/>
      </p:nvGrpSpPr>
      <p:grpSpPr>
        <a:xfrm>
          <a:off x="0" y="0"/>
          <a:ext cx="0" cy="0"/>
          <a:chOff x="0" y="0"/>
          <a:chExt cx="0" cy="0"/>
        </a:xfrm>
      </p:grpSpPr>
      <p:sp>
        <p:nvSpPr>
          <p:cNvPr id="212" name="Google Shape;212;p28"/>
          <p:cNvSpPr txBox="1"/>
          <p:nvPr>
            <p:ph type="title"/>
          </p:nvPr>
        </p:nvSpPr>
        <p:spPr>
          <a:xfrm>
            <a:off x="508000" y="254000"/>
            <a:ext cx="8152500" cy="1079400"/>
          </a:xfrm>
          <a:prstGeom prst="rect">
            <a:avLst/>
          </a:prstGeom>
          <a:noFill/>
          <a:ln>
            <a:noFill/>
          </a:ln>
        </p:spPr>
        <p:txBody>
          <a:bodyPr anchorCtr="0" anchor="ctr" bIns="45700" lIns="91425" spcFirstLastPara="1" rIns="91425" wrap="square" tIns="45700">
            <a:noAutofit/>
          </a:bodyPr>
          <a:lstStyle/>
          <a:p>
            <a:pPr indent="0" lvl="0" marL="0" rtl="0" algn="l">
              <a:lnSpc>
                <a:spcPct val="100000"/>
              </a:lnSpc>
              <a:spcBef>
                <a:spcPts val="0"/>
              </a:spcBef>
              <a:spcAft>
                <a:spcPts val="0"/>
              </a:spcAft>
              <a:buClr>
                <a:schemeClr val="dk1"/>
              </a:buClr>
              <a:buFont typeface="Arial"/>
              <a:buNone/>
            </a:pPr>
            <a:r>
              <a:rPr lang="en-US" sz="3400">
                <a:solidFill>
                  <a:schemeClr val="dk1"/>
                </a:solidFill>
              </a:rPr>
              <a:t>Volunteer Opportunities</a:t>
            </a:r>
            <a:endParaRPr sz="3400">
              <a:solidFill>
                <a:schemeClr val="dk1"/>
              </a:solidFill>
            </a:endParaRPr>
          </a:p>
          <a:p>
            <a:pPr indent="0" lvl="0" marL="0" rtl="0" algn="l">
              <a:lnSpc>
                <a:spcPct val="100000"/>
              </a:lnSpc>
              <a:spcBef>
                <a:spcPts val="0"/>
              </a:spcBef>
              <a:spcAft>
                <a:spcPts val="0"/>
              </a:spcAft>
              <a:buClr>
                <a:srgbClr val="00B0F0"/>
              </a:buClr>
              <a:buSzPts val="2520"/>
              <a:buFont typeface="Montserrat"/>
              <a:buNone/>
            </a:pPr>
            <a:r>
              <a:t/>
            </a:r>
            <a:endParaRPr sz="2800">
              <a:solidFill>
                <a:srgbClr val="00AFD7"/>
              </a:solidFill>
            </a:endParaRPr>
          </a:p>
        </p:txBody>
      </p:sp>
      <p:sp>
        <p:nvSpPr>
          <p:cNvPr id="213" name="Google Shape;213;p28"/>
          <p:cNvSpPr txBox="1"/>
          <p:nvPr>
            <p:ph idx="12" type="sldNum"/>
          </p:nvPr>
        </p:nvSpPr>
        <p:spPr>
          <a:xfrm>
            <a:off x="8580847" y="6325369"/>
            <a:ext cx="472800" cy="3912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Clr>
                <a:srgbClr val="000000"/>
              </a:buClr>
              <a:buSzPts val="1300"/>
              <a:buFont typeface="Arial"/>
              <a:buNone/>
            </a:pPr>
            <a:fld id="{00000000-1234-1234-1234-123412341234}" type="slidenum">
              <a:rPr lang="en-US"/>
              <a:t>‹#›</a:t>
            </a:fld>
            <a:endParaRPr/>
          </a:p>
        </p:txBody>
      </p:sp>
      <p:sp>
        <p:nvSpPr>
          <p:cNvPr id="214" name="Google Shape;214;p28"/>
          <p:cNvSpPr txBox="1"/>
          <p:nvPr/>
        </p:nvSpPr>
        <p:spPr>
          <a:xfrm>
            <a:off x="344475" y="1240725"/>
            <a:ext cx="7327800" cy="46848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b="1" sz="2000">
              <a:solidFill>
                <a:schemeClr val="dk1"/>
              </a:solidFill>
              <a:latin typeface="Avenir"/>
              <a:ea typeface="Avenir"/>
              <a:cs typeface="Avenir"/>
              <a:sym typeface="Avenir"/>
            </a:endParaRPr>
          </a:p>
          <a:p>
            <a:pPr indent="0" lvl="0" marL="0" rtl="0" algn="l">
              <a:spcBef>
                <a:spcPts val="0"/>
              </a:spcBef>
              <a:spcAft>
                <a:spcPts val="0"/>
              </a:spcAft>
              <a:buNone/>
            </a:pPr>
            <a:r>
              <a:t/>
            </a:r>
            <a:endParaRPr b="1" sz="2000">
              <a:solidFill>
                <a:schemeClr val="dk1"/>
              </a:solidFill>
              <a:latin typeface="Avenir"/>
              <a:ea typeface="Avenir"/>
              <a:cs typeface="Avenir"/>
              <a:sym typeface="Avenir"/>
            </a:endParaRPr>
          </a:p>
          <a:p>
            <a:pPr indent="0" lvl="0" marL="0" rtl="0" algn="l">
              <a:spcBef>
                <a:spcPts val="0"/>
              </a:spcBef>
              <a:spcAft>
                <a:spcPts val="0"/>
              </a:spcAft>
              <a:buNone/>
            </a:pPr>
            <a:r>
              <a:t/>
            </a:r>
            <a:endParaRPr b="1" sz="2000">
              <a:solidFill>
                <a:schemeClr val="dk1"/>
              </a:solidFill>
              <a:latin typeface="Avenir"/>
              <a:ea typeface="Avenir"/>
              <a:cs typeface="Avenir"/>
              <a:sym typeface="Avenir"/>
            </a:endParaRPr>
          </a:p>
          <a:p>
            <a:pPr indent="-355600" lvl="0" marL="457200" rtl="0" algn="l">
              <a:spcBef>
                <a:spcPts val="0"/>
              </a:spcBef>
              <a:spcAft>
                <a:spcPts val="0"/>
              </a:spcAft>
              <a:buClr>
                <a:schemeClr val="dk1"/>
              </a:buClr>
              <a:buSzPts val="2000"/>
              <a:buFont typeface="Avenir"/>
              <a:buChar char="●"/>
            </a:pPr>
            <a:r>
              <a:rPr lang="en-US" sz="2000">
                <a:solidFill>
                  <a:schemeClr val="dk1"/>
                </a:solidFill>
                <a:latin typeface="Avenir"/>
                <a:ea typeface="Avenir"/>
                <a:cs typeface="Avenir"/>
                <a:sym typeface="Avenir"/>
              </a:rPr>
              <a:t>Join parent leadership groups such as PTA, PTSA, PTSA, booster clubs, etc.</a:t>
            </a:r>
            <a:endParaRPr sz="2000">
              <a:solidFill>
                <a:schemeClr val="dk1"/>
              </a:solidFill>
              <a:latin typeface="Avenir"/>
              <a:ea typeface="Avenir"/>
              <a:cs typeface="Avenir"/>
              <a:sym typeface="Avenir"/>
            </a:endParaRPr>
          </a:p>
          <a:p>
            <a:pPr indent="-355600" lvl="0" marL="457200" rtl="0" algn="l">
              <a:spcBef>
                <a:spcPts val="0"/>
              </a:spcBef>
              <a:spcAft>
                <a:spcPts val="0"/>
              </a:spcAft>
              <a:buClr>
                <a:schemeClr val="dk1"/>
              </a:buClr>
              <a:buSzPts val="2000"/>
              <a:buFont typeface="Avenir"/>
              <a:buChar char="●"/>
            </a:pPr>
            <a:r>
              <a:rPr lang="en-US" sz="2000">
                <a:solidFill>
                  <a:schemeClr val="dk1"/>
                </a:solidFill>
                <a:latin typeface="Avenir"/>
                <a:ea typeface="Avenir"/>
                <a:cs typeface="Avenir"/>
                <a:sym typeface="Avenir"/>
              </a:rPr>
              <a:t>Become a member of the School Improvement Team and/or attend meetings </a:t>
            </a:r>
            <a:endParaRPr sz="2000">
              <a:solidFill>
                <a:schemeClr val="dk1"/>
              </a:solidFill>
              <a:latin typeface="Avenir"/>
              <a:ea typeface="Avenir"/>
              <a:cs typeface="Avenir"/>
              <a:sym typeface="Avenir"/>
            </a:endParaRPr>
          </a:p>
          <a:p>
            <a:pPr indent="-355600" lvl="0" marL="457200" rtl="0" algn="l">
              <a:spcBef>
                <a:spcPts val="0"/>
              </a:spcBef>
              <a:spcAft>
                <a:spcPts val="0"/>
              </a:spcAft>
              <a:buClr>
                <a:schemeClr val="dk1"/>
              </a:buClr>
              <a:buSzPts val="2000"/>
              <a:buFont typeface="Avenir"/>
              <a:buChar char="●"/>
            </a:pPr>
            <a:r>
              <a:rPr lang="en-US" sz="2000">
                <a:solidFill>
                  <a:schemeClr val="dk1"/>
                </a:solidFill>
                <a:latin typeface="Avenir"/>
                <a:ea typeface="Avenir"/>
                <a:cs typeface="Avenir"/>
                <a:sym typeface="Avenir"/>
              </a:rPr>
              <a:t>Volunteer to contact other parents/families regarding important school information  </a:t>
            </a:r>
            <a:endParaRPr sz="2000">
              <a:solidFill>
                <a:schemeClr val="dk1"/>
              </a:solidFill>
              <a:highlight>
                <a:srgbClr val="FFFF00"/>
              </a:highlight>
              <a:latin typeface="Avenir"/>
              <a:ea typeface="Avenir"/>
              <a:cs typeface="Avenir"/>
              <a:sym typeface="Avenir"/>
            </a:endParaRPr>
          </a:p>
          <a:p>
            <a:pPr indent="-355600" lvl="0" marL="457200" rtl="0" algn="l">
              <a:spcBef>
                <a:spcPts val="0"/>
              </a:spcBef>
              <a:spcAft>
                <a:spcPts val="0"/>
              </a:spcAft>
              <a:buClr>
                <a:schemeClr val="dk1"/>
              </a:buClr>
              <a:buSzPts val="2000"/>
              <a:buFont typeface="Avenir"/>
              <a:buChar char="●"/>
            </a:pPr>
            <a:r>
              <a:rPr lang="en-US" sz="2000">
                <a:solidFill>
                  <a:schemeClr val="dk1"/>
                </a:solidFill>
                <a:latin typeface="Avenir"/>
                <a:ea typeface="Avenir"/>
                <a:cs typeface="Avenir"/>
                <a:sym typeface="Avenir"/>
              </a:rPr>
              <a:t>Attend academic events occurring at your child’s school </a:t>
            </a:r>
            <a:endParaRPr sz="2000">
              <a:solidFill>
                <a:schemeClr val="dk1"/>
              </a:solidFill>
              <a:latin typeface="Avenir"/>
              <a:ea typeface="Avenir"/>
              <a:cs typeface="Avenir"/>
              <a:sym typeface="Avenir"/>
            </a:endParaRPr>
          </a:p>
          <a:p>
            <a:pPr indent="-355600" lvl="0" marL="457200" rtl="0" algn="l">
              <a:spcBef>
                <a:spcPts val="0"/>
              </a:spcBef>
              <a:spcAft>
                <a:spcPts val="0"/>
              </a:spcAft>
              <a:buClr>
                <a:schemeClr val="dk1"/>
              </a:buClr>
              <a:buSzPts val="2000"/>
              <a:buFont typeface="Avenir"/>
              <a:buChar char="●"/>
            </a:pPr>
            <a:r>
              <a:rPr lang="en-US" sz="2000">
                <a:solidFill>
                  <a:schemeClr val="dk1"/>
                </a:solidFill>
                <a:latin typeface="Avenir"/>
                <a:ea typeface="Avenir"/>
                <a:cs typeface="Avenir"/>
                <a:sym typeface="Avenir"/>
              </a:rPr>
              <a:t>Participate in opportunities that support school activities</a:t>
            </a:r>
            <a:endParaRPr sz="2000">
              <a:solidFill>
                <a:schemeClr val="dk1"/>
              </a:solidFill>
              <a:latin typeface="Avenir"/>
              <a:ea typeface="Avenir"/>
              <a:cs typeface="Avenir"/>
              <a:sym typeface="Avenir"/>
            </a:endParaRPr>
          </a:p>
          <a:p>
            <a:pPr indent="-355600" lvl="0" marL="457200" rtl="0" algn="l">
              <a:spcBef>
                <a:spcPts val="0"/>
              </a:spcBef>
              <a:spcAft>
                <a:spcPts val="0"/>
              </a:spcAft>
              <a:buClr>
                <a:schemeClr val="dk1"/>
              </a:buClr>
              <a:buSzPts val="2000"/>
              <a:buFont typeface="Avenir"/>
              <a:buChar char="●"/>
            </a:pPr>
            <a:r>
              <a:rPr lang="en-US" sz="2000">
                <a:solidFill>
                  <a:schemeClr val="dk1"/>
                </a:solidFill>
                <a:latin typeface="Avenir"/>
                <a:ea typeface="Avenir"/>
                <a:cs typeface="Avenir"/>
                <a:sym typeface="Avenir"/>
              </a:rPr>
              <a:t>Support Teacher appreciation activities</a:t>
            </a:r>
            <a:endParaRPr sz="2000">
              <a:solidFill>
                <a:schemeClr val="dk1"/>
              </a:solidFill>
              <a:latin typeface="Avenir"/>
              <a:ea typeface="Avenir"/>
              <a:cs typeface="Avenir"/>
              <a:sym typeface="Avenir"/>
            </a:endParaRPr>
          </a:p>
          <a:p>
            <a:pPr indent="-355600" lvl="0" marL="457200" rtl="0" algn="l">
              <a:spcBef>
                <a:spcPts val="0"/>
              </a:spcBef>
              <a:spcAft>
                <a:spcPts val="0"/>
              </a:spcAft>
              <a:buClr>
                <a:schemeClr val="dk1"/>
              </a:buClr>
              <a:buSzPts val="2000"/>
              <a:buFont typeface="Avenir"/>
              <a:buChar char="●"/>
            </a:pPr>
            <a:r>
              <a:rPr lang="en-US" sz="2000">
                <a:solidFill>
                  <a:schemeClr val="dk1"/>
                </a:solidFill>
                <a:latin typeface="Avenir"/>
                <a:ea typeface="Avenir"/>
                <a:cs typeface="Avenir"/>
                <a:sym typeface="Avenir"/>
              </a:rPr>
              <a:t>Assist with class parties </a:t>
            </a:r>
            <a:endParaRPr sz="2000">
              <a:solidFill>
                <a:schemeClr val="dk1"/>
              </a:solidFill>
              <a:latin typeface="Avenir"/>
              <a:ea typeface="Avenir"/>
              <a:cs typeface="Avenir"/>
              <a:sym typeface="Avenir"/>
            </a:endParaRPr>
          </a:p>
          <a:p>
            <a:pPr indent="-355600" lvl="0" marL="457200" rtl="0" algn="l">
              <a:spcBef>
                <a:spcPts val="0"/>
              </a:spcBef>
              <a:spcAft>
                <a:spcPts val="0"/>
              </a:spcAft>
              <a:buClr>
                <a:schemeClr val="dk1"/>
              </a:buClr>
              <a:buSzPts val="2000"/>
              <a:buFont typeface="Avenir"/>
              <a:buChar char="●"/>
            </a:pPr>
            <a:r>
              <a:rPr lang="en-US" sz="2000">
                <a:solidFill>
                  <a:schemeClr val="dk1"/>
                </a:solidFill>
                <a:latin typeface="Avenir"/>
                <a:ea typeface="Avenir"/>
                <a:cs typeface="Avenir"/>
                <a:sym typeface="Avenir"/>
              </a:rPr>
              <a:t>Attend parent conferences</a:t>
            </a:r>
            <a:endParaRPr sz="2000">
              <a:solidFill>
                <a:schemeClr val="dk1"/>
              </a:solidFill>
              <a:latin typeface="Avenir"/>
              <a:ea typeface="Avenir"/>
              <a:cs typeface="Avenir"/>
              <a:sym typeface="Avenir"/>
            </a:endParaRPr>
          </a:p>
          <a:p>
            <a:pPr indent="-355600" lvl="0" marL="457200" rtl="0" algn="l">
              <a:spcBef>
                <a:spcPts val="0"/>
              </a:spcBef>
              <a:spcAft>
                <a:spcPts val="0"/>
              </a:spcAft>
              <a:buClr>
                <a:schemeClr val="dk1"/>
              </a:buClr>
              <a:buSzPts val="2000"/>
              <a:buFont typeface="Avenir"/>
              <a:buChar char="●"/>
            </a:pPr>
            <a:r>
              <a:rPr lang="en-US" sz="2000">
                <a:solidFill>
                  <a:schemeClr val="dk1"/>
                </a:solidFill>
                <a:latin typeface="Avenir"/>
                <a:ea typeface="Avenir"/>
                <a:cs typeface="Avenir"/>
                <a:sym typeface="Avenir"/>
              </a:rPr>
              <a:t>Tutor students</a:t>
            </a:r>
            <a:endParaRPr sz="2000">
              <a:solidFill>
                <a:schemeClr val="dk1"/>
              </a:solidFill>
              <a:latin typeface="Avenir"/>
              <a:ea typeface="Avenir"/>
              <a:cs typeface="Avenir"/>
              <a:sym typeface="Avenir"/>
            </a:endParaRPr>
          </a:p>
          <a:p>
            <a:pPr indent="-355600" lvl="0" marL="457200" rtl="0" algn="l">
              <a:spcBef>
                <a:spcPts val="0"/>
              </a:spcBef>
              <a:spcAft>
                <a:spcPts val="0"/>
              </a:spcAft>
              <a:buSzPts val="2000"/>
              <a:buFont typeface="Avenir"/>
              <a:buChar char="●"/>
            </a:pPr>
            <a:r>
              <a:rPr lang="en-US" sz="2000">
                <a:solidFill>
                  <a:schemeClr val="dk1"/>
                </a:solidFill>
                <a:latin typeface="Avenir"/>
                <a:ea typeface="Avenir"/>
                <a:cs typeface="Avenir"/>
                <a:sym typeface="Avenir"/>
              </a:rPr>
              <a:t>Please call</a:t>
            </a:r>
            <a:r>
              <a:rPr lang="en-US" sz="2000">
                <a:solidFill>
                  <a:srgbClr val="FF0000"/>
                </a:solidFill>
                <a:latin typeface="Avenir"/>
                <a:ea typeface="Avenir"/>
                <a:cs typeface="Avenir"/>
                <a:sym typeface="Avenir"/>
              </a:rPr>
              <a:t> </a:t>
            </a:r>
            <a:r>
              <a:rPr b="1" lang="en-US" sz="2000">
                <a:solidFill>
                  <a:schemeClr val="dk1"/>
                </a:solidFill>
                <a:latin typeface="Avenir"/>
                <a:ea typeface="Avenir"/>
                <a:cs typeface="Avenir"/>
                <a:sym typeface="Avenir"/>
              </a:rPr>
              <a:t>Nancy Mallon or email </a:t>
            </a:r>
            <a:r>
              <a:rPr lang="en-US" sz="2000" u="sng">
                <a:solidFill>
                  <a:schemeClr val="hlink"/>
                </a:solidFill>
                <a:latin typeface="Avenir"/>
                <a:ea typeface="Avenir"/>
                <a:cs typeface="Avenir"/>
                <a:sym typeface="Avenir"/>
                <a:hlinkClick r:id="rId3"/>
              </a:rPr>
              <a:t>nancyb.mallon@cms.k12.nc.us</a:t>
            </a:r>
            <a:r>
              <a:rPr lang="en-US" sz="2000">
                <a:solidFill>
                  <a:srgbClr val="FF0000"/>
                </a:solidFill>
                <a:latin typeface="Avenir"/>
                <a:ea typeface="Avenir"/>
                <a:cs typeface="Avenir"/>
                <a:sym typeface="Avenir"/>
              </a:rPr>
              <a:t> </a:t>
            </a:r>
            <a:r>
              <a:rPr lang="en-US" sz="2000">
                <a:solidFill>
                  <a:schemeClr val="dk1"/>
                </a:solidFill>
                <a:latin typeface="Avenir"/>
                <a:ea typeface="Avenir"/>
                <a:cs typeface="Avenir"/>
                <a:sym typeface="Avenir"/>
              </a:rPr>
              <a:t>to- learn about volunteer opportunities</a:t>
            </a:r>
            <a:endParaRPr sz="2000">
              <a:solidFill>
                <a:schemeClr val="dk1"/>
              </a:solidFill>
              <a:latin typeface="Avenir"/>
              <a:ea typeface="Avenir"/>
              <a:cs typeface="Avenir"/>
              <a:sym typeface="Avenir"/>
            </a:endParaRPr>
          </a:p>
          <a:p>
            <a:pPr indent="0" lvl="0" marL="0" rtl="0" algn="l">
              <a:lnSpc>
                <a:spcPct val="90000"/>
              </a:lnSpc>
              <a:spcBef>
                <a:spcPts val="1000"/>
              </a:spcBef>
              <a:spcAft>
                <a:spcPts val="0"/>
              </a:spcAft>
              <a:buClr>
                <a:schemeClr val="dk1"/>
              </a:buClr>
              <a:buSzPts val="1100"/>
              <a:buFont typeface="Arial"/>
              <a:buNone/>
            </a:pPr>
            <a:r>
              <a:t/>
            </a:r>
            <a:endParaRPr sz="2000">
              <a:solidFill>
                <a:srgbClr val="535758"/>
              </a:solidFill>
              <a:latin typeface="Avenir"/>
              <a:ea typeface="Avenir"/>
              <a:cs typeface="Avenir"/>
              <a:sym typeface="Avenir"/>
            </a:endParaRPr>
          </a:p>
          <a:p>
            <a:pPr indent="0" lvl="0" marL="0" rtl="0" algn="l">
              <a:spcBef>
                <a:spcPts val="0"/>
              </a:spcBef>
              <a:spcAft>
                <a:spcPts val="0"/>
              </a:spcAft>
              <a:buNone/>
            </a:pPr>
            <a:r>
              <a:t/>
            </a:r>
            <a:endParaRPr/>
          </a:p>
        </p:txBody>
      </p:sp>
      <p:pic>
        <p:nvPicPr>
          <p:cNvPr id="215" name="Google Shape;215;p28" title="download (8).jfif"/>
          <p:cNvPicPr preferRelativeResize="0"/>
          <p:nvPr/>
        </p:nvPicPr>
        <p:blipFill>
          <a:blip r:embed="rId4">
            <a:alphaModFix/>
          </a:blip>
          <a:stretch>
            <a:fillRect/>
          </a:stretch>
        </p:blipFill>
        <p:spPr>
          <a:xfrm>
            <a:off x="6534075" y="5885596"/>
            <a:ext cx="1740800" cy="972400"/>
          </a:xfrm>
          <a:prstGeom prst="rect">
            <a:avLst/>
          </a:prstGeom>
          <a:noFill/>
          <a:ln>
            <a:noFill/>
          </a:ln>
        </p:spPr>
      </p:pic>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20" name="Shape 220"/>
        <p:cNvGrpSpPr/>
        <p:nvPr/>
      </p:nvGrpSpPr>
      <p:grpSpPr>
        <a:xfrm>
          <a:off x="0" y="0"/>
          <a:ext cx="0" cy="0"/>
          <a:chOff x="0" y="0"/>
          <a:chExt cx="0" cy="0"/>
        </a:xfrm>
      </p:grpSpPr>
      <p:sp>
        <p:nvSpPr>
          <p:cNvPr id="221" name="Google Shape;221;p29"/>
          <p:cNvSpPr txBox="1"/>
          <p:nvPr/>
        </p:nvSpPr>
        <p:spPr>
          <a:xfrm>
            <a:off x="469900" y="1649300"/>
            <a:ext cx="8659800" cy="42180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t/>
            </a:r>
            <a:endParaRPr b="1" sz="300">
              <a:solidFill>
                <a:srgbClr val="00AED6"/>
              </a:solidFill>
            </a:endParaRPr>
          </a:p>
          <a:p>
            <a:pPr indent="0" lvl="0" marL="342900" rtl="0" algn="l">
              <a:spcBef>
                <a:spcPts val="0"/>
              </a:spcBef>
              <a:spcAft>
                <a:spcPts val="0"/>
              </a:spcAft>
              <a:buClr>
                <a:schemeClr val="dk1"/>
              </a:buClr>
              <a:buSzPts val="1100"/>
              <a:buFont typeface="Arial"/>
              <a:buNone/>
            </a:pPr>
            <a:r>
              <a:t/>
            </a:r>
            <a:endParaRPr sz="2000">
              <a:solidFill>
                <a:schemeClr val="dk1"/>
              </a:solidFill>
              <a:latin typeface="Avenir"/>
              <a:ea typeface="Avenir"/>
              <a:cs typeface="Avenir"/>
              <a:sym typeface="Avenir"/>
            </a:endParaRPr>
          </a:p>
          <a:p>
            <a:pPr indent="-355600" lvl="0" marL="457200" rtl="0" algn="l">
              <a:spcBef>
                <a:spcPts val="0"/>
              </a:spcBef>
              <a:spcAft>
                <a:spcPts val="0"/>
              </a:spcAft>
              <a:buClr>
                <a:schemeClr val="dk1"/>
              </a:buClr>
              <a:buSzPts val="2000"/>
              <a:buFont typeface="Avenir"/>
              <a:buChar char="●"/>
            </a:pPr>
            <a:r>
              <a:rPr lang="en-US" sz="2000">
                <a:solidFill>
                  <a:schemeClr val="dk1"/>
                </a:solidFill>
                <a:latin typeface="Avenir"/>
                <a:ea typeface="Avenir"/>
                <a:cs typeface="Avenir"/>
                <a:sym typeface="Avenir"/>
              </a:rPr>
              <a:t>Title I parents and families have the right to request the qualifications of their child’s teachers.  The “Parent Right to Know” letter is linked to the school’s website and contains the form to request the teacher’s qualifications</a:t>
            </a:r>
            <a:endParaRPr sz="2000">
              <a:solidFill>
                <a:schemeClr val="dk1"/>
              </a:solidFill>
              <a:latin typeface="Avenir"/>
              <a:ea typeface="Avenir"/>
              <a:cs typeface="Avenir"/>
              <a:sym typeface="Avenir"/>
            </a:endParaRPr>
          </a:p>
          <a:p>
            <a:pPr indent="0" lvl="0" marL="0" rtl="0" algn="l">
              <a:spcBef>
                <a:spcPts val="0"/>
              </a:spcBef>
              <a:spcAft>
                <a:spcPts val="0"/>
              </a:spcAft>
              <a:buNone/>
            </a:pPr>
            <a:r>
              <a:t/>
            </a:r>
            <a:endParaRPr sz="2000">
              <a:solidFill>
                <a:schemeClr val="dk1"/>
              </a:solidFill>
              <a:latin typeface="Avenir"/>
              <a:ea typeface="Avenir"/>
              <a:cs typeface="Avenir"/>
              <a:sym typeface="Avenir"/>
            </a:endParaRPr>
          </a:p>
          <a:p>
            <a:pPr indent="-355600" lvl="0" marL="457200" rtl="0" algn="l">
              <a:spcBef>
                <a:spcPts val="400"/>
              </a:spcBef>
              <a:spcAft>
                <a:spcPts val="0"/>
              </a:spcAft>
              <a:buSzPts val="2000"/>
              <a:buFont typeface="Avenir"/>
              <a:buChar char="●"/>
            </a:pPr>
            <a:r>
              <a:rPr lang="en-US" sz="2000">
                <a:solidFill>
                  <a:schemeClr val="dk1"/>
                </a:solidFill>
                <a:latin typeface="Avenir"/>
                <a:ea typeface="Avenir"/>
                <a:cs typeface="Avenir"/>
                <a:sym typeface="Avenir"/>
              </a:rPr>
              <a:t>School Website</a:t>
            </a:r>
            <a:r>
              <a:rPr lang="en-US" sz="2000">
                <a:solidFill>
                  <a:srgbClr val="FF0000"/>
                </a:solidFill>
                <a:latin typeface="Avenir"/>
                <a:ea typeface="Avenir"/>
                <a:cs typeface="Avenir"/>
                <a:sym typeface="Avenir"/>
              </a:rPr>
              <a:t> </a:t>
            </a:r>
            <a:r>
              <a:rPr lang="en-US" sz="2000" u="sng">
                <a:solidFill>
                  <a:schemeClr val="hlink"/>
                </a:solidFill>
                <a:latin typeface="Avenir"/>
                <a:ea typeface="Avenir"/>
                <a:cs typeface="Avenir"/>
                <a:sym typeface="Avenir"/>
                <a:hlinkClick r:id="rId3"/>
              </a:rPr>
              <a:t>https://www.cmsk12.org/ridgeroadMS</a:t>
            </a:r>
            <a:endParaRPr sz="2000">
              <a:solidFill>
                <a:srgbClr val="FF0000"/>
              </a:solidFill>
              <a:latin typeface="Avenir"/>
              <a:ea typeface="Avenir"/>
              <a:cs typeface="Avenir"/>
              <a:sym typeface="Avenir"/>
            </a:endParaRPr>
          </a:p>
          <a:p>
            <a:pPr indent="0" lvl="0" marL="457200" rtl="0" algn="l">
              <a:spcBef>
                <a:spcPts val="400"/>
              </a:spcBef>
              <a:spcAft>
                <a:spcPts val="0"/>
              </a:spcAft>
              <a:buNone/>
            </a:pPr>
            <a:r>
              <a:t/>
            </a:r>
            <a:endParaRPr sz="2000">
              <a:solidFill>
                <a:srgbClr val="FF0000"/>
              </a:solidFill>
              <a:latin typeface="Avenir"/>
              <a:ea typeface="Avenir"/>
              <a:cs typeface="Avenir"/>
              <a:sym typeface="Avenir"/>
            </a:endParaRPr>
          </a:p>
          <a:p>
            <a:pPr indent="-355600" lvl="0" marL="457200" rtl="0" algn="l">
              <a:spcBef>
                <a:spcPts val="400"/>
              </a:spcBef>
              <a:spcAft>
                <a:spcPts val="0"/>
              </a:spcAft>
              <a:buClr>
                <a:schemeClr val="dk1"/>
              </a:buClr>
              <a:buSzPts val="2000"/>
              <a:buFont typeface="Avenir"/>
              <a:buChar char="●"/>
            </a:pPr>
            <a:r>
              <a:rPr lang="en-US" sz="2000">
                <a:solidFill>
                  <a:schemeClr val="dk1"/>
                </a:solidFill>
                <a:latin typeface="Avenir"/>
                <a:ea typeface="Avenir"/>
                <a:cs typeface="Avenir"/>
                <a:sym typeface="Avenir"/>
              </a:rPr>
              <a:t>Requests should be completed by the school within 30 days. </a:t>
            </a:r>
            <a:endParaRPr sz="2400">
              <a:solidFill>
                <a:srgbClr val="FF0000"/>
              </a:solidFill>
              <a:latin typeface="Avenir"/>
              <a:ea typeface="Avenir"/>
              <a:cs typeface="Avenir"/>
              <a:sym typeface="Avenir"/>
            </a:endParaRPr>
          </a:p>
          <a:p>
            <a:pPr indent="-342900" lvl="0" marL="342900" rtl="0" algn="l">
              <a:spcBef>
                <a:spcPts val="440"/>
              </a:spcBef>
              <a:spcAft>
                <a:spcPts val="0"/>
              </a:spcAft>
              <a:buClr>
                <a:schemeClr val="dk1"/>
              </a:buClr>
              <a:buFont typeface="Arial"/>
              <a:buNone/>
            </a:pPr>
            <a:r>
              <a:t/>
            </a:r>
            <a:endParaRPr sz="2200">
              <a:solidFill>
                <a:schemeClr val="dk1"/>
              </a:solidFill>
            </a:endParaRPr>
          </a:p>
          <a:p>
            <a:pPr indent="0" lvl="0" marL="0" rtl="0" algn="l">
              <a:spcBef>
                <a:spcPts val="0"/>
              </a:spcBef>
              <a:spcAft>
                <a:spcPts val="0"/>
              </a:spcAft>
              <a:buNone/>
            </a:pPr>
            <a:r>
              <a:t/>
            </a:r>
            <a:endParaRPr sz="1900"/>
          </a:p>
        </p:txBody>
      </p:sp>
      <p:sp>
        <p:nvSpPr>
          <p:cNvPr id="222" name="Google Shape;222;p29"/>
          <p:cNvSpPr txBox="1"/>
          <p:nvPr>
            <p:ph type="title"/>
          </p:nvPr>
        </p:nvSpPr>
        <p:spPr>
          <a:xfrm>
            <a:off x="469900" y="194725"/>
            <a:ext cx="8022000" cy="1028700"/>
          </a:xfrm>
          <a:prstGeom prst="rect">
            <a:avLst/>
          </a:prstGeom>
        </p:spPr>
        <p:txBody>
          <a:bodyPr anchorCtr="0" anchor="ctr" bIns="45700" lIns="91425" spcFirstLastPara="1" rIns="91425" wrap="square" tIns="45700">
            <a:normAutofit fontScale="90000"/>
          </a:bodyPr>
          <a:lstStyle/>
          <a:p>
            <a:pPr indent="0" lvl="0" marL="0" rtl="0" algn="l">
              <a:lnSpc>
                <a:spcPct val="100000"/>
              </a:lnSpc>
              <a:spcBef>
                <a:spcPts val="0"/>
              </a:spcBef>
              <a:spcAft>
                <a:spcPts val="0"/>
              </a:spcAft>
              <a:buClr>
                <a:schemeClr val="dk1"/>
              </a:buClr>
              <a:buFont typeface="Arial"/>
              <a:buNone/>
            </a:pPr>
            <a:r>
              <a:rPr lang="en-US">
                <a:solidFill>
                  <a:schemeClr val="dk1"/>
                </a:solidFill>
              </a:rPr>
              <a:t>How do I request the qualifications of my child’s teachers?</a:t>
            </a:r>
            <a:endParaRPr sz="3500">
              <a:solidFill>
                <a:srgbClr val="00AFD7"/>
              </a:solidFill>
            </a:endParaRPr>
          </a:p>
        </p:txBody>
      </p:sp>
      <p:pic>
        <p:nvPicPr>
          <p:cNvPr id="223" name="Google Shape;223;p29" title="download (8).jfif"/>
          <p:cNvPicPr preferRelativeResize="0"/>
          <p:nvPr/>
        </p:nvPicPr>
        <p:blipFill>
          <a:blip r:embed="rId4">
            <a:alphaModFix/>
          </a:blip>
          <a:stretch>
            <a:fillRect/>
          </a:stretch>
        </p:blipFill>
        <p:spPr>
          <a:xfrm>
            <a:off x="6534075" y="5885596"/>
            <a:ext cx="1740800" cy="972400"/>
          </a:xfrm>
          <a:prstGeom prst="rect">
            <a:avLst/>
          </a:prstGeom>
          <a:noFill/>
          <a:ln>
            <a:noFill/>
          </a:ln>
        </p:spPr>
      </p:pic>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27" name="Shape 227"/>
        <p:cNvGrpSpPr/>
        <p:nvPr/>
      </p:nvGrpSpPr>
      <p:grpSpPr>
        <a:xfrm>
          <a:off x="0" y="0"/>
          <a:ext cx="0" cy="0"/>
          <a:chOff x="0" y="0"/>
          <a:chExt cx="0" cy="0"/>
        </a:xfrm>
      </p:grpSpPr>
      <p:sp>
        <p:nvSpPr>
          <p:cNvPr id="228" name="Google Shape;228;p30"/>
          <p:cNvSpPr/>
          <p:nvPr/>
        </p:nvSpPr>
        <p:spPr>
          <a:xfrm>
            <a:off x="873825" y="1638075"/>
            <a:ext cx="7256100" cy="3945300"/>
          </a:xfrm>
          <a:prstGeom prst="rect">
            <a:avLst/>
          </a:prstGeom>
          <a:noFill/>
          <a:ln>
            <a:noFill/>
          </a:ln>
        </p:spPr>
        <p:txBody>
          <a:bodyPr anchorCtr="0" anchor="t" bIns="45700" lIns="91425" spcFirstLastPara="1" rIns="91425" wrap="square" tIns="45700">
            <a:noAutofit/>
          </a:bodyPr>
          <a:lstStyle/>
          <a:p>
            <a:pPr indent="-342900" lvl="0" marL="342900" rtl="0" algn="l">
              <a:spcBef>
                <a:spcPts val="0"/>
              </a:spcBef>
              <a:spcAft>
                <a:spcPts val="0"/>
              </a:spcAft>
              <a:buClr>
                <a:schemeClr val="dk1"/>
              </a:buClr>
              <a:buSzPts val="2000"/>
              <a:buFont typeface="Avenir"/>
              <a:buChar char="•"/>
            </a:pPr>
            <a:r>
              <a:rPr lang="en-US" sz="2000">
                <a:solidFill>
                  <a:schemeClr val="dk1"/>
                </a:solidFill>
                <a:latin typeface="Avenir"/>
                <a:ea typeface="Avenir"/>
                <a:cs typeface="Avenir"/>
                <a:sym typeface="Avenir"/>
              </a:rPr>
              <a:t>Being Highly Qualified in NC means you have successfully passed the licensure exams required or received alternate licensure in a way set out by NC law. </a:t>
            </a:r>
            <a:endParaRPr sz="3000">
              <a:solidFill>
                <a:schemeClr val="dk1"/>
              </a:solidFill>
              <a:latin typeface="Avenir"/>
              <a:ea typeface="Avenir"/>
              <a:cs typeface="Avenir"/>
              <a:sym typeface="Avenir"/>
            </a:endParaRPr>
          </a:p>
          <a:p>
            <a:pPr indent="-342900" lvl="0" marL="342900" rtl="0" algn="l">
              <a:spcBef>
                <a:spcPts val="400"/>
              </a:spcBef>
              <a:spcAft>
                <a:spcPts val="0"/>
              </a:spcAft>
              <a:buClr>
                <a:schemeClr val="dk1"/>
              </a:buClr>
              <a:buFont typeface="Arial"/>
              <a:buNone/>
            </a:pPr>
            <a:r>
              <a:t/>
            </a:r>
            <a:endParaRPr sz="2000">
              <a:solidFill>
                <a:schemeClr val="dk1"/>
              </a:solidFill>
              <a:latin typeface="Avenir"/>
              <a:ea typeface="Avenir"/>
              <a:cs typeface="Avenir"/>
              <a:sym typeface="Avenir"/>
            </a:endParaRPr>
          </a:p>
          <a:p>
            <a:pPr indent="-342900" lvl="0" marL="342900" rtl="0" algn="l">
              <a:spcBef>
                <a:spcPts val="400"/>
              </a:spcBef>
              <a:spcAft>
                <a:spcPts val="0"/>
              </a:spcAft>
              <a:buClr>
                <a:schemeClr val="dk1"/>
              </a:buClr>
              <a:buSzPts val="2000"/>
              <a:buFont typeface="Avenir"/>
              <a:buChar char="•"/>
            </a:pPr>
            <a:r>
              <a:rPr lang="en-US" sz="2000">
                <a:solidFill>
                  <a:schemeClr val="dk1"/>
                </a:solidFill>
                <a:latin typeface="Avenir"/>
                <a:ea typeface="Avenir"/>
                <a:cs typeface="Avenir"/>
                <a:sym typeface="Avenir"/>
              </a:rPr>
              <a:t>Parents and families are notified if teachers do not meet ESSA’s requirements for Highly-Qualified </a:t>
            </a:r>
            <a:endParaRPr sz="3000">
              <a:solidFill>
                <a:schemeClr val="dk1"/>
              </a:solidFill>
              <a:latin typeface="Avenir"/>
              <a:ea typeface="Avenir"/>
              <a:cs typeface="Avenir"/>
              <a:sym typeface="Avenir"/>
            </a:endParaRPr>
          </a:p>
          <a:p>
            <a:pPr indent="-215900" lvl="0" marL="342900" rtl="0" algn="l">
              <a:spcBef>
                <a:spcPts val="400"/>
              </a:spcBef>
              <a:spcAft>
                <a:spcPts val="0"/>
              </a:spcAft>
              <a:buClr>
                <a:schemeClr val="dk1"/>
              </a:buClr>
              <a:buSzPts val="2000"/>
              <a:buFont typeface="Arial"/>
              <a:buNone/>
            </a:pPr>
            <a:r>
              <a:t/>
            </a:r>
            <a:endParaRPr i="1" sz="2000">
              <a:solidFill>
                <a:srgbClr val="0070C0"/>
              </a:solidFill>
              <a:latin typeface="Avenir"/>
              <a:ea typeface="Avenir"/>
              <a:cs typeface="Avenir"/>
              <a:sym typeface="Avenir"/>
            </a:endParaRPr>
          </a:p>
          <a:p>
            <a:pPr indent="-342900" lvl="0" marL="342900" rtl="0" algn="l">
              <a:spcBef>
                <a:spcPts val="400"/>
              </a:spcBef>
              <a:spcAft>
                <a:spcPts val="0"/>
              </a:spcAft>
              <a:buClr>
                <a:schemeClr val="dk1"/>
              </a:buClr>
              <a:buSzPts val="2000"/>
              <a:buFont typeface="Avenir"/>
              <a:buChar char="•"/>
            </a:pPr>
            <a:r>
              <a:rPr lang="en-US" sz="2000">
                <a:solidFill>
                  <a:schemeClr val="dk1"/>
                </a:solidFill>
                <a:latin typeface="Avenir"/>
                <a:ea typeface="Avenir"/>
                <a:cs typeface="Avenir"/>
                <a:sym typeface="Avenir"/>
              </a:rPr>
              <a:t>Parents may request information on teacher qualifications in writing</a:t>
            </a:r>
            <a:endParaRPr>
              <a:solidFill>
                <a:srgbClr val="666666"/>
              </a:solidFill>
              <a:latin typeface="Avenir"/>
              <a:ea typeface="Avenir"/>
              <a:cs typeface="Avenir"/>
              <a:sym typeface="Avenir"/>
            </a:endParaRPr>
          </a:p>
        </p:txBody>
      </p:sp>
      <p:sp>
        <p:nvSpPr>
          <p:cNvPr id="229" name="Google Shape;229;p30"/>
          <p:cNvSpPr txBox="1"/>
          <p:nvPr>
            <p:ph type="title"/>
          </p:nvPr>
        </p:nvSpPr>
        <p:spPr>
          <a:xfrm>
            <a:off x="457200" y="194725"/>
            <a:ext cx="8245500" cy="850800"/>
          </a:xfrm>
          <a:prstGeom prst="rect">
            <a:avLst/>
          </a:prstGeom>
        </p:spPr>
        <p:txBody>
          <a:bodyPr anchorCtr="0" anchor="ctr" bIns="45700" lIns="91425" spcFirstLastPara="1" rIns="91425" wrap="square" tIns="45700">
            <a:normAutofit fontScale="90000"/>
          </a:bodyPr>
          <a:lstStyle/>
          <a:p>
            <a:pPr indent="0" lvl="0" marL="0" rtl="0" algn="l">
              <a:lnSpc>
                <a:spcPct val="100000"/>
              </a:lnSpc>
              <a:spcBef>
                <a:spcPts val="0"/>
              </a:spcBef>
              <a:spcAft>
                <a:spcPts val="0"/>
              </a:spcAft>
              <a:buClr>
                <a:schemeClr val="dk1"/>
              </a:buClr>
              <a:buFont typeface="Arial"/>
              <a:buNone/>
            </a:pPr>
            <a:r>
              <a:rPr lang="en-US" sz="2800">
                <a:solidFill>
                  <a:schemeClr val="dk1"/>
                </a:solidFill>
              </a:rPr>
              <a:t>How will I be notified if my child is taught by a teacher who is not Highly-Qualified?</a:t>
            </a:r>
            <a:endParaRPr sz="2800">
              <a:solidFill>
                <a:srgbClr val="00AFD7"/>
              </a:solidFill>
            </a:endParaRPr>
          </a:p>
        </p:txBody>
      </p:sp>
      <p:sp>
        <p:nvSpPr>
          <p:cNvPr id="230" name="Google Shape;230;p30"/>
          <p:cNvSpPr txBox="1"/>
          <p:nvPr>
            <p:ph idx="12" type="sldNum"/>
          </p:nvPr>
        </p:nvSpPr>
        <p:spPr>
          <a:xfrm>
            <a:off x="8580847" y="6325369"/>
            <a:ext cx="472800" cy="3912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Clr>
                <a:srgbClr val="000000"/>
              </a:buClr>
              <a:buSzPts val="1300"/>
              <a:buFont typeface="Arial"/>
              <a:buNone/>
            </a:pPr>
            <a:fld id="{00000000-1234-1234-1234-123412341234}" type="slidenum">
              <a:rPr lang="en-US"/>
              <a:t>‹#›</a:t>
            </a:fld>
            <a:endParaRPr/>
          </a:p>
        </p:txBody>
      </p:sp>
      <p:pic>
        <p:nvPicPr>
          <p:cNvPr id="231" name="Google Shape;231;p30" title="download (8).jfif"/>
          <p:cNvPicPr preferRelativeResize="0"/>
          <p:nvPr/>
        </p:nvPicPr>
        <p:blipFill>
          <a:blip r:embed="rId3">
            <a:alphaModFix/>
          </a:blip>
          <a:stretch>
            <a:fillRect/>
          </a:stretch>
        </p:blipFill>
        <p:spPr>
          <a:xfrm>
            <a:off x="6534075" y="5885596"/>
            <a:ext cx="1740800" cy="972400"/>
          </a:xfrm>
          <a:prstGeom prst="rect">
            <a:avLst/>
          </a:prstGeom>
          <a:noFill/>
          <a:ln>
            <a:noFill/>
          </a:ln>
        </p:spPr>
      </p:pic>
    </p:spTree>
  </p:cSld>
  <p:clrMapOvr>
    <a:masterClrMapping/>
  </p:clrMapOvr>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35" name="Shape 235"/>
        <p:cNvGrpSpPr/>
        <p:nvPr/>
      </p:nvGrpSpPr>
      <p:grpSpPr>
        <a:xfrm>
          <a:off x="0" y="0"/>
          <a:ext cx="0" cy="0"/>
          <a:chOff x="0" y="0"/>
          <a:chExt cx="0" cy="0"/>
        </a:xfrm>
      </p:grpSpPr>
      <p:sp>
        <p:nvSpPr>
          <p:cNvPr id="236" name="Google Shape;236;p31"/>
          <p:cNvSpPr txBox="1"/>
          <p:nvPr/>
        </p:nvSpPr>
        <p:spPr>
          <a:xfrm>
            <a:off x="538950" y="218100"/>
            <a:ext cx="8066100" cy="7131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Clr>
                <a:schemeClr val="dk1"/>
              </a:buClr>
              <a:buFont typeface="Arial"/>
              <a:buNone/>
            </a:pPr>
            <a:r>
              <a:rPr b="1" lang="en-US" sz="3600">
                <a:solidFill>
                  <a:schemeClr val="dk1"/>
                </a:solidFill>
                <a:latin typeface="Avenir"/>
                <a:ea typeface="Avenir"/>
                <a:cs typeface="Avenir"/>
                <a:sym typeface="Avenir"/>
              </a:rPr>
              <a:t>Parent Concerns or Questions?</a:t>
            </a:r>
            <a:endParaRPr b="0" i="0" sz="1200" u="none" cap="none" strike="noStrike">
              <a:solidFill>
                <a:srgbClr val="666666"/>
              </a:solidFill>
              <a:latin typeface="Avenir"/>
              <a:ea typeface="Avenir"/>
              <a:cs typeface="Avenir"/>
              <a:sym typeface="Avenir"/>
            </a:endParaRPr>
          </a:p>
        </p:txBody>
      </p:sp>
      <p:sp>
        <p:nvSpPr>
          <p:cNvPr id="237" name="Google Shape;237;p31"/>
          <p:cNvSpPr/>
          <p:nvPr/>
        </p:nvSpPr>
        <p:spPr>
          <a:xfrm>
            <a:off x="7808054" y="6157518"/>
            <a:ext cx="1184700" cy="587100"/>
          </a:xfrm>
          <a:prstGeom prst="rect">
            <a:avLst/>
          </a:prstGeom>
          <a:blipFill rotWithShape="1">
            <a:blip r:embed="rId3">
              <a:alphaModFix/>
            </a:blip>
            <a:stretch>
              <a:fillRect b="0" l="0" r="0" t="0"/>
            </a:stretch>
          </a:blip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chemeClr val="dk1"/>
              </a:buClr>
              <a:buSzPts val="1800"/>
              <a:buFont typeface="Twentieth Century"/>
              <a:buNone/>
            </a:pPr>
            <a:r>
              <a:t/>
            </a:r>
            <a:endParaRPr b="0" i="0" sz="1800" u="none" cap="none" strike="noStrike">
              <a:solidFill>
                <a:schemeClr val="dk1"/>
              </a:solidFill>
              <a:latin typeface="Twentieth Century"/>
              <a:ea typeface="Twentieth Century"/>
              <a:cs typeface="Twentieth Century"/>
              <a:sym typeface="Twentieth Century"/>
            </a:endParaRPr>
          </a:p>
        </p:txBody>
      </p:sp>
      <p:sp>
        <p:nvSpPr>
          <p:cNvPr id="238" name="Google Shape;238;p31"/>
          <p:cNvSpPr txBox="1"/>
          <p:nvPr>
            <p:ph idx="12" type="sldNum"/>
          </p:nvPr>
        </p:nvSpPr>
        <p:spPr>
          <a:xfrm>
            <a:off x="8580847" y="6325369"/>
            <a:ext cx="472800" cy="3912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Clr>
                <a:srgbClr val="000000"/>
              </a:buClr>
              <a:buSzPts val="1300"/>
              <a:buFont typeface="Arial"/>
              <a:buNone/>
            </a:pPr>
            <a:fld id="{00000000-1234-1234-1234-123412341234}" type="slidenum">
              <a:rPr lang="en-US"/>
              <a:t>‹#›</a:t>
            </a:fld>
            <a:endParaRPr/>
          </a:p>
        </p:txBody>
      </p:sp>
      <p:sp>
        <p:nvSpPr>
          <p:cNvPr id="239" name="Google Shape;239;p31"/>
          <p:cNvSpPr txBox="1"/>
          <p:nvPr/>
        </p:nvSpPr>
        <p:spPr>
          <a:xfrm>
            <a:off x="367175" y="1982625"/>
            <a:ext cx="8788800" cy="1139100"/>
          </a:xfrm>
          <a:prstGeom prst="rect">
            <a:avLst/>
          </a:prstGeom>
          <a:noFill/>
          <a:ln>
            <a:noFill/>
          </a:ln>
        </p:spPr>
        <p:txBody>
          <a:bodyPr anchorCtr="0" anchor="t" bIns="91425" lIns="91425" spcFirstLastPara="1" rIns="91425" wrap="square" tIns="91425">
            <a:spAutoFit/>
          </a:bodyPr>
          <a:lstStyle/>
          <a:p>
            <a:pPr indent="0" lvl="0" marL="457200" rtl="0" algn="l">
              <a:spcBef>
                <a:spcPts val="0"/>
              </a:spcBef>
              <a:spcAft>
                <a:spcPts val="0"/>
              </a:spcAft>
              <a:buNone/>
            </a:pPr>
            <a:r>
              <a:t/>
            </a:r>
            <a:endParaRPr sz="2400">
              <a:solidFill>
                <a:srgbClr val="CC0202"/>
              </a:solidFill>
              <a:latin typeface="Avenir"/>
              <a:ea typeface="Avenir"/>
              <a:cs typeface="Avenir"/>
              <a:sym typeface="Avenir"/>
            </a:endParaRPr>
          </a:p>
          <a:p>
            <a:pPr indent="0" lvl="0" marL="457200" rtl="0" algn="l">
              <a:spcBef>
                <a:spcPts val="0"/>
              </a:spcBef>
              <a:spcAft>
                <a:spcPts val="0"/>
              </a:spcAft>
              <a:buNone/>
            </a:pPr>
            <a:r>
              <a:t/>
            </a:r>
            <a:endParaRPr sz="2400">
              <a:solidFill>
                <a:srgbClr val="CC0202"/>
              </a:solidFill>
              <a:latin typeface="Avenir"/>
              <a:ea typeface="Avenir"/>
              <a:cs typeface="Avenir"/>
              <a:sym typeface="Avenir"/>
            </a:endParaRPr>
          </a:p>
          <a:p>
            <a:pPr indent="0" lvl="0" marL="0" rtl="0" algn="l">
              <a:spcBef>
                <a:spcPts val="0"/>
              </a:spcBef>
              <a:spcAft>
                <a:spcPts val="0"/>
              </a:spcAft>
              <a:buNone/>
            </a:pPr>
            <a:r>
              <a:t/>
            </a:r>
            <a:endParaRPr/>
          </a:p>
        </p:txBody>
      </p:sp>
      <p:graphicFrame>
        <p:nvGraphicFramePr>
          <p:cNvPr id="240" name="Google Shape;240;p31"/>
          <p:cNvGraphicFramePr/>
          <p:nvPr/>
        </p:nvGraphicFramePr>
        <p:xfrm>
          <a:off x="952500" y="1143000"/>
          <a:ext cx="3000000" cy="3000000"/>
        </p:xfrm>
        <a:graphic>
          <a:graphicData uri="http://schemas.openxmlformats.org/drawingml/2006/table">
            <a:tbl>
              <a:tblPr>
                <a:noFill/>
                <a:tableStyleId>{5B045911-8967-48B5-B10E-4D87DE674948}</a:tableStyleId>
              </a:tblPr>
              <a:tblGrid>
                <a:gridCol w="3619500"/>
                <a:gridCol w="3619500"/>
              </a:tblGrid>
              <a:tr h="381000">
                <a:tc>
                  <a:txBody>
                    <a:bodyPr/>
                    <a:lstStyle/>
                    <a:p>
                      <a:pPr indent="0" lvl="0" marL="0" rtl="0" algn="ctr">
                        <a:spcBef>
                          <a:spcPts val="0"/>
                        </a:spcBef>
                        <a:spcAft>
                          <a:spcPts val="0"/>
                        </a:spcAft>
                        <a:buNone/>
                      </a:pPr>
                      <a:r>
                        <a:rPr b="1" lang="en-US" u="sng"/>
                        <a:t>Who to Contact </a:t>
                      </a:r>
                      <a:endParaRPr b="1" u="sng"/>
                    </a:p>
                  </a:txBody>
                  <a:tcPr marT="91425" marB="91425" marR="91425" marL="91425">
                    <a:lnL cap="flat" cmpd="sng" w="9525">
                      <a:solidFill>
                        <a:srgbClr val="9E9E9E"/>
                      </a:solidFill>
                      <a:prstDash val="solid"/>
                      <a:round/>
                      <a:headEnd len="sm" w="sm" type="none"/>
                      <a:tailEnd len="sm" w="sm" type="none"/>
                    </a:lnL>
                    <a:lnR cap="flat" cmpd="sng" w="9525">
                      <a:solidFill>
                        <a:srgbClr val="9E9E9E"/>
                      </a:solidFill>
                      <a:prstDash val="solid"/>
                      <a:round/>
                      <a:headEnd len="sm" w="sm" type="none"/>
                      <a:tailEnd len="sm" w="sm" type="none"/>
                    </a:lnR>
                    <a:lnT cap="flat" cmpd="sng" w="9525">
                      <a:solidFill>
                        <a:srgbClr val="9E9E9E"/>
                      </a:solidFill>
                      <a:prstDash val="solid"/>
                      <a:round/>
                      <a:headEnd len="sm" w="sm" type="none"/>
                      <a:tailEnd len="sm" w="sm" type="none"/>
                    </a:lnT>
                    <a:lnB cap="flat" cmpd="sng" w="9525">
                      <a:solidFill>
                        <a:srgbClr val="9E9E9E"/>
                      </a:solidFill>
                      <a:prstDash val="solid"/>
                      <a:round/>
                      <a:headEnd len="sm" w="sm" type="none"/>
                      <a:tailEnd len="sm" w="sm" type="none"/>
                    </a:lnB>
                  </a:tcPr>
                </a:tc>
                <a:tc>
                  <a:txBody>
                    <a:bodyPr/>
                    <a:lstStyle/>
                    <a:p>
                      <a:pPr indent="0" lvl="0" marL="0" rtl="0" algn="ctr">
                        <a:spcBef>
                          <a:spcPts val="0"/>
                        </a:spcBef>
                        <a:spcAft>
                          <a:spcPts val="0"/>
                        </a:spcAft>
                        <a:buClr>
                          <a:schemeClr val="dk1"/>
                        </a:buClr>
                        <a:buSzPts val="1100"/>
                        <a:buFont typeface="Arial"/>
                        <a:buNone/>
                      </a:pPr>
                      <a:r>
                        <a:rPr b="1" lang="en-US" u="sng">
                          <a:solidFill>
                            <a:schemeClr val="dk1"/>
                          </a:solidFill>
                        </a:rPr>
                        <a:t> Concerns</a:t>
                      </a:r>
                      <a:endParaRPr b="1" u="sng">
                        <a:solidFill>
                          <a:schemeClr val="dk1"/>
                        </a:solidFill>
                      </a:endParaRPr>
                    </a:p>
                    <a:p>
                      <a:pPr indent="0" lvl="0" marL="0" rtl="0" algn="l">
                        <a:spcBef>
                          <a:spcPts val="0"/>
                        </a:spcBef>
                        <a:spcAft>
                          <a:spcPts val="0"/>
                        </a:spcAft>
                        <a:buNone/>
                      </a:pPr>
                      <a:r>
                        <a:t/>
                      </a:r>
                      <a:endParaRPr/>
                    </a:p>
                  </a:txBody>
                  <a:tcPr marT="91425" marB="91425" marR="91425" marL="91425">
                    <a:lnL cap="flat" cmpd="sng" w="9525">
                      <a:solidFill>
                        <a:srgbClr val="9E9E9E"/>
                      </a:solidFill>
                      <a:prstDash val="solid"/>
                      <a:round/>
                      <a:headEnd len="sm" w="sm" type="none"/>
                      <a:tailEnd len="sm" w="sm" type="none"/>
                    </a:lnL>
                    <a:lnR cap="flat" cmpd="sng" w="9525">
                      <a:solidFill>
                        <a:srgbClr val="9E9E9E"/>
                      </a:solidFill>
                      <a:prstDash val="solid"/>
                      <a:round/>
                      <a:headEnd len="sm" w="sm" type="none"/>
                      <a:tailEnd len="sm" w="sm" type="none"/>
                    </a:lnR>
                    <a:lnT cap="flat" cmpd="sng" w="9525">
                      <a:solidFill>
                        <a:srgbClr val="9E9E9E"/>
                      </a:solidFill>
                      <a:prstDash val="solid"/>
                      <a:round/>
                      <a:headEnd len="sm" w="sm" type="none"/>
                      <a:tailEnd len="sm" w="sm" type="none"/>
                    </a:lnT>
                    <a:lnB cap="flat" cmpd="sng" w="9525">
                      <a:solidFill>
                        <a:srgbClr val="9E9E9E"/>
                      </a:solidFill>
                      <a:prstDash val="solid"/>
                      <a:round/>
                      <a:headEnd len="sm" w="sm" type="none"/>
                      <a:tailEnd len="sm" w="sm" type="none"/>
                    </a:lnB>
                  </a:tcPr>
                </a:tc>
              </a:tr>
              <a:tr h="381000">
                <a:tc>
                  <a:txBody>
                    <a:bodyPr/>
                    <a:lstStyle/>
                    <a:p>
                      <a:pPr indent="0" lvl="0" marL="0" rtl="0" algn="l">
                        <a:spcBef>
                          <a:spcPts val="0"/>
                        </a:spcBef>
                        <a:spcAft>
                          <a:spcPts val="0"/>
                        </a:spcAft>
                        <a:buNone/>
                      </a:pPr>
                      <a:r>
                        <a:rPr lang="en-US"/>
                        <a:t>Contact your scholar’s teacher to schedule a meeting</a:t>
                      </a:r>
                      <a:endParaRPr/>
                    </a:p>
                  </a:txBody>
                  <a:tcPr marT="91425" marB="91425" marR="91425" marL="91425">
                    <a:lnL cap="flat" cmpd="sng" w="9525">
                      <a:solidFill>
                        <a:srgbClr val="9E9E9E"/>
                      </a:solidFill>
                      <a:prstDash val="solid"/>
                      <a:round/>
                      <a:headEnd len="sm" w="sm" type="none"/>
                      <a:tailEnd len="sm" w="sm" type="none"/>
                    </a:lnL>
                    <a:lnR cap="flat" cmpd="sng" w="9525">
                      <a:solidFill>
                        <a:srgbClr val="9E9E9E"/>
                      </a:solidFill>
                      <a:prstDash val="solid"/>
                      <a:round/>
                      <a:headEnd len="sm" w="sm" type="none"/>
                      <a:tailEnd len="sm" w="sm" type="none"/>
                    </a:lnR>
                    <a:lnT cap="flat" cmpd="sng" w="9525">
                      <a:solidFill>
                        <a:srgbClr val="9E9E9E"/>
                      </a:solidFill>
                      <a:prstDash val="solid"/>
                      <a:round/>
                      <a:headEnd len="sm" w="sm" type="none"/>
                      <a:tailEnd len="sm" w="sm" type="none"/>
                    </a:lnT>
                    <a:lnB cap="flat" cmpd="sng" w="9525">
                      <a:solidFill>
                        <a:srgbClr val="9E9E9E"/>
                      </a:solidFill>
                      <a:prstDash val="solid"/>
                      <a:round/>
                      <a:headEnd len="sm" w="sm" type="none"/>
                      <a:tailEnd len="sm" w="sm" type="none"/>
                    </a:lnB>
                  </a:tcPr>
                </a:tc>
                <a:tc>
                  <a:txBody>
                    <a:bodyPr/>
                    <a:lstStyle/>
                    <a:p>
                      <a:pPr indent="0" lvl="0" marL="0" rtl="0" algn="l">
                        <a:spcBef>
                          <a:spcPts val="0"/>
                        </a:spcBef>
                        <a:spcAft>
                          <a:spcPts val="0"/>
                        </a:spcAft>
                        <a:buClr>
                          <a:schemeClr val="dk1"/>
                        </a:buClr>
                        <a:buSzPts val="1100"/>
                        <a:buFont typeface="Arial"/>
                        <a:buNone/>
                      </a:pPr>
                      <a:r>
                        <a:rPr lang="en-US">
                          <a:solidFill>
                            <a:schemeClr val="dk1"/>
                          </a:solidFill>
                        </a:rPr>
                        <a:t>Grades, Attendance, Classroom concerns</a:t>
                      </a:r>
                      <a:endParaRPr>
                        <a:solidFill>
                          <a:schemeClr val="dk1"/>
                        </a:solidFill>
                      </a:endParaRPr>
                    </a:p>
                    <a:p>
                      <a:pPr indent="0" lvl="0" marL="0" rtl="0" algn="l">
                        <a:spcBef>
                          <a:spcPts val="0"/>
                        </a:spcBef>
                        <a:spcAft>
                          <a:spcPts val="0"/>
                        </a:spcAft>
                        <a:buNone/>
                      </a:pPr>
                      <a:r>
                        <a:t/>
                      </a:r>
                      <a:endParaRPr/>
                    </a:p>
                  </a:txBody>
                  <a:tcPr marT="91425" marB="91425" marR="91425" marL="91425">
                    <a:lnL cap="flat" cmpd="sng" w="9525">
                      <a:solidFill>
                        <a:srgbClr val="9E9E9E"/>
                      </a:solidFill>
                      <a:prstDash val="solid"/>
                      <a:round/>
                      <a:headEnd len="sm" w="sm" type="none"/>
                      <a:tailEnd len="sm" w="sm" type="none"/>
                    </a:lnL>
                    <a:lnR cap="flat" cmpd="sng" w="9525">
                      <a:solidFill>
                        <a:srgbClr val="9E9E9E"/>
                      </a:solidFill>
                      <a:prstDash val="solid"/>
                      <a:round/>
                      <a:headEnd len="sm" w="sm" type="none"/>
                      <a:tailEnd len="sm" w="sm" type="none"/>
                    </a:lnR>
                    <a:lnT cap="flat" cmpd="sng" w="9525">
                      <a:solidFill>
                        <a:srgbClr val="9E9E9E"/>
                      </a:solidFill>
                      <a:prstDash val="solid"/>
                      <a:round/>
                      <a:headEnd len="sm" w="sm" type="none"/>
                      <a:tailEnd len="sm" w="sm" type="none"/>
                    </a:lnT>
                    <a:lnB cap="flat" cmpd="sng" w="9525">
                      <a:solidFill>
                        <a:srgbClr val="9E9E9E"/>
                      </a:solidFill>
                      <a:prstDash val="solid"/>
                      <a:round/>
                      <a:headEnd len="sm" w="sm" type="none"/>
                      <a:tailEnd len="sm" w="sm" type="none"/>
                    </a:lnB>
                  </a:tcPr>
                </a:tc>
              </a:tr>
              <a:tr h="219625">
                <a:tc>
                  <a:txBody>
                    <a:bodyPr/>
                    <a:lstStyle/>
                    <a:p>
                      <a:pPr indent="0" lvl="0" marL="0" rtl="0" algn="l">
                        <a:spcBef>
                          <a:spcPts val="0"/>
                        </a:spcBef>
                        <a:spcAft>
                          <a:spcPts val="0"/>
                        </a:spcAft>
                        <a:buNone/>
                      </a:pPr>
                      <a:r>
                        <a:t/>
                      </a:r>
                      <a:endParaRPr sz="100"/>
                    </a:p>
                  </a:txBody>
                  <a:tcPr marT="91425" marB="91425" marR="91425" marL="91425">
                    <a:lnL cap="flat" cmpd="sng" w="9525">
                      <a:solidFill>
                        <a:srgbClr val="9E9E9E"/>
                      </a:solidFill>
                      <a:prstDash val="solid"/>
                      <a:round/>
                      <a:headEnd len="sm" w="sm" type="none"/>
                      <a:tailEnd len="sm" w="sm" type="none"/>
                    </a:lnL>
                    <a:lnR cap="flat" cmpd="sng" w="9525">
                      <a:solidFill>
                        <a:srgbClr val="9E9E9E"/>
                      </a:solidFill>
                      <a:prstDash val="solid"/>
                      <a:round/>
                      <a:headEnd len="sm" w="sm" type="none"/>
                      <a:tailEnd len="sm" w="sm" type="none"/>
                    </a:lnR>
                    <a:lnT cap="flat" cmpd="sng" w="9525">
                      <a:solidFill>
                        <a:srgbClr val="9E9E9E"/>
                      </a:solidFill>
                      <a:prstDash val="solid"/>
                      <a:round/>
                      <a:headEnd len="sm" w="sm" type="none"/>
                      <a:tailEnd len="sm" w="sm" type="none"/>
                    </a:lnT>
                    <a:lnB cap="flat" cmpd="sng" w="9525">
                      <a:solidFill>
                        <a:srgbClr val="9E9E9E"/>
                      </a:solidFill>
                      <a:prstDash val="solid"/>
                      <a:round/>
                      <a:headEnd len="sm" w="sm" type="none"/>
                      <a:tailEnd len="sm" w="sm" type="none"/>
                    </a:lnB>
                    <a:solidFill>
                      <a:srgbClr val="000000"/>
                    </a:solidFill>
                  </a:tcPr>
                </a:tc>
                <a:tc>
                  <a:txBody>
                    <a:bodyPr/>
                    <a:lstStyle/>
                    <a:p>
                      <a:pPr indent="0" lvl="0" marL="0" rtl="0" algn="l">
                        <a:spcBef>
                          <a:spcPts val="0"/>
                        </a:spcBef>
                        <a:spcAft>
                          <a:spcPts val="0"/>
                        </a:spcAft>
                        <a:buNone/>
                      </a:pPr>
                      <a:r>
                        <a:t/>
                      </a:r>
                      <a:endParaRPr sz="100"/>
                    </a:p>
                  </a:txBody>
                  <a:tcPr marT="91425" marB="91425" marR="91425" marL="91425">
                    <a:lnL cap="flat" cmpd="sng" w="9525">
                      <a:solidFill>
                        <a:srgbClr val="9E9E9E"/>
                      </a:solidFill>
                      <a:prstDash val="solid"/>
                      <a:round/>
                      <a:headEnd len="sm" w="sm" type="none"/>
                      <a:tailEnd len="sm" w="sm" type="none"/>
                    </a:lnL>
                    <a:lnT cap="flat" cmpd="sng" w="9525">
                      <a:solidFill>
                        <a:srgbClr val="9E9E9E"/>
                      </a:solidFill>
                      <a:prstDash val="solid"/>
                      <a:round/>
                      <a:headEnd len="sm" w="sm" type="none"/>
                      <a:tailEnd len="sm" w="sm" type="none"/>
                    </a:lnT>
                    <a:lnB cap="flat" cmpd="sng" w="9525">
                      <a:solidFill>
                        <a:srgbClr val="9E9E9E"/>
                      </a:solidFill>
                      <a:prstDash val="solid"/>
                      <a:round/>
                      <a:headEnd len="sm" w="sm" type="none"/>
                      <a:tailEnd len="sm" w="sm" type="none"/>
                    </a:lnB>
                    <a:solidFill>
                      <a:srgbClr val="000000"/>
                    </a:solidFill>
                  </a:tcPr>
                </a:tc>
              </a:tr>
              <a:tr h="381000">
                <a:tc>
                  <a:txBody>
                    <a:bodyPr/>
                    <a:lstStyle/>
                    <a:p>
                      <a:pPr indent="0" lvl="0" marL="0" rtl="0" algn="l">
                        <a:spcBef>
                          <a:spcPts val="0"/>
                        </a:spcBef>
                        <a:spcAft>
                          <a:spcPts val="0"/>
                        </a:spcAft>
                        <a:buNone/>
                      </a:pPr>
                      <a:r>
                        <a:rPr lang="en-US"/>
                        <a:t>Grade Level Administrators</a:t>
                      </a:r>
                      <a:endParaRPr/>
                    </a:p>
                  </a:txBody>
                  <a:tcPr marT="91425" marB="91425" marR="91425" marL="91425">
                    <a:lnL cap="flat" cmpd="sng" w="9525">
                      <a:solidFill>
                        <a:srgbClr val="9E9E9E"/>
                      </a:solidFill>
                      <a:prstDash val="solid"/>
                      <a:round/>
                      <a:headEnd len="sm" w="sm" type="none"/>
                      <a:tailEnd len="sm" w="sm" type="none"/>
                    </a:lnL>
                    <a:lnR cap="flat" cmpd="sng" w="9525">
                      <a:solidFill>
                        <a:srgbClr val="9E9E9E"/>
                      </a:solidFill>
                      <a:prstDash val="solid"/>
                      <a:round/>
                      <a:headEnd len="sm" w="sm" type="none"/>
                      <a:tailEnd len="sm" w="sm" type="none"/>
                    </a:lnR>
                    <a:lnT cap="flat" cmpd="sng" w="9525">
                      <a:solidFill>
                        <a:srgbClr val="9E9E9E"/>
                      </a:solidFill>
                      <a:prstDash val="solid"/>
                      <a:round/>
                      <a:headEnd len="sm" w="sm" type="none"/>
                      <a:tailEnd len="sm" w="sm" type="none"/>
                    </a:lnT>
                    <a:lnB cap="flat" cmpd="sng" w="9525">
                      <a:solidFill>
                        <a:srgbClr val="9E9E9E"/>
                      </a:solidFill>
                      <a:prstDash val="solid"/>
                      <a:round/>
                      <a:headEnd len="sm" w="sm" type="none"/>
                      <a:tailEnd len="sm" w="sm" type="none"/>
                    </a:lnB>
                  </a:tcPr>
                </a:tc>
                <a:tc>
                  <a:txBody>
                    <a:bodyPr/>
                    <a:lstStyle/>
                    <a:p>
                      <a:pPr indent="0" lvl="0" marL="0" rtl="0" algn="l">
                        <a:spcBef>
                          <a:spcPts val="0"/>
                        </a:spcBef>
                        <a:spcAft>
                          <a:spcPts val="0"/>
                        </a:spcAft>
                        <a:buClr>
                          <a:schemeClr val="dk1"/>
                        </a:buClr>
                        <a:buSzPts val="1100"/>
                        <a:buFont typeface="Arial"/>
                        <a:buNone/>
                      </a:pPr>
                      <a:r>
                        <a:rPr lang="en-US">
                          <a:solidFill>
                            <a:schemeClr val="dk1"/>
                          </a:solidFill>
                        </a:rPr>
                        <a:t>Follow up concerns or additional support</a:t>
                      </a:r>
                      <a:endParaRPr>
                        <a:solidFill>
                          <a:schemeClr val="dk1"/>
                        </a:solidFill>
                      </a:endParaRPr>
                    </a:p>
                    <a:p>
                      <a:pPr indent="0" lvl="0" marL="0" rtl="0" algn="l">
                        <a:spcBef>
                          <a:spcPts val="0"/>
                        </a:spcBef>
                        <a:spcAft>
                          <a:spcPts val="0"/>
                        </a:spcAft>
                        <a:buNone/>
                      </a:pPr>
                      <a:r>
                        <a:t/>
                      </a:r>
                      <a:endParaRPr/>
                    </a:p>
                  </a:txBody>
                  <a:tcPr marT="91425" marB="91425" marR="91425" marL="91425">
                    <a:lnL cap="flat" cmpd="sng" w="9525">
                      <a:solidFill>
                        <a:srgbClr val="9E9E9E"/>
                      </a:solidFill>
                      <a:prstDash val="solid"/>
                      <a:round/>
                      <a:headEnd len="sm" w="sm" type="none"/>
                      <a:tailEnd len="sm" w="sm" type="none"/>
                    </a:lnL>
                    <a:lnR cap="flat" cmpd="sng" w="9525">
                      <a:solidFill>
                        <a:srgbClr val="9E9E9E"/>
                      </a:solidFill>
                      <a:prstDash val="solid"/>
                      <a:round/>
                      <a:headEnd len="sm" w="sm" type="none"/>
                      <a:tailEnd len="sm" w="sm" type="none"/>
                    </a:lnR>
                    <a:lnT cap="flat" cmpd="sng" w="9525">
                      <a:solidFill>
                        <a:srgbClr val="9E9E9E"/>
                      </a:solidFill>
                      <a:prstDash val="solid"/>
                      <a:round/>
                      <a:headEnd len="sm" w="sm" type="none"/>
                      <a:tailEnd len="sm" w="sm" type="none"/>
                    </a:lnT>
                    <a:lnB cap="flat" cmpd="sng" w="9525">
                      <a:solidFill>
                        <a:srgbClr val="9E9E9E"/>
                      </a:solidFill>
                      <a:prstDash val="solid"/>
                      <a:round/>
                      <a:headEnd len="sm" w="sm" type="none"/>
                      <a:tailEnd len="sm" w="sm" type="none"/>
                    </a:lnB>
                  </a:tcPr>
                </a:tc>
              </a:tr>
              <a:tr h="381000">
                <a:tc>
                  <a:txBody>
                    <a:bodyPr/>
                    <a:lstStyle/>
                    <a:p>
                      <a:pPr indent="0" lvl="0" marL="0" rtl="0" algn="l">
                        <a:spcBef>
                          <a:spcPts val="0"/>
                        </a:spcBef>
                        <a:spcAft>
                          <a:spcPts val="0"/>
                        </a:spcAft>
                        <a:buNone/>
                      </a:pPr>
                      <a:r>
                        <a:rPr lang="en-US"/>
                        <a:t>Ms. South Dean of Students</a:t>
                      </a:r>
                      <a:endParaRPr/>
                    </a:p>
                  </a:txBody>
                  <a:tcPr marT="91425" marB="91425" marR="91425" marL="91425">
                    <a:lnL cap="flat" cmpd="sng" w="9525">
                      <a:solidFill>
                        <a:srgbClr val="9E9E9E"/>
                      </a:solidFill>
                      <a:prstDash val="solid"/>
                      <a:round/>
                      <a:headEnd len="sm" w="sm" type="none"/>
                      <a:tailEnd len="sm" w="sm" type="none"/>
                    </a:lnL>
                    <a:lnR cap="flat" cmpd="sng" w="9525">
                      <a:solidFill>
                        <a:srgbClr val="9E9E9E"/>
                      </a:solidFill>
                      <a:prstDash val="solid"/>
                      <a:round/>
                      <a:headEnd len="sm" w="sm" type="none"/>
                      <a:tailEnd len="sm" w="sm" type="none"/>
                    </a:lnR>
                    <a:lnT cap="flat" cmpd="sng" w="9525">
                      <a:solidFill>
                        <a:srgbClr val="9E9E9E"/>
                      </a:solidFill>
                      <a:prstDash val="solid"/>
                      <a:round/>
                      <a:headEnd len="sm" w="sm" type="none"/>
                      <a:tailEnd len="sm" w="sm" type="none"/>
                    </a:lnT>
                    <a:lnB cap="flat" cmpd="sng" w="9525">
                      <a:solidFill>
                        <a:srgbClr val="9E9E9E"/>
                      </a:solidFill>
                      <a:prstDash val="solid"/>
                      <a:round/>
                      <a:headEnd len="sm" w="sm" type="none"/>
                      <a:tailEnd len="sm" w="sm" type="none"/>
                    </a:lnB>
                  </a:tcPr>
                </a:tc>
                <a:tc>
                  <a:txBody>
                    <a:bodyPr/>
                    <a:lstStyle/>
                    <a:p>
                      <a:pPr indent="0" lvl="0" marL="0" rtl="0" algn="l">
                        <a:spcBef>
                          <a:spcPts val="0"/>
                        </a:spcBef>
                        <a:spcAft>
                          <a:spcPts val="0"/>
                        </a:spcAft>
                        <a:buClr>
                          <a:schemeClr val="dk1"/>
                        </a:buClr>
                        <a:buSzPts val="1100"/>
                        <a:buFont typeface="Arial"/>
                        <a:buNone/>
                      </a:pPr>
                      <a:r>
                        <a:rPr lang="en-US">
                          <a:solidFill>
                            <a:schemeClr val="dk1"/>
                          </a:solidFill>
                        </a:rPr>
                        <a:t>6th Grade</a:t>
                      </a:r>
                      <a:endParaRPr/>
                    </a:p>
                  </a:txBody>
                  <a:tcPr marT="91425" marB="91425" marR="91425" marL="91425">
                    <a:lnL cap="flat" cmpd="sng" w="9525">
                      <a:solidFill>
                        <a:srgbClr val="9E9E9E"/>
                      </a:solidFill>
                      <a:prstDash val="solid"/>
                      <a:round/>
                      <a:headEnd len="sm" w="sm" type="none"/>
                      <a:tailEnd len="sm" w="sm" type="none"/>
                    </a:lnL>
                    <a:lnR cap="flat" cmpd="sng" w="9525">
                      <a:solidFill>
                        <a:srgbClr val="9E9E9E"/>
                      </a:solidFill>
                      <a:prstDash val="solid"/>
                      <a:round/>
                      <a:headEnd len="sm" w="sm" type="none"/>
                      <a:tailEnd len="sm" w="sm" type="none"/>
                    </a:lnR>
                    <a:lnT cap="flat" cmpd="sng" w="9525">
                      <a:solidFill>
                        <a:srgbClr val="9E9E9E"/>
                      </a:solidFill>
                      <a:prstDash val="solid"/>
                      <a:round/>
                      <a:headEnd len="sm" w="sm" type="none"/>
                      <a:tailEnd len="sm" w="sm" type="none"/>
                    </a:lnT>
                    <a:lnB cap="flat" cmpd="sng" w="9525">
                      <a:solidFill>
                        <a:srgbClr val="9E9E9E"/>
                      </a:solidFill>
                      <a:prstDash val="solid"/>
                      <a:round/>
                      <a:headEnd len="sm" w="sm" type="none"/>
                      <a:tailEnd len="sm" w="sm" type="none"/>
                    </a:lnB>
                  </a:tcPr>
                </a:tc>
              </a:tr>
              <a:tr h="381000">
                <a:tc>
                  <a:txBody>
                    <a:bodyPr/>
                    <a:lstStyle/>
                    <a:p>
                      <a:pPr indent="0" lvl="0" marL="0" rtl="0" algn="l">
                        <a:spcBef>
                          <a:spcPts val="0"/>
                        </a:spcBef>
                        <a:spcAft>
                          <a:spcPts val="0"/>
                        </a:spcAft>
                        <a:buNone/>
                      </a:pPr>
                      <a:r>
                        <a:rPr lang="en-US"/>
                        <a:t>Mrs. Darling Assistant Principal</a:t>
                      </a:r>
                      <a:endParaRPr/>
                    </a:p>
                  </a:txBody>
                  <a:tcPr marT="91425" marB="91425" marR="91425" marL="91425">
                    <a:lnL cap="flat" cmpd="sng" w="9525">
                      <a:solidFill>
                        <a:srgbClr val="9E9E9E"/>
                      </a:solidFill>
                      <a:prstDash val="solid"/>
                      <a:round/>
                      <a:headEnd len="sm" w="sm" type="none"/>
                      <a:tailEnd len="sm" w="sm" type="none"/>
                    </a:lnL>
                    <a:lnR cap="flat" cmpd="sng" w="9525">
                      <a:solidFill>
                        <a:srgbClr val="9E9E9E"/>
                      </a:solidFill>
                      <a:prstDash val="solid"/>
                      <a:round/>
                      <a:headEnd len="sm" w="sm" type="none"/>
                      <a:tailEnd len="sm" w="sm" type="none"/>
                    </a:lnR>
                    <a:lnT cap="flat" cmpd="sng" w="9525">
                      <a:solidFill>
                        <a:srgbClr val="9E9E9E"/>
                      </a:solidFill>
                      <a:prstDash val="solid"/>
                      <a:round/>
                      <a:headEnd len="sm" w="sm" type="none"/>
                      <a:tailEnd len="sm" w="sm" type="none"/>
                    </a:lnT>
                    <a:lnB cap="flat" cmpd="sng" w="9525">
                      <a:solidFill>
                        <a:srgbClr val="9E9E9E"/>
                      </a:solidFill>
                      <a:prstDash val="solid"/>
                      <a:round/>
                      <a:headEnd len="sm" w="sm" type="none"/>
                      <a:tailEnd len="sm" w="sm" type="none"/>
                    </a:lnB>
                  </a:tcPr>
                </a:tc>
                <a:tc>
                  <a:txBody>
                    <a:bodyPr/>
                    <a:lstStyle/>
                    <a:p>
                      <a:pPr indent="0" lvl="0" marL="0" rtl="0" algn="l">
                        <a:spcBef>
                          <a:spcPts val="0"/>
                        </a:spcBef>
                        <a:spcAft>
                          <a:spcPts val="0"/>
                        </a:spcAft>
                        <a:buNone/>
                      </a:pPr>
                      <a:r>
                        <a:rPr lang="en-US"/>
                        <a:t>7th Grade </a:t>
                      </a:r>
                      <a:endParaRPr/>
                    </a:p>
                  </a:txBody>
                  <a:tcPr marT="91425" marB="91425" marR="91425" marL="91425">
                    <a:lnL cap="flat" cmpd="sng" w="9525">
                      <a:solidFill>
                        <a:srgbClr val="9E9E9E"/>
                      </a:solidFill>
                      <a:prstDash val="solid"/>
                      <a:round/>
                      <a:headEnd len="sm" w="sm" type="none"/>
                      <a:tailEnd len="sm" w="sm" type="none"/>
                    </a:lnL>
                    <a:lnR cap="flat" cmpd="sng" w="9525">
                      <a:solidFill>
                        <a:srgbClr val="9E9E9E"/>
                      </a:solidFill>
                      <a:prstDash val="solid"/>
                      <a:round/>
                      <a:headEnd len="sm" w="sm" type="none"/>
                      <a:tailEnd len="sm" w="sm" type="none"/>
                    </a:lnR>
                    <a:lnT cap="flat" cmpd="sng" w="9525">
                      <a:solidFill>
                        <a:srgbClr val="9E9E9E"/>
                      </a:solidFill>
                      <a:prstDash val="solid"/>
                      <a:round/>
                      <a:headEnd len="sm" w="sm" type="none"/>
                      <a:tailEnd len="sm" w="sm" type="none"/>
                    </a:lnT>
                    <a:lnB cap="flat" cmpd="sng" w="9525">
                      <a:solidFill>
                        <a:srgbClr val="9E9E9E"/>
                      </a:solidFill>
                      <a:prstDash val="solid"/>
                      <a:round/>
                      <a:headEnd len="sm" w="sm" type="none"/>
                      <a:tailEnd len="sm" w="sm" type="none"/>
                    </a:lnB>
                  </a:tcPr>
                </a:tc>
              </a:tr>
              <a:tr h="381000">
                <a:tc>
                  <a:txBody>
                    <a:bodyPr/>
                    <a:lstStyle/>
                    <a:p>
                      <a:pPr indent="0" lvl="0" marL="0" rtl="0" algn="l">
                        <a:spcBef>
                          <a:spcPts val="0"/>
                        </a:spcBef>
                        <a:spcAft>
                          <a:spcPts val="0"/>
                        </a:spcAft>
                        <a:buNone/>
                      </a:pPr>
                      <a:r>
                        <a:rPr lang="en-US"/>
                        <a:t>Mrs. Carthens-Assistant Principal </a:t>
                      </a:r>
                      <a:endParaRPr/>
                    </a:p>
                  </a:txBody>
                  <a:tcPr marT="91425" marB="91425" marR="91425" marL="91425">
                    <a:lnL cap="flat" cmpd="sng" w="9525">
                      <a:solidFill>
                        <a:srgbClr val="9E9E9E"/>
                      </a:solidFill>
                      <a:prstDash val="solid"/>
                      <a:round/>
                      <a:headEnd len="sm" w="sm" type="none"/>
                      <a:tailEnd len="sm" w="sm" type="none"/>
                    </a:lnL>
                    <a:lnR cap="flat" cmpd="sng" w="9525">
                      <a:solidFill>
                        <a:srgbClr val="9E9E9E"/>
                      </a:solidFill>
                      <a:prstDash val="solid"/>
                      <a:round/>
                      <a:headEnd len="sm" w="sm" type="none"/>
                      <a:tailEnd len="sm" w="sm" type="none"/>
                    </a:lnR>
                    <a:lnT cap="flat" cmpd="sng" w="9525">
                      <a:solidFill>
                        <a:srgbClr val="9E9E9E"/>
                      </a:solidFill>
                      <a:prstDash val="solid"/>
                      <a:round/>
                      <a:headEnd len="sm" w="sm" type="none"/>
                      <a:tailEnd len="sm" w="sm" type="none"/>
                    </a:lnT>
                    <a:lnB cap="flat" cmpd="sng" w="9525">
                      <a:solidFill>
                        <a:srgbClr val="9E9E9E"/>
                      </a:solidFill>
                      <a:prstDash val="solid"/>
                      <a:round/>
                      <a:headEnd len="sm" w="sm" type="none"/>
                      <a:tailEnd len="sm" w="sm" type="none"/>
                    </a:lnB>
                  </a:tcPr>
                </a:tc>
                <a:tc>
                  <a:txBody>
                    <a:bodyPr/>
                    <a:lstStyle/>
                    <a:p>
                      <a:pPr indent="0" lvl="0" marL="0" rtl="0" algn="l">
                        <a:spcBef>
                          <a:spcPts val="0"/>
                        </a:spcBef>
                        <a:spcAft>
                          <a:spcPts val="0"/>
                        </a:spcAft>
                        <a:buNone/>
                      </a:pPr>
                      <a:r>
                        <a:rPr lang="en-US"/>
                        <a:t>8th Grade </a:t>
                      </a:r>
                      <a:endParaRPr/>
                    </a:p>
                  </a:txBody>
                  <a:tcPr marT="91425" marB="91425" marR="91425" marL="91425">
                    <a:lnL cap="flat" cmpd="sng" w="9525">
                      <a:solidFill>
                        <a:srgbClr val="9E9E9E"/>
                      </a:solidFill>
                      <a:prstDash val="solid"/>
                      <a:round/>
                      <a:headEnd len="sm" w="sm" type="none"/>
                      <a:tailEnd len="sm" w="sm" type="none"/>
                    </a:lnL>
                    <a:lnR cap="flat" cmpd="sng" w="9525">
                      <a:solidFill>
                        <a:srgbClr val="9E9E9E"/>
                      </a:solidFill>
                      <a:prstDash val="solid"/>
                      <a:round/>
                      <a:headEnd len="sm" w="sm" type="none"/>
                      <a:tailEnd len="sm" w="sm" type="none"/>
                    </a:lnR>
                    <a:lnT cap="flat" cmpd="sng" w="9525">
                      <a:solidFill>
                        <a:srgbClr val="9E9E9E"/>
                      </a:solidFill>
                      <a:prstDash val="solid"/>
                      <a:round/>
                      <a:headEnd len="sm" w="sm" type="none"/>
                      <a:tailEnd len="sm" w="sm" type="none"/>
                    </a:lnT>
                    <a:lnB cap="flat" cmpd="sng" w="9525">
                      <a:solidFill>
                        <a:srgbClr val="9E9E9E"/>
                      </a:solidFill>
                      <a:prstDash val="solid"/>
                      <a:round/>
                      <a:headEnd len="sm" w="sm" type="none"/>
                      <a:tailEnd len="sm" w="sm" type="none"/>
                    </a:lnB>
                  </a:tcPr>
                </a:tc>
              </a:tr>
              <a:tr h="112075">
                <a:tc>
                  <a:txBody>
                    <a:bodyPr/>
                    <a:lstStyle/>
                    <a:p>
                      <a:pPr indent="0" lvl="0" marL="0" rtl="0" algn="l">
                        <a:spcBef>
                          <a:spcPts val="0"/>
                        </a:spcBef>
                        <a:spcAft>
                          <a:spcPts val="0"/>
                        </a:spcAft>
                        <a:buNone/>
                      </a:pPr>
                      <a:r>
                        <a:t/>
                      </a:r>
                      <a:endParaRPr sz="100"/>
                    </a:p>
                  </a:txBody>
                  <a:tcPr marT="91425" marB="91425" marR="91425" marL="91425">
                    <a:lnL cap="flat" cmpd="sng" w="9525">
                      <a:solidFill>
                        <a:srgbClr val="9E9E9E"/>
                      </a:solidFill>
                      <a:prstDash val="solid"/>
                      <a:round/>
                      <a:headEnd len="sm" w="sm" type="none"/>
                      <a:tailEnd len="sm" w="sm" type="none"/>
                    </a:lnL>
                    <a:lnR cap="flat" cmpd="sng" w="9525">
                      <a:solidFill>
                        <a:srgbClr val="9E9E9E"/>
                      </a:solidFill>
                      <a:prstDash val="solid"/>
                      <a:round/>
                      <a:headEnd len="sm" w="sm" type="none"/>
                      <a:tailEnd len="sm" w="sm" type="none"/>
                    </a:lnR>
                    <a:lnT cap="flat" cmpd="sng" w="9525">
                      <a:solidFill>
                        <a:srgbClr val="9E9E9E"/>
                      </a:solidFill>
                      <a:prstDash val="solid"/>
                      <a:round/>
                      <a:headEnd len="sm" w="sm" type="none"/>
                      <a:tailEnd len="sm" w="sm" type="none"/>
                    </a:lnT>
                    <a:lnB cap="flat" cmpd="sng" w="9525">
                      <a:solidFill>
                        <a:srgbClr val="9E9E9E"/>
                      </a:solidFill>
                      <a:prstDash val="solid"/>
                      <a:round/>
                      <a:headEnd len="sm" w="sm" type="none"/>
                      <a:tailEnd len="sm" w="sm" type="none"/>
                    </a:lnB>
                    <a:solidFill>
                      <a:srgbClr val="000000"/>
                    </a:solidFill>
                  </a:tcPr>
                </a:tc>
                <a:tc>
                  <a:txBody>
                    <a:bodyPr/>
                    <a:lstStyle/>
                    <a:p>
                      <a:pPr indent="0" lvl="0" marL="0" rtl="0" algn="l">
                        <a:spcBef>
                          <a:spcPts val="0"/>
                        </a:spcBef>
                        <a:spcAft>
                          <a:spcPts val="0"/>
                        </a:spcAft>
                        <a:buNone/>
                      </a:pPr>
                      <a:r>
                        <a:t/>
                      </a:r>
                      <a:endParaRPr sz="100"/>
                    </a:p>
                  </a:txBody>
                  <a:tcPr marT="91425" marB="91425" marR="91425" marL="91425">
                    <a:lnL cap="flat" cmpd="sng" w="9525">
                      <a:solidFill>
                        <a:srgbClr val="9E9E9E"/>
                      </a:solidFill>
                      <a:prstDash val="solid"/>
                      <a:round/>
                      <a:headEnd len="sm" w="sm" type="none"/>
                      <a:tailEnd len="sm" w="sm" type="none"/>
                    </a:lnL>
                    <a:lnT cap="flat" cmpd="sng" w="9525">
                      <a:solidFill>
                        <a:srgbClr val="9E9E9E"/>
                      </a:solidFill>
                      <a:prstDash val="solid"/>
                      <a:round/>
                      <a:headEnd len="sm" w="sm" type="none"/>
                      <a:tailEnd len="sm" w="sm" type="none"/>
                    </a:lnT>
                    <a:lnB cap="flat" cmpd="sng" w="9525">
                      <a:solidFill>
                        <a:srgbClr val="9E9E9E"/>
                      </a:solidFill>
                      <a:prstDash val="solid"/>
                      <a:round/>
                      <a:headEnd len="sm" w="sm" type="none"/>
                      <a:tailEnd len="sm" w="sm" type="none"/>
                    </a:lnB>
                    <a:solidFill>
                      <a:srgbClr val="000000"/>
                    </a:solidFill>
                  </a:tcPr>
                </a:tc>
              </a:tr>
              <a:tr h="100000">
                <a:tc>
                  <a:txBody>
                    <a:bodyPr/>
                    <a:lstStyle/>
                    <a:p>
                      <a:pPr indent="0" lvl="0" marL="0" rtl="0" algn="l">
                        <a:spcBef>
                          <a:spcPts val="0"/>
                        </a:spcBef>
                        <a:spcAft>
                          <a:spcPts val="0"/>
                        </a:spcAft>
                        <a:buNone/>
                      </a:pPr>
                      <a:r>
                        <a:rPr lang="en-US"/>
                        <a:t>Student Services </a:t>
                      </a:r>
                      <a:endParaRPr/>
                    </a:p>
                  </a:txBody>
                  <a:tcPr marT="91425" marB="91425" marR="91425" marL="91425">
                    <a:lnL cap="flat" cmpd="sng" w="9525">
                      <a:solidFill>
                        <a:srgbClr val="9E9E9E"/>
                      </a:solidFill>
                      <a:prstDash val="solid"/>
                      <a:round/>
                      <a:headEnd len="sm" w="sm" type="none"/>
                      <a:tailEnd len="sm" w="sm" type="none"/>
                    </a:lnL>
                    <a:lnR cap="flat" cmpd="sng" w="9525">
                      <a:solidFill>
                        <a:srgbClr val="9E9E9E"/>
                      </a:solidFill>
                      <a:prstDash val="solid"/>
                      <a:round/>
                      <a:headEnd len="sm" w="sm" type="none"/>
                      <a:tailEnd len="sm" w="sm" type="none"/>
                    </a:lnR>
                    <a:lnT cap="flat" cmpd="sng" w="9525">
                      <a:solidFill>
                        <a:srgbClr val="9E9E9E"/>
                      </a:solidFill>
                      <a:prstDash val="solid"/>
                      <a:round/>
                      <a:headEnd len="sm" w="sm" type="none"/>
                      <a:tailEnd len="sm" w="sm" type="none"/>
                    </a:lnT>
                    <a:lnB cap="flat" cmpd="sng" w="9525">
                      <a:solidFill>
                        <a:srgbClr val="9E9E9E"/>
                      </a:solidFill>
                      <a:prstDash val="solid"/>
                      <a:round/>
                      <a:headEnd len="sm" w="sm" type="none"/>
                      <a:tailEnd len="sm" w="sm" type="none"/>
                    </a:lnB>
                  </a:tcPr>
                </a:tc>
                <a:tc>
                  <a:txBody>
                    <a:bodyPr/>
                    <a:lstStyle/>
                    <a:p>
                      <a:pPr indent="0" lvl="0" marL="0" rtl="0" algn="l">
                        <a:spcBef>
                          <a:spcPts val="0"/>
                        </a:spcBef>
                        <a:spcAft>
                          <a:spcPts val="0"/>
                        </a:spcAft>
                        <a:buNone/>
                      </a:pPr>
                      <a:r>
                        <a:t/>
                      </a:r>
                      <a:endParaRPr/>
                    </a:p>
                  </a:txBody>
                  <a:tcPr marT="91425" marB="91425" marR="91425" marL="91425">
                    <a:lnL cap="flat" cmpd="sng" w="9525">
                      <a:solidFill>
                        <a:srgbClr val="9E9E9E"/>
                      </a:solidFill>
                      <a:prstDash val="solid"/>
                      <a:round/>
                      <a:headEnd len="sm" w="sm" type="none"/>
                      <a:tailEnd len="sm" w="sm" type="none"/>
                    </a:lnL>
                    <a:lnR cap="flat" cmpd="sng" w="9525">
                      <a:solidFill>
                        <a:srgbClr val="9E9E9E"/>
                      </a:solidFill>
                      <a:prstDash val="solid"/>
                      <a:round/>
                      <a:headEnd len="sm" w="sm" type="none"/>
                      <a:tailEnd len="sm" w="sm" type="none"/>
                    </a:lnR>
                    <a:lnT cap="flat" cmpd="sng" w="9525">
                      <a:solidFill>
                        <a:srgbClr val="9E9E9E"/>
                      </a:solidFill>
                      <a:prstDash val="solid"/>
                      <a:round/>
                      <a:headEnd len="sm" w="sm" type="none"/>
                      <a:tailEnd len="sm" w="sm" type="none"/>
                    </a:lnT>
                    <a:lnB cap="flat" cmpd="sng" w="9525">
                      <a:solidFill>
                        <a:srgbClr val="9E9E9E"/>
                      </a:solidFill>
                      <a:prstDash val="solid"/>
                      <a:round/>
                      <a:headEnd len="sm" w="sm" type="none"/>
                      <a:tailEnd len="sm" w="sm" type="none"/>
                    </a:lnB>
                  </a:tcPr>
                </a:tc>
              </a:tr>
              <a:tr h="381000">
                <a:tc>
                  <a:txBody>
                    <a:bodyPr/>
                    <a:lstStyle/>
                    <a:p>
                      <a:pPr indent="0" lvl="0" marL="0" rtl="0" algn="l">
                        <a:spcBef>
                          <a:spcPts val="0"/>
                        </a:spcBef>
                        <a:spcAft>
                          <a:spcPts val="0"/>
                        </a:spcAft>
                        <a:buNone/>
                      </a:pPr>
                      <a:r>
                        <a:rPr lang="en-US"/>
                        <a:t>Ms. Schein-Counselor </a:t>
                      </a:r>
                      <a:endParaRPr/>
                    </a:p>
                  </a:txBody>
                  <a:tcPr marT="91425" marB="91425" marR="91425" marL="91425">
                    <a:lnL cap="flat" cmpd="sng" w="9525">
                      <a:solidFill>
                        <a:srgbClr val="9E9E9E"/>
                      </a:solidFill>
                      <a:prstDash val="solid"/>
                      <a:round/>
                      <a:headEnd len="sm" w="sm" type="none"/>
                      <a:tailEnd len="sm" w="sm" type="none"/>
                    </a:lnL>
                    <a:lnR cap="flat" cmpd="sng" w="9525">
                      <a:solidFill>
                        <a:srgbClr val="9E9E9E"/>
                      </a:solidFill>
                      <a:prstDash val="solid"/>
                      <a:round/>
                      <a:headEnd len="sm" w="sm" type="none"/>
                      <a:tailEnd len="sm" w="sm" type="none"/>
                    </a:lnR>
                    <a:lnT cap="flat" cmpd="sng" w="9525">
                      <a:solidFill>
                        <a:srgbClr val="9E9E9E"/>
                      </a:solidFill>
                      <a:prstDash val="solid"/>
                      <a:round/>
                      <a:headEnd len="sm" w="sm" type="none"/>
                      <a:tailEnd len="sm" w="sm" type="none"/>
                    </a:lnT>
                    <a:lnB cap="flat" cmpd="sng" w="9525">
                      <a:solidFill>
                        <a:srgbClr val="9E9E9E"/>
                      </a:solidFill>
                      <a:prstDash val="solid"/>
                      <a:round/>
                      <a:headEnd len="sm" w="sm" type="none"/>
                      <a:tailEnd len="sm" w="sm" type="none"/>
                    </a:lnB>
                  </a:tcPr>
                </a:tc>
                <a:tc>
                  <a:txBody>
                    <a:bodyPr/>
                    <a:lstStyle/>
                    <a:p>
                      <a:pPr indent="0" lvl="0" marL="0" rtl="0" algn="l">
                        <a:spcBef>
                          <a:spcPts val="0"/>
                        </a:spcBef>
                        <a:spcAft>
                          <a:spcPts val="0"/>
                        </a:spcAft>
                        <a:buNone/>
                      </a:pPr>
                      <a:r>
                        <a:rPr lang="en-US"/>
                        <a:t>6th and  7th Grade  </a:t>
                      </a:r>
                      <a:endParaRPr/>
                    </a:p>
                  </a:txBody>
                  <a:tcPr marT="91425" marB="91425" marR="91425" marL="91425">
                    <a:lnL cap="flat" cmpd="sng" w="9525">
                      <a:solidFill>
                        <a:srgbClr val="9E9E9E"/>
                      </a:solidFill>
                      <a:prstDash val="solid"/>
                      <a:round/>
                      <a:headEnd len="sm" w="sm" type="none"/>
                      <a:tailEnd len="sm" w="sm" type="none"/>
                    </a:lnL>
                    <a:lnR cap="flat" cmpd="sng" w="9525">
                      <a:solidFill>
                        <a:srgbClr val="9E9E9E"/>
                      </a:solidFill>
                      <a:prstDash val="solid"/>
                      <a:round/>
                      <a:headEnd len="sm" w="sm" type="none"/>
                      <a:tailEnd len="sm" w="sm" type="none"/>
                    </a:lnR>
                    <a:lnT cap="flat" cmpd="sng" w="9525">
                      <a:solidFill>
                        <a:srgbClr val="9E9E9E"/>
                      </a:solidFill>
                      <a:prstDash val="solid"/>
                      <a:round/>
                      <a:headEnd len="sm" w="sm" type="none"/>
                      <a:tailEnd len="sm" w="sm" type="none"/>
                    </a:lnT>
                    <a:lnB cap="flat" cmpd="sng" w="9525">
                      <a:solidFill>
                        <a:srgbClr val="9E9E9E"/>
                      </a:solidFill>
                      <a:prstDash val="solid"/>
                      <a:round/>
                      <a:headEnd len="sm" w="sm" type="none"/>
                      <a:tailEnd len="sm" w="sm" type="none"/>
                    </a:lnB>
                  </a:tcPr>
                </a:tc>
              </a:tr>
              <a:tr h="381000">
                <a:tc>
                  <a:txBody>
                    <a:bodyPr/>
                    <a:lstStyle/>
                    <a:p>
                      <a:pPr indent="0" lvl="0" marL="0" rtl="0" algn="l">
                        <a:spcBef>
                          <a:spcPts val="0"/>
                        </a:spcBef>
                        <a:spcAft>
                          <a:spcPts val="0"/>
                        </a:spcAft>
                        <a:buNone/>
                      </a:pPr>
                      <a:r>
                        <a:rPr lang="en-US"/>
                        <a:t>Ms, Barrett-Counselor</a:t>
                      </a:r>
                      <a:endParaRPr/>
                    </a:p>
                  </a:txBody>
                  <a:tcPr marT="91425" marB="91425" marR="91425" marL="91425">
                    <a:lnL cap="flat" cmpd="sng" w="9525">
                      <a:solidFill>
                        <a:srgbClr val="9E9E9E"/>
                      </a:solidFill>
                      <a:prstDash val="solid"/>
                      <a:round/>
                      <a:headEnd len="sm" w="sm" type="none"/>
                      <a:tailEnd len="sm" w="sm" type="none"/>
                    </a:lnL>
                    <a:lnR cap="flat" cmpd="sng" w="9525">
                      <a:solidFill>
                        <a:srgbClr val="9E9E9E"/>
                      </a:solidFill>
                      <a:prstDash val="solid"/>
                      <a:round/>
                      <a:headEnd len="sm" w="sm" type="none"/>
                      <a:tailEnd len="sm" w="sm" type="none"/>
                    </a:lnR>
                    <a:lnT cap="flat" cmpd="sng" w="9525">
                      <a:solidFill>
                        <a:srgbClr val="9E9E9E"/>
                      </a:solidFill>
                      <a:prstDash val="solid"/>
                      <a:round/>
                      <a:headEnd len="sm" w="sm" type="none"/>
                      <a:tailEnd len="sm" w="sm" type="none"/>
                    </a:lnT>
                    <a:lnB cap="flat" cmpd="sng" w="9525">
                      <a:solidFill>
                        <a:srgbClr val="9E9E9E"/>
                      </a:solidFill>
                      <a:prstDash val="solid"/>
                      <a:round/>
                      <a:headEnd len="sm" w="sm" type="none"/>
                      <a:tailEnd len="sm" w="sm" type="none"/>
                    </a:lnB>
                  </a:tcPr>
                </a:tc>
                <a:tc>
                  <a:txBody>
                    <a:bodyPr/>
                    <a:lstStyle/>
                    <a:p>
                      <a:pPr indent="0" lvl="0" marL="0" rtl="0" algn="l">
                        <a:spcBef>
                          <a:spcPts val="0"/>
                        </a:spcBef>
                        <a:spcAft>
                          <a:spcPts val="0"/>
                        </a:spcAft>
                        <a:buNone/>
                      </a:pPr>
                      <a:r>
                        <a:rPr lang="en-US"/>
                        <a:t>7th and 8th  Grade </a:t>
                      </a:r>
                      <a:endParaRPr/>
                    </a:p>
                  </a:txBody>
                  <a:tcPr marT="91425" marB="91425" marR="91425" marL="91425">
                    <a:lnL cap="flat" cmpd="sng" w="9525">
                      <a:solidFill>
                        <a:srgbClr val="9E9E9E"/>
                      </a:solidFill>
                      <a:prstDash val="solid"/>
                      <a:round/>
                      <a:headEnd len="sm" w="sm" type="none"/>
                      <a:tailEnd len="sm" w="sm" type="none"/>
                    </a:lnL>
                    <a:lnR cap="flat" cmpd="sng" w="9525">
                      <a:solidFill>
                        <a:srgbClr val="9E9E9E"/>
                      </a:solidFill>
                      <a:prstDash val="solid"/>
                      <a:round/>
                      <a:headEnd len="sm" w="sm" type="none"/>
                      <a:tailEnd len="sm" w="sm" type="none"/>
                    </a:lnR>
                    <a:lnT cap="flat" cmpd="sng" w="9525">
                      <a:solidFill>
                        <a:srgbClr val="9E9E9E"/>
                      </a:solidFill>
                      <a:prstDash val="solid"/>
                      <a:round/>
                      <a:headEnd len="sm" w="sm" type="none"/>
                      <a:tailEnd len="sm" w="sm" type="none"/>
                    </a:lnT>
                    <a:lnB cap="flat" cmpd="sng" w="9525">
                      <a:solidFill>
                        <a:srgbClr val="9E9E9E"/>
                      </a:solidFill>
                      <a:prstDash val="solid"/>
                      <a:round/>
                      <a:headEnd len="sm" w="sm" type="none"/>
                      <a:tailEnd len="sm" w="sm" type="none"/>
                    </a:lnB>
                  </a:tcPr>
                </a:tc>
              </a:tr>
              <a:tr h="381000">
                <a:tc>
                  <a:txBody>
                    <a:bodyPr/>
                    <a:lstStyle/>
                    <a:p>
                      <a:pPr indent="0" lvl="0" marL="0" rtl="0" algn="l">
                        <a:spcBef>
                          <a:spcPts val="0"/>
                        </a:spcBef>
                        <a:spcAft>
                          <a:spcPts val="0"/>
                        </a:spcAft>
                        <a:buNone/>
                      </a:pPr>
                      <a:r>
                        <a:rPr lang="en-US"/>
                        <a:t>Ms. Medas-MCV Social Worker</a:t>
                      </a:r>
                      <a:endParaRPr/>
                    </a:p>
                  </a:txBody>
                  <a:tcPr marT="91425" marB="91425" marR="91425" marL="91425">
                    <a:lnL cap="flat" cmpd="sng" w="9525">
                      <a:solidFill>
                        <a:srgbClr val="9E9E9E"/>
                      </a:solidFill>
                      <a:prstDash val="solid"/>
                      <a:round/>
                      <a:headEnd len="sm" w="sm" type="none"/>
                      <a:tailEnd len="sm" w="sm" type="none"/>
                    </a:lnL>
                    <a:lnR cap="flat" cmpd="sng" w="9525">
                      <a:solidFill>
                        <a:srgbClr val="9E9E9E"/>
                      </a:solidFill>
                      <a:prstDash val="solid"/>
                      <a:round/>
                      <a:headEnd len="sm" w="sm" type="none"/>
                      <a:tailEnd len="sm" w="sm" type="none"/>
                    </a:lnR>
                    <a:lnT cap="flat" cmpd="sng" w="9525">
                      <a:solidFill>
                        <a:srgbClr val="9E9E9E"/>
                      </a:solidFill>
                      <a:prstDash val="solid"/>
                      <a:round/>
                      <a:headEnd len="sm" w="sm" type="none"/>
                      <a:tailEnd len="sm" w="sm" type="none"/>
                    </a:lnT>
                    <a:lnB cap="flat" cmpd="sng" w="9525">
                      <a:solidFill>
                        <a:srgbClr val="9E9E9E"/>
                      </a:solidFill>
                      <a:prstDash val="solid"/>
                      <a:round/>
                      <a:headEnd len="sm" w="sm" type="none"/>
                      <a:tailEnd len="sm" w="sm" type="none"/>
                    </a:lnB>
                  </a:tcPr>
                </a:tc>
                <a:tc>
                  <a:txBody>
                    <a:bodyPr/>
                    <a:lstStyle/>
                    <a:p>
                      <a:pPr indent="0" lvl="0" marL="0" rtl="0" algn="l">
                        <a:spcBef>
                          <a:spcPts val="0"/>
                        </a:spcBef>
                        <a:spcAft>
                          <a:spcPts val="0"/>
                        </a:spcAft>
                        <a:buNone/>
                      </a:pPr>
                      <a:r>
                        <a:t/>
                      </a:r>
                      <a:endParaRPr/>
                    </a:p>
                  </a:txBody>
                  <a:tcPr marT="91425" marB="91425" marR="91425" marL="91425">
                    <a:lnL cap="flat" cmpd="sng" w="9525">
                      <a:solidFill>
                        <a:srgbClr val="9E9E9E"/>
                      </a:solidFill>
                      <a:prstDash val="solid"/>
                      <a:round/>
                      <a:headEnd len="sm" w="sm" type="none"/>
                      <a:tailEnd len="sm" w="sm" type="none"/>
                    </a:lnL>
                    <a:lnR cap="flat" cmpd="sng" w="9525">
                      <a:solidFill>
                        <a:srgbClr val="9E9E9E"/>
                      </a:solidFill>
                      <a:prstDash val="solid"/>
                      <a:round/>
                      <a:headEnd len="sm" w="sm" type="none"/>
                      <a:tailEnd len="sm" w="sm" type="none"/>
                    </a:lnR>
                    <a:lnT cap="flat" cmpd="sng" w="9525">
                      <a:solidFill>
                        <a:srgbClr val="9E9E9E"/>
                      </a:solidFill>
                      <a:prstDash val="solid"/>
                      <a:round/>
                      <a:headEnd len="sm" w="sm" type="none"/>
                      <a:tailEnd len="sm" w="sm" type="none"/>
                    </a:lnT>
                    <a:lnB cap="flat" cmpd="sng" w="9525">
                      <a:solidFill>
                        <a:srgbClr val="9E9E9E"/>
                      </a:solidFill>
                      <a:prstDash val="solid"/>
                      <a:round/>
                      <a:headEnd len="sm" w="sm" type="none"/>
                      <a:tailEnd len="sm" w="sm" type="none"/>
                    </a:lnB>
                  </a:tcPr>
                </a:tc>
              </a:tr>
            </a:tbl>
          </a:graphicData>
        </a:graphic>
      </p:graphicFrame>
    </p:spTree>
  </p:cSld>
  <p:clrMapOvr>
    <a:masterClrMapping/>
  </p:clrMapOvr>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44" name="Shape 244"/>
        <p:cNvGrpSpPr/>
        <p:nvPr/>
      </p:nvGrpSpPr>
      <p:grpSpPr>
        <a:xfrm>
          <a:off x="0" y="0"/>
          <a:ext cx="0" cy="0"/>
          <a:chOff x="0" y="0"/>
          <a:chExt cx="0" cy="0"/>
        </a:xfrm>
      </p:grpSpPr>
      <p:sp>
        <p:nvSpPr>
          <p:cNvPr id="245" name="Google Shape;245;p32"/>
          <p:cNvSpPr txBox="1"/>
          <p:nvPr/>
        </p:nvSpPr>
        <p:spPr>
          <a:xfrm>
            <a:off x="525948" y="1100025"/>
            <a:ext cx="7658400" cy="50769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Clr>
                <a:schemeClr val="dk1"/>
              </a:buClr>
              <a:buSzPts val="1100"/>
              <a:buFont typeface="Arial"/>
              <a:buNone/>
            </a:pPr>
            <a:r>
              <a:t/>
            </a:r>
            <a:endParaRPr sz="1600">
              <a:solidFill>
                <a:schemeClr val="dk1"/>
              </a:solidFill>
            </a:endParaRPr>
          </a:p>
          <a:p>
            <a:pPr indent="-381000" lvl="0" marL="457200" rtl="0" algn="l">
              <a:spcBef>
                <a:spcPts val="0"/>
              </a:spcBef>
              <a:spcAft>
                <a:spcPts val="0"/>
              </a:spcAft>
              <a:buClr>
                <a:schemeClr val="dk1"/>
              </a:buClr>
              <a:buSzPts val="2400"/>
              <a:buChar char="●"/>
            </a:pPr>
            <a:r>
              <a:rPr lang="en-US" sz="2400">
                <a:solidFill>
                  <a:schemeClr val="dk1"/>
                </a:solidFill>
              </a:rPr>
              <a:t>The full North Carolina Standard Course of Study (NCSCOS) can be viewed using the link below:</a:t>
            </a:r>
            <a:endParaRPr sz="2400">
              <a:solidFill>
                <a:schemeClr val="dk1"/>
              </a:solidFill>
            </a:endParaRPr>
          </a:p>
          <a:p>
            <a:pPr indent="0" lvl="0" marL="457200" rtl="0" algn="l">
              <a:spcBef>
                <a:spcPts val="0"/>
              </a:spcBef>
              <a:spcAft>
                <a:spcPts val="0"/>
              </a:spcAft>
              <a:buClr>
                <a:schemeClr val="dk1"/>
              </a:buClr>
              <a:buSzPts val="1100"/>
              <a:buFont typeface="Arial"/>
              <a:buNone/>
            </a:pPr>
            <a:r>
              <a:rPr lang="en-US" sz="2400">
                <a:solidFill>
                  <a:srgbClr val="9900FF"/>
                </a:solidFill>
              </a:rPr>
              <a:t> </a:t>
            </a:r>
            <a:r>
              <a:rPr lang="en-US" sz="2400" u="sng">
                <a:solidFill>
                  <a:schemeClr val="dk1"/>
                </a:solidFill>
                <a:hlinkClick r:id="rId3">
                  <a:extLst>
                    <a:ext uri="{A12FA001-AC4F-418D-AE19-62706E023703}">
                      <ahyp:hlinkClr val="tx"/>
                    </a:ext>
                  </a:extLst>
                </a:hlinkClick>
              </a:rPr>
              <a:t>http://www.dpi.state.nc.us/curriculum/</a:t>
            </a:r>
            <a:r>
              <a:rPr lang="en-US" sz="2400">
                <a:solidFill>
                  <a:schemeClr val="dk1"/>
                </a:solidFill>
              </a:rPr>
              <a:t> </a:t>
            </a:r>
            <a:endParaRPr sz="2400">
              <a:solidFill>
                <a:schemeClr val="dk1"/>
              </a:solidFill>
            </a:endParaRPr>
          </a:p>
          <a:p>
            <a:pPr indent="0" lvl="0" marL="0" rtl="0" algn="l">
              <a:spcBef>
                <a:spcPts val="320"/>
              </a:spcBef>
              <a:spcAft>
                <a:spcPts val="0"/>
              </a:spcAft>
              <a:buClr>
                <a:schemeClr val="dk1"/>
              </a:buClr>
              <a:buSzPts val="1100"/>
              <a:buFont typeface="Arial"/>
              <a:buNone/>
            </a:pPr>
            <a:r>
              <a:t/>
            </a:r>
            <a:endParaRPr sz="2400">
              <a:solidFill>
                <a:srgbClr val="9900FF"/>
              </a:solidFill>
            </a:endParaRPr>
          </a:p>
          <a:p>
            <a:pPr indent="-393700" lvl="0" marL="342900" rtl="0" algn="l">
              <a:spcBef>
                <a:spcPts val="320"/>
              </a:spcBef>
              <a:spcAft>
                <a:spcPts val="0"/>
              </a:spcAft>
              <a:buClr>
                <a:schemeClr val="dk1"/>
              </a:buClr>
              <a:buSzPts val="2400"/>
              <a:buChar char="•"/>
            </a:pPr>
            <a:r>
              <a:rPr lang="en-US" sz="2400">
                <a:solidFill>
                  <a:schemeClr val="dk1"/>
                </a:solidFill>
              </a:rPr>
              <a:t>For more information about the NCSCOS and professional development at your school site, contact </a:t>
            </a:r>
            <a:r>
              <a:rPr lang="en-US" sz="2300">
                <a:solidFill>
                  <a:schemeClr val="dk1"/>
                </a:solidFill>
              </a:rPr>
              <a:t>Dellicia Carthens</a:t>
            </a:r>
            <a:r>
              <a:rPr lang="en-US" sz="2400">
                <a:solidFill>
                  <a:schemeClr val="dk1"/>
                </a:solidFill>
              </a:rPr>
              <a:t> at </a:t>
            </a:r>
            <a:r>
              <a:rPr lang="en-US" sz="2300" u="sng">
                <a:solidFill>
                  <a:schemeClr val="hlink"/>
                </a:solidFill>
                <a:hlinkClick r:id="rId4"/>
              </a:rPr>
              <a:t>delliciaa.carthens@cms.k12.nc.us</a:t>
            </a:r>
            <a:endParaRPr b="0" i="0" sz="1200" u="none" cap="none" strike="noStrike">
              <a:solidFill>
                <a:schemeClr val="dk1"/>
              </a:solidFill>
              <a:latin typeface="Times New Roman"/>
              <a:ea typeface="Times New Roman"/>
              <a:cs typeface="Times New Roman"/>
              <a:sym typeface="Times New Roman"/>
            </a:endParaRPr>
          </a:p>
          <a:p>
            <a:pPr indent="-213358" lvl="0" marL="342900" marR="0" rtl="0" algn="l">
              <a:lnSpc>
                <a:spcPct val="80000"/>
              </a:lnSpc>
              <a:spcBef>
                <a:spcPts val="408"/>
              </a:spcBef>
              <a:spcAft>
                <a:spcPts val="0"/>
              </a:spcAft>
              <a:buClr>
                <a:schemeClr val="dk1"/>
              </a:buClr>
              <a:buSzPts val="2050"/>
              <a:buFont typeface="Calibri"/>
              <a:buNone/>
            </a:pPr>
            <a:r>
              <a:t/>
            </a:r>
            <a:endParaRPr b="0" i="0" sz="2050" u="none" cap="none" strike="noStrike">
              <a:solidFill>
                <a:schemeClr val="dk1"/>
              </a:solidFill>
              <a:latin typeface="Calibri"/>
              <a:ea typeface="Calibri"/>
              <a:cs typeface="Calibri"/>
              <a:sym typeface="Calibri"/>
            </a:endParaRPr>
          </a:p>
        </p:txBody>
      </p:sp>
      <p:sp>
        <p:nvSpPr>
          <p:cNvPr id="246" name="Google Shape;246;p32"/>
          <p:cNvSpPr/>
          <p:nvPr/>
        </p:nvSpPr>
        <p:spPr>
          <a:xfrm>
            <a:off x="7808054" y="6157518"/>
            <a:ext cx="1184700" cy="587100"/>
          </a:xfrm>
          <a:prstGeom prst="rect">
            <a:avLst/>
          </a:prstGeom>
          <a:blipFill rotWithShape="1">
            <a:blip r:embed="rId5">
              <a:alphaModFix/>
            </a:blip>
            <a:stretch>
              <a:fillRect b="0" l="0" r="0" t="0"/>
            </a:stretch>
          </a:blip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chemeClr val="dk1"/>
              </a:buClr>
              <a:buSzPts val="1800"/>
              <a:buFont typeface="Twentieth Century"/>
              <a:buNone/>
            </a:pPr>
            <a:r>
              <a:t/>
            </a:r>
            <a:endParaRPr b="0" i="0" sz="1800" u="none" cap="none" strike="noStrike">
              <a:solidFill>
                <a:schemeClr val="dk1"/>
              </a:solidFill>
              <a:latin typeface="Twentieth Century"/>
              <a:ea typeface="Twentieth Century"/>
              <a:cs typeface="Twentieth Century"/>
              <a:sym typeface="Twentieth Century"/>
            </a:endParaRPr>
          </a:p>
        </p:txBody>
      </p:sp>
      <p:sp>
        <p:nvSpPr>
          <p:cNvPr id="247" name="Google Shape;247;p32"/>
          <p:cNvSpPr txBox="1"/>
          <p:nvPr>
            <p:ph type="title"/>
          </p:nvPr>
        </p:nvSpPr>
        <p:spPr>
          <a:xfrm>
            <a:off x="580800" y="256625"/>
            <a:ext cx="7982400" cy="640200"/>
          </a:xfrm>
          <a:prstGeom prst="rect">
            <a:avLst/>
          </a:prstGeom>
        </p:spPr>
        <p:txBody>
          <a:bodyPr anchorCtr="0" anchor="ctr" bIns="45700" lIns="91425" spcFirstLastPara="1" rIns="91425" wrap="square" tIns="45700">
            <a:normAutofit fontScale="90000"/>
          </a:bodyPr>
          <a:lstStyle/>
          <a:p>
            <a:pPr indent="0" lvl="0" marL="0" rtl="0" algn="l">
              <a:lnSpc>
                <a:spcPct val="100000"/>
              </a:lnSpc>
              <a:spcBef>
                <a:spcPts val="0"/>
              </a:spcBef>
              <a:spcAft>
                <a:spcPts val="0"/>
              </a:spcAft>
              <a:buClr>
                <a:schemeClr val="dk1"/>
              </a:buClr>
              <a:buFont typeface="Arial"/>
              <a:buNone/>
            </a:pPr>
            <a:r>
              <a:rPr lang="en-US" sz="3200">
                <a:solidFill>
                  <a:schemeClr val="dk1"/>
                </a:solidFill>
                <a:latin typeface="Arial"/>
                <a:ea typeface="Arial"/>
                <a:cs typeface="Arial"/>
                <a:sym typeface="Arial"/>
              </a:rPr>
              <a:t>North Carolina Standard Course of Study</a:t>
            </a:r>
            <a:endParaRPr/>
          </a:p>
        </p:txBody>
      </p:sp>
      <p:sp>
        <p:nvSpPr>
          <p:cNvPr id="248" name="Google Shape;248;p32"/>
          <p:cNvSpPr txBox="1"/>
          <p:nvPr>
            <p:ph idx="12" type="sldNum"/>
          </p:nvPr>
        </p:nvSpPr>
        <p:spPr>
          <a:xfrm>
            <a:off x="8580847" y="6325369"/>
            <a:ext cx="472800" cy="3912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Clr>
                <a:srgbClr val="000000"/>
              </a:buClr>
              <a:buSzPts val="1300"/>
              <a:buFont typeface="Arial"/>
              <a:buNone/>
            </a:pPr>
            <a:fld id="{00000000-1234-1234-1234-123412341234}" type="slidenum">
              <a:rPr lang="en-US"/>
              <a:t>‹#›</a:t>
            </a:fld>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5" name="Shape 105"/>
        <p:cNvGrpSpPr/>
        <p:nvPr/>
      </p:nvGrpSpPr>
      <p:grpSpPr>
        <a:xfrm>
          <a:off x="0" y="0"/>
          <a:ext cx="0" cy="0"/>
          <a:chOff x="0" y="0"/>
          <a:chExt cx="0" cy="0"/>
        </a:xfrm>
      </p:grpSpPr>
      <p:sp>
        <p:nvSpPr>
          <p:cNvPr id="106" name="Google Shape;106;p15"/>
          <p:cNvSpPr txBox="1"/>
          <p:nvPr>
            <p:ph type="title"/>
          </p:nvPr>
        </p:nvSpPr>
        <p:spPr>
          <a:xfrm>
            <a:off x="1367000" y="1234838"/>
            <a:ext cx="3886200" cy="2241000"/>
          </a:xfrm>
          <a:prstGeom prst="rect">
            <a:avLst/>
          </a:prstGeom>
          <a:noFill/>
          <a:ln>
            <a:noFill/>
          </a:ln>
        </p:spPr>
        <p:txBody>
          <a:bodyPr anchorCtr="0" anchor="t" bIns="45700" lIns="91425" spcFirstLastPara="1" rIns="91425" wrap="square" tIns="45700">
            <a:noAutofit/>
          </a:bodyPr>
          <a:lstStyle/>
          <a:p>
            <a:pPr indent="0" lvl="0" marL="0" rtl="0" algn="l">
              <a:lnSpc>
                <a:spcPct val="90000"/>
              </a:lnSpc>
              <a:spcBef>
                <a:spcPts val="0"/>
              </a:spcBef>
              <a:spcAft>
                <a:spcPts val="0"/>
              </a:spcAft>
              <a:buClr>
                <a:schemeClr val="accent1"/>
              </a:buClr>
              <a:buSzPts val="3200"/>
              <a:buFont typeface="Avenir"/>
              <a:buNone/>
            </a:pPr>
            <a:r>
              <a:rPr lang="en-US" sz="5000">
                <a:solidFill>
                  <a:schemeClr val="dk1"/>
                </a:solidFill>
              </a:rPr>
              <a:t>Welcome</a:t>
            </a:r>
            <a:endParaRPr sz="5000">
              <a:solidFill>
                <a:schemeClr val="dk1"/>
              </a:solidFill>
            </a:endParaRPr>
          </a:p>
          <a:p>
            <a:pPr indent="0" lvl="0" marL="0" rtl="0" algn="l">
              <a:lnSpc>
                <a:spcPct val="90000"/>
              </a:lnSpc>
              <a:spcBef>
                <a:spcPts val="0"/>
              </a:spcBef>
              <a:spcAft>
                <a:spcPts val="0"/>
              </a:spcAft>
              <a:buClr>
                <a:schemeClr val="accent1"/>
              </a:buClr>
              <a:buSzPts val="3200"/>
              <a:buFont typeface="Avenir"/>
              <a:buNone/>
            </a:pPr>
            <a:r>
              <a:rPr lang="en-US" sz="5000">
                <a:solidFill>
                  <a:schemeClr val="dk1"/>
                </a:solidFill>
              </a:rPr>
              <a:t>Introductions</a:t>
            </a:r>
            <a:endParaRPr sz="5000">
              <a:solidFill>
                <a:schemeClr val="dk1"/>
              </a:solidFill>
            </a:endParaRPr>
          </a:p>
        </p:txBody>
      </p:sp>
      <p:cxnSp>
        <p:nvCxnSpPr>
          <p:cNvPr id="107" name="Google Shape;107;p15"/>
          <p:cNvCxnSpPr/>
          <p:nvPr/>
        </p:nvCxnSpPr>
        <p:spPr>
          <a:xfrm flipH="1">
            <a:off x="648950" y="1197150"/>
            <a:ext cx="7200" cy="4463700"/>
          </a:xfrm>
          <a:prstGeom prst="straightConnector1">
            <a:avLst/>
          </a:prstGeom>
          <a:noFill/>
          <a:ln cap="flat" cmpd="sng" w="76200">
            <a:solidFill>
              <a:schemeClr val="dk1"/>
            </a:solidFill>
            <a:prstDash val="solid"/>
            <a:round/>
            <a:headEnd len="sm" w="sm" type="none"/>
            <a:tailEnd len="sm" w="sm" type="none"/>
          </a:ln>
        </p:spPr>
      </p:cxnSp>
      <p:sp>
        <p:nvSpPr>
          <p:cNvPr id="108" name="Google Shape;108;p15"/>
          <p:cNvSpPr txBox="1"/>
          <p:nvPr>
            <p:ph idx="12" type="sldNum"/>
          </p:nvPr>
        </p:nvSpPr>
        <p:spPr>
          <a:xfrm>
            <a:off x="3276600" y="4237567"/>
            <a:ext cx="1066800" cy="243300"/>
          </a:xfrm>
          <a:prstGeom prst="rect">
            <a:avLst/>
          </a:prstGeom>
        </p:spPr>
        <p:txBody>
          <a:bodyPr anchorCtr="0" anchor="ctr" bIns="25400" lIns="50800" spcFirstLastPara="1" rIns="50800" wrap="square" tIns="25400">
            <a:noAutofit/>
          </a:bodyPr>
          <a:lstStyle/>
          <a:p>
            <a:pPr indent="0" lvl="0" marL="0" rtl="0" algn="r">
              <a:spcBef>
                <a:spcPts val="0"/>
              </a:spcBef>
              <a:spcAft>
                <a:spcPts val="0"/>
              </a:spcAft>
              <a:buClr>
                <a:srgbClr val="000000"/>
              </a:buClr>
              <a:buFont typeface="Arial"/>
              <a:buNone/>
            </a:pPr>
            <a:fld id="{00000000-1234-1234-1234-123412341234}" type="slidenum">
              <a:rPr lang="en-US" sz="700">
                <a:solidFill>
                  <a:srgbClr val="888888"/>
                </a:solidFill>
                <a:latin typeface="Calibri"/>
                <a:ea typeface="Calibri"/>
                <a:cs typeface="Calibri"/>
                <a:sym typeface="Calibri"/>
              </a:rPr>
              <a:t>‹#›</a:t>
            </a:fld>
            <a:endParaRPr sz="700">
              <a:solidFill>
                <a:srgbClr val="888888"/>
              </a:solidFill>
              <a:latin typeface="Calibri"/>
              <a:ea typeface="Calibri"/>
              <a:cs typeface="Calibri"/>
              <a:sym typeface="Calibri"/>
            </a:endParaRPr>
          </a:p>
        </p:txBody>
      </p:sp>
      <p:pic>
        <p:nvPicPr>
          <p:cNvPr id="109" name="Google Shape;109;p15" title="download (8).jfif"/>
          <p:cNvPicPr preferRelativeResize="0"/>
          <p:nvPr/>
        </p:nvPicPr>
        <p:blipFill>
          <a:blip r:embed="rId3">
            <a:alphaModFix/>
          </a:blip>
          <a:stretch>
            <a:fillRect/>
          </a:stretch>
        </p:blipFill>
        <p:spPr>
          <a:xfrm>
            <a:off x="6534075" y="5885596"/>
            <a:ext cx="1740800" cy="972400"/>
          </a:xfrm>
          <a:prstGeom prst="rect">
            <a:avLst/>
          </a:prstGeom>
          <a:noFill/>
          <a:ln>
            <a:noFill/>
          </a:ln>
        </p:spPr>
      </p:pic>
    </p:spTree>
  </p:cSld>
  <p:clrMapOvr>
    <a:masterClrMapping/>
  </p:clrMapOvr>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0">
  <p:cSld>
    <p:spTree>
      <p:nvGrpSpPr>
        <p:cNvPr id="252" name="Shape 252"/>
        <p:cNvGrpSpPr/>
        <p:nvPr/>
      </p:nvGrpSpPr>
      <p:grpSpPr>
        <a:xfrm>
          <a:off x="0" y="0"/>
          <a:ext cx="0" cy="0"/>
          <a:chOff x="0" y="0"/>
          <a:chExt cx="0" cy="0"/>
        </a:xfrm>
      </p:grpSpPr>
      <p:sp>
        <p:nvSpPr>
          <p:cNvPr id="253" name="Google Shape;253;p33"/>
          <p:cNvSpPr txBox="1"/>
          <p:nvPr/>
        </p:nvSpPr>
        <p:spPr>
          <a:xfrm>
            <a:off x="482825" y="210550"/>
            <a:ext cx="7230900" cy="9240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Clr>
                <a:schemeClr val="dk1"/>
              </a:buClr>
              <a:buSzPts val="1100"/>
              <a:buFont typeface="Arial"/>
              <a:buNone/>
            </a:pPr>
            <a:r>
              <a:rPr b="1" lang="en-US" sz="2800">
                <a:solidFill>
                  <a:schemeClr val="dk1"/>
                </a:solidFill>
              </a:rPr>
              <a:t>Some Schools Have an </a:t>
            </a:r>
            <a:r>
              <a:rPr b="1" lang="en-US" sz="2800">
                <a:solidFill>
                  <a:schemeClr val="dk1"/>
                </a:solidFill>
              </a:rPr>
              <a:t>A</a:t>
            </a:r>
            <a:r>
              <a:rPr b="1" lang="en-US" sz="2800">
                <a:solidFill>
                  <a:schemeClr val="dk1"/>
                </a:solidFill>
              </a:rPr>
              <a:t>dditional Designation</a:t>
            </a:r>
            <a:endParaRPr b="0" i="0" sz="2050" u="none" cap="none" strike="noStrike">
              <a:solidFill>
                <a:schemeClr val="dk1"/>
              </a:solidFill>
              <a:latin typeface="Calibri"/>
              <a:ea typeface="Calibri"/>
              <a:cs typeface="Calibri"/>
              <a:sym typeface="Calibri"/>
            </a:endParaRPr>
          </a:p>
        </p:txBody>
      </p:sp>
      <p:sp>
        <p:nvSpPr>
          <p:cNvPr id="254" name="Google Shape;254;p33"/>
          <p:cNvSpPr txBox="1"/>
          <p:nvPr>
            <p:ph idx="12" type="sldNum"/>
          </p:nvPr>
        </p:nvSpPr>
        <p:spPr>
          <a:xfrm>
            <a:off x="8580847" y="6325369"/>
            <a:ext cx="472800" cy="3912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Clr>
                <a:srgbClr val="000000"/>
              </a:buClr>
              <a:buSzPts val="1300"/>
              <a:buFont typeface="Arial"/>
              <a:buNone/>
            </a:pPr>
            <a:fld id="{00000000-1234-1234-1234-123412341234}" type="slidenum">
              <a:rPr lang="en-US"/>
              <a:t>‹#›</a:t>
            </a:fld>
            <a:endParaRPr/>
          </a:p>
        </p:txBody>
      </p:sp>
      <p:sp>
        <p:nvSpPr>
          <p:cNvPr id="255" name="Google Shape;255;p33"/>
          <p:cNvSpPr txBox="1"/>
          <p:nvPr/>
        </p:nvSpPr>
        <p:spPr>
          <a:xfrm>
            <a:off x="589325" y="1314675"/>
            <a:ext cx="8162400" cy="4094400"/>
          </a:xfrm>
          <a:prstGeom prst="rect">
            <a:avLst/>
          </a:prstGeom>
          <a:noFill/>
          <a:ln>
            <a:noFill/>
          </a:ln>
        </p:spPr>
        <p:txBody>
          <a:bodyPr anchorCtr="0" anchor="t" bIns="91425" lIns="91425" spcFirstLastPara="1" rIns="91425" wrap="square" tIns="91425">
            <a:spAutoFit/>
          </a:bodyPr>
          <a:lstStyle/>
          <a:p>
            <a:pPr indent="-368300" lvl="0" marL="457200" rtl="0" algn="l">
              <a:spcBef>
                <a:spcPts val="600"/>
              </a:spcBef>
              <a:spcAft>
                <a:spcPts val="0"/>
              </a:spcAft>
              <a:buClr>
                <a:schemeClr val="dk1"/>
              </a:buClr>
              <a:buSzPts val="2200"/>
              <a:buChar char="●"/>
            </a:pPr>
            <a:r>
              <a:rPr lang="en-US" sz="2200">
                <a:solidFill>
                  <a:schemeClr val="dk1"/>
                </a:solidFill>
              </a:rPr>
              <a:t>NCDPI will notify schools as to whether they have a special designation of ATSI or CSI in November of each year. </a:t>
            </a:r>
            <a:r>
              <a:rPr lang="en-US" sz="2200">
                <a:solidFill>
                  <a:srgbClr val="FF0000"/>
                </a:solidFill>
                <a:highlight>
                  <a:srgbClr val="FFFF00"/>
                </a:highlight>
              </a:rPr>
              <a:t>You can skip this slide and the next two until notification from NCDPI or if not relevant to your school.</a:t>
            </a:r>
            <a:endParaRPr sz="2200">
              <a:solidFill>
                <a:srgbClr val="FF0000"/>
              </a:solidFill>
              <a:highlight>
                <a:srgbClr val="FFFF00"/>
              </a:highlight>
            </a:endParaRPr>
          </a:p>
          <a:p>
            <a:pPr indent="-368300" lvl="0" marL="457200" rtl="0" algn="l">
              <a:spcBef>
                <a:spcPts val="0"/>
              </a:spcBef>
              <a:spcAft>
                <a:spcPts val="0"/>
              </a:spcAft>
              <a:buClr>
                <a:schemeClr val="dk1"/>
              </a:buClr>
              <a:buSzPts val="2200"/>
              <a:buChar char="●"/>
            </a:pPr>
            <a:r>
              <a:rPr lang="en-US" sz="2200">
                <a:solidFill>
                  <a:schemeClr val="dk1"/>
                </a:solidFill>
              </a:rPr>
              <a:t>The Every School Succeeds Act (ESSA) requires each state to have a plan to measure student achievement annually</a:t>
            </a:r>
            <a:endParaRPr sz="2200">
              <a:solidFill>
                <a:schemeClr val="dk1"/>
              </a:solidFill>
            </a:endParaRPr>
          </a:p>
          <a:p>
            <a:pPr indent="-368300" lvl="0" marL="457200" rtl="0" algn="l">
              <a:spcBef>
                <a:spcPts val="0"/>
              </a:spcBef>
              <a:spcAft>
                <a:spcPts val="0"/>
              </a:spcAft>
              <a:buClr>
                <a:schemeClr val="dk1"/>
              </a:buClr>
              <a:buSzPts val="2200"/>
              <a:buChar char="●"/>
            </a:pPr>
            <a:r>
              <a:rPr lang="en-US" sz="2200">
                <a:solidFill>
                  <a:schemeClr val="dk1"/>
                </a:solidFill>
              </a:rPr>
              <a:t>The plan outlines how each state is being held accountable </a:t>
            </a:r>
            <a:endParaRPr sz="2200">
              <a:solidFill>
                <a:schemeClr val="dk1"/>
              </a:solidFill>
            </a:endParaRPr>
          </a:p>
          <a:p>
            <a:pPr indent="-368300" lvl="0" marL="457200" rtl="0" algn="l">
              <a:spcBef>
                <a:spcPts val="0"/>
              </a:spcBef>
              <a:spcAft>
                <a:spcPts val="0"/>
              </a:spcAft>
              <a:buClr>
                <a:schemeClr val="dk1"/>
              </a:buClr>
              <a:buSzPts val="2200"/>
              <a:buChar char="●"/>
            </a:pPr>
            <a:r>
              <a:rPr lang="en-US" sz="2200">
                <a:solidFill>
                  <a:schemeClr val="dk1"/>
                </a:solidFill>
              </a:rPr>
              <a:t>Title I schools can receive an additional designation based upon state End-of-Grade or End-of-Course assessments</a:t>
            </a:r>
            <a:endParaRPr sz="1600">
              <a:solidFill>
                <a:schemeClr val="dk1"/>
              </a:solidFill>
            </a:endParaRPr>
          </a:p>
          <a:p>
            <a:pPr indent="0" lvl="0" marL="457200" rtl="0" algn="l">
              <a:spcBef>
                <a:spcPts val="600"/>
              </a:spcBef>
              <a:spcAft>
                <a:spcPts val="0"/>
              </a:spcAft>
              <a:buClr>
                <a:schemeClr val="dk1"/>
              </a:buClr>
              <a:buSzPts val="1100"/>
              <a:buFont typeface="Arial"/>
              <a:buNone/>
            </a:pPr>
            <a:r>
              <a:rPr lang="en-US" sz="1600">
                <a:solidFill>
                  <a:schemeClr val="dk1"/>
                </a:solidFill>
              </a:rPr>
              <a:t>Link to the North Carolina State Plan under ESSA:</a:t>
            </a:r>
            <a:endParaRPr sz="1600">
              <a:solidFill>
                <a:schemeClr val="dk1"/>
              </a:solidFill>
            </a:endParaRPr>
          </a:p>
          <a:p>
            <a:pPr indent="0" lvl="0" marL="457200" rtl="0" algn="l">
              <a:spcBef>
                <a:spcPts val="600"/>
              </a:spcBef>
              <a:spcAft>
                <a:spcPts val="0"/>
              </a:spcAft>
              <a:buClr>
                <a:schemeClr val="dk1"/>
              </a:buClr>
              <a:buSzPts val="1100"/>
              <a:buFont typeface="Arial"/>
              <a:buNone/>
            </a:pPr>
            <a:r>
              <a:rPr lang="en-US" sz="1600" u="sng">
                <a:solidFill>
                  <a:srgbClr val="144C72"/>
                </a:solidFill>
                <a:hlinkClick r:id="rId3">
                  <a:extLst>
                    <a:ext uri="{A12FA001-AC4F-418D-AE19-62706E023703}">
                      <ahyp:hlinkClr val="tx"/>
                    </a:ext>
                  </a:extLst>
                </a:hlinkClick>
              </a:rPr>
              <a:t>http://www.ncpublicschools.org/succeeds/</a:t>
            </a:r>
            <a:r>
              <a:rPr lang="en-US" sz="1600">
                <a:solidFill>
                  <a:schemeClr val="dk1"/>
                </a:solidFill>
              </a:rPr>
              <a:t> </a:t>
            </a:r>
            <a:endParaRPr sz="1600">
              <a:solidFill>
                <a:schemeClr val="dk1"/>
              </a:solidFill>
            </a:endParaRPr>
          </a:p>
          <a:p>
            <a:pPr indent="0" lvl="0" marL="0" rtl="0" algn="l">
              <a:spcBef>
                <a:spcPts val="0"/>
              </a:spcBef>
              <a:spcAft>
                <a:spcPts val="0"/>
              </a:spcAft>
              <a:buNone/>
            </a:pPr>
            <a:r>
              <a:t/>
            </a:r>
            <a:endParaRPr/>
          </a:p>
        </p:txBody>
      </p:sp>
    </p:spTree>
  </p:cSld>
  <p:clrMapOvr>
    <a:masterClrMapping/>
  </p:clrMapOvr>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0">
  <p:cSld>
    <p:spTree>
      <p:nvGrpSpPr>
        <p:cNvPr id="259" name="Shape 259"/>
        <p:cNvGrpSpPr/>
        <p:nvPr/>
      </p:nvGrpSpPr>
      <p:grpSpPr>
        <a:xfrm>
          <a:off x="0" y="0"/>
          <a:ext cx="0" cy="0"/>
          <a:chOff x="0" y="0"/>
          <a:chExt cx="0" cy="0"/>
        </a:xfrm>
      </p:grpSpPr>
      <p:sp>
        <p:nvSpPr>
          <p:cNvPr id="260" name="Google Shape;260;p34"/>
          <p:cNvSpPr txBox="1"/>
          <p:nvPr/>
        </p:nvSpPr>
        <p:spPr>
          <a:xfrm>
            <a:off x="523850" y="3035500"/>
            <a:ext cx="8396700" cy="3046800"/>
          </a:xfrm>
          <a:prstGeom prst="rect">
            <a:avLst/>
          </a:prstGeom>
          <a:noFill/>
          <a:ln>
            <a:noFill/>
          </a:ln>
        </p:spPr>
        <p:txBody>
          <a:bodyPr anchorCtr="0" anchor="t" bIns="0" lIns="0" spcFirstLastPara="1" rIns="0" wrap="square" tIns="0">
            <a:noAutofit/>
          </a:bodyPr>
          <a:lstStyle/>
          <a:p>
            <a:pPr indent="0" lvl="0" marL="12700" marR="0" rtl="0" algn="l">
              <a:lnSpc>
                <a:spcPct val="100000"/>
              </a:lnSpc>
              <a:spcBef>
                <a:spcPts val="0"/>
              </a:spcBef>
              <a:spcAft>
                <a:spcPts val="0"/>
              </a:spcAft>
              <a:buClr>
                <a:srgbClr val="000000"/>
              </a:buClr>
              <a:buSzPts val="1800"/>
              <a:buFont typeface="Arial"/>
              <a:buNone/>
            </a:pPr>
            <a:r>
              <a:t/>
            </a:r>
            <a:endParaRPr b="1" sz="1800">
              <a:solidFill>
                <a:srgbClr val="00AFD7"/>
              </a:solidFill>
              <a:latin typeface="Avenir"/>
              <a:ea typeface="Avenir"/>
              <a:cs typeface="Avenir"/>
              <a:sym typeface="Avenir"/>
            </a:endParaRPr>
          </a:p>
          <a:p>
            <a:pPr indent="0" lvl="0" marL="12700" marR="0" rtl="0" algn="l">
              <a:lnSpc>
                <a:spcPct val="100000"/>
              </a:lnSpc>
              <a:spcBef>
                <a:spcPts val="0"/>
              </a:spcBef>
              <a:spcAft>
                <a:spcPts val="0"/>
              </a:spcAft>
              <a:buClr>
                <a:srgbClr val="000000"/>
              </a:buClr>
              <a:buSzPts val="1800"/>
              <a:buFont typeface="Arial"/>
              <a:buNone/>
            </a:pPr>
            <a:r>
              <a:rPr b="1" i="0" lang="en-US" sz="1800" u="none" cap="none" strike="noStrike">
                <a:solidFill>
                  <a:srgbClr val="00AFD7"/>
                </a:solidFill>
                <a:latin typeface="Avenir"/>
                <a:ea typeface="Avenir"/>
                <a:cs typeface="Avenir"/>
                <a:sym typeface="Avenir"/>
              </a:rPr>
              <a:t> </a:t>
            </a:r>
            <a:endParaRPr b="0" i="0" sz="1500" u="none" cap="none" strike="noStrike">
              <a:solidFill>
                <a:srgbClr val="666666"/>
              </a:solidFill>
              <a:latin typeface="Avenir"/>
              <a:ea typeface="Avenir"/>
              <a:cs typeface="Avenir"/>
              <a:sym typeface="Avenir"/>
            </a:endParaRPr>
          </a:p>
        </p:txBody>
      </p:sp>
      <p:sp>
        <p:nvSpPr>
          <p:cNvPr id="261" name="Google Shape;261;p34"/>
          <p:cNvSpPr/>
          <p:nvPr/>
        </p:nvSpPr>
        <p:spPr>
          <a:xfrm>
            <a:off x="7864679" y="6241408"/>
            <a:ext cx="1128300" cy="474900"/>
          </a:xfrm>
          <a:prstGeom prst="rect">
            <a:avLst/>
          </a:prstGeom>
          <a:blipFill rotWithShape="1">
            <a:blip r:embed="rId3">
              <a:alphaModFix/>
            </a:blip>
            <a:stretch>
              <a:fillRect b="0" l="0" r="0" t="0"/>
            </a:stretch>
          </a:blip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chemeClr val="dk1"/>
              </a:buClr>
              <a:buSzPts val="1800"/>
              <a:buFont typeface="Twentieth Century"/>
              <a:buNone/>
            </a:pPr>
            <a:r>
              <a:t/>
            </a:r>
            <a:endParaRPr b="0" i="0" sz="1800" u="none" cap="none" strike="noStrike">
              <a:solidFill>
                <a:schemeClr val="dk1"/>
              </a:solidFill>
              <a:latin typeface="Twentieth Century"/>
              <a:ea typeface="Twentieth Century"/>
              <a:cs typeface="Twentieth Century"/>
              <a:sym typeface="Twentieth Century"/>
            </a:endParaRPr>
          </a:p>
        </p:txBody>
      </p:sp>
      <p:sp>
        <p:nvSpPr>
          <p:cNvPr id="262" name="Google Shape;262;p34"/>
          <p:cNvSpPr txBox="1"/>
          <p:nvPr>
            <p:ph type="title"/>
          </p:nvPr>
        </p:nvSpPr>
        <p:spPr>
          <a:xfrm>
            <a:off x="523850" y="190300"/>
            <a:ext cx="8098800" cy="640200"/>
          </a:xfrm>
          <a:prstGeom prst="rect">
            <a:avLst/>
          </a:prstGeom>
        </p:spPr>
        <p:txBody>
          <a:bodyPr anchorCtr="0" anchor="ctr" bIns="45700" lIns="91425" spcFirstLastPara="1" rIns="91425" wrap="square" tIns="45700">
            <a:normAutofit/>
          </a:bodyPr>
          <a:lstStyle/>
          <a:p>
            <a:pPr indent="0" lvl="0" marL="0" rtl="0" algn="l">
              <a:lnSpc>
                <a:spcPct val="100000"/>
              </a:lnSpc>
              <a:spcBef>
                <a:spcPts val="0"/>
              </a:spcBef>
              <a:spcAft>
                <a:spcPts val="0"/>
              </a:spcAft>
              <a:buClr>
                <a:schemeClr val="dk1"/>
              </a:buClr>
              <a:buSzPts val="1100"/>
              <a:buFont typeface="Arial"/>
              <a:buNone/>
            </a:pPr>
            <a:r>
              <a:rPr lang="en-US">
                <a:solidFill>
                  <a:schemeClr val="dk1"/>
                </a:solidFill>
                <a:latin typeface="Arial"/>
                <a:ea typeface="Arial"/>
                <a:cs typeface="Arial"/>
                <a:sym typeface="Arial"/>
              </a:rPr>
              <a:t>Additional School Designations</a:t>
            </a:r>
            <a:endParaRPr/>
          </a:p>
        </p:txBody>
      </p:sp>
      <p:sp>
        <p:nvSpPr>
          <p:cNvPr id="263" name="Google Shape;263;p34"/>
          <p:cNvSpPr txBox="1"/>
          <p:nvPr>
            <p:ph idx="12" type="sldNum"/>
          </p:nvPr>
        </p:nvSpPr>
        <p:spPr>
          <a:xfrm>
            <a:off x="8580847" y="6325369"/>
            <a:ext cx="472800" cy="3912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Clr>
                <a:srgbClr val="000000"/>
              </a:buClr>
              <a:buSzPts val="1300"/>
              <a:buFont typeface="Arial"/>
              <a:buNone/>
            </a:pPr>
            <a:fld id="{00000000-1234-1234-1234-123412341234}" type="slidenum">
              <a:rPr lang="en-US"/>
              <a:t>‹#›</a:t>
            </a:fld>
            <a:endParaRPr/>
          </a:p>
        </p:txBody>
      </p:sp>
      <p:sp>
        <p:nvSpPr>
          <p:cNvPr id="264" name="Google Shape;264;p34"/>
          <p:cNvSpPr txBox="1"/>
          <p:nvPr/>
        </p:nvSpPr>
        <p:spPr>
          <a:xfrm>
            <a:off x="1169000" y="1094150"/>
            <a:ext cx="6925200" cy="4140600"/>
          </a:xfrm>
          <a:prstGeom prst="rect">
            <a:avLst/>
          </a:prstGeom>
          <a:noFill/>
          <a:ln>
            <a:noFill/>
          </a:ln>
        </p:spPr>
        <p:txBody>
          <a:bodyPr anchorCtr="0" anchor="t" bIns="91425" lIns="91425" spcFirstLastPara="1" rIns="91425" wrap="square" tIns="91425">
            <a:spAutoFit/>
          </a:bodyPr>
          <a:lstStyle/>
          <a:p>
            <a:pPr indent="-400050" lvl="0" marL="457200" rtl="0" algn="l">
              <a:spcBef>
                <a:spcPts val="600"/>
              </a:spcBef>
              <a:spcAft>
                <a:spcPts val="0"/>
              </a:spcAft>
              <a:buClr>
                <a:schemeClr val="dk1"/>
              </a:buClr>
              <a:buSzPts val="2700"/>
              <a:buChar char="●"/>
            </a:pPr>
            <a:r>
              <a:rPr lang="en-US" sz="2700">
                <a:solidFill>
                  <a:schemeClr val="dk1"/>
                </a:solidFill>
              </a:rPr>
              <a:t>Additional Targeted Support and Improvement (ATSI)- </a:t>
            </a:r>
            <a:r>
              <a:rPr lang="en-US" sz="2700">
                <a:solidFill>
                  <a:srgbClr val="FF0000"/>
                </a:solidFill>
              </a:rPr>
              <a:t>subgroup gap (if applicable)</a:t>
            </a:r>
            <a:endParaRPr sz="2700">
              <a:solidFill>
                <a:srgbClr val="FF0000"/>
              </a:solidFill>
            </a:endParaRPr>
          </a:p>
          <a:p>
            <a:pPr indent="-400050" lvl="0" marL="457200" rtl="0" algn="l">
              <a:spcBef>
                <a:spcPts val="0"/>
              </a:spcBef>
              <a:spcAft>
                <a:spcPts val="0"/>
              </a:spcAft>
              <a:buClr>
                <a:schemeClr val="dk1"/>
              </a:buClr>
              <a:buSzPts val="2700"/>
              <a:buChar char="●"/>
            </a:pPr>
            <a:r>
              <a:rPr lang="en-US" sz="2700">
                <a:solidFill>
                  <a:schemeClr val="dk1"/>
                </a:solidFill>
              </a:rPr>
              <a:t>Comprehensive Support and Improvement (CSI)-</a:t>
            </a:r>
            <a:r>
              <a:rPr lang="en-US" sz="2700">
                <a:solidFill>
                  <a:srgbClr val="FF0000"/>
                </a:solidFill>
              </a:rPr>
              <a:t>lowest performing 5% of schools or low graduation rate (if applicable)</a:t>
            </a:r>
            <a:endParaRPr sz="2700">
              <a:solidFill>
                <a:srgbClr val="FF0000"/>
              </a:solidFill>
            </a:endParaRPr>
          </a:p>
          <a:p>
            <a:pPr indent="-400050" lvl="0" marL="457200" rtl="0" algn="l">
              <a:spcBef>
                <a:spcPts val="0"/>
              </a:spcBef>
              <a:spcAft>
                <a:spcPts val="0"/>
              </a:spcAft>
              <a:buClr>
                <a:schemeClr val="dk1"/>
              </a:buClr>
              <a:buSzPts val="2700"/>
              <a:buChar char="●"/>
            </a:pPr>
            <a:r>
              <a:rPr lang="en-US" sz="2700">
                <a:solidFill>
                  <a:schemeClr val="dk1"/>
                </a:solidFill>
              </a:rPr>
              <a:t>Schools with these designations remain in this status for 3 years</a:t>
            </a:r>
            <a:endParaRPr sz="3300">
              <a:solidFill>
                <a:schemeClr val="dk1"/>
              </a:solidFill>
            </a:endParaRPr>
          </a:p>
          <a:p>
            <a:pPr indent="0" lvl="0" marL="0" rtl="0" algn="l">
              <a:spcBef>
                <a:spcPts val="0"/>
              </a:spcBef>
              <a:spcAft>
                <a:spcPts val="0"/>
              </a:spcAft>
              <a:buNone/>
            </a:pPr>
            <a:r>
              <a:t/>
            </a:r>
            <a:endParaRPr/>
          </a:p>
        </p:txBody>
      </p:sp>
    </p:spTree>
  </p:cSld>
  <p:clrMapOvr>
    <a:masterClrMapping/>
  </p:clrMapOvr>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68" name="Shape 268"/>
        <p:cNvGrpSpPr/>
        <p:nvPr/>
      </p:nvGrpSpPr>
      <p:grpSpPr>
        <a:xfrm>
          <a:off x="0" y="0"/>
          <a:ext cx="0" cy="0"/>
          <a:chOff x="0" y="0"/>
          <a:chExt cx="0" cy="0"/>
        </a:xfrm>
      </p:grpSpPr>
      <p:sp>
        <p:nvSpPr>
          <p:cNvPr id="269" name="Google Shape;269;p35"/>
          <p:cNvSpPr/>
          <p:nvPr/>
        </p:nvSpPr>
        <p:spPr>
          <a:xfrm>
            <a:off x="267725" y="3429000"/>
            <a:ext cx="8876400" cy="2633700"/>
          </a:xfrm>
          <a:prstGeom prst="rect">
            <a:avLst/>
          </a:prstGeom>
          <a:noFill/>
          <a:ln>
            <a:noFill/>
          </a:ln>
        </p:spPr>
        <p:txBody>
          <a:bodyPr anchorCtr="0" anchor="t" bIns="45700" lIns="91425" spcFirstLastPara="1" rIns="91425" wrap="square" tIns="45700">
            <a:noAutofit/>
          </a:bodyPr>
          <a:lstStyle/>
          <a:p>
            <a:pPr indent="0" lvl="0" marL="0" marR="0" rtl="0" algn="l">
              <a:lnSpc>
                <a:spcPct val="90000"/>
              </a:lnSpc>
              <a:spcBef>
                <a:spcPts val="0"/>
              </a:spcBef>
              <a:spcAft>
                <a:spcPts val="0"/>
              </a:spcAft>
              <a:buClr>
                <a:srgbClr val="000000"/>
              </a:buClr>
              <a:buSzPts val="1000"/>
              <a:buFont typeface="Arial"/>
              <a:buNone/>
            </a:pPr>
            <a:r>
              <a:t/>
            </a:r>
            <a:endParaRPr b="1" i="0" sz="1200" u="none" cap="none" strike="noStrike">
              <a:solidFill>
                <a:srgbClr val="535758"/>
              </a:solidFill>
              <a:latin typeface="Avenir"/>
              <a:ea typeface="Avenir"/>
              <a:cs typeface="Avenir"/>
              <a:sym typeface="Avenir"/>
            </a:endParaRPr>
          </a:p>
        </p:txBody>
      </p:sp>
      <p:sp>
        <p:nvSpPr>
          <p:cNvPr id="270" name="Google Shape;270;p35"/>
          <p:cNvSpPr/>
          <p:nvPr/>
        </p:nvSpPr>
        <p:spPr>
          <a:xfrm>
            <a:off x="7921304" y="6157518"/>
            <a:ext cx="1071600" cy="558900"/>
          </a:xfrm>
          <a:prstGeom prst="rect">
            <a:avLst/>
          </a:prstGeom>
          <a:blipFill rotWithShape="1">
            <a:blip r:embed="rId3">
              <a:alphaModFix/>
            </a:blip>
            <a:stretch>
              <a:fillRect b="0" l="0" r="0" t="0"/>
            </a:stretch>
          </a:blip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chemeClr val="dk1"/>
              </a:buClr>
              <a:buSzPts val="1800"/>
              <a:buFont typeface="Twentieth Century"/>
              <a:buNone/>
            </a:pPr>
            <a:r>
              <a:t/>
            </a:r>
            <a:endParaRPr b="0" i="0" sz="1800" u="none" cap="none" strike="noStrike">
              <a:solidFill>
                <a:schemeClr val="dk1"/>
              </a:solidFill>
              <a:latin typeface="Twentieth Century"/>
              <a:ea typeface="Twentieth Century"/>
              <a:cs typeface="Twentieth Century"/>
              <a:sym typeface="Twentieth Century"/>
            </a:endParaRPr>
          </a:p>
        </p:txBody>
      </p:sp>
      <p:sp>
        <p:nvSpPr>
          <p:cNvPr id="271" name="Google Shape;271;p35"/>
          <p:cNvSpPr txBox="1"/>
          <p:nvPr>
            <p:ph idx="12" type="sldNum"/>
          </p:nvPr>
        </p:nvSpPr>
        <p:spPr>
          <a:xfrm>
            <a:off x="8580847" y="6325369"/>
            <a:ext cx="472800" cy="3912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Clr>
                <a:srgbClr val="000000"/>
              </a:buClr>
              <a:buSzPts val="1300"/>
              <a:buFont typeface="Arial"/>
              <a:buNone/>
            </a:pPr>
            <a:fld id="{00000000-1234-1234-1234-123412341234}" type="slidenum">
              <a:rPr lang="en-US"/>
              <a:t>‹#›</a:t>
            </a:fld>
            <a:endParaRPr/>
          </a:p>
        </p:txBody>
      </p:sp>
      <p:sp>
        <p:nvSpPr>
          <p:cNvPr id="272" name="Google Shape;272;p35"/>
          <p:cNvSpPr txBox="1"/>
          <p:nvPr/>
        </p:nvSpPr>
        <p:spPr>
          <a:xfrm>
            <a:off x="508000" y="200650"/>
            <a:ext cx="8033100" cy="7389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Clr>
                <a:schemeClr val="dk1"/>
              </a:buClr>
              <a:buSzPts val="1100"/>
              <a:buFont typeface="Arial"/>
              <a:buNone/>
            </a:pPr>
            <a:r>
              <a:rPr b="1" lang="en-US" sz="3600">
                <a:solidFill>
                  <a:schemeClr val="dk1"/>
                </a:solidFill>
              </a:rPr>
              <a:t>Proud Points</a:t>
            </a:r>
            <a:endParaRPr/>
          </a:p>
        </p:txBody>
      </p:sp>
      <p:sp>
        <p:nvSpPr>
          <p:cNvPr id="273" name="Google Shape;273;p35"/>
          <p:cNvSpPr txBox="1"/>
          <p:nvPr/>
        </p:nvSpPr>
        <p:spPr>
          <a:xfrm>
            <a:off x="381000" y="1747375"/>
            <a:ext cx="8294100" cy="4525200"/>
          </a:xfrm>
          <a:prstGeom prst="rect">
            <a:avLst/>
          </a:prstGeom>
          <a:noFill/>
          <a:ln>
            <a:noFill/>
          </a:ln>
        </p:spPr>
        <p:txBody>
          <a:bodyPr anchorCtr="0" anchor="t" bIns="91425" lIns="91425" spcFirstLastPara="1" rIns="91425" wrap="square" tIns="91425">
            <a:spAutoFit/>
          </a:bodyPr>
          <a:lstStyle/>
          <a:p>
            <a:pPr indent="-400050" lvl="1" marL="914400" rtl="0" algn="l">
              <a:spcBef>
                <a:spcPts val="480"/>
              </a:spcBef>
              <a:spcAft>
                <a:spcPts val="0"/>
              </a:spcAft>
              <a:buClr>
                <a:schemeClr val="dk1"/>
              </a:buClr>
              <a:buSzPts val="2700"/>
              <a:buChar char="○"/>
            </a:pPr>
            <a:r>
              <a:rPr lang="en-US" sz="2700">
                <a:solidFill>
                  <a:schemeClr val="dk1"/>
                </a:solidFill>
              </a:rPr>
              <a:t>Ridge Road Middle School is almost 100% staffed.</a:t>
            </a:r>
            <a:endParaRPr sz="2700">
              <a:solidFill>
                <a:schemeClr val="dk1"/>
              </a:solidFill>
            </a:endParaRPr>
          </a:p>
          <a:p>
            <a:pPr indent="-400050" lvl="1" marL="914400" rtl="0" algn="l">
              <a:spcBef>
                <a:spcPts val="0"/>
              </a:spcBef>
              <a:spcAft>
                <a:spcPts val="0"/>
              </a:spcAft>
              <a:buClr>
                <a:schemeClr val="dk1"/>
              </a:buClr>
              <a:buSzPts val="2700"/>
              <a:buChar char="○"/>
            </a:pPr>
            <a:r>
              <a:rPr lang="en-US" sz="2700">
                <a:solidFill>
                  <a:schemeClr val="dk1"/>
                </a:solidFill>
              </a:rPr>
              <a:t>Ridge Road Middle School had 92%  of highly qualified staff were retained.</a:t>
            </a:r>
            <a:endParaRPr sz="2700">
              <a:solidFill>
                <a:schemeClr val="dk1"/>
              </a:solidFill>
            </a:endParaRPr>
          </a:p>
          <a:p>
            <a:pPr indent="-400050" lvl="1" marL="914400" rtl="0" algn="l">
              <a:spcBef>
                <a:spcPts val="0"/>
              </a:spcBef>
              <a:spcAft>
                <a:spcPts val="0"/>
              </a:spcAft>
              <a:buClr>
                <a:schemeClr val="dk1"/>
              </a:buClr>
              <a:buSzPts val="2700"/>
              <a:buChar char="○"/>
            </a:pPr>
            <a:r>
              <a:rPr lang="en-US" sz="2700">
                <a:solidFill>
                  <a:schemeClr val="dk1"/>
                </a:solidFill>
              </a:rPr>
              <a:t>Ridge Road Middle School’s teachers have been trained to implement Capturing Kids Hearts. </a:t>
            </a:r>
            <a:endParaRPr sz="2700">
              <a:solidFill>
                <a:schemeClr val="dk1"/>
              </a:solidFill>
            </a:endParaRPr>
          </a:p>
          <a:p>
            <a:pPr indent="-400050" lvl="1" marL="914400" rtl="0" algn="l">
              <a:spcBef>
                <a:spcPts val="0"/>
              </a:spcBef>
              <a:spcAft>
                <a:spcPts val="0"/>
              </a:spcAft>
              <a:buClr>
                <a:srgbClr val="CC0202"/>
              </a:buClr>
              <a:buSzPts val="2700"/>
              <a:buChar char="○"/>
            </a:pPr>
            <a:r>
              <a:rPr lang="en-US" sz="2700">
                <a:solidFill>
                  <a:schemeClr val="dk1"/>
                </a:solidFill>
              </a:rPr>
              <a:t>Ridge Road Middle School </a:t>
            </a:r>
            <a:r>
              <a:rPr lang="en-US" sz="2700">
                <a:solidFill>
                  <a:schemeClr val="dk1"/>
                </a:solidFill>
              </a:rPr>
              <a:t>English</a:t>
            </a:r>
            <a:r>
              <a:rPr lang="en-US" sz="2700">
                <a:solidFill>
                  <a:schemeClr val="dk1"/>
                </a:solidFill>
              </a:rPr>
              <a:t> Department met growth in 2024-2025 </a:t>
            </a:r>
            <a:endParaRPr sz="3300">
              <a:solidFill>
                <a:srgbClr val="CC0202"/>
              </a:solidFill>
            </a:endParaRPr>
          </a:p>
          <a:p>
            <a:pPr indent="0" lvl="0" marL="0" rtl="0" algn="ctr">
              <a:spcBef>
                <a:spcPts val="0"/>
              </a:spcBef>
              <a:spcAft>
                <a:spcPts val="0"/>
              </a:spcAft>
              <a:buClr>
                <a:schemeClr val="dk1"/>
              </a:buClr>
              <a:buSzPts val="1100"/>
              <a:buFont typeface="Arial"/>
              <a:buNone/>
            </a:pPr>
            <a:r>
              <a:t/>
            </a:r>
            <a:endParaRPr b="1" sz="3900">
              <a:solidFill>
                <a:schemeClr val="dk1"/>
              </a:solidFill>
            </a:endParaRPr>
          </a:p>
        </p:txBody>
      </p:sp>
    </p:spTree>
  </p:cSld>
  <p:clrMapOvr>
    <a:masterClrMapping/>
  </p:clrMapOvr>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78" name="Shape 278"/>
        <p:cNvGrpSpPr/>
        <p:nvPr/>
      </p:nvGrpSpPr>
      <p:grpSpPr>
        <a:xfrm>
          <a:off x="0" y="0"/>
          <a:ext cx="0" cy="0"/>
          <a:chOff x="0" y="0"/>
          <a:chExt cx="0" cy="0"/>
        </a:xfrm>
      </p:grpSpPr>
      <p:sp>
        <p:nvSpPr>
          <p:cNvPr id="279" name="Google Shape;279;p36"/>
          <p:cNvSpPr/>
          <p:nvPr/>
        </p:nvSpPr>
        <p:spPr>
          <a:xfrm>
            <a:off x="408600" y="194950"/>
            <a:ext cx="8735400" cy="7617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Clr>
                <a:schemeClr val="dk1"/>
              </a:buClr>
              <a:buFont typeface="Arial"/>
              <a:buNone/>
            </a:pPr>
            <a:r>
              <a:rPr b="1" lang="en-US" sz="4400">
                <a:solidFill>
                  <a:schemeClr val="dk1"/>
                </a:solidFill>
                <a:latin typeface="Avenir"/>
                <a:ea typeface="Avenir"/>
                <a:cs typeface="Avenir"/>
                <a:sym typeface="Avenir"/>
              </a:rPr>
              <a:t>Thank you for being here!</a:t>
            </a:r>
            <a:r>
              <a:rPr lang="en-US" sz="4400">
                <a:solidFill>
                  <a:srgbClr val="5B595A"/>
                </a:solidFill>
                <a:latin typeface="Avenir"/>
                <a:ea typeface="Avenir"/>
                <a:cs typeface="Avenir"/>
                <a:sym typeface="Avenir"/>
              </a:rPr>
              <a:t> </a:t>
            </a:r>
            <a:endParaRPr i="0" sz="1700" u="none" cap="none" strike="noStrike">
              <a:solidFill>
                <a:srgbClr val="666666"/>
              </a:solidFill>
              <a:latin typeface="Avenir"/>
              <a:ea typeface="Avenir"/>
              <a:cs typeface="Avenir"/>
              <a:sym typeface="Avenir"/>
            </a:endParaRPr>
          </a:p>
        </p:txBody>
      </p:sp>
      <p:grpSp>
        <p:nvGrpSpPr>
          <p:cNvPr id="280" name="Google Shape;280;p36"/>
          <p:cNvGrpSpPr/>
          <p:nvPr/>
        </p:nvGrpSpPr>
        <p:grpSpPr>
          <a:xfrm>
            <a:off x="4705256" y="385000"/>
            <a:ext cx="3932256" cy="5606431"/>
            <a:chOff x="4112" y="494"/>
            <a:chExt cx="3009" cy="3257"/>
          </a:xfrm>
        </p:grpSpPr>
        <p:grpSp>
          <p:nvGrpSpPr>
            <p:cNvPr id="281" name="Google Shape;281;p36"/>
            <p:cNvGrpSpPr/>
            <p:nvPr/>
          </p:nvGrpSpPr>
          <p:grpSpPr>
            <a:xfrm>
              <a:off x="4112" y="494"/>
              <a:ext cx="3009" cy="3257"/>
              <a:chOff x="4112" y="494"/>
              <a:chExt cx="3009" cy="3257"/>
            </a:xfrm>
          </p:grpSpPr>
          <p:sp>
            <p:nvSpPr>
              <p:cNvPr id="282" name="Google Shape;282;p36"/>
              <p:cNvSpPr/>
              <p:nvPr/>
            </p:nvSpPr>
            <p:spPr>
              <a:xfrm>
                <a:off x="5007" y="494"/>
                <a:ext cx="30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200"/>
                  <a:buFont typeface="Basic"/>
                  <a:buNone/>
                </a:pPr>
                <a:r>
                  <a:rPr i="0" lang="en-US" sz="1200" u="none" cap="none" strike="noStrike">
                    <a:solidFill>
                      <a:srgbClr val="666666"/>
                    </a:solidFill>
                    <a:latin typeface="Avenir"/>
                    <a:ea typeface="Avenir"/>
                    <a:cs typeface="Avenir"/>
                    <a:sym typeface="Avenir"/>
                  </a:rPr>
                  <a:t>Charlotte</a:t>
                </a:r>
                <a:endParaRPr i="0" sz="1800" u="none" cap="none" strike="noStrike">
                  <a:solidFill>
                    <a:srgbClr val="666666"/>
                  </a:solidFill>
                  <a:latin typeface="Avenir"/>
                  <a:ea typeface="Avenir"/>
                  <a:cs typeface="Avenir"/>
                  <a:sym typeface="Avenir"/>
                </a:endParaRPr>
              </a:p>
            </p:txBody>
          </p:sp>
          <p:sp>
            <p:nvSpPr>
              <p:cNvPr id="283" name="Google Shape;283;p36"/>
              <p:cNvSpPr/>
              <p:nvPr/>
            </p:nvSpPr>
            <p:spPr>
              <a:xfrm>
                <a:off x="5340" y="494"/>
                <a:ext cx="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200"/>
                  <a:buFont typeface="Basic"/>
                  <a:buNone/>
                </a:pPr>
                <a:r>
                  <a:rPr i="0" lang="en-US" sz="1200" u="none" cap="none" strike="noStrike">
                    <a:solidFill>
                      <a:srgbClr val="666666"/>
                    </a:solidFill>
                    <a:latin typeface="Avenir"/>
                    <a:ea typeface="Avenir"/>
                    <a:cs typeface="Avenir"/>
                    <a:sym typeface="Avenir"/>
                  </a:rPr>
                  <a:t>-</a:t>
                </a:r>
                <a:endParaRPr i="0" sz="1800" u="none" cap="none" strike="noStrike">
                  <a:solidFill>
                    <a:srgbClr val="666666"/>
                  </a:solidFill>
                  <a:latin typeface="Avenir"/>
                  <a:ea typeface="Avenir"/>
                  <a:cs typeface="Avenir"/>
                  <a:sym typeface="Avenir"/>
                </a:endParaRPr>
              </a:p>
            </p:txBody>
          </p:sp>
          <p:sp>
            <p:nvSpPr>
              <p:cNvPr id="284" name="Google Shape;284;p36"/>
              <p:cNvSpPr/>
              <p:nvPr/>
            </p:nvSpPr>
            <p:spPr>
              <a:xfrm>
                <a:off x="5376" y="494"/>
                <a:ext cx="90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200"/>
                  <a:buFont typeface="Basic"/>
                  <a:buNone/>
                </a:pPr>
                <a:r>
                  <a:rPr i="0" lang="en-US" sz="1200" u="none" cap="none" strike="noStrike">
                    <a:solidFill>
                      <a:srgbClr val="666666"/>
                    </a:solidFill>
                    <a:latin typeface="Avenir"/>
                    <a:ea typeface="Avenir"/>
                    <a:cs typeface="Avenir"/>
                    <a:sym typeface="Avenir"/>
                  </a:rPr>
                  <a:t>Mecklenburg Schools</a:t>
                </a:r>
                <a:endParaRPr i="0" sz="1800" u="none" cap="none" strike="noStrike">
                  <a:solidFill>
                    <a:srgbClr val="666666"/>
                  </a:solidFill>
                  <a:latin typeface="Avenir"/>
                  <a:ea typeface="Avenir"/>
                  <a:cs typeface="Avenir"/>
                  <a:sym typeface="Avenir"/>
                </a:endParaRPr>
              </a:p>
            </p:txBody>
          </p:sp>
          <p:sp>
            <p:nvSpPr>
              <p:cNvPr id="285" name="Google Shape;285;p36"/>
              <p:cNvSpPr/>
              <p:nvPr/>
            </p:nvSpPr>
            <p:spPr>
              <a:xfrm>
                <a:off x="6146" y="494"/>
                <a:ext cx="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200"/>
                  <a:buFont typeface="Basic"/>
                  <a:buNone/>
                </a:pPr>
                <a:r>
                  <a:rPr i="0" lang="en-US" sz="1200" u="none" cap="none" strike="noStrike">
                    <a:solidFill>
                      <a:srgbClr val="666666"/>
                    </a:solidFill>
                    <a:latin typeface="Avenir"/>
                    <a:ea typeface="Avenir"/>
                    <a:cs typeface="Avenir"/>
                    <a:sym typeface="Avenir"/>
                  </a:rPr>
                  <a:t> </a:t>
                </a:r>
                <a:endParaRPr i="0" sz="1800" u="none" cap="none" strike="noStrike">
                  <a:solidFill>
                    <a:srgbClr val="666666"/>
                  </a:solidFill>
                  <a:latin typeface="Avenir"/>
                  <a:ea typeface="Avenir"/>
                  <a:cs typeface="Avenir"/>
                  <a:sym typeface="Avenir"/>
                </a:endParaRPr>
              </a:p>
            </p:txBody>
          </p:sp>
          <p:sp>
            <p:nvSpPr>
              <p:cNvPr id="286" name="Google Shape;286;p36"/>
              <p:cNvSpPr/>
              <p:nvPr/>
            </p:nvSpPr>
            <p:spPr>
              <a:xfrm>
                <a:off x="5577" y="591"/>
                <a:ext cx="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000"/>
                  <a:buFont typeface="Basic"/>
                  <a:buNone/>
                </a:pPr>
                <a:r>
                  <a:rPr i="0" lang="en-US" sz="1000" u="none" cap="none" strike="noStrike">
                    <a:solidFill>
                      <a:srgbClr val="666666"/>
                    </a:solidFill>
                    <a:latin typeface="Avenir"/>
                    <a:ea typeface="Avenir"/>
                    <a:cs typeface="Avenir"/>
                    <a:sym typeface="Avenir"/>
                  </a:rPr>
                  <a:t> </a:t>
                </a:r>
                <a:endParaRPr i="0" sz="1800" u="none" cap="none" strike="noStrike">
                  <a:solidFill>
                    <a:srgbClr val="666666"/>
                  </a:solidFill>
                  <a:latin typeface="Avenir"/>
                  <a:ea typeface="Avenir"/>
                  <a:cs typeface="Avenir"/>
                  <a:sym typeface="Avenir"/>
                </a:endParaRPr>
              </a:p>
            </p:txBody>
          </p:sp>
          <p:sp>
            <p:nvSpPr>
              <p:cNvPr id="287" name="Google Shape;287;p36"/>
              <p:cNvSpPr/>
              <p:nvPr/>
            </p:nvSpPr>
            <p:spPr>
              <a:xfrm>
                <a:off x="5029" y="674"/>
                <a:ext cx="120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000"/>
                  <a:buFont typeface="Basic"/>
                  <a:buNone/>
                </a:pPr>
                <a:r>
                  <a:rPr b="1" i="0" lang="en-US" sz="1000" u="none" cap="none" strike="noStrike">
                    <a:solidFill>
                      <a:srgbClr val="666666"/>
                    </a:solidFill>
                    <a:latin typeface="Avenir"/>
                    <a:ea typeface="Avenir"/>
                    <a:cs typeface="Avenir"/>
                    <a:sym typeface="Avenir"/>
                  </a:rPr>
                  <a:t>Time and Effort Certification Report</a:t>
                </a:r>
                <a:endParaRPr i="0" sz="1800" u="none" cap="none" strike="noStrike">
                  <a:solidFill>
                    <a:srgbClr val="666666"/>
                  </a:solidFill>
                  <a:latin typeface="Avenir"/>
                  <a:ea typeface="Avenir"/>
                  <a:cs typeface="Avenir"/>
                  <a:sym typeface="Avenir"/>
                </a:endParaRPr>
              </a:p>
            </p:txBody>
          </p:sp>
          <p:sp>
            <p:nvSpPr>
              <p:cNvPr id="288" name="Google Shape;288;p36"/>
              <p:cNvSpPr/>
              <p:nvPr/>
            </p:nvSpPr>
            <p:spPr>
              <a:xfrm>
                <a:off x="6125" y="674"/>
                <a:ext cx="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000"/>
                  <a:buFont typeface="Basic"/>
                  <a:buNone/>
                </a:pPr>
                <a:r>
                  <a:rPr b="1" i="0" lang="en-US" sz="1000" u="none" cap="none" strike="noStrike">
                    <a:solidFill>
                      <a:srgbClr val="666666"/>
                    </a:solidFill>
                    <a:latin typeface="Avenir"/>
                    <a:ea typeface="Avenir"/>
                    <a:cs typeface="Avenir"/>
                    <a:sym typeface="Avenir"/>
                  </a:rPr>
                  <a:t> </a:t>
                </a:r>
                <a:endParaRPr i="0" sz="1800" u="none" cap="none" strike="noStrike">
                  <a:solidFill>
                    <a:srgbClr val="666666"/>
                  </a:solidFill>
                  <a:latin typeface="Avenir"/>
                  <a:ea typeface="Avenir"/>
                  <a:cs typeface="Avenir"/>
                  <a:sym typeface="Avenir"/>
                </a:endParaRPr>
              </a:p>
            </p:txBody>
          </p:sp>
          <p:sp>
            <p:nvSpPr>
              <p:cNvPr id="289" name="Google Shape;289;p36"/>
              <p:cNvSpPr/>
              <p:nvPr/>
            </p:nvSpPr>
            <p:spPr>
              <a:xfrm>
                <a:off x="5468" y="757"/>
                <a:ext cx="30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000"/>
                  <a:buFont typeface="Basic"/>
                  <a:buNone/>
                </a:pPr>
                <a:r>
                  <a:rPr b="1" i="0" lang="en-US" sz="1000" u="none" cap="none" strike="noStrike">
                    <a:solidFill>
                      <a:srgbClr val="666666"/>
                    </a:solidFill>
                    <a:latin typeface="Avenir"/>
                    <a:ea typeface="Avenir"/>
                    <a:cs typeface="Avenir"/>
                    <a:sym typeface="Avenir"/>
                  </a:rPr>
                  <a:t>(YEAR)</a:t>
                </a:r>
                <a:endParaRPr i="0" sz="1800" u="none" cap="none" strike="noStrike">
                  <a:solidFill>
                    <a:srgbClr val="666666"/>
                  </a:solidFill>
                  <a:latin typeface="Avenir"/>
                  <a:ea typeface="Avenir"/>
                  <a:cs typeface="Avenir"/>
                  <a:sym typeface="Avenir"/>
                </a:endParaRPr>
              </a:p>
            </p:txBody>
          </p:sp>
          <p:sp>
            <p:nvSpPr>
              <p:cNvPr id="290" name="Google Shape;290;p36"/>
              <p:cNvSpPr/>
              <p:nvPr/>
            </p:nvSpPr>
            <p:spPr>
              <a:xfrm>
                <a:off x="5686" y="757"/>
                <a:ext cx="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000"/>
                  <a:buFont typeface="Basic"/>
                  <a:buNone/>
                </a:pPr>
                <a:r>
                  <a:rPr i="0" lang="en-US" sz="1000" u="none" cap="none" strike="noStrike">
                    <a:solidFill>
                      <a:srgbClr val="666666"/>
                    </a:solidFill>
                    <a:latin typeface="Avenir"/>
                    <a:ea typeface="Avenir"/>
                    <a:cs typeface="Avenir"/>
                    <a:sym typeface="Avenir"/>
                  </a:rPr>
                  <a:t> </a:t>
                </a:r>
                <a:endParaRPr i="0" sz="1800" u="none" cap="none" strike="noStrike">
                  <a:solidFill>
                    <a:srgbClr val="666666"/>
                  </a:solidFill>
                  <a:latin typeface="Avenir"/>
                  <a:ea typeface="Avenir"/>
                  <a:cs typeface="Avenir"/>
                  <a:sym typeface="Avenir"/>
                </a:endParaRPr>
              </a:p>
            </p:txBody>
          </p:sp>
          <p:sp>
            <p:nvSpPr>
              <p:cNvPr id="291" name="Google Shape;291;p36"/>
              <p:cNvSpPr/>
              <p:nvPr/>
            </p:nvSpPr>
            <p:spPr>
              <a:xfrm>
                <a:off x="5577" y="841"/>
                <a:ext cx="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000"/>
                  <a:buFont typeface="Basic"/>
                  <a:buNone/>
                </a:pPr>
                <a:r>
                  <a:rPr i="0" lang="en-US" sz="1000" u="none" cap="none" strike="noStrike">
                    <a:solidFill>
                      <a:srgbClr val="666666"/>
                    </a:solidFill>
                    <a:latin typeface="Avenir"/>
                    <a:ea typeface="Avenir"/>
                    <a:cs typeface="Avenir"/>
                    <a:sym typeface="Avenir"/>
                  </a:rPr>
                  <a:t> </a:t>
                </a:r>
                <a:endParaRPr i="0" sz="1800" u="none" cap="none" strike="noStrike">
                  <a:solidFill>
                    <a:srgbClr val="666666"/>
                  </a:solidFill>
                  <a:latin typeface="Avenir"/>
                  <a:ea typeface="Avenir"/>
                  <a:cs typeface="Avenir"/>
                  <a:sym typeface="Avenir"/>
                </a:endParaRPr>
              </a:p>
            </p:txBody>
          </p:sp>
          <p:sp>
            <p:nvSpPr>
              <p:cNvPr id="292" name="Google Shape;292;p36"/>
              <p:cNvSpPr/>
              <p:nvPr/>
            </p:nvSpPr>
            <p:spPr>
              <a:xfrm>
                <a:off x="4126" y="924"/>
                <a:ext cx="30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000"/>
                  <a:buFont typeface="Basic"/>
                  <a:buNone/>
                </a:pPr>
                <a:r>
                  <a:rPr i="0" lang="en-US" sz="1000" u="none" cap="none" strike="noStrike">
                    <a:solidFill>
                      <a:srgbClr val="666666"/>
                    </a:solidFill>
                    <a:latin typeface="Avenir"/>
                    <a:ea typeface="Avenir"/>
                    <a:cs typeface="Avenir"/>
                    <a:sym typeface="Avenir"/>
                  </a:rPr>
                  <a:t>        </a:t>
                </a:r>
                <a:endParaRPr i="0" sz="1800" u="none" cap="none" strike="noStrike">
                  <a:solidFill>
                    <a:srgbClr val="666666"/>
                  </a:solidFill>
                  <a:latin typeface="Avenir"/>
                  <a:ea typeface="Avenir"/>
                  <a:cs typeface="Avenir"/>
                  <a:sym typeface="Avenir"/>
                </a:endParaRPr>
              </a:p>
            </p:txBody>
          </p:sp>
          <p:sp>
            <p:nvSpPr>
              <p:cNvPr id="293" name="Google Shape;293;p36"/>
              <p:cNvSpPr/>
              <p:nvPr/>
            </p:nvSpPr>
            <p:spPr>
              <a:xfrm>
                <a:off x="4276" y="924"/>
                <a:ext cx="270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000"/>
                  <a:buFont typeface="Basic"/>
                  <a:buNone/>
                </a:pPr>
                <a:r>
                  <a:rPr i="0" lang="en-US" sz="1000" u="none" cap="none" strike="noStrike">
                    <a:solidFill>
                      <a:srgbClr val="666666"/>
                    </a:solidFill>
                    <a:latin typeface="Avenir"/>
                    <a:ea typeface="Avenir"/>
                    <a:cs typeface="Avenir"/>
                    <a:sym typeface="Avenir"/>
                  </a:rPr>
                  <a:t>Requirement under the federal Office of Management and Budget (OMB)2 CFR Part 225 </a:t>
                </a:r>
                <a:endParaRPr i="0" sz="1800" u="none" cap="none" strike="noStrike">
                  <a:solidFill>
                    <a:srgbClr val="666666"/>
                  </a:solidFill>
                  <a:latin typeface="Avenir"/>
                  <a:ea typeface="Avenir"/>
                  <a:cs typeface="Avenir"/>
                  <a:sym typeface="Avenir"/>
                </a:endParaRPr>
              </a:p>
            </p:txBody>
          </p:sp>
          <p:sp>
            <p:nvSpPr>
              <p:cNvPr id="294" name="Google Shape;294;p36"/>
              <p:cNvSpPr/>
              <p:nvPr/>
            </p:nvSpPr>
            <p:spPr>
              <a:xfrm>
                <a:off x="6997" y="924"/>
                <a:ext cx="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000"/>
                  <a:buFont typeface="Basic"/>
                  <a:buNone/>
                </a:pPr>
                <a:r>
                  <a:rPr i="0" lang="en-US" sz="1000" u="none" cap="none" strike="noStrike">
                    <a:solidFill>
                      <a:srgbClr val="666666"/>
                    </a:solidFill>
                    <a:latin typeface="Avenir"/>
                    <a:ea typeface="Avenir"/>
                    <a:cs typeface="Avenir"/>
                    <a:sym typeface="Avenir"/>
                  </a:rPr>
                  <a:t>-</a:t>
                </a:r>
                <a:endParaRPr i="0" sz="1800" u="none" cap="none" strike="noStrike">
                  <a:solidFill>
                    <a:srgbClr val="666666"/>
                  </a:solidFill>
                  <a:latin typeface="Avenir"/>
                  <a:ea typeface="Avenir"/>
                  <a:cs typeface="Avenir"/>
                  <a:sym typeface="Avenir"/>
                </a:endParaRPr>
              </a:p>
            </p:txBody>
          </p:sp>
          <p:sp>
            <p:nvSpPr>
              <p:cNvPr id="295" name="Google Shape;295;p36"/>
              <p:cNvSpPr/>
              <p:nvPr/>
            </p:nvSpPr>
            <p:spPr>
              <a:xfrm>
                <a:off x="7028" y="924"/>
                <a:ext cx="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000"/>
                  <a:buFont typeface="Basic"/>
                  <a:buNone/>
                </a:pPr>
                <a:r>
                  <a:rPr i="0" lang="en-US" sz="1000" u="none" cap="none" strike="noStrike">
                    <a:solidFill>
                      <a:srgbClr val="666666"/>
                    </a:solidFill>
                    <a:latin typeface="Avenir"/>
                    <a:ea typeface="Avenir"/>
                    <a:cs typeface="Avenir"/>
                    <a:sym typeface="Avenir"/>
                  </a:rPr>
                  <a:t> </a:t>
                </a:r>
                <a:endParaRPr i="0" sz="1800" u="none" cap="none" strike="noStrike">
                  <a:solidFill>
                    <a:srgbClr val="666666"/>
                  </a:solidFill>
                  <a:latin typeface="Avenir"/>
                  <a:ea typeface="Avenir"/>
                  <a:cs typeface="Avenir"/>
                  <a:sym typeface="Avenir"/>
                </a:endParaRPr>
              </a:p>
            </p:txBody>
          </p:sp>
          <p:sp>
            <p:nvSpPr>
              <p:cNvPr id="296" name="Google Shape;296;p36"/>
              <p:cNvSpPr/>
              <p:nvPr/>
            </p:nvSpPr>
            <p:spPr>
              <a:xfrm>
                <a:off x="4212" y="1020"/>
                <a:ext cx="270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000"/>
                  <a:buFont typeface="Basic"/>
                  <a:buNone/>
                </a:pPr>
                <a:r>
                  <a:rPr i="0" lang="en-US" sz="1000" u="none" cap="none" strike="noStrike">
                    <a:solidFill>
                      <a:srgbClr val="666666"/>
                    </a:solidFill>
                    <a:latin typeface="Avenir"/>
                    <a:ea typeface="Avenir"/>
                    <a:cs typeface="Avenir"/>
                    <a:sym typeface="Avenir"/>
                  </a:rPr>
                  <a:t>Cost Principles for State, Local, and Indian Tribal Government (Uniform Grant Guidance)</a:t>
                </a:r>
                <a:endParaRPr i="0" sz="1800" u="none" cap="none" strike="noStrike">
                  <a:solidFill>
                    <a:srgbClr val="666666"/>
                  </a:solidFill>
                  <a:latin typeface="Avenir"/>
                  <a:ea typeface="Avenir"/>
                  <a:cs typeface="Avenir"/>
                  <a:sym typeface="Avenir"/>
                </a:endParaRPr>
              </a:p>
            </p:txBody>
          </p:sp>
          <p:sp>
            <p:nvSpPr>
              <p:cNvPr id="297" name="Google Shape;297;p36"/>
              <p:cNvSpPr/>
              <p:nvPr/>
            </p:nvSpPr>
            <p:spPr>
              <a:xfrm>
                <a:off x="6941" y="1020"/>
                <a:ext cx="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000"/>
                  <a:buFont typeface="Basic"/>
                  <a:buNone/>
                </a:pPr>
                <a:r>
                  <a:rPr i="0" lang="en-US" sz="1000" u="none" cap="none" strike="noStrike">
                    <a:solidFill>
                      <a:srgbClr val="666666"/>
                    </a:solidFill>
                    <a:latin typeface="Avenir"/>
                    <a:ea typeface="Avenir"/>
                    <a:cs typeface="Avenir"/>
                    <a:sym typeface="Avenir"/>
                  </a:rPr>
                  <a:t> </a:t>
                </a:r>
                <a:endParaRPr i="0" sz="1800" u="none" cap="none" strike="noStrike">
                  <a:solidFill>
                    <a:srgbClr val="666666"/>
                  </a:solidFill>
                  <a:latin typeface="Avenir"/>
                  <a:ea typeface="Avenir"/>
                  <a:cs typeface="Avenir"/>
                  <a:sym typeface="Avenir"/>
                </a:endParaRPr>
              </a:p>
            </p:txBody>
          </p:sp>
          <p:sp>
            <p:nvSpPr>
              <p:cNvPr id="298" name="Google Shape;298;p36"/>
              <p:cNvSpPr/>
              <p:nvPr/>
            </p:nvSpPr>
            <p:spPr>
              <a:xfrm>
                <a:off x="5577" y="1182"/>
                <a:ext cx="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000"/>
                  <a:buFont typeface="Basic"/>
                  <a:buNone/>
                </a:pPr>
                <a:r>
                  <a:rPr i="0" lang="en-US" sz="1000" u="none" cap="none" strike="noStrike">
                    <a:solidFill>
                      <a:srgbClr val="666666"/>
                    </a:solidFill>
                    <a:latin typeface="Avenir"/>
                    <a:ea typeface="Avenir"/>
                    <a:cs typeface="Avenir"/>
                    <a:sym typeface="Avenir"/>
                  </a:rPr>
                  <a:t> </a:t>
                </a:r>
                <a:endParaRPr i="0" sz="1800" u="none" cap="none" strike="noStrike">
                  <a:solidFill>
                    <a:srgbClr val="666666"/>
                  </a:solidFill>
                  <a:latin typeface="Avenir"/>
                  <a:ea typeface="Avenir"/>
                  <a:cs typeface="Avenir"/>
                  <a:sym typeface="Avenir"/>
                </a:endParaRPr>
              </a:p>
            </p:txBody>
          </p:sp>
          <p:sp>
            <p:nvSpPr>
              <p:cNvPr id="299" name="Google Shape;299;p36"/>
              <p:cNvSpPr/>
              <p:nvPr/>
            </p:nvSpPr>
            <p:spPr>
              <a:xfrm>
                <a:off x="5321" y="1265"/>
                <a:ext cx="30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000"/>
                  <a:buFont typeface="Basic"/>
                  <a:buNone/>
                </a:pPr>
                <a:r>
                  <a:rPr b="1" i="0" lang="en-US" sz="1000" u="none" cap="none" strike="noStrike">
                    <a:solidFill>
                      <a:srgbClr val="666666"/>
                    </a:solidFill>
                    <a:latin typeface="Avenir"/>
                    <a:ea typeface="Avenir"/>
                    <a:cs typeface="Avenir"/>
                    <a:sym typeface="Avenir"/>
                  </a:rPr>
                  <a:t>Title I</a:t>
                </a:r>
                <a:endParaRPr i="0" sz="1800" u="none" cap="none" strike="noStrike">
                  <a:solidFill>
                    <a:srgbClr val="666666"/>
                  </a:solidFill>
                  <a:latin typeface="Avenir"/>
                  <a:ea typeface="Avenir"/>
                  <a:cs typeface="Avenir"/>
                  <a:sym typeface="Avenir"/>
                </a:endParaRPr>
              </a:p>
            </p:txBody>
          </p:sp>
          <p:sp>
            <p:nvSpPr>
              <p:cNvPr id="300" name="Google Shape;300;p36"/>
              <p:cNvSpPr/>
              <p:nvPr/>
            </p:nvSpPr>
            <p:spPr>
              <a:xfrm>
                <a:off x="5496" y="1265"/>
                <a:ext cx="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000"/>
                  <a:buFont typeface="Basic"/>
                  <a:buNone/>
                </a:pPr>
                <a:r>
                  <a:rPr b="1" i="0" lang="en-US" sz="1000" u="none" cap="none" strike="noStrike">
                    <a:solidFill>
                      <a:srgbClr val="666666"/>
                    </a:solidFill>
                    <a:latin typeface="Avenir"/>
                    <a:ea typeface="Avenir"/>
                    <a:cs typeface="Avenir"/>
                    <a:sym typeface="Avenir"/>
                  </a:rPr>
                  <a:t> </a:t>
                </a:r>
                <a:endParaRPr i="0" sz="1800" u="none" cap="none" strike="noStrike">
                  <a:solidFill>
                    <a:srgbClr val="666666"/>
                  </a:solidFill>
                  <a:latin typeface="Avenir"/>
                  <a:ea typeface="Avenir"/>
                  <a:cs typeface="Avenir"/>
                  <a:sym typeface="Avenir"/>
                </a:endParaRPr>
              </a:p>
            </p:txBody>
          </p:sp>
          <p:sp>
            <p:nvSpPr>
              <p:cNvPr id="301" name="Google Shape;301;p36"/>
              <p:cNvSpPr/>
              <p:nvPr/>
            </p:nvSpPr>
            <p:spPr>
              <a:xfrm>
                <a:off x="5515" y="1265"/>
                <a:ext cx="30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000"/>
                  <a:buFont typeface="Basic"/>
                  <a:buNone/>
                </a:pPr>
                <a:r>
                  <a:rPr b="1" i="0" lang="en-US" sz="1000" u="none" cap="none" strike="noStrike">
                    <a:solidFill>
                      <a:srgbClr val="666666"/>
                    </a:solidFill>
                    <a:latin typeface="Avenir"/>
                    <a:ea typeface="Avenir"/>
                    <a:cs typeface="Avenir"/>
                    <a:sym typeface="Avenir"/>
                  </a:rPr>
                  <a:t>(PRC 0</a:t>
                </a:r>
                <a:endParaRPr i="0" sz="1800" u="none" cap="none" strike="noStrike">
                  <a:solidFill>
                    <a:srgbClr val="666666"/>
                  </a:solidFill>
                  <a:latin typeface="Avenir"/>
                  <a:ea typeface="Avenir"/>
                  <a:cs typeface="Avenir"/>
                  <a:sym typeface="Avenir"/>
                </a:endParaRPr>
              </a:p>
            </p:txBody>
          </p:sp>
          <p:sp>
            <p:nvSpPr>
              <p:cNvPr id="302" name="Google Shape;302;p36"/>
              <p:cNvSpPr/>
              <p:nvPr/>
            </p:nvSpPr>
            <p:spPr>
              <a:xfrm>
                <a:off x="5724" y="1265"/>
                <a:ext cx="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000"/>
                  <a:buFont typeface="Basic"/>
                  <a:buNone/>
                </a:pPr>
                <a:r>
                  <a:rPr b="1" i="0" lang="en-US" sz="1000" u="none" cap="none" strike="noStrike">
                    <a:solidFill>
                      <a:srgbClr val="666666"/>
                    </a:solidFill>
                    <a:latin typeface="Avenir"/>
                    <a:ea typeface="Avenir"/>
                    <a:cs typeface="Avenir"/>
                    <a:sym typeface="Avenir"/>
                  </a:rPr>
                  <a:t>50</a:t>
                </a:r>
                <a:endParaRPr i="0" sz="1800" u="none" cap="none" strike="noStrike">
                  <a:solidFill>
                    <a:srgbClr val="666666"/>
                  </a:solidFill>
                  <a:latin typeface="Avenir"/>
                  <a:ea typeface="Avenir"/>
                  <a:cs typeface="Avenir"/>
                  <a:sym typeface="Avenir"/>
                </a:endParaRPr>
              </a:p>
            </p:txBody>
          </p:sp>
          <p:sp>
            <p:nvSpPr>
              <p:cNvPr id="303" name="Google Shape;303;p36"/>
              <p:cNvSpPr/>
              <p:nvPr/>
            </p:nvSpPr>
            <p:spPr>
              <a:xfrm>
                <a:off x="5806" y="1265"/>
                <a:ext cx="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000"/>
                  <a:buFont typeface="Basic"/>
                  <a:buNone/>
                </a:pPr>
                <a:r>
                  <a:rPr b="1" i="0" lang="en-US" sz="1000" u="none" cap="none" strike="noStrike">
                    <a:solidFill>
                      <a:srgbClr val="666666"/>
                    </a:solidFill>
                    <a:latin typeface="Avenir"/>
                    <a:ea typeface="Avenir"/>
                    <a:cs typeface="Avenir"/>
                    <a:sym typeface="Avenir"/>
                  </a:rPr>
                  <a:t>)</a:t>
                </a:r>
                <a:endParaRPr i="0" sz="1800" u="none" cap="none" strike="noStrike">
                  <a:solidFill>
                    <a:srgbClr val="666666"/>
                  </a:solidFill>
                  <a:latin typeface="Avenir"/>
                  <a:ea typeface="Avenir"/>
                  <a:cs typeface="Avenir"/>
                  <a:sym typeface="Avenir"/>
                </a:endParaRPr>
              </a:p>
            </p:txBody>
          </p:sp>
          <p:sp>
            <p:nvSpPr>
              <p:cNvPr id="304" name="Google Shape;304;p36"/>
              <p:cNvSpPr/>
              <p:nvPr/>
            </p:nvSpPr>
            <p:spPr>
              <a:xfrm>
                <a:off x="5832" y="1265"/>
                <a:ext cx="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000"/>
                  <a:buFont typeface="Basic"/>
                  <a:buNone/>
                </a:pPr>
                <a:r>
                  <a:rPr b="1" i="0" lang="en-US" sz="1000" u="none" cap="none" strike="noStrike">
                    <a:solidFill>
                      <a:srgbClr val="666666"/>
                    </a:solidFill>
                    <a:latin typeface="Avenir"/>
                    <a:ea typeface="Avenir"/>
                    <a:cs typeface="Avenir"/>
                    <a:sym typeface="Avenir"/>
                  </a:rPr>
                  <a:t> </a:t>
                </a:r>
                <a:endParaRPr i="0" sz="1800" u="none" cap="none" strike="noStrike">
                  <a:solidFill>
                    <a:srgbClr val="666666"/>
                  </a:solidFill>
                  <a:latin typeface="Avenir"/>
                  <a:ea typeface="Avenir"/>
                  <a:cs typeface="Avenir"/>
                  <a:sym typeface="Avenir"/>
                </a:endParaRPr>
              </a:p>
            </p:txBody>
          </p:sp>
          <p:sp>
            <p:nvSpPr>
              <p:cNvPr id="305" name="Google Shape;305;p36"/>
              <p:cNvSpPr/>
              <p:nvPr/>
            </p:nvSpPr>
            <p:spPr>
              <a:xfrm>
                <a:off x="5577" y="1349"/>
                <a:ext cx="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000"/>
                  <a:buFont typeface="Basic"/>
                  <a:buNone/>
                </a:pPr>
                <a:r>
                  <a:rPr i="0" lang="en-US" sz="1000" u="none" cap="none" strike="noStrike">
                    <a:solidFill>
                      <a:srgbClr val="666666"/>
                    </a:solidFill>
                    <a:latin typeface="Avenir"/>
                    <a:ea typeface="Avenir"/>
                    <a:cs typeface="Avenir"/>
                    <a:sym typeface="Avenir"/>
                  </a:rPr>
                  <a:t> </a:t>
                </a:r>
                <a:endParaRPr i="0" sz="1800" u="none" cap="none" strike="noStrike">
                  <a:solidFill>
                    <a:srgbClr val="666666"/>
                  </a:solidFill>
                  <a:latin typeface="Avenir"/>
                  <a:ea typeface="Avenir"/>
                  <a:cs typeface="Avenir"/>
                  <a:sym typeface="Avenir"/>
                </a:endParaRPr>
              </a:p>
            </p:txBody>
          </p:sp>
          <p:sp>
            <p:nvSpPr>
              <p:cNvPr id="306" name="Google Shape;306;p36"/>
              <p:cNvSpPr/>
              <p:nvPr/>
            </p:nvSpPr>
            <p:spPr>
              <a:xfrm>
                <a:off x="4270" y="1432"/>
                <a:ext cx="120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000"/>
                  <a:buFont typeface="Basic"/>
                  <a:buNone/>
                </a:pPr>
                <a:r>
                  <a:rPr i="1" lang="en-US" sz="1000" u="none" cap="none" strike="noStrike">
                    <a:solidFill>
                      <a:srgbClr val="666666"/>
                    </a:solidFill>
                    <a:latin typeface="Avenir"/>
                    <a:ea typeface="Avenir"/>
                    <a:cs typeface="Avenir"/>
                    <a:sym typeface="Avenir"/>
                  </a:rPr>
                  <a:t>This certification is to be completed semi</a:t>
                </a:r>
                <a:endParaRPr i="0" sz="1800" u="none" cap="none" strike="noStrike">
                  <a:solidFill>
                    <a:srgbClr val="666666"/>
                  </a:solidFill>
                  <a:latin typeface="Avenir"/>
                  <a:ea typeface="Avenir"/>
                  <a:cs typeface="Avenir"/>
                  <a:sym typeface="Avenir"/>
                </a:endParaRPr>
              </a:p>
            </p:txBody>
          </p:sp>
          <p:sp>
            <p:nvSpPr>
              <p:cNvPr id="307" name="Google Shape;307;p36"/>
              <p:cNvSpPr/>
              <p:nvPr/>
            </p:nvSpPr>
            <p:spPr>
              <a:xfrm>
                <a:off x="5511" y="1432"/>
                <a:ext cx="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000"/>
                  <a:buFont typeface="Basic"/>
                  <a:buNone/>
                </a:pPr>
                <a:r>
                  <a:rPr i="1" lang="en-US" sz="1000" u="none" cap="none" strike="noStrike">
                    <a:solidFill>
                      <a:srgbClr val="666666"/>
                    </a:solidFill>
                    <a:latin typeface="Avenir"/>
                    <a:ea typeface="Avenir"/>
                    <a:cs typeface="Avenir"/>
                    <a:sym typeface="Avenir"/>
                  </a:rPr>
                  <a:t>-</a:t>
                </a:r>
                <a:endParaRPr i="0" sz="1800" u="none" cap="none" strike="noStrike">
                  <a:solidFill>
                    <a:srgbClr val="666666"/>
                  </a:solidFill>
                  <a:latin typeface="Avenir"/>
                  <a:ea typeface="Avenir"/>
                  <a:cs typeface="Avenir"/>
                  <a:sym typeface="Avenir"/>
                </a:endParaRPr>
              </a:p>
            </p:txBody>
          </p:sp>
          <p:sp>
            <p:nvSpPr>
              <p:cNvPr id="308" name="Google Shape;308;p36"/>
              <p:cNvSpPr/>
              <p:nvPr/>
            </p:nvSpPr>
            <p:spPr>
              <a:xfrm>
                <a:off x="5542" y="1432"/>
                <a:ext cx="30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000"/>
                  <a:buFont typeface="Basic"/>
                  <a:buNone/>
                </a:pPr>
                <a:r>
                  <a:rPr i="1" lang="en-US" sz="1000" u="none" cap="none" strike="noStrike">
                    <a:solidFill>
                      <a:srgbClr val="666666"/>
                    </a:solidFill>
                    <a:latin typeface="Avenir"/>
                    <a:ea typeface="Avenir"/>
                    <a:cs typeface="Avenir"/>
                    <a:sym typeface="Avenir"/>
                  </a:rPr>
                  <a:t>annually, in </a:t>
                </a:r>
                <a:endParaRPr i="0" sz="1800" u="none" cap="none" strike="noStrike">
                  <a:solidFill>
                    <a:srgbClr val="666666"/>
                  </a:solidFill>
                  <a:latin typeface="Avenir"/>
                  <a:ea typeface="Avenir"/>
                  <a:cs typeface="Avenir"/>
                  <a:sym typeface="Avenir"/>
                </a:endParaRPr>
              </a:p>
            </p:txBody>
          </p:sp>
          <p:sp>
            <p:nvSpPr>
              <p:cNvPr id="309" name="Google Shape;309;p36"/>
              <p:cNvSpPr/>
              <p:nvPr/>
            </p:nvSpPr>
            <p:spPr>
              <a:xfrm>
                <a:off x="5928" y="1432"/>
                <a:ext cx="90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000"/>
                  <a:buFont typeface="Basic"/>
                  <a:buNone/>
                </a:pPr>
                <a:r>
                  <a:rPr i="1" lang="en-US" sz="1000" u="none" cap="none" strike="noStrike">
                    <a:solidFill>
                      <a:srgbClr val="666666"/>
                    </a:solidFill>
                    <a:latin typeface="Avenir"/>
                    <a:ea typeface="Avenir"/>
                    <a:cs typeface="Avenir"/>
                    <a:sym typeface="Avenir"/>
                  </a:rPr>
                  <a:t>January and July, by employees </a:t>
                </a:r>
                <a:endParaRPr i="0" sz="1800" u="none" cap="none" strike="noStrike">
                  <a:solidFill>
                    <a:srgbClr val="666666"/>
                  </a:solidFill>
                  <a:latin typeface="Avenir"/>
                  <a:ea typeface="Avenir"/>
                  <a:cs typeface="Avenir"/>
                  <a:sym typeface="Avenir"/>
                </a:endParaRPr>
              </a:p>
            </p:txBody>
          </p:sp>
          <p:sp>
            <p:nvSpPr>
              <p:cNvPr id="310" name="Google Shape;310;p36"/>
              <p:cNvSpPr/>
              <p:nvPr/>
            </p:nvSpPr>
            <p:spPr>
              <a:xfrm>
                <a:off x="6901" y="1432"/>
                <a:ext cx="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000"/>
                  <a:buFont typeface="Basic"/>
                  <a:buNone/>
                </a:pPr>
                <a:r>
                  <a:rPr i="1" lang="en-US" sz="1000" u="none" cap="none" strike="noStrike">
                    <a:solidFill>
                      <a:srgbClr val="666666"/>
                    </a:solidFill>
                    <a:latin typeface="Avenir"/>
                    <a:ea typeface="Avenir"/>
                    <a:cs typeface="Avenir"/>
                    <a:sym typeface="Avenir"/>
                  </a:rPr>
                  <a:t> </a:t>
                </a:r>
                <a:endParaRPr i="0" sz="1800" u="none" cap="none" strike="noStrike">
                  <a:solidFill>
                    <a:srgbClr val="666666"/>
                  </a:solidFill>
                  <a:latin typeface="Avenir"/>
                  <a:ea typeface="Avenir"/>
                  <a:cs typeface="Avenir"/>
                  <a:sym typeface="Avenir"/>
                </a:endParaRPr>
              </a:p>
            </p:txBody>
          </p:sp>
          <p:sp>
            <p:nvSpPr>
              <p:cNvPr id="311" name="Google Shape;311;p36"/>
              <p:cNvSpPr/>
              <p:nvPr/>
            </p:nvSpPr>
            <p:spPr>
              <a:xfrm>
                <a:off x="4334" y="1516"/>
                <a:ext cx="270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000"/>
                  <a:buFont typeface="Basic"/>
                  <a:buNone/>
                </a:pPr>
                <a:r>
                  <a:rPr i="1" lang="en-US" sz="1000" u="none" cap="none" strike="noStrike">
                    <a:solidFill>
                      <a:srgbClr val="666666"/>
                    </a:solidFill>
                    <a:latin typeface="Avenir"/>
                    <a:ea typeface="Avenir"/>
                    <a:cs typeface="Avenir"/>
                    <a:sym typeface="Avenir"/>
                  </a:rPr>
                  <a:t>who spend 100% of their time and effort working on one federal program or cost</a:t>
                </a:r>
                <a:endParaRPr i="0" sz="1800" u="none" cap="none" strike="noStrike">
                  <a:solidFill>
                    <a:srgbClr val="666666"/>
                  </a:solidFill>
                  <a:latin typeface="Avenir"/>
                  <a:ea typeface="Avenir"/>
                  <a:cs typeface="Avenir"/>
                  <a:sym typeface="Avenir"/>
                </a:endParaRPr>
              </a:p>
            </p:txBody>
          </p:sp>
          <p:sp>
            <p:nvSpPr>
              <p:cNvPr id="312" name="Google Shape;312;p36"/>
              <p:cNvSpPr/>
              <p:nvPr/>
            </p:nvSpPr>
            <p:spPr>
              <a:xfrm>
                <a:off x="6820" y="1516"/>
                <a:ext cx="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000"/>
                  <a:buFont typeface="Basic"/>
                  <a:buNone/>
                </a:pPr>
                <a:r>
                  <a:rPr i="1" lang="en-US" sz="1000" u="none" cap="none" strike="noStrike">
                    <a:solidFill>
                      <a:srgbClr val="666666"/>
                    </a:solidFill>
                    <a:latin typeface="Avenir"/>
                    <a:ea typeface="Avenir"/>
                    <a:cs typeface="Avenir"/>
                    <a:sym typeface="Avenir"/>
                  </a:rPr>
                  <a:t> </a:t>
                </a:r>
                <a:endParaRPr i="0" sz="1800" u="none" cap="none" strike="noStrike">
                  <a:solidFill>
                    <a:srgbClr val="666666"/>
                  </a:solidFill>
                  <a:latin typeface="Avenir"/>
                  <a:ea typeface="Avenir"/>
                  <a:cs typeface="Avenir"/>
                  <a:sym typeface="Avenir"/>
                </a:endParaRPr>
              </a:p>
            </p:txBody>
          </p:sp>
          <p:sp>
            <p:nvSpPr>
              <p:cNvPr id="313" name="Google Shape;313;p36"/>
              <p:cNvSpPr/>
              <p:nvPr/>
            </p:nvSpPr>
            <p:spPr>
              <a:xfrm>
                <a:off x="4252" y="1599"/>
                <a:ext cx="270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000"/>
                  <a:buFont typeface="Basic"/>
                  <a:buNone/>
                </a:pPr>
                <a:r>
                  <a:rPr i="1" lang="en-US" sz="1000" u="none" cap="none" strike="noStrike">
                    <a:solidFill>
                      <a:srgbClr val="666666"/>
                    </a:solidFill>
                    <a:latin typeface="Avenir"/>
                    <a:ea typeface="Avenir"/>
                    <a:cs typeface="Avenir"/>
                    <a:sym typeface="Avenir"/>
                  </a:rPr>
                  <a:t>Objective and whose salary is funded by that federal program.  The certification report</a:t>
                </a:r>
                <a:endParaRPr i="0" sz="1800" u="none" cap="none" strike="noStrike">
                  <a:solidFill>
                    <a:srgbClr val="666666"/>
                  </a:solidFill>
                  <a:latin typeface="Avenir"/>
                  <a:ea typeface="Avenir"/>
                  <a:cs typeface="Avenir"/>
                  <a:sym typeface="Avenir"/>
                </a:endParaRPr>
              </a:p>
            </p:txBody>
          </p:sp>
          <p:sp>
            <p:nvSpPr>
              <p:cNvPr id="314" name="Google Shape;314;p36"/>
              <p:cNvSpPr/>
              <p:nvPr/>
            </p:nvSpPr>
            <p:spPr>
              <a:xfrm>
                <a:off x="6901" y="1599"/>
                <a:ext cx="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000"/>
                  <a:buFont typeface="Basic"/>
                  <a:buNone/>
                </a:pPr>
                <a:r>
                  <a:rPr i="1" lang="en-US" sz="1000" u="none" cap="none" strike="noStrike">
                    <a:solidFill>
                      <a:srgbClr val="666666"/>
                    </a:solidFill>
                    <a:latin typeface="Avenir"/>
                    <a:ea typeface="Avenir"/>
                    <a:cs typeface="Avenir"/>
                    <a:sym typeface="Avenir"/>
                  </a:rPr>
                  <a:t> </a:t>
                </a:r>
                <a:endParaRPr i="0" sz="1800" u="none" cap="none" strike="noStrike">
                  <a:solidFill>
                    <a:srgbClr val="666666"/>
                  </a:solidFill>
                  <a:latin typeface="Avenir"/>
                  <a:ea typeface="Avenir"/>
                  <a:cs typeface="Avenir"/>
                  <a:sym typeface="Avenir"/>
                </a:endParaRPr>
              </a:p>
            </p:txBody>
          </p:sp>
          <p:sp>
            <p:nvSpPr>
              <p:cNvPr id="315" name="Google Shape;315;p36"/>
              <p:cNvSpPr/>
              <p:nvPr/>
            </p:nvSpPr>
            <p:spPr>
              <a:xfrm>
                <a:off x="4857" y="1682"/>
                <a:ext cx="90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000"/>
                  <a:buFont typeface="Basic"/>
                  <a:buNone/>
                </a:pPr>
                <a:r>
                  <a:rPr i="1" lang="en-US" sz="1000" u="none" cap="none" strike="noStrike">
                    <a:solidFill>
                      <a:srgbClr val="666666"/>
                    </a:solidFill>
                    <a:latin typeface="Avenir"/>
                    <a:ea typeface="Avenir"/>
                    <a:cs typeface="Avenir"/>
                    <a:sym typeface="Avenir"/>
                  </a:rPr>
                  <a:t>periods for 20XX-20XX</a:t>
                </a:r>
                <a:endParaRPr i="0" sz="1800" u="none" cap="none" strike="noStrike">
                  <a:solidFill>
                    <a:srgbClr val="666666"/>
                  </a:solidFill>
                  <a:latin typeface="Avenir"/>
                  <a:ea typeface="Avenir"/>
                  <a:cs typeface="Avenir"/>
                  <a:sym typeface="Avenir"/>
                </a:endParaRPr>
              </a:p>
            </p:txBody>
          </p:sp>
          <p:sp>
            <p:nvSpPr>
              <p:cNvPr id="316" name="Google Shape;316;p36"/>
              <p:cNvSpPr/>
              <p:nvPr/>
            </p:nvSpPr>
            <p:spPr>
              <a:xfrm>
                <a:off x="5469" y="1682"/>
                <a:ext cx="0" cy="30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chemeClr val="dk1"/>
                  </a:buClr>
                  <a:buSzPts val="1800"/>
                  <a:buFont typeface="Arial"/>
                  <a:buNone/>
                </a:pPr>
                <a:r>
                  <a:t/>
                </a:r>
                <a:endParaRPr i="0" sz="1800" u="none" cap="none" strike="noStrike">
                  <a:solidFill>
                    <a:srgbClr val="666666"/>
                  </a:solidFill>
                  <a:latin typeface="Avenir"/>
                  <a:ea typeface="Avenir"/>
                  <a:cs typeface="Avenir"/>
                  <a:sym typeface="Avenir"/>
                </a:endParaRPr>
              </a:p>
            </p:txBody>
          </p:sp>
          <p:sp>
            <p:nvSpPr>
              <p:cNvPr id="317" name="Google Shape;317;p36"/>
              <p:cNvSpPr/>
              <p:nvPr/>
            </p:nvSpPr>
            <p:spPr>
              <a:xfrm>
                <a:off x="5511" y="1682"/>
                <a:ext cx="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chemeClr val="dk1"/>
                  </a:buClr>
                  <a:buSzPts val="1800"/>
                  <a:buFont typeface="Arial"/>
                  <a:buNone/>
                </a:pPr>
                <a:r>
                  <a:t/>
                </a:r>
                <a:endParaRPr i="0" sz="1800" u="none" cap="none" strike="noStrike">
                  <a:solidFill>
                    <a:srgbClr val="666666"/>
                  </a:solidFill>
                  <a:latin typeface="Avenir"/>
                  <a:ea typeface="Avenir"/>
                  <a:cs typeface="Avenir"/>
                  <a:sym typeface="Avenir"/>
                </a:endParaRPr>
              </a:p>
            </p:txBody>
          </p:sp>
          <p:sp>
            <p:nvSpPr>
              <p:cNvPr id="318" name="Google Shape;318;p36"/>
              <p:cNvSpPr/>
              <p:nvPr/>
            </p:nvSpPr>
            <p:spPr>
              <a:xfrm>
                <a:off x="5646" y="1682"/>
                <a:ext cx="60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000"/>
                  <a:buFont typeface="Basic"/>
                  <a:buNone/>
                </a:pPr>
                <a:r>
                  <a:rPr i="1" lang="en-US" sz="1000" u="none" cap="none" strike="noStrike">
                    <a:solidFill>
                      <a:srgbClr val="666666"/>
                    </a:solidFill>
                    <a:latin typeface="Avenir"/>
                    <a:ea typeface="Avenir"/>
                    <a:cs typeface="Avenir"/>
                    <a:sym typeface="Avenir"/>
                  </a:rPr>
                  <a:t>are as follows:</a:t>
                </a:r>
                <a:endParaRPr i="0" sz="1800" u="none" cap="none" strike="noStrike">
                  <a:solidFill>
                    <a:srgbClr val="666666"/>
                  </a:solidFill>
                  <a:latin typeface="Avenir"/>
                  <a:ea typeface="Avenir"/>
                  <a:cs typeface="Avenir"/>
                  <a:sym typeface="Avenir"/>
                </a:endParaRPr>
              </a:p>
            </p:txBody>
          </p:sp>
          <p:sp>
            <p:nvSpPr>
              <p:cNvPr id="319" name="Google Shape;319;p36"/>
              <p:cNvSpPr/>
              <p:nvPr/>
            </p:nvSpPr>
            <p:spPr>
              <a:xfrm>
                <a:off x="6159" y="1682"/>
                <a:ext cx="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000"/>
                  <a:buFont typeface="Basic"/>
                  <a:buNone/>
                </a:pPr>
                <a:r>
                  <a:rPr i="1" lang="en-US" sz="1000" u="none" cap="none" strike="noStrike">
                    <a:solidFill>
                      <a:srgbClr val="666666"/>
                    </a:solidFill>
                    <a:latin typeface="Avenir"/>
                    <a:ea typeface="Avenir"/>
                    <a:cs typeface="Avenir"/>
                    <a:sym typeface="Avenir"/>
                  </a:rPr>
                  <a:t> </a:t>
                </a:r>
                <a:endParaRPr i="0" sz="1800" u="none" cap="none" strike="noStrike">
                  <a:solidFill>
                    <a:srgbClr val="666666"/>
                  </a:solidFill>
                  <a:latin typeface="Avenir"/>
                  <a:ea typeface="Avenir"/>
                  <a:cs typeface="Avenir"/>
                  <a:sym typeface="Avenir"/>
                </a:endParaRPr>
              </a:p>
            </p:txBody>
          </p:sp>
          <p:sp>
            <p:nvSpPr>
              <p:cNvPr id="320" name="Google Shape;320;p36"/>
              <p:cNvSpPr/>
              <p:nvPr/>
            </p:nvSpPr>
            <p:spPr>
              <a:xfrm>
                <a:off x="5595" y="1764"/>
                <a:ext cx="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000"/>
                  <a:buFont typeface="Basic"/>
                  <a:buNone/>
                </a:pPr>
                <a:r>
                  <a:rPr i="0" lang="en-US" sz="1000" u="none" cap="none" strike="noStrike">
                    <a:solidFill>
                      <a:srgbClr val="666666"/>
                    </a:solidFill>
                    <a:latin typeface="Avenir"/>
                    <a:ea typeface="Avenir"/>
                    <a:cs typeface="Avenir"/>
                    <a:sym typeface="Avenir"/>
                  </a:rPr>
                  <a:t> </a:t>
                </a:r>
                <a:endParaRPr i="0" sz="1800" u="none" cap="none" strike="noStrike">
                  <a:solidFill>
                    <a:srgbClr val="666666"/>
                  </a:solidFill>
                  <a:latin typeface="Avenir"/>
                  <a:ea typeface="Avenir"/>
                  <a:cs typeface="Avenir"/>
                  <a:sym typeface="Avenir"/>
                </a:endParaRPr>
              </a:p>
            </p:txBody>
          </p:sp>
          <p:sp>
            <p:nvSpPr>
              <p:cNvPr id="321" name="Google Shape;321;p36"/>
              <p:cNvSpPr/>
              <p:nvPr/>
            </p:nvSpPr>
            <p:spPr>
              <a:xfrm>
                <a:off x="4313" y="1849"/>
                <a:ext cx="60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000"/>
                  <a:buFont typeface="Basic"/>
                  <a:buNone/>
                </a:pPr>
                <a:r>
                  <a:rPr b="1" i="0" lang="en-US" sz="1000" u="none" cap="none" strike="noStrike">
                    <a:solidFill>
                      <a:srgbClr val="666666"/>
                    </a:solidFill>
                    <a:latin typeface="Avenir"/>
                    <a:ea typeface="Avenir"/>
                    <a:cs typeface="Avenir"/>
                    <a:sym typeface="Avenir"/>
                  </a:rPr>
                  <a:t>January Report </a:t>
                </a:r>
                <a:endParaRPr i="0" sz="1800" u="none" cap="none" strike="noStrike">
                  <a:solidFill>
                    <a:srgbClr val="666666"/>
                  </a:solidFill>
                  <a:latin typeface="Avenir"/>
                  <a:ea typeface="Avenir"/>
                  <a:cs typeface="Avenir"/>
                  <a:sym typeface="Avenir"/>
                </a:endParaRPr>
              </a:p>
            </p:txBody>
          </p:sp>
          <p:sp>
            <p:nvSpPr>
              <p:cNvPr id="322" name="Google Shape;322;p36"/>
              <p:cNvSpPr/>
              <p:nvPr/>
            </p:nvSpPr>
            <p:spPr>
              <a:xfrm>
                <a:off x="4791" y="1849"/>
                <a:ext cx="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000"/>
                  <a:buFont typeface="Basic"/>
                  <a:buNone/>
                </a:pPr>
                <a:r>
                  <a:rPr b="1" i="0" lang="en-US" sz="1000" u="none" cap="none" strike="noStrike">
                    <a:solidFill>
                      <a:srgbClr val="666666"/>
                    </a:solidFill>
                    <a:latin typeface="Avenir"/>
                    <a:ea typeface="Avenir"/>
                    <a:cs typeface="Avenir"/>
                    <a:sym typeface="Avenir"/>
                  </a:rPr>
                  <a:t>–</a:t>
                </a:r>
                <a:endParaRPr i="0" sz="1800" u="none" cap="none" strike="noStrike">
                  <a:solidFill>
                    <a:srgbClr val="666666"/>
                  </a:solidFill>
                  <a:latin typeface="Avenir"/>
                  <a:ea typeface="Avenir"/>
                  <a:cs typeface="Avenir"/>
                  <a:sym typeface="Avenir"/>
                </a:endParaRPr>
              </a:p>
            </p:txBody>
          </p:sp>
          <p:sp>
            <p:nvSpPr>
              <p:cNvPr id="323" name="Google Shape;323;p36"/>
              <p:cNvSpPr/>
              <p:nvPr/>
            </p:nvSpPr>
            <p:spPr>
              <a:xfrm>
                <a:off x="4828" y="1849"/>
                <a:ext cx="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000"/>
                  <a:buFont typeface="Basic"/>
                  <a:buNone/>
                </a:pPr>
                <a:r>
                  <a:rPr b="1" i="0" lang="en-US" sz="1000" u="none" cap="none" strike="noStrike">
                    <a:solidFill>
                      <a:srgbClr val="666666"/>
                    </a:solidFill>
                    <a:latin typeface="Avenir"/>
                    <a:ea typeface="Avenir"/>
                    <a:cs typeface="Avenir"/>
                    <a:sym typeface="Avenir"/>
                  </a:rPr>
                  <a:t> </a:t>
                </a:r>
                <a:endParaRPr i="0" sz="1800" u="none" cap="none" strike="noStrike">
                  <a:solidFill>
                    <a:srgbClr val="666666"/>
                  </a:solidFill>
                  <a:latin typeface="Avenir"/>
                  <a:ea typeface="Avenir"/>
                  <a:cs typeface="Avenir"/>
                  <a:sym typeface="Avenir"/>
                </a:endParaRPr>
              </a:p>
            </p:txBody>
          </p:sp>
          <p:sp>
            <p:nvSpPr>
              <p:cNvPr id="324" name="Google Shape;324;p36"/>
              <p:cNvSpPr/>
              <p:nvPr/>
            </p:nvSpPr>
            <p:spPr>
              <a:xfrm>
                <a:off x="4847" y="1849"/>
                <a:ext cx="60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000"/>
                  <a:buFont typeface="Basic"/>
                  <a:buNone/>
                </a:pPr>
                <a:r>
                  <a:rPr b="1" i="0" lang="en-US" sz="1000" u="none" cap="none" strike="noStrike">
                    <a:solidFill>
                      <a:srgbClr val="666666"/>
                    </a:solidFill>
                    <a:latin typeface="Avenir"/>
                    <a:ea typeface="Avenir"/>
                    <a:cs typeface="Avenir"/>
                    <a:sym typeface="Avenir"/>
                  </a:rPr>
                  <a:t>Covers July 1, XXXX(</a:t>
                </a:r>
                <a:endParaRPr i="0" sz="1800" u="none" cap="none" strike="noStrike">
                  <a:solidFill>
                    <a:srgbClr val="666666"/>
                  </a:solidFill>
                  <a:latin typeface="Avenir"/>
                  <a:ea typeface="Avenir"/>
                  <a:cs typeface="Avenir"/>
                  <a:sym typeface="Avenir"/>
                </a:endParaRPr>
              </a:p>
            </p:txBody>
          </p:sp>
          <p:sp>
            <p:nvSpPr>
              <p:cNvPr id="325" name="Google Shape;325;p36"/>
              <p:cNvSpPr/>
              <p:nvPr/>
            </p:nvSpPr>
            <p:spPr>
              <a:xfrm>
                <a:off x="5496" y="1849"/>
                <a:ext cx="60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000"/>
                  <a:buFont typeface="Basic"/>
                  <a:buNone/>
                </a:pPr>
                <a:r>
                  <a:rPr b="1" i="0" lang="en-US" sz="1000" u="none" cap="none" strike="noStrike">
                    <a:solidFill>
                      <a:srgbClr val="666666"/>
                    </a:solidFill>
                    <a:latin typeface="Avenir"/>
                    <a:ea typeface="Avenir"/>
                    <a:cs typeface="Avenir"/>
                    <a:sym typeface="Avenir"/>
                  </a:rPr>
                  <a:t>YEAR) through</a:t>
                </a:r>
                <a:endParaRPr i="0" sz="1800" u="none" cap="none" strike="noStrike">
                  <a:solidFill>
                    <a:srgbClr val="666666"/>
                  </a:solidFill>
                  <a:latin typeface="Avenir"/>
                  <a:ea typeface="Avenir"/>
                  <a:cs typeface="Avenir"/>
                  <a:sym typeface="Avenir"/>
                </a:endParaRPr>
              </a:p>
            </p:txBody>
          </p:sp>
          <p:sp>
            <p:nvSpPr>
              <p:cNvPr id="326" name="Google Shape;326;p36"/>
              <p:cNvSpPr/>
              <p:nvPr/>
            </p:nvSpPr>
            <p:spPr>
              <a:xfrm>
                <a:off x="5955" y="1849"/>
                <a:ext cx="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000"/>
                  <a:buFont typeface="Basic"/>
                  <a:buNone/>
                </a:pPr>
                <a:r>
                  <a:rPr b="1" i="0" lang="en-US" sz="1000" u="none" cap="none" strike="noStrike">
                    <a:solidFill>
                      <a:srgbClr val="666666"/>
                    </a:solidFill>
                    <a:latin typeface="Avenir"/>
                    <a:ea typeface="Avenir"/>
                    <a:cs typeface="Avenir"/>
                    <a:sym typeface="Avenir"/>
                  </a:rPr>
                  <a:t> </a:t>
                </a:r>
                <a:endParaRPr i="0" sz="1800" u="none" cap="none" strike="noStrike">
                  <a:solidFill>
                    <a:srgbClr val="666666"/>
                  </a:solidFill>
                  <a:latin typeface="Avenir"/>
                  <a:ea typeface="Avenir"/>
                  <a:cs typeface="Avenir"/>
                  <a:sym typeface="Avenir"/>
                </a:endParaRPr>
              </a:p>
            </p:txBody>
          </p:sp>
          <p:sp>
            <p:nvSpPr>
              <p:cNvPr id="327" name="Google Shape;327;p36"/>
              <p:cNvSpPr/>
              <p:nvPr/>
            </p:nvSpPr>
            <p:spPr>
              <a:xfrm>
                <a:off x="5973" y="1849"/>
                <a:ext cx="90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000"/>
                  <a:buFont typeface="Basic"/>
                  <a:buNone/>
                </a:pPr>
                <a:r>
                  <a:rPr b="1" i="0" lang="en-US" sz="1000" u="none" cap="none" strike="noStrike">
                    <a:solidFill>
                      <a:srgbClr val="666666"/>
                    </a:solidFill>
                    <a:latin typeface="Avenir"/>
                    <a:ea typeface="Avenir"/>
                    <a:cs typeface="Avenir"/>
                    <a:sym typeface="Avenir"/>
                  </a:rPr>
                  <a:t>December 31, XXXX (YEAR)</a:t>
                </a:r>
                <a:endParaRPr i="0" sz="1800" u="none" cap="none" strike="noStrike">
                  <a:solidFill>
                    <a:srgbClr val="666666"/>
                  </a:solidFill>
                  <a:latin typeface="Avenir"/>
                  <a:ea typeface="Avenir"/>
                  <a:cs typeface="Avenir"/>
                  <a:sym typeface="Avenir"/>
                </a:endParaRPr>
              </a:p>
            </p:txBody>
          </p:sp>
          <p:sp>
            <p:nvSpPr>
              <p:cNvPr id="328" name="Google Shape;328;p36"/>
              <p:cNvSpPr/>
              <p:nvPr/>
            </p:nvSpPr>
            <p:spPr>
              <a:xfrm>
                <a:off x="6840" y="1849"/>
                <a:ext cx="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000"/>
                  <a:buFont typeface="Basic"/>
                  <a:buNone/>
                </a:pPr>
                <a:r>
                  <a:rPr b="1" i="0" lang="en-US" sz="1000" u="none" cap="none" strike="noStrike">
                    <a:solidFill>
                      <a:srgbClr val="666666"/>
                    </a:solidFill>
                    <a:latin typeface="Avenir"/>
                    <a:ea typeface="Avenir"/>
                    <a:cs typeface="Avenir"/>
                    <a:sym typeface="Avenir"/>
                  </a:rPr>
                  <a:t> </a:t>
                </a:r>
                <a:endParaRPr i="0" sz="1800" u="none" cap="none" strike="noStrike">
                  <a:solidFill>
                    <a:srgbClr val="666666"/>
                  </a:solidFill>
                  <a:latin typeface="Avenir"/>
                  <a:ea typeface="Avenir"/>
                  <a:cs typeface="Avenir"/>
                  <a:sym typeface="Avenir"/>
                </a:endParaRPr>
              </a:p>
            </p:txBody>
          </p:sp>
          <p:sp>
            <p:nvSpPr>
              <p:cNvPr id="329" name="Google Shape;329;p36"/>
              <p:cNvSpPr/>
              <p:nvPr/>
            </p:nvSpPr>
            <p:spPr>
              <a:xfrm>
                <a:off x="4391" y="1933"/>
                <a:ext cx="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000"/>
                  <a:buFont typeface="Basic"/>
                  <a:buNone/>
                </a:pPr>
                <a:r>
                  <a:rPr b="1" i="0" lang="en-US" sz="1000" u="none" cap="none" strike="noStrike">
                    <a:solidFill>
                      <a:srgbClr val="666666"/>
                    </a:solidFill>
                    <a:latin typeface="Avenir"/>
                    <a:ea typeface="Avenir"/>
                    <a:cs typeface="Avenir"/>
                    <a:sym typeface="Avenir"/>
                  </a:rPr>
                  <a:t>Jul</a:t>
                </a:r>
                <a:endParaRPr i="0" sz="1800" u="none" cap="none" strike="noStrike">
                  <a:solidFill>
                    <a:srgbClr val="666666"/>
                  </a:solidFill>
                  <a:latin typeface="Avenir"/>
                  <a:ea typeface="Avenir"/>
                  <a:cs typeface="Avenir"/>
                  <a:sym typeface="Avenir"/>
                </a:endParaRPr>
              </a:p>
            </p:txBody>
          </p:sp>
          <p:sp>
            <p:nvSpPr>
              <p:cNvPr id="330" name="Google Shape;330;p36"/>
              <p:cNvSpPr/>
              <p:nvPr/>
            </p:nvSpPr>
            <p:spPr>
              <a:xfrm>
                <a:off x="4475" y="1933"/>
                <a:ext cx="30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000"/>
                  <a:buFont typeface="Basic"/>
                  <a:buNone/>
                </a:pPr>
                <a:r>
                  <a:rPr b="1" i="0" lang="en-US" sz="1000" u="none" cap="none" strike="noStrike">
                    <a:solidFill>
                      <a:srgbClr val="666666"/>
                    </a:solidFill>
                    <a:latin typeface="Avenir"/>
                    <a:ea typeface="Avenir"/>
                    <a:cs typeface="Avenir"/>
                    <a:sym typeface="Avenir"/>
                  </a:rPr>
                  <a:t>y Report </a:t>
                </a:r>
                <a:endParaRPr i="0" sz="1800" u="none" cap="none" strike="noStrike">
                  <a:solidFill>
                    <a:srgbClr val="666666"/>
                  </a:solidFill>
                  <a:latin typeface="Avenir"/>
                  <a:ea typeface="Avenir"/>
                  <a:cs typeface="Avenir"/>
                  <a:sym typeface="Avenir"/>
                </a:endParaRPr>
              </a:p>
            </p:txBody>
          </p:sp>
          <p:sp>
            <p:nvSpPr>
              <p:cNvPr id="331" name="Google Shape;331;p36"/>
              <p:cNvSpPr/>
              <p:nvPr/>
            </p:nvSpPr>
            <p:spPr>
              <a:xfrm>
                <a:off x="4748" y="1933"/>
                <a:ext cx="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000"/>
                  <a:buFont typeface="Basic"/>
                  <a:buNone/>
                </a:pPr>
                <a:r>
                  <a:rPr b="1" i="0" lang="en-US" sz="1000" u="none" cap="none" strike="noStrike">
                    <a:solidFill>
                      <a:srgbClr val="666666"/>
                    </a:solidFill>
                    <a:latin typeface="Avenir"/>
                    <a:ea typeface="Avenir"/>
                    <a:cs typeface="Avenir"/>
                    <a:sym typeface="Avenir"/>
                  </a:rPr>
                  <a:t>–</a:t>
                </a:r>
                <a:endParaRPr i="0" sz="1800" u="none" cap="none" strike="noStrike">
                  <a:solidFill>
                    <a:srgbClr val="666666"/>
                  </a:solidFill>
                  <a:latin typeface="Avenir"/>
                  <a:ea typeface="Avenir"/>
                  <a:cs typeface="Avenir"/>
                  <a:sym typeface="Avenir"/>
                </a:endParaRPr>
              </a:p>
            </p:txBody>
          </p:sp>
          <p:sp>
            <p:nvSpPr>
              <p:cNvPr id="332" name="Google Shape;332;p36"/>
              <p:cNvSpPr/>
              <p:nvPr/>
            </p:nvSpPr>
            <p:spPr>
              <a:xfrm>
                <a:off x="4786" y="1933"/>
                <a:ext cx="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000"/>
                  <a:buFont typeface="Basic"/>
                  <a:buNone/>
                </a:pPr>
                <a:r>
                  <a:rPr b="1" i="0" lang="en-US" sz="1000" u="none" cap="none" strike="noStrike">
                    <a:solidFill>
                      <a:srgbClr val="666666"/>
                    </a:solidFill>
                    <a:latin typeface="Avenir"/>
                    <a:ea typeface="Avenir"/>
                    <a:cs typeface="Avenir"/>
                    <a:sym typeface="Avenir"/>
                  </a:rPr>
                  <a:t> </a:t>
                </a:r>
                <a:endParaRPr i="0" sz="1800" u="none" cap="none" strike="noStrike">
                  <a:solidFill>
                    <a:srgbClr val="666666"/>
                  </a:solidFill>
                  <a:latin typeface="Avenir"/>
                  <a:ea typeface="Avenir"/>
                  <a:cs typeface="Avenir"/>
                  <a:sym typeface="Avenir"/>
                </a:endParaRPr>
              </a:p>
            </p:txBody>
          </p:sp>
          <p:sp>
            <p:nvSpPr>
              <p:cNvPr id="333" name="Google Shape;333;p36"/>
              <p:cNvSpPr/>
              <p:nvPr/>
            </p:nvSpPr>
            <p:spPr>
              <a:xfrm>
                <a:off x="4804" y="1933"/>
                <a:ext cx="210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000"/>
                  <a:buFont typeface="Basic"/>
                  <a:buNone/>
                </a:pPr>
                <a:r>
                  <a:rPr b="1" i="0" lang="en-US" sz="1000" u="none" cap="none" strike="noStrike">
                    <a:solidFill>
                      <a:srgbClr val="666666"/>
                    </a:solidFill>
                    <a:latin typeface="Avenir"/>
                    <a:ea typeface="Avenir"/>
                    <a:cs typeface="Avenir"/>
                    <a:sym typeface="Avenir"/>
                  </a:rPr>
                  <a:t>Covers January 1, XXXX (YEAR) through June 30, XXXX (YEAR)</a:t>
                </a:r>
                <a:endParaRPr i="0" sz="1800" u="none" cap="none" strike="noStrike">
                  <a:solidFill>
                    <a:srgbClr val="666666"/>
                  </a:solidFill>
                  <a:latin typeface="Avenir"/>
                  <a:ea typeface="Avenir"/>
                  <a:cs typeface="Avenir"/>
                  <a:sym typeface="Avenir"/>
                </a:endParaRPr>
              </a:p>
            </p:txBody>
          </p:sp>
          <p:sp>
            <p:nvSpPr>
              <p:cNvPr id="334" name="Google Shape;334;p36"/>
              <p:cNvSpPr/>
              <p:nvPr/>
            </p:nvSpPr>
            <p:spPr>
              <a:xfrm>
                <a:off x="6763" y="1933"/>
                <a:ext cx="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000"/>
                  <a:buFont typeface="Basic"/>
                  <a:buNone/>
                </a:pPr>
                <a:r>
                  <a:rPr b="1" i="0" lang="en-US" sz="1000" u="none" cap="none" strike="noStrike">
                    <a:solidFill>
                      <a:srgbClr val="666666"/>
                    </a:solidFill>
                    <a:latin typeface="Avenir"/>
                    <a:ea typeface="Avenir"/>
                    <a:cs typeface="Avenir"/>
                    <a:sym typeface="Avenir"/>
                  </a:rPr>
                  <a:t> </a:t>
                </a:r>
                <a:endParaRPr i="0" sz="1800" u="none" cap="none" strike="noStrike">
                  <a:solidFill>
                    <a:srgbClr val="666666"/>
                  </a:solidFill>
                  <a:latin typeface="Avenir"/>
                  <a:ea typeface="Avenir"/>
                  <a:cs typeface="Avenir"/>
                  <a:sym typeface="Avenir"/>
                </a:endParaRPr>
              </a:p>
            </p:txBody>
          </p:sp>
          <p:sp>
            <p:nvSpPr>
              <p:cNvPr id="335" name="Google Shape;335;p36"/>
              <p:cNvSpPr/>
              <p:nvPr/>
            </p:nvSpPr>
            <p:spPr>
              <a:xfrm>
                <a:off x="5577" y="2014"/>
                <a:ext cx="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900"/>
                  <a:buFont typeface="Basic"/>
                  <a:buNone/>
                </a:pPr>
                <a:r>
                  <a:rPr b="1" i="0" lang="en-US" sz="900" u="none" cap="none" strike="noStrike">
                    <a:solidFill>
                      <a:srgbClr val="666666"/>
                    </a:solidFill>
                    <a:latin typeface="Avenir"/>
                    <a:ea typeface="Avenir"/>
                    <a:cs typeface="Avenir"/>
                    <a:sym typeface="Avenir"/>
                  </a:rPr>
                  <a:t> </a:t>
                </a:r>
                <a:endParaRPr i="0" sz="1800" u="none" cap="none" strike="noStrike">
                  <a:solidFill>
                    <a:srgbClr val="666666"/>
                  </a:solidFill>
                  <a:latin typeface="Avenir"/>
                  <a:ea typeface="Avenir"/>
                  <a:cs typeface="Avenir"/>
                  <a:sym typeface="Avenir"/>
                </a:endParaRPr>
              </a:p>
            </p:txBody>
          </p:sp>
          <p:sp>
            <p:nvSpPr>
              <p:cNvPr id="336" name="Google Shape;336;p36"/>
              <p:cNvSpPr/>
              <p:nvPr/>
            </p:nvSpPr>
            <p:spPr>
              <a:xfrm>
                <a:off x="4112" y="2100"/>
                <a:ext cx="3000" cy="0"/>
              </a:xfrm>
              <a:prstGeom prst="rect">
                <a:avLst/>
              </a:pr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i="0" sz="1800" u="none" cap="none" strike="noStrike">
                  <a:solidFill>
                    <a:srgbClr val="666666"/>
                  </a:solidFill>
                  <a:latin typeface="Avenir"/>
                  <a:ea typeface="Avenir"/>
                  <a:cs typeface="Avenir"/>
                  <a:sym typeface="Avenir"/>
                </a:endParaRPr>
              </a:p>
            </p:txBody>
          </p:sp>
          <p:sp>
            <p:nvSpPr>
              <p:cNvPr id="337" name="Google Shape;337;p36"/>
              <p:cNvSpPr/>
              <p:nvPr/>
            </p:nvSpPr>
            <p:spPr>
              <a:xfrm>
                <a:off x="5577" y="2102"/>
                <a:ext cx="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900"/>
                  <a:buFont typeface="Basic"/>
                  <a:buNone/>
                </a:pPr>
                <a:r>
                  <a:rPr b="1" i="0" lang="en-US" sz="900" u="none" cap="none" strike="noStrike">
                    <a:solidFill>
                      <a:srgbClr val="666666"/>
                    </a:solidFill>
                    <a:latin typeface="Avenir"/>
                    <a:ea typeface="Avenir"/>
                    <a:cs typeface="Avenir"/>
                    <a:sym typeface="Avenir"/>
                  </a:rPr>
                  <a:t> </a:t>
                </a:r>
                <a:endParaRPr i="0" sz="1800" u="none" cap="none" strike="noStrike">
                  <a:solidFill>
                    <a:srgbClr val="666666"/>
                  </a:solidFill>
                  <a:latin typeface="Avenir"/>
                  <a:ea typeface="Avenir"/>
                  <a:cs typeface="Avenir"/>
                  <a:sym typeface="Avenir"/>
                </a:endParaRPr>
              </a:p>
            </p:txBody>
          </p:sp>
          <p:sp>
            <p:nvSpPr>
              <p:cNvPr id="338" name="Google Shape;338;p36"/>
              <p:cNvSpPr/>
              <p:nvPr/>
            </p:nvSpPr>
            <p:spPr>
              <a:xfrm>
                <a:off x="4226" y="2180"/>
                <a:ext cx="30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000"/>
                  <a:buFont typeface="Basic"/>
                  <a:buNone/>
                </a:pPr>
                <a:r>
                  <a:rPr b="1" i="0" lang="en-US" sz="1000" u="none" cap="none" strike="noStrike">
                    <a:solidFill>
                      <a:srgbClr val="666666"/>
                    </a:solidFill>
                    <a:latin typeface="Avenir"/>
                    <a:ea typeface="Avenir"/>
                    <a:cs typeface="Avenir"/>
                    <a:sym typeface="Avenir"/>
                  </a:rPr>
                  <a:t>I certify that</a:t>
                </a:r>
                <a:endParaRPr i="0" sz="1800" u="none" cap="none" strike="noStrike">
                  <a:solidFill>
                    <a:srgbClr val="666666"/>
                  </a:solidFill>
                  <a:latin typeface="Avenir"/>
                  <a:ea typeface="Avenir"/>
                  <a:cs typeface="Avenir"/>
                  <a:sym typeface="Avenir"/>
                </a:endParaRPr>
              </a:p>
            </p:txBody>
          </p:sp>
          <p:sp>
            <p:nvSpPr>
              <p:cNvPr id="339" name="Google Shape;339;p36"/>
              <p:cNvSpPr/>
              <p:nvPr/>
            </p:nvSpPr>
            <p:spPr>
              <a:xfrm>
                <a:off x="4622" y="2180"/>
                <a:ext cx="30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000"/>
                  <a:buFont typeface="Basic"/>
                  <a:buNone/>
                </a:pPr>
                <a:r>
                  <a:rPr b="1" i="0" lang="en-US" sz="1000" u="none" cap="none" strike="noStrike">
                    <a:solidFill>
                      <a:srgbClr val="666666"/>
                    </a:solidFill>
                    <a:latin typeface="Avenir"/>
                    <a:ea typeface="Avenir"/>
                    <a:cs typeface="Avenir"/>
                    <a:sym typeface="Avenir"/>
                  </a:rPr>
                  <a:t>{Staff Name}</a:t>
                </a:r>
                <a:endParaRPr i="0" sz="1800" u="none" cap="none" strike="noStrike">
                  <a:solidFill>
                    <a:srgbClr val="666666"/>
                  </a:solidFill>
                  <a:latin typeface="Avenir"/>
                  <a:ea typeface="Avenir"/>
                  <a:cs typeface="Avenir"/>
                  <a:sym typeface="Avenir"/>
                </a:endParaRPr>
              </a:p>
            </p:txBody>
          </p:sp>
          <p:sp>
            <p:nvSpPr>
              <p:cNvPr id="340" name="Google Shape;340;p36"/>
              <p:cNvSpPr/>
              <p:nvPr/>
            </p:nvSpPr>
            <p:spPr>
              <a:xfrm>
                <a:off x="5087" y="2180"/>
                <a:ext cx="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000"/>
                  <a:buFont typeface="Basic"/>
                  <a:buNone/>
                </a:pPr>
                <a:r>
                  <a:rPr b="1" i="0" lang="en-US" sz="1000" u="none" cap="none" strike="noStrike">
                    <a:solidFill>
                      <a:srgbClr val="666666"/>
                    </a:solidFill>
                    <a:latin typeface="Avenir"/>
                    <a:ea typeface="Avenir"/>
                    <a:cs typeface="Avenir"/>
                    <a:sym typeface="Avenir"/>
                  </a:rPr>
                  <a:t>,</a:t>
                </a:r>
                <a:endParaRPr i="0" sz="1800" u="none" cap="none" strike="noStrike">
                  <a:solidFill>
                    <a:srgbClr val="666666"/>
                  </a:solidFill>
                  <a:latin typeface="Avenir"/>
                  <a:ea typeface="Avenir"/>
                  <a:cs typeface="Avenir"/>
                  <a:sym typeface="Avenir"/>
                </a:endParaRPr>
              </a:p>
            </p:txBody>
          </p:sp>
          <p:sp>
            <p:nvSpPr>
              <p:cNvPr id="341" name="Google Shape;341;p36"/>
              <p:cNvSpPr/>
              <p:nvPr/>
            </p:nvSpPr>
            <p:spPr>
              <a:xfrm>
                <a:off x="5105" y="2180"/>
                <a:ext cx="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000"/>
                  <a:buFont typeface="Basic"/>
                  <a:buNone/>
                </a:pPr>
                <a:r>
                  <a:rPr b="1" i="0" lang="en-US" sz="1000" u="none" cap="none" strike="noStrike">
                    <a:solidFill>
                      <a:srgbClr val="666666"/>
                    </a:solidFill>
                    <a:latin typeface="Avenir"/>
                    <a:ea typeface="Avenir"/>
                    <a:cs typeface="Avenir"/>
                    <a:sym typeface="Avenir"/>
                  </a:rPr>
                  <a:t> </a:t>
                </a:r>
                <a:endParaRPr i="0" sz="1800" u="none" cap="none" strike="noStrike">
                  <a:solidFill>
                    <a:srgbClr val="666666"/>
                  </a:solidFill>
                  <a:latin typeface="Avenir"/>
                  <a:ea typeface="Avenir"/>
                  <a:cs typeface="Avenir"/>
                  <a:sym typeface="Avenir"/>
                </a:endParaRPr>
              </a:p>
            </p:txBody>
          </p:sp>
          <p:sp>
            <p:nvSpPr>
              <p:cNvPr id="342" name="Google Shape;342;p36"/>
              <p:cNvSpPr/>
              <p:nvPr/>
            </p:nvSpPr>
            <p:spPr>
              <a:xfrm>
                <a:off x="5124" y="2180"/>
                <a:ext cx="180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000"/>
                  <a:buFont typeface="Basic"/>
                  <a:buNone/>
                </a:pPr>
                <a:r>
                  <a:rPr b="1" i="0" lang="en-US" sz="1000" u="none" cap="none" strike="noStrike">
                    <a:solidFill>
                      <a:srgbClr val="666666"/>
                    </a:solidFill>
                    <a:latin typeface="Avenir"/>
                    <a:ea typeface="Avenir"/>
                    <a:cs typeface="Avenir"/>
                    <a:sym typeface="Avenir"/>
                  </a:rPr>
                  <a:t>worked solely on Title I program activities for the period of</a:t>
                </a:r>
                <a:endParaRPr i="0" sz="1800" u="none" cap="none" strike="noStrike">
                  <a:solidFill>
                    <a:srgbClr val="666666"/>
                  </a:solidFill>
                  <a:latin typeface="Avenir"/>
                  <a:ea typeface="Avenir"/>
                  <a:cs typeface="Avenir"/>
                  <a:sym typeface="Avenir"/>
                </a:endParaRPr>
              </a:p>
            </p:txBody>
          </p:sp>
          <p:sp>
            <p:nvSpPr>
              <p:cNvPr id="343" name="Google Shape;343;p36"/>
              <p:cNvSpPr/>
              <p:nvPr/>
            </p:nvSpPr>
            <p:spPr>
              <a:xfrm>
                <a:off x="6928" y="2180"/>
                <a:ext cx="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000"/>
                  <a:buFont typeface="Basic"/>
                  <a:buNone/>
                </a:pPr>
                <a:r>
                  <a:rPr b="1" i="0" lang="en-US" sz="1000" u="none" cap="none" strike="noStrike">
                    <a:solidFill>
                      <a:srgbClr val="666666"/>
                    </a:solidFill>
                    <a:latin typeface="Avenir"/>
                    <a:ea typeface="Avenir"/>
                    <a:cs typeface="Avenir"/>
                    <a:sym typeface="Avenir"/>
                  </a:rPr>
                  <a:t> </a:t>
                </a:r>
                <a:endParaRPr i="0" sz="1800" u="none" cap="none" strike="noStrike">
                  <a:solidFill>
                    <a:srgbClr val="666666"/>
                  </a:solidFill>
                  <a:latin typeface="Avenir"/>
                  <a:ea typeface="Avenir"/>
                  <a:cs typeface="Avenir"/>
                  <a:sym typeface="Avenir"/>
                </a:endParaRPr>
              </a:p>
            </p:txBody>
          </p:sp>
          <p:sp>
            <p:nvSpPr>
              <p:cNvPr id="344" name="Google Shape;344;p36"/>
              <p:cNvSpPr/>
              <p:nvPr/>
            </p:nvSpPr>
            <p:spPr>
              <a:xfrm>
                <a:off x="4761" y="2264"/>
                <a:ext cx="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000"/>
                  <a:buFont typeface="Basic"/>
                  <a:buNone/>
                </a:pPr>
                <a:r>
                  <a:rPr b="1" i="0" lang="en-US" sz="1000" u="none" cap="none" strike="noStrike">
                    <a:solidFill>
                      <a:srgbClr val="666666"/>
                    </a:solidFill>
                    <a:latin typeface="Avenir"/>
                    <a:ea typeface="Avenir"/>
                    <a:cs typeface="Avenir"/>
                    <a:sym typeface="Avenir"/>
                  </a:rPr>
                  <a:t> </a:t>
                </a:r>
                <a:endParaRPr i="0" sz="1800" u="none" cap="none" strike="noStrike">
                  <a:solidFill>
                    <a:srgbClr val="666666"/>
                  </a:solidFill>
                  <a:latin typeface="Avenir"/>
                  <a:ea typeface="Avenir"/>
                  <a:cs typeface="Avenir"/>
                  <a:sym typeface="Avenir"/>
                </a:endParaRPr>
              </a:p>
            </p:txBody>
          </p:sp>
          <p:sp>
            <p:nvSpPr>
              <p:cNvPr id="345" name="Google Shape;345;p36"/>
              <p:cNvSpPr/>
              <p:nvPr/>
            </p:nvSpPr>
            <p:spPr>
              <a:xfrm>
                <a:off x="4780" y="2264"/>
                <a:ext cx="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000"/>
                  <a:buFont typeface="Basic"/>
                  <a:buNone/>
                </a:pPr>
                <a:r>
                  <a:rPr b="1" i="0" lang="en-US" sz="1000" u="none" cap="none" strike="noStrike">
                    <a:solidFill>
                      <a:srgbClr val="666666"/>
                    </a:solidFill>
                    <a:latin typeface="Avenir"/>
                    <a:ea typeface="Avenir"/>
                    <a:cs typeface="Avenir"/>
                    <a:sym typeface="Avenir"/>
                  </a:rPr>
                  <a:t>J</a:t>
                </a:r>
                <a:endParaRPr i="0" sz="1800" u="none" cap="none" strike="noStrike">
                  <a:solidFill>
                    <a:srgbClr val="666666"/>
                  </a:solidFill>
                  <a:latin typeface="Avenir"/>
                  <a:ea typeface="Avenir"/>
                  <a:cs typeface="Avenir"/>
                  <a:sym typeface="Avenir"/>
                </a:endParaRPr>
              </a:p>
            </p:txBody>
          </p:sp>
          <p:sp>
            <p:nvSpPr>
              <p:cNvPr id="346" name="Google Shape;346;p36"/>
              <p:cNvSpPr/>
              <p:nvPr/>
            </p:nvSpPr>
            <p:spPr>
              <a:xfrm>
                <a:off x="4802" y="2264"/>
                <a:ext cx="30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000"/>
                  <a:buFont typeface="Basic"/>
                  <a:buNone/>
                </a:pPr>
                <a:r>
                  <a:rPr b="1" i="0" lang="en-US" sz="1000" u="none" cap="none" strike="noStrike">
                    <a:solidFill>
                      <a:srgbClr val="666666"/>
                    </a:solidFill>
                    <a:latin typeface="Avenir"/>
                    <a:ea typeface="Avenir"/>
                    <a:cs typeface="Avenir"/>
                    <a:sym typeface="Avenir"/>
                  </a:rPr>
                  <a:t>uly </a:t>
                </a:r>
                <a:endParaRPr i="0" sz="1800" u="none" cap="none" strike="noStrike">
                  <a:solidFill>
                    <a:srgbClr val="666666"/>
                  </a:solidFill>
                  <a:latin typeface="Avenir"/>
                  <a:ea typeface="Avenir"/>
                  <a:cs typeface="Avenir"/>
                  <a:sym typeface="Avenir"/>
                </a:endParaRPr>
              </a:p>
            </p:txBody>
          </p:sp>
          <p:sp>
            <p:nvSpPr>
              <p:cNvPr id="347" name="Google Shape;347;p36"/>
              <p:cNvSpPr/>
              <p:nvPr/>
            </p:nvSpPr>
            <p:spPr>
              <a:xfrm>
                <a:off x="4917" y="2264"/>
                <a:ext cx="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000"/>
                  <a:buFont typeface="Basic"/>
                  <a:buNone/>
                </a:pPr>
                <a:r>
                  <a:rPr b="1" i="0" lang="en-US" sz="1000" u="none" cap="none" strike="noStrike">
                    <a:solidFill>
                      <a:srgbClr val="666666"/>
                    </a:solidFill>
                    <a:latin typeface="Avenir"/>
                    <a:ea typeface="Avenir"/>
                    <a:cs typeface="Avenir"/>
                    <a:sym typeface="Avenir"/>
                  </a:rPr>
                  <a:t>1</a:t>
                </a:r>
                <a:endParaRPr i="0" sz="1800" u="none" cap="none" strike="noStrike">
                  <a:solidFill>
                    <a:srgbClr val="666666"/>
                  </a:solidFill>
                  <a:latin typeface="Avenir"/>
                  <a:ea typeface="Avenir"/>
                  <a:cs typeface="Avenir"/>
                  <a:sym typeface="Avenir"/>
                </a:endParaRPr>
              </a:p>
            </p:txBody>
          </p:sp>
          <p:sp>
            <p:nvSpPr>
              <p:cNvPr id="348" name="Google Shape;348;p36"/>
              <p:cNvSpPr/>
              <p:nvPr/>
            </p:nvSpPr>
            <p:spPr>
              <a:xfrm>
                <a:off x="4958" y="2264"/>
                <a:ext cx="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000"/>
                  <a:buFont typeface="Basic"/>
                  <a:buNone/>
                </a:pPr>
                <a:r>
                  <a:rPr b="1" i="0" lang="en-US" sz="1000" u="none" cap="none" strike="noStrike">
                    <a:solidFill>
                      <a:srgbClr val="666666"/>
                    </a:solidFill>
                    <a:latin typeface="Avenir"/>
                    <a:ea typeface="Avenir"/>
                    <a:cs typeface="Avenir"/>
                    <a:sym typeface="Avenir"/>
                  </a:rPr>
                  <a:t>,</a:t>
                </a:r>
                <a:endParaRPr i="0" sz="1800" u="none" cap="none" strike="noStrike">
                  <a:solidFill>
                    <a:srgbClr val="666666"/>
                  </a:solidFill>
                  <a:latin typeface="Avenir"/>
                  <a:ea typeface="Avenir"/>
                  <a:cs typeface="Avenir"/>
                  <a:sym typeface="Avenir"/>
                </a:endParaRPr>
              </a:p>
            </p:txBody>
          </p:sp>
          <p:sp>
            <p:nvSpPr>
              <p:cNvPr id="349" name="Google Shape;349;p36"/>
              <p:cNvSpPr/>
              <p:nvPr/>
            </p:nvSpPr>
            <p:spPr>
              <a:xfrm>
                <a:off x="4976" y="2264"/>
                <a:ext cx="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000"/>
                  <a:buFont typeface="Basic"/>
                  <a:buNone/>
                </a:pPr>
                <a:r>
                  <a:rPr b="1" i="0" lang="en-US" sz="1000" u="none" cap="none" strike="noStrike">
                    <a:solidFill>
                      <a:srgbClr val="666666"/>
                    </a:solidFill>
                    <a:latin typeface="Avenir"/>
                    <a:ea typeface="Avenir"/>
                    <a:cs typeface="Avenir"/>
                    <a:sym typeface="Avenir"/>
                  </a:rPr>
                  <a:t> </a:t>
                </a:r>
                <a:endParaRPr i="0" sz="1800" u="none" cap="none" strike="noStrike">
                  <a:solidFill>
                    <a:srgbClr val="666666"/>
                  </a:solidFill>
                  <a:latin typeface="Avenir"/>
                  <a:ea typeface="Avenir"/>
                  <a:cs typeface="Avenir"/>
                  <a:sym typeface="Avenir"/>
                </a:endParaRPr>
              </a:p>
            </p:txBody>
          </p:sp>
          <p:sp>
            <p:nvSpPr>
              <p:cNvPr id="350" name="Google Shape;350;p36"/>
              <p:cNvSpPr/>
              <p:nvPr/>
            </p:nvSpPr>
            <p:spPr>
              <a:xfrm>
                <a:off x="4995" y="2264"/>
                <a:ext cx="30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000"/>
                  <a:buFont typeface="Basic"/>
                  <a:buNone/>
                </a:pPr>
                <a:r>
                  <a:rPr b="1" i="0" lang="en-US" sz="1000" u="none" cap="none" strike="noStrike">
                    <a:solidFill>
                      <a:srgbClr val="666666"/>
                    </a:solidFill>
                    <a:latin typeface="Avenir"/>
                    <a:ea typeface="Avenir"/>
                    <a:cs typeface="Avenir"/>
                    <a:sym typeface="Avenir"/>
                  </a:rPr>
                  <a:t>XXXX (</a:t>
                </a:r>
                <a:endParaRPr i="0" sz="1800" u="none" cap="none" strike="noStrike">
                  <a:solidFill>
                    <a:srgbClr val="666666"/>
                  </a:solidFill>
                  <a:latin typeface="Avenir"/>
                  <a:ea typeface="Avenir"/>
                  <a:cs typeface="Avenir"/>
                  <a:sym typeface="Avenir"/>
                </a:endParaRPr>
              </a:p>
            </p:txBody>
          </p:sp>
          <p:sp>
            <p:nvSpPr>
              <p:cNvPr id="351" name="Google Shape;351;p36"/>
              <p:cNvSpPr/>
              <p:nvPr/>
            </p:nvSpPr>
            <p:spPr>
              <a:xfrm>
                <a:off x="5221" y="2264"/>
                <a:ext cx="30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000"/>
                  <a:buFont typeface="Basic"/>
                  <a:buNone/>
                </a:pPr>
                <a:r>
                  <a:rPr b="1" i="0" lang="en-US" sz="1000" u="none" cap="none" strike="noStrike">
                    <a:solidFill>
                      <a:srgbClr val="666666"/>
                    </a:solidFill>
                    <a:latin typeface="Avenir"/>
                    <a:ea typeface="Avenir"/>
                    <a:cs typeface="Avenir"/>
                    <a:sym typeface="Avenir"/>
                  </a:rPr>
                  <a:t>YEAR) to</a:t>
                </a:r>
                <a:endParaRPr i="0" sz="1800" u="none" cap="none" strike="noStrike">
                  <a:solidFill>
                    <a:srgbClr val="666666"/>
                  </a:solidFill>
                  <a:latin typeface="Avenir"/>
                  <a:ea typeface="Avenir"/>
                  <a:cs typeface="Avenir"/>
                  <a:sym typeface="Avenir"/>
                </a:endParaRPr>
              </a:p>
            </p:txBody>
          </p:sp>
          <p:sp>
            <p:nvSpPr>
              <p:cNvPr id="352" name="Google Shape;352;p36"/>
              <p:cNvSpPr/>
              <p:nvPr/>
            </p:nvSpPr>
            <p:spPr>
              <a:xfrm>
                <a:off x="5489" y="2264"/>
                <a:ext cx="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000"/>
                  <a:buFont typeface="Basic"/>
                  <a:buNone/>
                </a:pPr>
                <a:r>
                  <a:rPr b="1" i="0" lang="en-US" sz="1000" u="none" cap="none" strike="noStrike">
                    <a:solidFill>
                      <a:srgbClr val="666666"/>
                    </a:solidFill>
                    <a:latin typeface="Avenir"/>
                    <a:ea typeface="Avenir"/>
                    <a:cs typeface="Avenir"/>
                    <a:sym typeface="Avenir"/>
                  </a:rPr>
                  <a:t> </a:t>
                </a:r>
                <a:endParaRPr i="0" sz="1800" u="none" cap="none" strike="noStrike">
                  <a:solidFill>
                    <a:srgbClr val="666666"/>
                  </a:solidFill>
                  <a:latin typeface="Avenir"/>
                  <a:ea typeface="Avenir"/>
                  <a:cs typeface="Avenir"/>
                  <a:sym typeface="Avenir"/>
                </a:endParaRPr>
              </a:p>
            </p:txBody>
          </p:sp>
          <p:sp>
            <p:nvSpPr>
              <p:cNvPr id="353" name="Google Shape;353;p36"/>
              <p:cNvSpPr/>
              <p:nvPr/>
            </p:nvSpPr>
            <p:spPr>
              <a:xfrm>
                <a:off x="5508" y="2264"/>
                <a:ext cx="90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000"/>
                  <a:buFont typeface="Basic"/>
                  <a:buNone/>
                </a:pPr>
                <a:r>
                  <a:rPr b="1" i="0" lang="en-US" sz="1000" u="none" cap="none" strike="noStrike">
                    <a:solidFill>
                      <a:srgbClr val="666666"/>
                    </a:solidFill>
                    <a:latin typeface="Avenir"/>
                    <a:ea typeface="Avenir"/>
                    <a:cs typeface="Avenir"/>
                    <a:sym typeface="Avenir"/>
                  </a:rPr>
                  <a:t>December 31, XXXX (YEAR)</a:t>
                </a:r>
                <a:endParaRPr i="0" sz="1800" u="none" cap="none" strike="noStrike">
                  <a:solidFill>
                    <a:srgbClr val="666666"/>
                  </a:solidFill>
                  <a:latin typeface="Avenir"/>
                  <a:ea typeface="Avenir"/>
                  <a:cs typeface="Avenir"/>
                  <a:sym typeface="Avenir"/>
                </a:endParaRPr>
              </a:p>
            </p:txBody>
          </p:sp>
          <p:sp>
            <p:nvSpPr>
              <p:cNvPr id="354" name="Google Shape;354;p36"/>
              <p:cNvSpPr/>
              <p:nvPr/>
            </p:nvSpPr>
            <p:spPr>
              <a:xfrm>
                <a:off x="6375" y="2264"/>
                <a:ext cx="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000"/>
                  <a:buFont typeface="Basic"/>
                  <a:buNone/>
                </a:pPr>
                <a:r>
                  <a:rPr b="1" i="0" lang="en-US" sz="1000" u="none" cap="none" strike="noStrike">
                    <a:solidFill>
                      <a:srgbClr val="666666"/>
                    </a:solidFill>
                    <a:latin typeface="Avenir"/>
                    <a:ea typeface="Avenir"/>
                    <a:cs typeface="Avenir"/>
                    <a:sym typeface="Avenir"/>
                  </a:rPr>
                  <a:t>.</a:t>
                </a:r>
                <a:endParaRPr i="0" sz="1800" u="none" cap="none" strike="noStrike">
                  <a:solidFill>
                    <a:srgbClr val="666666"/>
                  </a:solidFill>
                  <a:latin typeface="Avenir"/>
                  <a:ea typeface="Avenir"/>
                  <a:cs typeface="Avenir"/>
                  <a:sym typeface="Avenir"/>
                </a:endParaRPr>
              </a:p>
            </p:txBody>
          </p:sp>
          <p:sp>
            <p:nvSpPr>
              <p:cNvPr id="355" name="Google Shape;355;p36"/>
              <p:cNvSpPr/>
              <p:nvPr/>
            </p:nvSpPr>
            <p:spPr>
              <a:xfrm>
                <a:off x="6393" y="2264"/>
                <a:ext cx="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000"/>
                  <a:buFont typeface="Basic"/>
                  <a:buNone/>
                </a:pPr>
                <a:r>
                  <a:rPr b="1" i="0" lang="en-US" sz="1000" u="none" cap="none" strike="noStrike">
                    <a:solidFill>
                      <a:srgbClr val="666666"/>
                    </a:solidFill>
                    <a:latin typeface="Avenir"/>
                    <a:ea typeface="Avenir"/>
                    <a:cs typeface="Avenir"/>
                    <a:sym typeface="Avenir"/>
                  </a:rPr>
                  <a:t> </a:t>
                </a:r>
                <a:endParaRPr i="0" sz="1800" u="none" cap="none" strike="noStrike">
                  <a:solidFill>
                    <a:srgbClr val="666666"/>
                  </a:solidFill>
                  <a:latin typeface="Avenir"/>
                  <a:ea typeface="Avenir"/>
                  <a:cs typeface="Avenir"/>
                  <a:sym typeface="Avenir"/>
                </a:endParaRPr>
              </a:p>
            </p:txBody>
          </p:sp>
          <p:sp>
            <p:nvSpPr>
              <p:cNvPr id="356" name="Google Shape;356;p36"/>
              <p:cNvSpPr/>
              <p:nvPr/>
            </p:nvSpPr>
            <p:spPr>
              <a:xfrm>
                <a:off x="5577" y="2347"/>
                <a:ext cx="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000"/>
                  <a:buFont typeface="Basic"/>
                  <a:buNone/>
                </a:pPr>
                <a:r>
                  <a:rPr b="1" i="0" lang="en-US" sz="1000" u="none" cap="none" strike="noStrike">
                    <a:solidFill>
                      <a:srgbClr val="666666"/>
                    </a:solidFill>
                    <a:latin typeface="Avenir"/>
                    <a:ea typeface="Avenir"/>
                    <a:cs typeface="Avenir"/>
                    <a:sym typeface="Avenir"/>
                  </a:rPr>
                  <a:t> </a:t>
                </a:r>
                <a:endParaRPr i="0" sz="1800" u="none" cap="none" strike="noStrike">
                  <a:solidFill>
                    <a:srgbClr val="666666"/>
                  </a:solidFill>
                  <a:latin typeface="Avenir"/>
                  <a:ea typeface="Avenir"/>
                  <a:cs typeface="Avenir"/>
                  <a:sym typeface="Avenir"/>
                </a:endParaRPr>
              </a:p>
            </p:txBody>
          </p:sp>
          <p:sp>
            <p:nvSpPr>
              <p:cNvPr id="357" name="Google Shape;357;p36"/>
              <p:cNvSpPr/>
              <p:nvPr/>
            </p:nvSpPr>
            <p:spPr>
              <a:xfrm>
                <a:off x="4325" y="2430"/>
                <a:ext cx="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000"/>
                  <a:buFont typeface="Basic"/>
                  <a:buNone/>
                </a:pPr>
                <a:r>
                  <a:rPr b="1" i="0" lang="en-US" sz="1000" u="none" cap="none" strike="noStrike">
                    <a:solidFill>
                      <a:srgbClr val="666666"/>
                    </a:solidFill>
                    <a:latin typeface="Avenir"/>
                    <a:ea typeface="Avenir"/>
                    <a:cs typeface="Avenir"/>
                    <a:sym typeface="Avenir"/>
                  </a:rPr>
                  <a:t> </a:t>
                </a:r>
                <a:endParaRPr i="0" sz="1800" u="none" cap="none" strike="noStrike">
                  <a:solidFill>
                    <a:srgbClr val="666666"/>
                  </a:solidFill>
                  <a:latin typeface="Avenir"/>
                  <a:ea typeface="Avenir"/>
                  <a:cs typeface="Avenir"/>
                  <a:sym typeface="Avenir"/>
                </a:endParaRPr>
              </a:p>
            </p:txBody>
          </p:sp>
          <p:sp>
            <p:nvSpPr>
              <p:cNvPr id="358" name="Google Shape;358;p36"/>
              <p:cNvSpPr/>
              <p:nvPr/>
            </p:nvSpPr>
            <p:spPr>
              <a:xfrm>
                <a:off x="4343" y="2430"/>
                <a:ext cx="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000"/>
                  <a:buFont typeface="Basic"/>
                  <a:buNone/>
                </a:pPr>
                <a:r>
                  <a:rPr b="1" i="0" lang="en-US" sz="1000" u="none" cap="none" strike="noStrike">
                    <a:solidFill>
                      <a:srgbClr val="666666"/>
                    </a:solidFill>
                    <a:latin typeface="Avenir"/>
                    <a:ea typeface="Avenir"/>
                    <a:cs typeface="Avenir"/>
                    <a:sym typeface="Avenir"/>
                  </a:rPr>
                  <a:t> </a:t>
                </a:r>
                <a:endParaRPr i="0" sz="1800" u="none" cap="none" strike="noStrike">
                  <a:solidFill>
                    <a:srgbClr val="666666"/>
                  </a:solidFill>
                  <a:latin typeface="Avenir"/>
                  <a:ea typeface="Avenir"/>
                  <a:cs typeface="Avenir"/>
                  <a:sym typeface="Avenir"/>
                </a:endParaRPr>
              </a:p>
            </p:txBody>
          </p:sp>
          <p:sp>
            <p:nvSpPr>
              <p:cNvPr id="359" name="Google Shape;359;p36"/>
              <p:cNvSpPr/>
              <p:nvPr/>
            </p:nvSpPr>
            <p:spPr>
              <a:xfrm>
                <a:off x="4121" y="2514"/>
                <a:ext cx="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000"/>
                  <a:buFont typeface="Basic"/>
                  <a:buNone/>
                </a:pPr>
                <a:r>
                  <a:rPr b="1" i="0" lang="en-US" sz="1000" u="none" cap="none" strike="noStrike">
                    <a:solidFill>
                      <a:srgbClr val="666666"/>
                    </a:solidFill>
                    <a:latin typeface="Avenir"/>
                    <a:ea typeface="Avenir"/>
                    <a:cs typeface="Avenir"/>
                    <a:sym typeface="Avenir"/>
                  </a:rPr>
                  <a:t> </a:t>
                </a:r>
                <a:endParaRPr i="0" sz="1800" u="none" cap="none" strike="noStrike">
                  <a:solidFill>
                    <a:srgbClr val="666666"/>
                  </a:solidFill>
                  <a:latin typeface="Avenir"/>
                  <a:ea typeface="Avenir"/>
                  <a:cs typeface="Avenir"/>
                  <a:sym typeface="Avenir"/>
                </a:endParaRPr>
              </a:p>
            </p:txBody>
          </p:sp>
          <p:sp>
            <p:nvSpPr>
              <p:cNvPr id="360" name="Google Shape;360;p36"/>
              <p:cNvSpPr/>
              <p:nvPr/>
            </p:nvSpPr>
            <p:spPr>
              <a:xfrm>
                <a:off x="4121" y="2597"/>
                <a:ext cx="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000"/>
                  <a:buFont typeface="Basic"/>
                  <a:buNone/>
                </a:pPr>
                <a:r>
                  <a:rPr b="1" i="0" lang="en-US" sz="1000" u="none" cap="none" strike="noStrike">
                    <a:solidFill>
                      <a:srgbClr val="666666"/>
                    </a:solidFill>
                    <a:latin typeface="Avenir"/>
                    <a:ea typeface="Avenir"/>
                    <a:cs typeface="Avenir"/>
                    <a:sym typeface="Avenir"/>
                  </a:rPr>
                  <a:t> </a:t>
                </a:r>
                <a:endParaRPr i="0" sz="1800" u="none" cap="none" strike="noStrike">
                  <a:solidFill>
                    <a:srgbClr val="666666"/>
                  </a:solidFill>
                  <a:latin typeface="Avenir"/>
                  <a:ea typeface="Avenir"/>
                  <a:cs typeface="Avenir"/>
                  <a:sym typeface="Avenir"/>
                </a:endParaRPr>
              </a:p>
            </p:txBody>
          </p:sp>
          <p:sp>
            <p:nvSpPr>
              <p:cNvPr id="361" name="Google Shape;361;p36"/>
              <p:cNvSpPr/>
              <p:nvPr/>
            </p:nvSpPr>
            <p:spPr>
              <a:xfrm>
                <a:off x="4121" y="2681"/>
                <a:ext cx="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000"/>
                  <a:buFont typeface="Basic"/>
                  <a:buNone/>
                </a:pPr>
                <a:r>
                  <a:rPr b="1" i="0" lang="en-US" sz="1000" u="none" cap="none" strike="noStrike">
                    <a:solidFill>
                      <a:srgbClr val="666666"/>
                    </a:solidFill>
                    <a:latin typeface="Avenir"/>
                    <a:ea typeface="Avenir"/>
                    <a:cs typeface="Avenir"/>
                    <a:sym typeface="Avenir"/>
                  </a:rPr>
                  <a:t> </a:t>
                </a:r>
                <a:endParaRPr i="0" sz="1800" u="none" cap="none" strike="noStrike">
                  <a:solidFill>
                    <a:srgbClr val="666666"/>
                  </a:solidFill>
                  <a:latin typeface="Avenir"/>
                  <a:ea typeface="Avenir"/>
                  <a:cs typeface="Avenir"/>
                  <a:sym typeface="Avenir"/>
                </a:endParaRPr>
              </a:p>
            </p:txBody>
          </p:sp>
          <p:sp>
            <p:nvSpPr>
              <p:cNvPr id="362" name="Google Shape;362;p36"/>
              <p:cNvSpPr/>
              <p:nvPr/>
            </p:nvSpPr>
            <p:spPr>
              <a:xfrm>
                <a:off x="4121" y="2764"/>
                <a:ext cx="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000"/>
                  <a:buFont typeface="Basic"/>
                  <a:buNone/>
                </a:pPr>
                <a:r>
                  <a:rPr b="1" i="0" lang="en-US" sz="1000" u="none" cap="none" strike="noStrike">
                    <a:solidFill>
                      <a:srgbClr val="666666"/>
                    </a:solidFill>
                    <a:latin typeface="Avenir"/>
                    <a:ea typeface="Avenir"/>
                    <a:cs typeface="Avenir"/>
                    <a:sym typeface="Avenir"/>
                  </a:rPr>
                  <a:t> </a:t>
                </a:r>
                <a:endParaRPr i="0" sz="1800" u="none" cap="none" strike="noStrike">
                  <a:solidFill>
                    <a:srgbClr val="666666"/>
                  </a:solidFill>
                  <a:latin typeface="Avenir"/>
                  <a:ea typeface="Avenir"/>
                  <a:cs typeface="Avenir"/>
                  <a:sym typeface="Avenir"/>
                </a:endParaRPr>
              </a:p>
            </p:txBody>
          </p:sp>
          <p:sp>
            <p:nvSpPr>
              <p:cNvPr id="363" name="Google Shape;363;p36"/>
              <p:cNvSpPr/>
              <p:nvPr/>
            </p:nvSpPr>
            <p:spPr>
              <a:xfrm>
                <a:off x="4121" y="2848"/>
                <a:ext cx="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000"/>
                  <a:buFont typeface="Basic"/>
                  <a:buNone/>
                </a:pPr>
                <a:r>
                  <a:rPr b="1" i="0" lang="en-US" sz="1000" u="none" cap="none" strike="noStrike">
                    <a:solidFill>
                      <a:srgbClr val="666666"/>
                    </a:solidFill>
                    <a:latin typeface="Avenir"/>
                    <a:ea typeface="Avenir"/>
                    <a:cs typeface="Avenir"/>
                    <a:sym typeface="Avenir"/>
                  </a:rPr>
                  <a:t> </a:t>
                </a:r>
                <a:endParaRPr i="0" sz="1800" u="none" cap="none" strike="noStrike">
                  <a:solidFill>
                    <a:srgbClr val="666666"/>
                  </a:solidFill>
                  <a:latin typeface="Avenir"/>
                  <a:ea typeface="Avenir"/>
                  <a:cs typeface="Avenir"/>
                  <a:sym typeface="Avenir"/>
                </a:endParaRPr>
              </a:p>
            </p:txBody>
          </p:sp>
          <p:sp>
            <p:nvSpPr>
              <p:cNvPr id="364" name="Google Shape;364;p36"/>
              <p:cNvSpPr/>
              <p:nvPr/>
            </p:nvSpPr>
            <p:spPr>
              <a:xfrm>
                <a:off x="4121" y="2931"/>
                <a:ext cx="30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000"/>
                  <a:buFont typeface="Basic"/>
                  <a:buNone/>
                </a:pPr>
                <a:r>
                  <a:rPr b="1" i="0" lang="en-US" sz="1000" u="none" cap="none" strike="noStrike">
                    <a:solidFill>
                      <a:srgbClr val="666666"/>
                    </a:solidFill>
                    <a:latin typeface="Avenir"/>
                    <a:ea typeface="Avenir"/>
                    <a:cs typeface="Avenir"/>
                    <a:sym typeface="Avenir"/>
                  </a:rPr>
                  <a:t>Signature of </a:t>
                </a:r>
                <a:endParaRPr i="0" sz="1800" u="none" cap="none" strike="noStrike">
                  <a:solidFill>
                    <a:srgbClr val="666666"/>
                  </a:solidFill>
                  <a:latin typeface="Avenir"/>
                  <a:ea typeface="Avenir"/>
                  <a:cs typeface="Avenir"/>
                  <a:sym typeface="Avenir"/>
                </a:endParaRPr>
              </a:p>
            </p:txBody>
          </p:sp>
          <p:sp>
            <p:nvSpPr>
              <p:cNvPr id="365" name="Google Shape;365;p36"/>
              <p:cNvSpPr/>
              <p:nvPr/>
            </p:nvSpPr>
            <p:spPr>
              <a:xfrm>
                <a:off x="4511" y="2931"/>
                <a:ext cx="30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000"/>
                  <a:buFont typeface="Basic"/>
                  <a:buNone/>
                </a:pPr>
                <a:r>
                  <a:rPr b="1" i="0" lang="en-US" sz="1000" u="none" cap="none" strike="noStrike">
                    <a:solidFill>
                      <a:srgbClr val="666666"/>
                    </a:solidFill>
                    <a:latin typeface="Avenir"/>
                    <a:ea typeface="Avenir"/>
                    <a:cs typeface="Avenir"/>
                    <a:sym typeface="Avenir"/>
                  </a:rPr>
                  <a:t>Staff</a:t>
                </a:r>
                <a:endParaRPr i="0" sz="1800" u="none" cap="none" strike="noStrike">
                  <a:solidFill>
                    <a:srgbClr val="666666"/>
                  </a:solidFill>
                  <a:latin typeface="Avenir"/>
                  <a:ea typeface="Avenir"/>
                  <a:cs typeface="Avenir"/>
                  <a:sym typeface="Avenir"/>
                </a:endParaRPr>
              </a:p>
            </p:txBody>
          </p:sp>
          <p:sp>
            <p:nvSpPr>
              <p:cNvPr id="366" name="Google Shape;366;p36"/>
              <p:cNvSpPr/>
              <p:nvPr/>
            </p:nvSpPr>
            <p:spPr>
              <a:xfrm>
                <a:off x="4648" y="2931"/>
                <a:ext cx="60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000"/>
                  <a:buFont typeface="Basic"/>
                  <a:buNone/>
                </a:pPr>
                <a:r>
                  <a:rPr b="1" i="0" lang="en-US" sz="1000" u="none" cap="none" strike="noStrike">
                    <a:solidFill>
                      <a:srgbClr val="666666"/>
                    </a:solidFill>
                    <a:latin typeface="Avenir"/>
                    <a:ea typeface="Avenir"/>
                    <a:cs typeface="Avenir"/>
                    <a:sym typeface="Avenir"/>
                  </a:rPr>
                  <a:t>: _________________</a:t>
                </a:r>
                <a:endParaRPr i="0" sz="1800" u="none" cap="none" strike="noStrike">
                  <a:solidFill>
                    <a:srgbClr val="666666"/>
                  </a:solidFill>
                  <a:latin typeface="Avenir"/>
                  <a:ea typeface="Avenir"/>
                  <a:cs typeface="Avenir"/>
                  <a:sym typeface="Avenir"/>
                </a:endParaRPr>
              </a:p>
            </p:txBody>
          </p:sp>
          <p:sp>
            <p:nvSpPr>
              <p:cNvPr id="367" name="Google Shape;367;p36"/>
              <p:cNvSpPr/>
              <p:nvPr/>
            </p:nvSpPr>
            <p:spPr>
              <a:xfrm>
                <a:off x="5320" y="2931"/>
                <a:ext cx="90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000"/>
                  <a:buFont typeface="Basic"/>
                  <a:buNone/>
                </a:pPr>
                <a:r>
                  <a:rPr b="1" i="0" lang="en-US" sz="1000" u="none" cap="none" strike="noStrike">
                    <a:solidFill>
                      <a:srgbClr val="666666"/>
                    </a:solidFill>
                    <a:latin typeface="Avenir"/>
                    <a:ea typeface="Avenir"/>
                    <a:cs typeface="Avenir"/>
                    <a:sym typeface="Avenir"/>
                  </a:rPr>
                  <a:t>______________________    </a:t>
                </a:r>
                <a:endParaRPr i="0" sz="1800" u="none" cap="none" strike="noStrike">
                  <a:solidFill>
                    <a:srgbClr val="666666"/>
                  </a:solidFill>
                  <a:latin typeface="Avenir"/>
                  <a:ea typeface="Avenir"/>
                  <a:cs typeface="Avenir"/>
                  <a:sym typeface="Avenir"/>
                </a:endParaRPr>
              </a:p>
            </p:txBody>
          </p:sp>
          <p:sp>
            <p:nvSpPr>
              <p:cNvPr id="368" name="Google Shape;368;p36"/>
              <p:cNvSpPr/>
              <p:nvPr/>
            </p:nvSpPr>
            <p:spPr>
              <a:xfrm>
                <a:off x="6217" y="2931"/>
                <a:ext cx="30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000"/>
                  <a:buFont typeface="Basic"/>
                  <a:buNone/>
                </a:pPr>
                <a:r>
                  <a:rPr b="1" i="0" lang="en-US" sz="1000" u="none" cap="none" strike="noStrike">
                    <a:solidFill>
                      <a:srgbClr val="666666"/>
                    </a:solidFill>
                    <a:latin typeface="Avenir"/>
                    <a:ea typeface="Avenir"/>
                    <a:cs typeface="Avenir"/>
                    <a:sym typeface="Avenir"/>
                  </a:rPr>
                  <a:t>Date: _</a:t>
                </a:r>
                <a:endParaRPr i="0" sz="1800" u="none" cap="none" strike="noStrike">
                  <a:solidFill>
                    <a:srgbClr val="666666"/>
                  </a:solidFill>
                  <a:latin typeface="Avenir"/>
                  <a:ea typeface="Avenir"/>
                  <a:cs typeface="Avenir"/>
                  <a:sym typeface="Avenir"/>
                </a:endParaRPr>
              </a:p>
            </p:txBody>
          </p:sp>
          <p:sp>
            <p:nvSpPr>
              <p:cNvPr id="369" name="Google Shape;369;p36"/>
              <p:cNvSpPr/>
              <p:nvPr/>
            </p:nvSpPr>
            <p:spPr>
              <a:xfrm>
                <a:off x="6433" y="2931"/>
                <a:ext cx="60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000"/>
                  <a:buFont typeface="Basic"/>
                  <a:buNone/>
                </a:pPr>
                <a:r>
                  <a:rPr b="1" i="0" lang="en-US" sz="1000" u="none" cap="none" strike="noStrike">
                    <a:solidFill>
                      <a:srgbClr val="666666"/>
                    </a:solidFill>
                    <a:latin typeface="Avenir"/>
                    <a:ea typeface="Avenir"/>
                    <a:cs typeface="Avenir"/>
                    <a:sym typeface="Avenir"/>
                  </a:rPr>
                  <a:t>________________</a:t>
                </a:r>
                <a:endParaRPr i="0" sz="1800" u="none" cap="none" strike="noStrike">
                  <a:solidFill>
                    <a:srgbClr val="666666"/>
                  </a:solidFill>
                  <a:latin typeface="Avenir"/>
                  <a:ea typeface="Avenir"/>
                  <a:cs typeface="Avenir"/>
                  <a:sym typeface="Avenir"/>
                </a:endParaRPr>
              </a:p>
            </p:txBody>
          </p:sp>
          <p:sp>
            <p:nvSpPr>
              <p:cNvPr id="370" name="Google Shape;370;p36"/>
              <p:cNvSpPr/>
              <p:nvPr/>
            </p:nvSpPr>
            <p:spPr>
              <a:xfrm>
                <a:off x="7031" y="2931"/>
                <a:ext cx="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000"/>
                  <a:buFont typeface="Basic"/>
                  <a:buNone/>
                </a:pPr>
                <a:r>
                  <a:rPr b="1" i="0" lang="en-US" sz="1000" u="none" cap="none" strike="noStrike">
                    <a:solidFill>
                      <a:srgbClr val="666666"/>
                    </a:solidFill>
                    <a:latin typeface="Avenir"/>
                    <a:ea typeface="Avenir"/>
                    <a:cs typeface="Avenir"/>
                    <a:sym typeface="Avenir"/>
                  </a:rPr>
                  <a:t> </a:t>
                </a:r>
                <a:endParaRPr i="0" sz="1800" u="none" cap="none" strike="noStrike">
                  <a:solidFill>
                    <a:srgbClr val="666666"/>
                  </a:solidFill>
                  <a:latin typeface="Avenir"/>
                  <a:ea typeface="Avenir"/>
                  <a:cs typeface="Avenir"/>
                  <a:sym typeface="Avenir"/>
                </a:endParaRPr>
              </a:p>
            </p:txBody>
          </p:sp>
          <p:sp>
            <p:nvSpPr>
              <p:cNvPr id="371" name="Google Shape;371;p36"/>
              <p:cNvSpPr/>
              <p:nvPr/>
            </p:nvSpPr>
            <p:spPr>
              <a:xfrm>
                <a:off x="4121" y="3012"/>
                <a:ext cx="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900"/>
                  <a:buFont typeface="Basic"/>
                  <a:buNone/>
                </a:pPr>
                <a:r>
                  <a:rPr b="1" i="0" lang="en-US" sz="900" u="none" cap="none" strike="noStrike">
                    <a:solidFill>
                      <a:srgbClr val="666666"/>
                    </a:solidFill>
                    <a:latin typeface="Avenir"/>
                    <a:ea typeface="Avenir"/>
                    <a:cs typeface="Avenir"/>
                    <a:sym typeface="Avenir"/>
                  </a:rPr>
                  <a:t> </a:t>
                </a:r>
                <a:endParaRPr i="0" sz="1800" u="none" cap="none" strike="noStrike">
                  <a:solidFill>
                    <a:srgbClr val="666666"/>
                  </a:solidFill>
                  <a:latin typeface="Avenir"/>
                  <a:ea typeface="Avenir"/>
                  <a:cs typeface="Avenir"/>
                  <a:sym typeface="Avenir"/>
                </a:endParaRPr>
              </a:p>
            </p:txBody>
          </p:sp>
          <p:sp>
            <p:nvSpPr>
              <p:cNvPr id="372" name="Google Shape;372;p36"/>
              <p:cNvSpPr/>
              <p:nvPr/>
            </p:nvSpPr>
            <p:spPr>
              <a:xfrm>
                <a:off x="5577" y="3089"/>
                <a:ext cx="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900"/>
                  <a:buFont typeface="Basic"/>
                  <a:buNone/>
                </a:pPr>
                <a:r>
                  <a:rPr b="1" i="0" lang="en-US" sz="900" u="none" cap="none" strike="noStrike">
                    <a:solidFill>
                      <a:srgbClr val="666666"/>
                    </a:solidFill>
                    <a:latin typeface="Avenir"/>
                    <a:ea typeface="Avenir"/>
                    <a:cs typeface="Avenir"/>
                    <a:sym typeface="Avenir"/>
                  </a:rPr>
                  <a:t> </a:t>
                </a:r>
                <a:endParaRPr i="0" sz="1800" u="none" cap="none" strike="noStrike">
                  <a:solidFill>
                    <a:srgbClr val="666666"/>
                  </a:solidFill>
                  <a:latin typeface="Avenir"/>
                  <a:ea typeface="Avenir"/>
                  <a:cs typeface="Avenir"/>
                  <a:sym typeface="Avenir"/>
                </a:endParaRPr>
              </a:p>
            </p:txBody>
          </p:sp>
          <p:sp>
            <p:nvSpPr>
              <p:cNvPr id="373" name="Google Shape;373;p36"/>
              <p:cNvSpPr/>
              <p:nvPr/>
            </p:nvSpPr>
            <p:spPr>
              <a:xfrm>
                <a:off x="4121" y="3168"/>
                <a:ext cx="30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000"/>
                  <a:buFont typeface="Basic"/>
                  <a:buNone/>
                </a:pPr>
                <a:r>
                  <a:rPr b="1" i="0" lang="en-US" sz="1000" u="none" cap="none" strike="noStrike">
                    <a:solidFill>
                      <a:srgbClr val="666666"/>
                    </a:solidFill>
                    <a:latin typeface="Avenir"/>
                    <a:ea typeface="Avenir"/>
                    <a:cs typeface="Avenir"/>
                    <a:sym typeface="Avenir"/>
                  </a:rPr>
                  <a:t>Signature of </a:t>
                </a:r>
                <a:endParaRPr i="0" sz="1800" u="none" cap="none" strike="noStrike">
                  <a:solidFill>
                    <a:srgbClr val="666666"/>
                  </a:solidFill>
                  <a:latin typeface="Avenir"/>
                  <a:ea typeface="Avenir"/>
                  <a:cs typeface="Avenir"/>
                  <a:sym typeface="Avenir"/>
                </a:endParaRPr>
              </a:p>
            </p:txBody>
          </p:sp>
          <p:sp>
            <p:nvSpPr>
              <p:cNvPr id="374" name="Google Shape;374;p36"/>
              <p:cNvSpPr/>
              <p:nvPr/>
            </p:nvSpPr>
            <p:spPr>
              <a:xfrm>
                <a:off x="4511" y="3168"/>
                <a:ext cx="30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000"/>
                  <a:buFont typeface="Basic"/>
                  <a:buNone/>
                </a:pPr>
                <a:r>
                  <a:rPr b="1" i="0" lang="en-US" sz="1000" u="none" cap="none" strike="noStrike">
                    <a:solidFill>
                      <a:srgbClr val="666666"/>
                    </a:solidFill>
                    <a:latin typeface="Avenir"/>
                    <a:ea typeface="Avenir"/>
                    <a:cs typeface="Avenir"/>
                    <a:sym typeface="Avenir"/>
                  </a:rPr>
                  <a:t>Supervisor</a:t>
                </a:r>
                <a:endParaRPr i="0" sz="1800" u="none" cap="none" strike="noStrike">
                  <a:solidFill>
                    <a:srgbClr val="666666"/>
                  </a:solidFill>
                  <a:latin typeface="Avenir"/>
                  <a:ea typeface="Avenir"/>
                  <a:cs typeface="Avenir"/>
                  <a:sym typeface="Avenir"/>
                </a:endParaRPr>
              </a:p>
            </p:txBody>
          </p:sp>
          <p:sp>
            <p:nvSpPr>
              <p:cNvPr id="375" name="Google Shape;375;p36"/>
              <p:cNvSpPr/>
              <p:nvPr/>
            </p:nvSpPr>
            <p:spPr>
              <a:xfrm>
                <a:off x="4838" y="3168"/>
                <a:ext cx="30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000"/>
                  <a:buFont typeface="Basic"/>
                  <a:buNone/>
                </a:pPr>
                <a:r>
                  <a:rPr b="1" i="0" lang="en-US" sz="1000" u="none" cap="none" strike="noStrike">
                    <a:solidFill>
                      <a:srgbClr val="666666"/>
                    </a:solidFill>
                    <a:latin typeface="Avenir"/>
                    <a:ea typeface="Avenir"/>
                    <a:cs typeface="Avenir"/>
                    <a:sym typeface="Avenir"/>
                  </a:rPr>
                  <a:t>/Director</a:t>
                </a:r>
                <a:endParaRPr i="0" sz="1800" u="none" cap="none" strike="noStrike">
                  <a:solidFill>
                    <a:srgbClr val="666666"/>
                  </a:solidFill>
                  <a:latin typeface="Avenir"/>
                  <a:ea typeface="Avenir"/>
                  <a:cs typeface="Avenir"/>
                  <a:sym typeface="Avenir"/>
                </a:endParaRPr>
              </a:p>
            </p:txBody>
          </p:sp>
          <p:sp>
            <p:nvSpPr>
              <p:cNvPr id="376" name="Google Shape;376;p36"/>
              <p:cNvSpPr/>
              <p:nvPr/>
            </p:nvSpPr>
            <p:spPr>
              <a:xfrm>
                <a:off x="5133" y="3168"/>
                <a:ext cx="60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000"/>
                  <a:buFont typeface="Basic"/>
                  <a:buNone/>
                </a:pPr>
                <a:r>
                  <a:rPr b="1" i="0" lang="en-US" sz="1000" u="none" cap="none" strike="noStrike">
                    <a:solidFill>
                      <a:srgbClr val="666666"/>
                    </a:solidFill>
                    <a:latin typeface="Avenir"/>
                    <a:ea typeface="Avenir"/>
                    <a:cs typeface="Avenir"/>
                    <a:sym typeface="Avenir"/>
                  </a:rPr>
                  <a:t>: _________________</a:t>
                </a:r>
                <a:endParaRPr i="0" sz="1800" u="none" cap="none" strike="noStrike">
                  <a:solidFill>
                    <a:srgbClr val="666666"/>
                  </a:solidFill>
                  <a:latin typeface="Avenir"/>
                  <a:ea typeface="Avenir"/>
                  <a:cs typeface="Avenir"/>
                  <a:sym typeface="Avenir"/>
                </a:endParaRPr>
              </a:p>
            </p:txBody>
          </p:sp>
          <p:sp>
            <p:nvSpPr>
              <p:cNvPr id="377" name="Google Shape;377;p36"/>
              <p:cNvSpPr/>
              <p:nvPr/>
            </p:nvSpPr>
            <p:spPr>
              <a:xfrm>
                <a:off x="5805" y="3168"/>
                <a:ext cx="30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000"/>
                  <a:buFont typeface="Basic"/>
                  <a:buNone/>
                </a:pPr>
                <a:r>
                  <a:rPr b="1" i="0" lang="en-US" sz="1000" u="none" cap="none" strike="noStrike">
                    <a:solidFill>
                      <a:srgbClr val="666666"/>
                    </a:solidFill>
                    <a:latin typeface="Avenir"/>
                    <a:ea typeface="Avenir"/>
                    <a:cs typeface="Avenir"/>
                    <a:sym typeface="Avenir"/>
                  </a:rPr>
                  <a:t>_____          </a:t>
                </a:r>
                <a:endParaRPr i="0" sz="1800" u="none" cap="none" strike="noStrike">
                  <a:solidFill>
                    <a:srgbClr val="666666"/>
                  </a:solidFill>
                  <a:latin typeface="Avenir"/>
                  <a:ea typeface="Avenir"/>
                  <a:cs typeface="Avenir"/>
                  <a:sym typeface="Avenir"/>
                </a:endParaRPr>
              </a:p>
            </p:txBody>
          </p:sp>
          <p:sp>
            <p:nvSpPr>
              <p:cNvPr id="378" name="Google Shape;378;p36"/>
              <p:cNvSpPr/>
              <p:nvPr/>
            </p:nvSpPr>
            <p:spPr>
              <a:xfrm>
                <a:off x="6179" y="3168"/>
                <a:ext cx="30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000"/>
                  <a:buFont typeface="Basic"/>
                  <a:buNone/>
                </a:pPr>
                <a:r>
                  <a:rPr b="1" i="0" lang="en-US" sz="1000" u="none" cap="none" strike="noStrike">
                    <a:solidFill>
                      <a:srgbClr val="666666"/>
                    </a:solidFill>
                    <a:latin typeface="Avenir"/>
                    <a:ea typeface="Avenir"/>
                    <a:cs typeface="Avenir"/>
                    <a:sym typeface="Avenir"/>
                  </a:rPr>
                  <a:t>Date: </a:t>
                </a:r>
                <a:endParaRPr i="0" sz="1800" u="none" cap="none" strike="noStrike">
                  <a:solidFill>
                    <a:srgbClr val="666666"/>
                  </a:solidFill>
                  <a:latin typeface="Avenir"/>
                  <a:ea typeface="Avenir"/>
                  <a:cs typeface="Avenir"/>
                  <a:sym typeface="Avenir"/>
                </a:endParaRPr>
              </a:p>
            </p:txBody>
          </p:sp>
          <p:sp>
            <p:nvSpPr>
              <p:cNvPr id="379" name="Google Shape;379;p36"/>
              <p:cNvSpPr/>
              <p:nvPr/>
            </p:nvSpPr>
            <p:spPr>
              <a:xfrm>
                <a:off x="6358" y="3168"/>
                <a:ext cx="30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000"/>
                  <a:buFont typeface="Basic"/>
                  <a:buNone/>
                </a:pPr>
                <a:r>
                  <a:rPr b="1" i="0" lang="en-US" sz="1000" u="none" cap="none" strike="noStrike">
                    <a:solidFill>
                      <a:srgbClr val="666666"/>
                    </a:solidFill>
                    <a:latin typeface="Avenir"/>
                    <a:ea typeface="Avenir"/>
                    <a:cs typeface="Avenir"/>
                    <a:sym typeface="Avenir"/>
                  </a:rPr>
                  <a:t>_______</a:t>
                </a:r>
                <a:endParaRPr i="0" sz="1800" u="none" cap="none" strike="noStrike">
                  <a:solidFill>
                    <a:srgbClr val="666666"/>
                  </a:solidFill>
                  <a:latin typeface="Avenir"/>
                  <a:ea typeface="Avenir"/>
                  <a:cs typeface="Avenir"/>
                  <a:sym typeface="Avenir"/>
                </a:endParaRPr>
              </a:p>
            </p:txBody>
          </p:sp>
          <p:sp>
            <p:nvSpPr>
              <p:cNvPr id="380" name="Google Shape;380;p36"/>
              <p:cNvSpPr/>
              <p:nvPr/>
            </p:nvSpPr>
            <p:spPr>
              <a:xfrm>
                <a:off x="6619" y="3168"/>
                <a:ext cx="30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000"/>
                  <a:buFont typeface="Basic"/>
                  <a:buNone/>
                </a:pPr>
                <a:r>
                  <a:rPr b="1" i="0" lang="en-US" sz="1000" u="none" cap="none" strike="noStrike">
                    <a:solidFill>
                      <a:srgbClr val="666666"/>
                    </a:solidFill>
                    <a:latin typeface="Avenir"/>
                    <a:ea typeface="Avenir"/>
                    <a:cs typeface="Avenir"/>
                    <a:sym typeface="Avenir"/>
                  </a:rPr>
                  <a:t>__________</a:t>
                </a:r>
                <a:endParaRPr i="0" sz="1800" u="none" cap="none" strike="noStrike">
                  <a:solidFill>
                    <a:srgbClr val="666666"/>
                  </a:solidFill>
                  <a:latin typeface="Avenir"/>
                  <a:ea typeface="Avenir"/>
                  <a:cs typeface="Avenir"/>
                  <a:sym typeface="Avenir"/>
                </a:endParaRPr>
              </a:p>
            </p:txBody>
          </p:sp>
          <p:sp>
            <p:nvSpPr>
              <p:cNvPr id="381" name="Google Shape;381;p36"/>
              <p:cNvSpPr/>
              <p:nvPr/>
            </p:nvSpPr>
            <p:spPr>
              <a:xfrm>
                <a:off x="6993" y="3168"/>
                <a:ext cx="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000"/>
                  <a:buFont typeface="Basic"/>
                  <a:buNone/>
                </a:pPr>
                <a:r>
                  <a:rPr b="1" i="0" lang="en-US" sz="1000" u="none" cap="none" strike="noStrike">
                    <a:solidFill>
                      <a:srgbClr val="666666"/>
                    </a:solidFill>
                    <a:latin typeface="Avenir"/>
                    <a:ea typeface="Avenir"/>
                    <a:cs typeface="Avenir"/>
                    <a:sym typeface="Avenir"/>
                  </a:rPr>
                  <a:t> </a:t>
                </a:r>
                <a:endParaRPr i="0" sz="1800" u="none" cap="none" strike="noStrike">
                  <a:solidFill>
                    <a:srgbClr val="666666"/>
                  </a:solidFill>
                  <a:latin typeface="Avenir"/>
                  <a:ea typeface="Avenir"/>
                  <a:cs typeface="Avenir"/>
                  <a:sym typeface="Avenir"/>
                </a:endParaRPr>
              </a:p>
            </p:txBody>
          </p:sp>
          <p:sp>
            <p:nvSpPr>
              <p:cNvPr id="382" name="Google Shape;382;p36"/>
              <p:cNvSpPr/>
              <p:nvPr/>
            </p:nvSpPr>
            <p:spPr>
              <a:xfrm>
                <a:off x="4121" y="3250"/>
                <a:ext cx="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000"/>
                  <a:buFont typeface="Basic"/>
                  <a:buNone/>
                </a:pPr>
                <a:r>
                  <a:rPr i="0" lang="en-US" sz="1000" u="none" cap="none" strike="noStrike">
                    <a:solidFill>
                      <a:srgbClr val="666666"/>
                    </a:solidFill>
                    <a:latin typeface="Avenir"/>
                    <a:ea typeface="Avenir"/>
                    <a:cs typeface="Avenir"/>
                    <a:sym typeface="Avenir"/>
                  </a:rPr>
                  <a:t> </a:t>
                </a:r>
                <a:endParaRPr i="0" sz="1800" u="none" cap="none" strike="noStrike">
                  <a:solidFill>
                    <a:srgbClr val="666666"/>
                  </a:solidFill>
                  <a:latin typeface="Avenir"/>
                  <a:ea typeface="Avenir"/>
                  <a:cs typeface="Avenir"/>
                  <a:sym typeface="Avenir"/>
                </a:endParaRPr>
              </a:p>
            </p:txBody>
          </p:sp>
          <p:sp>
            <p:nvSpPr>
              <p:cNvPr id="383" name="Google Shape;383;p36"/>
              <p:cNvSpPr/>
              <p:nvPr/>
            </p:nvSpPr>
            <p:spPr>
              <a:xfrm>
                <a:off x="4121" y="3334"/>
                <a:ext cx="300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000"/>
                  <a:buFont typeface="Basic"/>
                  <a:buNone/>
                </a:pPr>
                <a:r>
                  <a:rPr i="0" lang="en-US" sz="1000" u="none" cap="none" strike="noStrike">
                    <a:solidFill>
                      <a:srgbClr val="666666"/>
                    </a:solidFill>
                    <a:latin typeface="Avenir"/>
                    <a:ea typeface="Avenir"/>
                    <a:cs typeface="Avenir"/>
                    <a:sym typeface="Avenir"/>
                  </a:rPr>
                  <a:t>At the end of each report period, January and July, the original of the completed certification </a:t>
                </a:r>
                <a:endParaRPr i="0" sz="1800" u="none" cap="none" strike="noStrike">
                  <a:solidFill>
                    <a:srgbClr val="666666"/>
                  </a:solidFill>
                  <a:latin typeface="Avenir"/>
                  <a:ea typeface="Avenir"/>
                  <a:cs typeface="Avenir"/>
                  <a:sym typeface="Avenir"/>
                </a:endParaRPr>
              </a:p>
            </p:txBody>
          </p:sp>
          <p:sp>
            <p:nvSpPr>
              <p:cNvPr id="384" name="Google Shape;384;p36"/>
              <p:cNvSpPr/>
              <p:nvPr/>
            </p:nvSpPr>
            <p:spPr>
              <a:xfrm>
                <a:off x="4121" y="3417"/>
                <a:ext cx="90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000"/>
                  <a:buFont typeface="Basic"/>
                  <a:buNone/>
                </a:pPr>
                <a:r>
                  <a:rPr i="0" lang="en-US" sz="1000" u="none" cap="none" strike="noStrike">
                    <a:solidFill>
                      <a:srgbClr val="666666"/>
                    </a:solidFill>
                    <a:latin typeface="Avenir"/>
                    <a:ea typeface="Avenir"/>
                    <a:cs typeface="Avenir"/>
                    <a:sym typeface="Avenir"/>
                  </a:rPr>
                  <a:t>form must be sent to the </a:t>
                </a:r>
                <a:endParaRPr i="0" sz="1800" u="none" cap="none" strike="noStrike">
                  <a:solidFill>
                    <a:srgbClr val="666666"/>
                  </a:solidFill>
                  <a:latin typeface="Avenir"/>
                  <a:ea typeface="Avenir"/>
                  <a:cs typeface="Avenir"/>
                  <a:sym typeface="Avenir"/>
                </a:endParaRPr>
              </a:p>
            </p:txBody>
          </p:sp>
          <p:sp>
            <p:nvSpPr>
              <p:cNvPr id="385" name="Google Shape;385;p36"/>
              <p:cNvSpPr/>
              <p:nvPr/>
            </p:nvSpPr>
            <p:spPr>
              <a:xfrm>
                <a:off x="4880" y="3417"/>
                <a:ext cx="30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000"/>
                  <a:buFont typeface="Basic"/>
                  <a:buNone/>
                </a:pPr>
                <a:r>
                  <a:rPr i="0" lang="en-US" sz="1000" u="none" cap="none" strike="noStrike">
                    <a:solidFill>
                      <a:srgbClr val="666666"/>
                    </a:solidFill>
                    <a:latin typeface="Avenir"/>
                    <a:ea typeface="Avenir"/>
                    <a:cs typeface="Avenir"/>
                    <a:sym typeface="Avenir"/>
                  </a:rPr>
                  <a:t>Title I </a:t>
                </a:r>
                <a:endParaRPr i="0" sz="1800" u="none" cap="none" strike="noStrike">
                  <a:solidFill>
                    <a:srgbClr val="666666"/>
                  </a:solidFill>
                  <a:latin typeface="Avenir"/>
                  <a:ea typeface="Avenir"/>
                  <a:cs typeface="Avenir"/>
                  <a:sym typeface="Avenir"/>
                </a:endParaRPr>
              </a:p>
            </p:txBody>
          </p:sp>
          <p:sp>
            <p:nvSpPr>
              <p:cNvPr id="386" name="Google Shape;386;p36"/>
              <p:cNvSpPr/>
              <p:nvPr/>
            </p:nvSpPr>
            <p:spPr>
              <a:xfrm>
                <a:off x="5074" y="3417"/>
                <a:ext cx="30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000"/>
                  <a:buFont typeface="Basic"/>
                  <a:buNone/>
                </a:pPr>
                <a:r>
                  <a:rPr i="0" lang="en-US" sz="1000" u="none" cap="none" strike="noStrike">
                    <a:solidFill>
                      <a:srgbClr val="666666"/>
                    </a:solidFill>
                    <a:latin typeface="Avenir"/>
                    <a:ea typeface="Avenir"/>
                    <a:cs typeface="Avenir"/>
                    <a:sym typeface="Avenir"/>
                  </a:rPr>
                  <a:t>Executive </a:t>
                </a:r>
                <a:endParaRPr i="0" sz="1800" u="none" cap="none" strike="noStrike">
                  <a:solidFill>
                    <a:srgbClr val="666666"/>
                  </a:solidFill>
                  <a:latin typeface="Avenir"/>
                  <a:ea typeface="Avenir"/>
                  <a:cs typeface="Avenir"/>
                  <a:sym typeface="Avenir"/>
                </a:endParaRPr>
              </a:p>
            </p:txBody>
          </p:sp>
          <p:sp>
            <p:nvSpPr>
              <p:cNvPr id="387" name="Google Shape;387;p36"/>
              <p:cNvSpPr/>
              <p:nvPr/>
            </p:nvSpPr>
            <p:spPr>
              <a:xfrm>
                <a:off x="5385" y="3417"/>
                <a:ext cx="30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000"/>
                  <a:buFont typeface="Basic"/>
                  <a:buNone/>
                </a:pPr>
                <a:r>
                  <a:rPr i="0" lang="en-US" sz="1000" u="none" cap="none" strike="noStrike">
                    <a:solidFill>
                      <a:srgbClr val="666666"/>
                    </a:solidFill>
                    <a:latin typeface="Avenir"/>
                    <a:ea typeface="Avenir"/>
                    <a:cs typeface="Avenir"/>
                    <a:sym typeface="Avenir"/>
                  </a:rPr>
                  <a:t>Directo</a:t>
                </a:r>
                <a:endParaRPr i="0" sz="1800" u="none" cap="none" strike="noStrike">
                  <a:solidFill>
                    <a:srgbClr val="666666"/>
                  </a:solidFill>
                  <a:latin typeface="Avenir"/>
                  <a:ea typeface="Avenir"/>
                  <a:cs typeface="Avenir"/>
                  <a:sym typeface="Avenir"/>
                </a:endParaRPr>
              </a:p>
            </p:txBody>
          </p:sp>
          <p:sp>
            <p:nvSpPr>
              <p:cNvPr id="388" name="Google Shape;388;p36"/>
              <p:cNvSpPr/>
              <p:nvPr/>
            </p:nvSpPr>
            <p:spPr>
              <a:xfrm>
                <a:off x="5613" y="3417"/>
                <a:ext cx="150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000"/>
                  <a:buFont typeface="Basic"/>
                  <a:buNone/>
                </a:pPr>
                <a:r>
                  <a:rPr i="0" lang="en-US" sz="1000" u="none" cap="none" strike="noStrike">
                    <a:solidFill>
                      <a:srgbClr val="666666"/>
                    </a:solidFill>
                    <a:latin typeface="Avenir"/>
                    <a:ea typeface="Avenir"/>
                    <a:cs typeface="Avenir"/>
                    <a:sym typeface="Avenir"/>
                  </a:rPr>
                  <a:t>r’s office where it will be maintained on file </a:t>
                </a:r>
                <a:endParaRPr i="0" sz="1800" u="none" cap="none" strike="noStrike">
                  <a:solidFill>
                    <a:srgbClr val="666666"/>
                  </a:solidFill>
                  <a:latin typeface="Avenir"/>
                  <a:ea typeface="Avenir"/>
                  <a:cs typeface="Avenir"/>
                  <a:sym typeface="Avenir"/>
                </a:endParaRPr>
              </a:p>
            </p:txBody>
          </p:sp>
          <p:sp>
            <p:nvSpPr>
              <p:cNvPr id="389" name="Google Shape;389;p36"/>
              <p:cNvSpPr/>
              <p:nvPr/>
            </p:nvSpPr>
            <p:spPr>
              <a:xfrm>
                <a:off x="4121" y="3501"/>
                <a:ext cx="210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000"/>
                  <a:buFont typeface="Basic"/>
                  <a:buNone/>
                </a:pPr>
                <a:r>
                  <a:rPr i="0" lang="en-US" sz="1000" u="none" cap="none" strike="noStrike">
                    <a:solidFill>
                      <a:srgbClr val="666666"/>
                    </a:solidFill>
                    <a:latin typeface="Avenir"/>
                    <a:ea typeface="Avenir"/>
                    <a:cs typeface="Avenir"/>
                    <a:sym typeface="Avenir"/>
                  </a:rPr>
                  <a:t>for a period of five years.  The principal and/or supervisor should </a:t>
                </a:r>
                <a:endParaRPr i="0" sz="1800" u="none" cap="none" strike="noStrike">
                  <a:solidFill>
                    <a:srgbClr val="666666"/>
                  </a:solidFill>
                  <a:latin typeface="Avenir"/>
                  <a:ea typeface="Avenir"/>
                  <a:cs typeface="Avenir"/>
                  <a:sym typeface="Avenir"/>
                </a:endParaRPr>
              </a:p>
            </p:txBody>
          </p:sp>
          <p:sp>
            <p:nvSpPr>
              <p:cNvPr id="390" name="Google Shape;390;p36"/>
              <p:cNvSpPr/>
              <p:nvPr/>
            </p:nvSpPr>
            <p:spPr>
              <a:xfrm>
                <a:off x="6152" y="3501"/>
                <a:ext cx="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000"/>
                  <a:buFont typeface="Basic"/>
                  <a:buNone/>
                </a:pPr>
                <a:r>
                  <a:rPr i="0" lang="en-US" sz="1000" u="none" cap="none" strike="noStrike">
                    <a:solidFill>
                      <a:srgbClr val="666666"/>
                    </a:solidFill>
                    <a:latin typeface="Avenir"/>
                    <a:ea typeface="Avenir"/>
                    <a:cs typeface="Avenir"/>
                    <a:sym typeface="Avenir"/>
                  </a:rPr>
                  <a:t>s</a:t>
                </a:r>
                <a:endParaRPr i="0" sz="1800" u="none" cap="none" strike="noStrike">
                  <a:solidFill>
                    <a:srgbClr val="666666"/>
                  </a:solidFill>
                  <a:latin typeface="Avenir"/>
                  <a:ea typeface="Avenir"/>
                  <a:cs typeface="Avenir"/>
                  <a:sym typeface="Avenir"/>
                </a:endParaRPr>
              </a:p>
            </p:txBody>
          </p:sp>
          <p:sp>
            <p:nvSpPr>
              <p:cNvPr id="391" name="Google Shape;391;p36"/>
              <p:cNvSpPr/>
              <p:nvPr/>
            </p:nvSpPr>
            <p:spPr>
              <a:xfrm>
                <a:off x="6289" y="3501"/>
                <a:ext cx="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000"/>
                  <a:buFont typeface="Basic"/>
                  <a:buNone/>
                </a:pPr>
                <a:r>
                  <a:rPr i="0" lang="en-US" sz="1000" u="none" cap="none" strike="noStrike">
                    <a:solidFill>
                      <a:srgbClr val="666666"/>
                    </a:solidFill>
                    <a:latin typeface="Avenir"/>
                    <a:ea typeface="Avenir"/>
                    <a:cs typeface="Avenir"/>
                    <a:sym typeface="Avenir"/>
                  </a:rPr>
                  <a:t> </a:t>
                </a:r>
                <a:endParaRPr i="0" sz="1800" u="none" cap="none" strike="noStrike">
                  <a:solidFill>
                    <a:srgbClr val="666666"/>
                  </a:solidFill>
                  <a:latin typeface="Avenir"/>
                  <a:ea typeface="Avenir"/>
                  <a:cs typeface="Avenir"/>
                  <a:sym typeface="Avenir"/>
                </a:endParaRPr>
              </a:p>
            </p:txBody>
          </p:sp>
          <p:sp>
            <p:nvSpPr>
              <p:cNvPr id="392" name="Google Shape;392;p36"/>
              <p:cNvSpPr/>
              <p:nvPr/>
            </p:nvSpPr>
            <p:spPr>
              <a:xfrm>
                <a:off x="6307" y="3501"/>
                <a:ext cx="60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000"/>
                  <a:buFont typeface="Basic"/>
                  <a:buNone/>
                </a:pPr>
                <a:r>
                  <a:rPr i="0" lang="en-US" sz="1000" u="none" cap="none" strike="noStrike">
                    <a:solidFill>
                      <a:srgbClr val="666666"/>
                    </a:solidFill>
                    <a:latin typeface="Avenir"/>
                    <a:ea typeface="Avenir"/>
                    <a:cs typeface="Avenir"/>
                    <a:sym typeface="Avenir"/>
                  </a:rPr>
                  <a:t>a signed copy of this </a:t>
                </a:r>
                <a:endParaRPr i="0" sz="1800" u="none" cap="none" strike="noStrike">
                  <a:solidFill>
                    <a:srgbClr val="666666"/>
                  </a:solidFill>
                  <a:latin typeface="Avenir"/>
                  <a:ea typeface="Avenir"/>
                  <a:cs typeface="Avenir"/>
                  <a:sym typeface="Avenir"/>
                </a:endParaRPr>
              </a:p>
            </p:txBody>
          </p:sp>
          <p:sp>
            <p:nvSpPr>
              <p:cNvPr id="393" name="Google Shape;393;p36"/>
              <p:cNvSpPr/>
              <p:nvPr/>
            </p:nvSpPr>
            <p:spPr>
              <a:xfrm>
                <a:off x="4121" y="3584"/>
                <a:ext cx="30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000"/>
                  <a:buFont typeface="Basic"/>
                  <a:buNone/>
                </a:pPr>
                <a:r>
                  <a:rPr i="0" lang="en-US" sz="1000" u="none" cap="none" strike="noStrike">
                    <a:solidFill>
                      <a:srgbClr val="666666"/>
                    </a:solidFill>
                    <a:latin typeface="Avenir"/>
                    <a:ea typeface="Avenir"/>
                    <a:cs typeface="Avenir"/>
                    <a:sym typeface="Avenir"/>
                  </a:rPr>
                  <a:t>document</a:t>
                </a:r>
                <a:endParaRPr i="0" sz="1800" u="none" cap="none" strike="noStrike">
                  <a:solidFill>
                    <a:srgbClr val="666666"/>
                  </a:solidFill>
                  <a:latin typeface="Avenir"/>
                  <a:ea typeface="Avenir"/>
                  <a:cs typeface="Avenir"/>
                  <a:sym typeface="Avenir"/>
                </a:endParaRPr>
              </a:p>
            </p:txBody>
          </p:sp>
          <p:sp>
            <p:nvSpPr>
              <p:cNvPr id="394" name="Google Shape;394;p36"/>
              <p:cNvSpPr/>
              <p:nvPr/>
            </p:nvSpPr>
            <p:spPr>
              <a:xfrm>
                <a:off x="4426" y="3584"/>
                <a:ext cx="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000"/>
                  <a:buFont typeface="Basic"/>
                  <a:buNone/>
                </a:pPr>
                <a:r>
                  <a:rPr i="0" lang="en-US" sz="1000" u="none" cap="none" strike="noStrike">
                    <a:solidFill>
                      <a:srgbClr val="666666"/>
                    </a:solidFill>
                    <a:latin typeface="Avenir"/>
                    <a:ea typeface="Avenir"/>
                    <a:cs typeface="Avenir"/>
                    <a:sym typeface="Avenir"/>
                  </a:rPr>
                  <a:t> </a:t>
                </a:r>
                <a:endParaRPr i="0" sz="1800" u="none" cap="none" strike="noStrike">
                  <a:solidFill>
                    <a:srgbClr val="666666"/>
                  </a:solidFill>
                  <a:latin typeface="Avenir"/>
                  <a:ea typeface="Avenir"/>
                  <a:cs typeface="Avenir"/>
                  <a:sym typeface="Avenir"/>
                </a:endParaRPr>
              </a:p>
            </p:txBody>
          </p:sp>
          <p:sp>
            <p:nvSpPr>
              <p:cNvPr id="395" name="Google Shape;395;p36"/>
              <p:cNvSpPr/>
              <p:nvPr/>
            </p:nvSpPr>
            <p:spPr>
              <a:xfrm>
                <a:off x="4445" y="3584"/>
                <a:ext cx="90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000"/>
                  <a:buFont typeface="Basic"/>
                  <a:buNone/>
                </a:pPr>
                <a:r>
                  <a:rPr i="0" lang="en-US" sz="1000" u="none" cap="none" strike="noStrike">
                    <a:solidFill>
                      <a:srgbClr val="666666"/>
                    </a:solidFill>
                    <a:latin typeface="Avenir"/>
                    <a:ea typeface="Avenir"/>
                    <a:cs typeface="Avenir"/>
                    <a:sym typeface="Avenir"/>
                  </a:rPr>
                  <a:t>into the school or department’s </a:t>
                </a:r>
                <a:endParaRPr i="0" sz="1800" u="none" cap="none" strike="noStrike">
                  <a:solidFill>
                    <a:srgbClr val="666666"/>
                  </a:solidFill>
                  <a:latin typeface="Avenir"/>
                  <a:ea typeface="Avenir"/>
                  <a:cs typeface="Avenir"/>
                  <a:sym typeface="Avenir"/>
                </a:endParaRPr>
              </a:p>
            </p:txBody>
          </p:sp>
          <p:sp>
            <p:nvSpPr>
              <p:cNvPr id="396" name="Google Shape;396;p36"/>
              <p:cNvSpPr/>
              <p:nvPr/>
            </p:nvSpPr>
            <p:spPr>
              <a:xfrm>
                <a:off x="5414" y="3584"/>
                <a:ext cx="120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000"/>
                  <a:buFont typeface="Basic"/>
                  <a:buNone/>
                </a:pPr>
                <a:r>
                  <a:rPr i="0" lang="en-US" sz="1000" u="none" cap="none" strike="noStrike">
                    <a:solidFill>
                      <a:srgbClr val="666666"/>
                    </a:solidFill>
                    <a:latin typeface="Avenir"/>
                    <a:ea typeface="Avenir"/>
                    <a:cs typeface="Avenir"/>
                    <a:sym typeface="Avenir"/>
                  </a:rPr>
                  <a:t>compliance folder on Google Drive</a:t>
                </a:r>
                <a:endParaRPr i="0" sz="1800" u="none" cap="none" strike="noStrike">
                  <a:solidFill>
                    <a:srgbClr val="666666"/>
                  </a:solidFill>
                  <a:latin typeface="Avenir"/>
                  <a:ea typeface="Avenir"/>
                  <a:cs typeface="Avenir"/>
                  <a:sym typeface="Avenir"/>
                </a:endParaRPr>
              </a:p>
            </p:txBody>
          </p:sp>
          <p:sp>
            <p:nvSpPr>
              <p:cNvPr id="397" name="Google Shape;397;p36"/>
              <p:cNvSpPr/>
              <p:nvPr/>
            </p:nvSpPr>
            <p:spPr>
              <a:xfrm>
                <a:off x="6485" y="3584"/>
                <a:ext cx="30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000"/>
                  <a:buFont typeface="Basic"/>
                  <a:buNone/>
                </a:pPr>
                <a:r>
                  <a:rPr i="0" lang="en-US" sz="1000" u="none" cap="none" strike="noStrike">
                    <a:solidFill>
                      <a:srgbClr val="666666"/>
                    </a:solidFill>
                    <a:latin typeface="Avenir"/>
                    <a:ea typeface="Avenir"/>
                    <a:cs typeface="Avenir"/>
                    <a:sym typeface="Avenir"/>
                  </a:rPr>
                  <a:t>.  It is not </a:t>
                </a:r>
                <a:endParaRPr i="0" sz="1800" u="none" cap="none" strike="noStrike">
                  <a:solidFill>
                    <a:srgbClr val="666666"/>
                  </a:solidFill>
                  <a:latin typeface="Avenir"/>
                  <a:ea typeface="Avenir"/>
                  <a:cs typeface="Avenir"/>
                  <a:sym typeface="Avenir"/>
                </a:endParaRPr>
              </a:p>
            </p:txBody>
          </p:sp>
          <p:sp>
            <p:nvSpPr>
              <p:cNvPr id="398" name="Google Shape;398;p36"/>
              <p:cNvSpPr/>
              <p:nvPr/>
            </p:nvSpPr>
            <p:spPr>
              <a:xfrm>
                <a:off x="4121" y="3668"/>
                <a:ext cx="90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000"/>
                  <a:buFont typeface="Basic"/>
                  <a:buNone/>
                </a:pPr>
                <a:r>
                  <a:rPr i="0" lang="en-US" sz="1000" u="none" cap="none" strike="noStrike">
                    <a:solidFill>
                      <a:srgbClr val="666666"/>
                    </a:solidFill>
                    <a:latin typeface="Avenir"/>
                    <a:ea typeface="Avenir"/>
                    <a:cs typeface="Avenir"/>
                    <a:sym typeface="Avenir"/>
                  </a:rPr>
                  <a:t>necessary to send a copy of</a:t>
                </a:r>
                <a:endParaRPr i="0" sz="1800" u="none" cap="none" strike="noStrike">
                  <a:solidFill>
                    <a:srgbClr val="666666"/>
                  </a:solidFill>
                  <a:latin typeface="Avenir"/>
                  <a:ea typeface="Avenir"/>
                  <a:cs typeface="Avenir"/>
                  <a:sym typeface="Avenir"/>
                </a:endParaRPr>
              </a:p>
            </p:txBody>
          </p:sp>
          <p:sp>
            <p:nvSpPr>
              <p:cNvPr id="399" name="Google Shape;399;p36"/>
              <p:cNvSpPr/>
              <p:nvPr/>
            </p:nvSpPr>
            <p:spPr>
              <a:xfrm>
                <a:off x="4946" y="3668"/>
                <a:ext cx="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000"/>
                  <a:buFont typeface="Basic"/>
                  <a:buNone/>
                </a:pPr>
                <a:r>
                  <a:rPr i="0" lang="en-US" sz="1000" u="none" cap="none" strike="noStrike">
                    <a:solidFill>
                      <a:srgbClr val="666666"/>
                    </a:solidFill>
                    <a:latin typeface="Avenir"/>
                    <a:ea typeface="Avenir"/>
                    <a:cs typeface="Avenir"/>
                    <a:sym typeface="Avenir"/>
                  </a:rPr>
                  <a:t> </a:t>
                </a:r>
                <a:endParaRPr i="0" sz="1800" u="none" cap="none" strike="noStrike">
                  <a:solidFill>
                    <a:srgbClr val="666666"/>
                  </a:solidFill>
                  <a:latin typeface="Avenir"/>
                  <a:ea typeface="Avenir"/>
                  <a:cs typeface="Avenir"/>
                  <a:sym typeface="Avenir"/>
                </a:endParaRPr>
              </a:p>
            </p:txBody>
          </p:sp>
          <p:sp>
            <p:nvSpPr>
              <p:cNvPr id="400" name="Google Shape;400;p36"/>
              <p:cNvSpPr/>
              <p:nvPr/>
            </p:nvSpPr>
            <p:spPr>
              <a:xfrm>
                <a:off x="4965" y="3668"/>
                <a:ext cx="120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000"/>
                  <a:buFont typeface="Basic"/>
                  <a:buNone/>
                </a:pPr>
                <a:r>
                  <a:rPr i="0" lang="en-US" sz="1000" u="none" cap="none" strike="noStrike">
                    <a:solidFill>
                      <a:srgbClr val="666666"/>
                    </a:solidFill>
                    <a:latin typeface="Avenir"/>
                    <a:ea typeface="Avenir"/>
                    <a:cs typeface="Avenir"/>
                    <a:sym typeface="Avenir"/>
                  </a:rPr>
                  <a:t>this form to the Finance Department. </a:t>
                </a:r>
                <a:endParaRPr i="0" sz="1800" u="none" cap="none" strike="noStrike">
                  <a:solidFill>
                    <a:srgbClr val="666666"/>
                  </a:solidFill>
                  <a:latin typeface="Avenir"/>
                  <a:ea typeface="Avenir"/>
                  <a:cs typeface="Avenir"/>
                  <a:sym typeface="Avenir"/>
                </a:endParaRPr>
              </a:p>
            </p:txBody>
          </p:sp>
          <p:sp>
            <p:nvSpPr>
              <p:cNvPr id="401" name="Google Shape;401;p36"/>
              <p:cNvSpPr/>
              <p:nvPr/>
            </p:nvSpPr>
            <p:spPr>
              <a:xfrm>
                <a:off x="6112" y="3668"/>
                <a:ext cx="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000"/>
                  <a:buFont typeface="Basic"/>
                  <a:buNone/>
                </a:pPr>
                <a:r>
                  <a:rPr i="0" lang="en-US" sz="1000" u="none" cap="none" strike="noStrike">
                    <a:solidFill>
                      <a:srgbClr val="666666"/>
                    </a:solidFill>
                    <a:latin typeface="Avenir"/>
                    <a:ea typeface="Avenir"/>
                    <a:cs typeface="Avenir"/>
                    <a:sym typeface="Avenir"/>
                  </a:rPr>
                  <a:t> </a:t>
                </a:r>
                <a:endParaRPr i="0" sz="1800" u="none" cap="none" strike="noStrike">
                  <a:solidFill>
                    <a:srgbClr val="666666"/>
                  </a:solidFill>
                  <a:latin typeface="Avenir"/>
                  <a:ea typeface="Avenir"/>
                  <a:cs typeface="Avenir"/>
                  <a:sym typeface="Avenir"/>
                </a:endParaRPr>
              </a:p>
            </p:txBody>
          </p:sp>
          <p:sp>
            <p:nvSpPr>
              <p:cNvPr id="402" name="Google Shape;402;p36"/>
              <p:cNvSpPr/>
              <p:nvPr/>
            </p:nvSpPr>
            <p:spPr>
              <a:xfrm>
                <a:off x="4121" y="3751"/>
                <a:ext cx="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900"/>
                  <a:buFont typeface="Calibri"/>
                  <a:buNone/>
                </a:pPr>
                <a:r>
                  <a:rPr i="0" lang="en-US" sz="900" u="none" cap="none" strike="noStrike">
                    <a:solidFill>
                      <a:srgbClr val="666666"/>
                    </a:solidFill>
                    <a:latin typeface="Avenir"/>
                    <a:ea typeface="Avenir"/>
                    <a:cs typeface="Avenir"/>
                    <a:sym typeface="Avenir"/>
                  </a:rPr>
                  <a:t> </a:t>
                </a:r>
                <a:endParaRPr i="0" sz="1800" u="none" cap="none" strike="noStrike">
                  <a:solidFill>
                    <a:srgbClr val="666666"/>
                  </a:solidFill>
                  <a:latin typeface="Avenir"/>
                  <a:ea typeface="Avenir"/>
                  <a:cs typeface="Avenir"/>
                  <a:sym typeface="Avenir"/>
                </a:endParaRPr>
              </a:p>
            </p:txBody>
          </p:sp>
          <p:sp>
            <p:nvSpPr>
              <p:cNvPr id="403" name="Google Shape;403;p36"/>
              <p:cNvSpPr/>
              <p:nvPr/>
            </p:nvSpPr>
            <p:spPr>
              <a:xfrm>
                <a:off x="4666" y="2483"/>
                <a:ext cx="30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700"/>
                  <a:buFont typeface="Basic"/>
                  <a:buNone/>
                </a:pPr>
                <a:r>
                  <a:rPr i="0" lang="en-US" sz="700" u="none" cap="none" strike="noStrike">
                    <a:solidFill>
                      <a:srgbClr val="666666"/>
                    </a:solidFill>
                    <a:latin typeface="Avenir"/>
                    <a:ea typeface="Avenir"/>
                    <a:cs typeface="Avenir"/>
                    <a:sym typeface="Avenir"/>
                  </a:rPr>
                  <a:t>EMP ID</a:t>
                </a:r>
                <a:endParaRPr i="0" sz="1800" u="none" cap="none" strike="noStrike">
                  <a:solidFill>
                    <a:srgbClr val="666666"/>
                  </a:solidFill>
                  <a:latin typeface="Avenir"/>
                  <a:ea typeface="Avenir"/>
                  <a:cs typeface="Avenir"/>
                  <a:sym typeface="Avenir"/>
                </a:endParaRPr>
              </a:p>
            </p:txBody>
          </p:sp>
          <p:sp>
            <p:nvSpPr>
              <p:cNvPr id="404" name="Google Shape;404;p36"/>
              <p:cNvSpPr/>
              <p:nvPr/>
            </p:nvSpPr>
            <p:spPr>
              <a:xfrm>
                <a:off x="4821" y="2422"/>
                <a:ext cx="0" cy="30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500"/>
                  <a:buFont typeface="Arial"/>
                  <a:buNone/>
                </a:pPr>
                <a:r>
                  <a:rPr i="0" lang="en-US" sz="1500" u="none" cap="none" strike="noStrike">
                    <a:solidFill>
                      <a:srgbClr val="666666"/>
                    </a:solidFill>
                    <a:latin typeface="Avenir"/>
                    <a:ea typeface="Avenir"/>
                    <a:cs typeface="Avenir"/>
                    <a:sym typeface="Avenir"/>
                  </a:rPr>
                  <a:t> </a:t>
                </a:r>
                <a:endParaRPr i="0" sz="1800" u="none" cap="none" strike="noStrike">
                  <a:solidFill>
                    <a:srgbClr val="666666"/>
                  </a:solidFill>
                  <a:latin typeface="Avenir"/>
                  <a:ea typeface="Avenir"/>
                  <a:cs typeface="Avenir"/>
                  <a:sym typeface="Avenir"/>
                </a:endParaRPr>
              </a:p>
            </p:txBody>
          </p:sp>
          <p:sp>
            <p:nvSpPr>
              <p:cNvPr id="405" name="Google Shape;405;p36"/>
              <p:cNvSpPr/>
              <p:nvPr/>
            </p:nvSpPr>
            <p:spPr>
              <a:xfrm>
                <a:off x="4908" y="2483"/>
                <a:ext cx="30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700"/>
                  <a:buFont typeface="Basic"/>
                  <a:buNone/>
                </a:pPr>
                <a:r>
                  <a:rPr i="0" lang="en-US" sz="700" u="none" cap="none" strike="noStrike">
                    <a:solidFill>
                      <a:srgbClr val="666666"/>
                    </a:solidFill>
                    <a:latin typeface="Avenir"/>
                    <a:ea typeface="Avenir"/>
                    <a:cs typeface="Avenir"/>
                    <a:sym typeface="Avenir"/>
                  </a:rPr>
                  <a:t>Job Code</a:t>
                </a:r>
                <a:endParaRPr i="0" sz="1800" u="none" cap="none" strike="noStrike">
                  <a:solidFill>
                    <a:srgbClr val="666666"/>
                  </a:solidFill>
                  <a:latin typeface="Avenir"/>
                  <a:ea typeface="Avenir"/>
                  <a:cs typeface="Avenir"/>
                  <a:sym typeface="Avenir"/>
                </a:endParaRPr>
              </a:p>
            </p:txBody>
          </p:sp>
          <p:sp>
            <p:nvSpPr>
              <p:cNvPr id="406" name="Google Shape;406;p36"/>
              <p:cNvSpPr/>
              <p:nvPr/>
            </p:nvSpPr>
            <p:spPr>
              <a:xfrm>
                <a:off x="5087" y="2422"/>
                <a:ext cx="0" cy="30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500"/>
                  <a:buFont typeface="Arial"/>
                  <a:buNone/>
                </a:pPr>
                <a:r>
                  <a:rPr i="0" lang="en-US" sz="1500" u="none" cap="none" strike="noStrike">
                    <a:solidFill>
                      <a:srgbClr val="666666"/>
                    </a:solidFill>
                    <a:latin typeface="Avenir"/>
                    <a:ea typeface="Avenir"/>
                    <a:cs typeface="Avenir"/>
                    <a:sym typeface="Avenir"/>
                  </a:rPr>
                  <a:t> </a:t>
                </a:r>
                <a:endParaRPr i="0" sz="1800" u="none" cap="none" strike="noStrike">
                  <a:solidFill>
                    <a:srgbClr val="666666"/>
                  </a:solidFill>
                  <a:latin typeface="Avenir"/>
                  <a:ea typeface="Avenir"/>
                  <a:cs typeface="Avenir"/>
                  <a:sym typeface="Avenir"/>
                </a:endParaRPr>
              </a:p>
            </p:txBody>
          </p:sp>
          <p:sp>
            <p:nvSpPr>
              <p:cNvPr id="407" name="Google Shape;407;p36"/>
              <p:cNvSpPr/>
              <p:nvPr/>
            </p:nvSpPr>
            <p:spPr>
              <a:xfrm>
                <a:off x="5195" y="2483"/>
                <a:ext cx="30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700"/>
                  <a:buFont typeface="Basic"/>
                  <a:buNone/>
                </a:pPr>
                <a:r>
                  <a:rPr i="0" lang="en-US" sz="700" u="none" cap="none" strike="noStrike">
                    <a:solidFill>
                      <a:srgbClr val="666666"/>
                    </a:solidFill>
                    <a:latin typeface="Avenir"/>
                    <a:ea typeface="Avenir"/>
                    <a:cs typeface="Avenir"/>
                    <a:sym typeface="Avenir"/>
                  </a:rPr>
                  <a:t>Position</a:t>
                </a:r>
                <a:endParaRPr i="0" sz="1800" u="none" cap="none" strike="noStrike">
                  <a:solidFill>
                    <a:srgbClr val="666666"/>
                  </a:solidFill>
                  <a:latin typeface="Avenir"/>
                  <a:ea typeface="Avenir"/>
                  <a:cs typeface="Avenir"/>
                  <a:sym typeface="Avenir"/>
                </a:endParaRPr>
              </a:p>
            </p:txBody>
          </p:sp>
          <p:sp>
            <p:nvSpPr>
              <p:cNvPr id="408" name="Google Shape;408;p36"/>
              <p:cNvSpPr/>
              <p:nvPr/>
            </p:nvSpPr>
            <p:spPr>
              <a:xfrm>
                <a:off x="5354" y="2422"/>
                <a:ext cx="0" cy="30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500"/>
                  <a:buFont typeface="Arial"/>
                  <a:buNone/>
                </a:pPr>
                <a:r>
                  <a:rPr i="0" lang="en-US" sz="1500" u="none" cap="none" strike="noStrike">
                    <a:solidFill>
                      <a:srgbClr val="666666"/>
                    </a:solidFill>
                    <a:latin typeface="Avenir"/>
                    <a:ea typeface="Avenir"/>
                    <a:cs typeface="Avenir"/>
                    <a:sym typeface="Avenir"/>
                  </a:rPr>
                  <a:t> </a:t>
                </a:r>
                <a:endParaRPr i="0" sz="1800" u="none" cap="none" strike="noStrike">
                  <a:solidFill>
                    <a:srgbClr val="666666"/>
                  </a:solidFill>
                  <a:latin typeface="Avenir"/>
                  <a:ea typeface="Avenir"/>
                  <a:cs typeface="Avenir"/>
                  <a:sym typeface="Avenir"/>
                </a:endParaRPr>
              </a:p>
            </p:txBody>
          </p:sp>
          <p:sp>
            <p:nvSpPr>
              <p:cNvPr id="409" name="Google Shape;409;p36"/>
              <p:cNvSpPr/>
              <p:nvPr/>
            </p:nvSpPr>
            <p:spPr>
              <a:xfrm>
                <a:off x="5422" y="2483"/>
                <a:ext cx="30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700"/>
                  <a:buFont typeface="Basic"/>
                  <a:buNone/>
                </a:pPr>
                <a:r>
                  <a:rPr i="0" lang="en-US" sz="700" u="none" cap="none" strike="noStrike">
                    <a:solidFill>
                      <a:srgbClr val="666666"/>
                    </a:solidFill>
                    <a:latin typeface="Avenir"/>
                    <a:ea typeface="Avenir"/>
                    <a:cs typeface="Avenir"/>
                    <a:sym typeface="Avenir"/>
                  </a:rPr>
                  <a:t>Last Name</a:t>
                </a:r>
                <a:endParaRPr i="0" sz="1800" u="none" cap="none" strike="noStrike">
                  <a:solidFill>
                    <a:srgbClr val="666666"/>
                  </a:solidFill>
                  <a:latin typeface="Avenir"/>
                  <a:ea typeface="Avenir"/>
                  <a:cs typeface="Avenir"/>
                  <a:sym typeface="Avenir"/>
                </a:endParaRPr>
              </a:p>
            </p:txBody>
          </p:sp>
          <p:sp>
            <p:nvSpPr>
              <p:cNvPr id="410" name="Google Shape;410;p36"/>
              <p:cNvSpPr/>
              <p:nvPr/>
            </p:nvSpPr>
            <p:spPr>
              <a:xfrm>
                <a:off x="5632" y="2422"/>
                <a:ext cx="0" cy="30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500"/>
                  <a:buFont typeface="Arial"/>
                  <a:buNone/>
                </a:pPr>
                <a:r>
                  <a:rPr i="0" lang="en-US" sz="1500" u="none" cap="none" strike="noStrike">
                    <a:solidFill>
                      <a:srgbClr val="666666"/>
                    </a:solidFill>
                    <a:latin typeface="Avenir"/>
                    <a:ea typeface="Avenir"/>
                    <a:cs typeface="Avenir"/>
                    <a:sym typeface="Avenir"/>
                  </a:rPr>
                  <a:t> </a:t>
                </a:r>
                <a:endParaRPr i="0" sz="1800" u="none" cap="none" strike="noStrike">
                  <a:solidFill>
                    <a:srgbClr val="666666"/>
                  </a:solidFill>
                  <a:latin typeface="Avenir"/>
                  <a:ea typeface="Avenir"/>
                  <a:cs typeface="Avenir"/>
                  <a:sym typeface="Avenir"/>
                </a:endParaRPr>
              </a:p>
            </p:txBody>
          </p:sp>
          <p:sp>
            <p:nvSpPr>
              <p:cNvPr id="411" name="Google Shape;411;p36"/>
              <p:cNvSpPr/>
              <p:nvPr/>
            </p:nvSpPr>
            <p:spPr>
              <a:xfrm>
                <a:off x="5904" y="2483"/>
                <a:ext cx="30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700"/>
                  <a:buFont typeface="Basic"/>
                  <a:buNone/>
                </a:pPr>
                <a:r>
                  <a:rPr i="0" lang="en-US" sz="700" u="none" cap="none" strike="noStrike">
                    <a:solidFill>
                      <a:srgbClr val="666666"/>
                    </a:solidFill>
                    <a:latin typeface="Avenir"/>
                    <a:ea typeface="Avenir"/>
                    <a:cs typeface="Avenir"/>
                    <a:sym typeface="Avenir"/>
                  </a:rPr>
                  <a:t>First Name</a:t>
                </a:r>
                <a:endParaRPr i="0" sz="1800" u="none" cap="none" strike="noStrike">
                  <a:solidFill>
                    <a:srgbClr val="666666"/>
                  </a:solidFill>
                  <a:latin typeface="Avenir"/>
                  <a:ea typeface="Avenir"/>
                  <a:cs typeface="Avenir"/>
                  <a:sym typeface="Avenir"/>
                </a:endParaRPr>
              </a:p>
            </p:txBody>
          </p:sp>
          <p:sp>
            <p:nvSpPr>
              <p:cNvPr id="412" name="Google Shape;412;p36"/>
              <p:cNvSpPr/>
              <p:nvPr/>
            </p:nvSpPr>
            <p:spPr>
              <a:xfrm>
                <a:off x="6122" y="2422"/>
                <a:ext cx="0" cy="30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500"/>
                  <a:buFont typeface="Arial"/>
                  <a:buNone/>
                </a:pPr>
                <a:r>
                  <a:rPr i="0" lang="en-US" sz="1500" u="none" cap="none" strike="noStrike">
                    <a:solidFill>
                      <a:srgbClr val="666666"/>
                    </a:solidFill>
                    <a:latin typeface="Avenir"/>
                    <a:ea typeface="Avenir"/>
                    <a:cs typeface="Avenir"/>
                    <a:sym typeface="Avenir"/>
                  </a:rPr>
                  <a:t> </a:t>
                </a:r>
                <a:endParaRPr i="0" sz="1800" u="none" cap="none" strike="noStrike">
                  <a:solidFill>
                    <a:srgbClr val="666666"/>
                  </a:solidFill>
                  <a:latin typeface="Avenir"/>
                  <a:ea typeface="Avenir"/>
                  <a:cs typeface="Avenir"/>
                  <a:sym typeface="Avenir"/>
                </a:endParaRPr>
              </a:p>
            </p:txBody>
          </p:sp>
          <p:sp>
            <p:nvSpPr>
              <p:cNvPr id="413" name="Google Shape;413;p36"/>
              <p:cNvSpPr/>
              <p:nvPr/>
            </p:nvSpPr>
            <p:spPr>
              <a:xfrm>
                <a:off x="4585" y="2473"/>
                <a:ext cx="0" cy="0"/>
              </a:xfrm>
              <a:prstGeom prst="rect">
                <a:avLst/>
              </a:pr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i="0" sz="1800" u="none" cap="none" strike="noStrike">
                  <a:solidFill>
                    <a:srgbClr val="666666"/>
                  </a:solidFill>
                  <a:latin typeface="Avenir"/>
                  <a:ea typeface="Avenir"/>
                  <a:cs typeface="Avenir"/>
                  <a:sym typeface="Avenir"/>
                </a:endParaRPr>
              </a:p>
            </p:txBody>
          </p:sp>
          <p:sp>
            <p:nvSpPr>
              <p:cNvPr id="414" name="Google Shape;414;p36"/>
              <p:cNvSpPr/>
              <p:nvPr/>
            </p:nvSpPr>
            <p:spPr>
              <a:xfrm>
                <a:off x="4585" y="2473"/>
                <a:ext cx="0" cy="0"/>
              </a:xfrm>
              <a:prstGeom prst="rect">
                <a:avLst/>
              </a:pr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i="0" sz="1800" u="none" cap="none" strike="noStrike">
                  <a:solidFill>
                    <a:srgbClr val="666666"/>
                  </a:solidFill>
                  <a:latin typeface="Avenir"/>
                  <a:ea typeface="Avenir"/>
                  <a:cs typeface="Avenir"/>
                  <a:sym typeface="Avenir"/>
                </a:endParaRPr>
              </a:p>
            </p:txBody>
          </p:sp>
          <p:sp>
            <p:nvSpPr>
              <p:cNvPr id="415" name="Google Shape;415;p36"/>
              <p:cNvSpPr/>
              <p:nvPr/>
            </p:nvSpPr>
            <p:spPr>
              <a:xfrm>
                <a:off x="4591" y="2473"/>
                <a:ext cx="300" cy="0"/>
              </a:xfrm>
              <a:prstGeom prst="rect">
                <a:avLst/>
              </a:pr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i="0" sz="1800" u="none" cap="none" strike="noStrike">
                  <a:solidFill>
                    <a:srgbClr val="666666"/>
                  </a:solidFill>
                  <a:latin typeface="Avenir"/>
                  <a:ea typeface="Avenir"/>
                  <a:cs typeface="Avenir"/>
                  <a:sym typeface="Avenir"/>
                </a:endParaRPr>
              </a:p>
            </p:txBody>
          </p:sp>
          <p:sp>
            <p:nvSpPr>
              <p:cNvPr id="416" name="Google Shape;416;p36"/>
              <p:cNvSpPr/>
              <p:nvPr/>
            </p:nvSpPr>
            <p:spPr>
              <a:xfrm>
                <a:off x="4851" y="2479"/>
                <a:ext cx="0" cy="0"/>
              </a:xfrm>
              <a:prstGeom prst="rect">
                <a:avLst/>
              </a:pr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i="0" sz="1800" u="none" cap="none" strike="noStrike">
                  <a:solidFill>
                    <a:srgbClr val="666666"/>
                  </a:solidFill>
                  <a:latin typeface="Avenir"/>
                  <a:ea typeface="Avenir"/>
                  <a:cs typeface="Avenir"/>
                  <a:sym typeface="Avenir"/>
                </a:endParaRPr>
              </a:p>
            </p:txBody>
          </p:sp>
          <p:sp>
            <p:nvSpPr>
              <p:cNvPr id="417" name="Google Shape;417;p36"/>
              <p:cNvSpPr/>
              <p:nvPr/>
            </p:nvSpPr>
            <p:spPr>
              <a:xfrm>
                <a:off x="4851" y="2473"/>
                <a:ext cx="0" cy="0"/>
              </a:xfrm>
              <a:prstGeom prst="rect">
                <a:avLst/>
              </a:pr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i="0" sz="1800" u="none" cap="none" strike="noStrike">
                  <a:solidFill>
                    <a:srgbClr val="666666"/>
                  </a:solidFill>
                  <a:latin typeface="Avenir"/>
                  <a:ea typeface="Avenir"/>
                  <a:cs typeface="Avenir"/>
                  <a:sym typeface="Avenir"/>
                </a:endParaRPr>
              </a:p>
            </p:txBody>
          </p:sp>
          <p:sp>
            <p:nvSpPr>
              <p:cNvPr id="418" name="Google Shape;418;p36"/>
              <p:cNvSpPr/>
              <p:nvPr/>
            </p:nvSpPr>
            <p:spPr>
              <a:xfrm>
                <a:off x="4857" y="2473"/>
                <a:ext cx="300" cy="0"/>
              </a:xfrm>
              <a:prstGeom prst="rect">
                <a:avLst/>
              </a:pr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i="0" sz="1800" u="none" cap="none" strike="noStrike">
                  <a:solidFill>
                    <a:srgbClr val="666666"/>
                  </a:solidFill>
                  <a:latin typeface="Avenir"/>
                  <a:ea typeface="Avenir"/>
                  <a:cs typeface="Avenir"/>
                  <a:sym typeface="Avenir"/>
                </a:endParaRPr>
              </a:p>
            </p:txBody>
          </p:sp>
          <p:sp>
            <p:nvSpPr>
              <p:cNvPr id="419" name="Google Shape;419;p36"/>
              <p:cNvSpPr/>
              <p:nvPr/>
            </p:nvSpPr>
            <p:spPr>
              <a:xfrm>
                <a:off x="5118" y="2479"/>
                <a:ext cx="0" cy="0"/>
              </a:xfrm>
              <a:prstGeom prst="rect">
                <a:avLst/>
              </a:pr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i="0" sz="1800" u="none" cap="none" strike="noStrike">
                  <a:solidFill>
                    <a:srgbClr val="666666"/>
                  </a:solidFill>
                  <a:latin typeface="Avenir"/>
                  <a:ea typeface="Avenir"/>
                  <a:cs typeface="Avenir"/>
                  <a:sym typeface="Avenir"/>
                </a:endParaRPr>
              </a:p>
            </p:txBody>
          </p:sp>
          <p:sp>
            <p:nvSpPr>
              <p:cNvPr id="420" name="Google Shape;420;p36"/>
              <p:cNvSpPr/>
              <p:nvPr/>
            </p:nvSpPr>
            <p:spPr>
              <a:xfrm>
                <a:off x="5118" y="2473"/>
                <a:ext cx="0" cy="0"/>
              </a:xfrm>
              <a:prstGeom prst="rect">
                <a:avLst/>
              </a:pr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i="0" sz="1800" u="none" cap="none" strike="noStrike">
                  <a:solidFill>
                    <a:srgbClr val="666666"/>
                  </a:solidFill>
                  <a:latin typeface="Avenir"/>
                  <a:ea typeface="Avenir"/>
                  <a:cs typeface="Avenir"/>
                  <a:sym typeface="Avenir"/>
                </a:endParaRPr>
              </a:p>
            </p:txBody>
          </p:sp>
          <p:sp>
            <p:nvSpPr>
              <p:cNvPr id="421" name="Google Shape;421;p36"/>
              <p:cNvSpPr/>
              <p:nvPr/>
            </p:nvSpPr>
            <p:spPr>
              <a:xfrm>
                <a:off x="5124" y="2473"/>
                <a:ext cx="300" cy="0"/>
              </a:xfrm>
              <a:prstGeom prst="rect">
                <a:avLst/>
              </a:pr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i="0" sz="1800" u="none" cap="none" strike="noStrike">
                  <a:solidFill>
                    <a:srgbClr val="666666"/>
                  </a:solidFill>
                  <a:latin typeface="Avenir"/>
                  <a:ea typeface="Avenir"/>
                  <a:cs typeface="Avenir"/>
                  <a:sym typeface="Avenir"/>
                </a:endParaRPr>
              </a:p>
            </p:txBody>
          </p:sp>
          <p:sp>
            <p:nvSpPr>
              <p:cNvPr id="422" name="Google Shape;422;p36"/>
              <p:cNvSpPr/>
              <p:nvPr/>
            </p:nvSpPr>
            <p:spPr>
              <a:xfrm>
                <a:off x="5385" y="2479"/>
                <a:ext cx="0" cy="0"/>
              </a:xfrm>
              <a:prstGeom prst="rect">
                <a:avLst/>
              </a:pr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i="0" sz="1800" u="none" cap="none" strike="noStrike">
                  <a:solidFill>
                    <a:srgbClr val="666666"/>
                  </a:solidFill>
                  <a:latin typeface="Avenir"/>
                  <a:ea typeface="Avenir"/>
                  <a:cs typeface="Avenir"/>
                  <a:sym typeface="Avenir"/>
                </a:endParaRPr>
              </a:p>
            </p:txBody>
          </p:sp>
          <p:sp>
            <p:nvSpPr>
              <p:cNvPr id="423" name="Google Shape;423;p36"/>
              <p:cNvSpPr/>
              <p:nvPr/>
            </p:nvSpPr>
            <p:spPr>
              <a:xfrm>
                <a:off x="5385" y="2473"/>
                <a:ext cx="0" cy="0"/>
              </a:xfrm>
              <a:prstGeom prst="rect">
                <a:avLst/>
              </a:pr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i="0" sz="1800" u="none" cap="none" strike="noStrike">
                  <a:solidFill>
                    <a:srgbClr val="666666"/>
                  </a:solidFill>
                  <a:latin typeface="Avenir"/>
                  <a:ea typeface="Avenir"/>
                  <a:cs typeface="Avenir"/>
                  <a:sym typeface="Avenir"/>
                </a:endParaRPr>
              </a:p>
            </p:txBody>
          </p:sp>
          <p:sp>
            <p:nvSpPr>
              <p:cNvPr id="424" name="Google Shape;424;p36"/>
              <p:cNvSpPr/>
              <p:nvPr/>
            </p:nvSpPr>
            <p:spPr>
              <a:xfrm>
                <a:off x="5391" y="2473"/>
                <a:ext cx="600" cy="0"/>
              </a:xfrm>
              <a:prstGeom prst="rect">
                <a:avLst/>
              </a:pr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i="0" sz="1800" u="none" cap="none" strike="noStrike">
                  <a:solidFill>
                    <a:srgbClr val="666666"/>
                  </a:solidFill>
                  <a:latin typeface="Avenir"/>
                  <a:ea typeface="Avenir"/>
                  <a:cs typeface="Avenir"/>
                  <a:sym typeface="Avenir"/>
                </a:endParaRPr>
              </a:p>
            </p:txBody>
          </p:sp>
          <p:sp>
            <p:nvSpPr>
              <p:cNvPr id="425" name="Google Shape;425;p36"/>
              <p:cNvSpPr/>
              <p:nvPr/>
            </p:nvSpPr>
            <p:spPr>
              <a:xfrm>
                <a:off x="5868" y="2479"/>
                <a:ext cx="0" cy="0"/>
              </a:xfrm>
              <a:prstGeom prst="rect">
                <a:avLst/>
              </a:pr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i="0" sz="1800" u="none" cap="none" strike="noStrike">
                  <a:solidFill>
                    <a:srgbClr val="666666"/>
                  </a:solidFill>
                  <a:latin typeface="Avenir"/>
                  <a:ea typeface="Avenir"/>
                  <a:cs typeface="Avenir"/>
                  <a:sym typeface="Avenir"/>
                </a:endParaRPr>
              </a:p>
            </p:txBody>
          </p:sp>
          <p:sp>
            <p:nvSpPr>
              <p:cNvPr id="426" name="Google Shape;426;p36"/>
              <p:cNvSpPr/>
              <p:nvPr/>
            </p:nvSpPr>
            <p:spPr>
              <a:xfrm>
                <a:off x="5868" y="2473"/>
                <a:ext cx="0" cy="0"/>
              </a:xfrm>
              <a:prstGeom prst="rect">
                <a:avLst/>
              </a:pr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i="0" sz="1800" u="none" cap="none" strike="noStrike">
                  <a:solidFill>
                    <a:srgbClr val="666666"/>
                  </a:solidFill>
                  <a:latin typeface="Avenir"/>
                  <a:ea typeface="Avenir"/>
                  <a:cs typeface="Avenir"/>
                  <a:sym typeface="Avenir"/>
                </a:endParaRPr>
              </a:p>
            </p:txBody>
          </p:sp>
          <p:sp>
            <p:nvSpPr>
              <p:cNvPr id="427" name="Google Shape;427;p36"/>
              <p:cNvSpPr/>
              <p:nvPr/>
            </p:nvSpPr>
            <p:spPr>
              <a:xfrm>
                <a:off x="5874" y="2473"/>
                <a:ext cx="300" cy="0"/>
              </a:xfrm>
              <a:prstGeom prst="rect">
                <a:avLst/>
              </a:pr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i="0" sz="1800" u="none" cap="none" strike="noStrike">
                  <a:solidFill>
                    <a:srgbClr val="666666"/>
                  </a:solidFill>
                  <a:latin typeface="Avenir"/>
                  <a:ea typeface="Avenir"/>
                  <a:cs typeface="Avenir"/>
                  <a:sym typeface="Avenir"/>
                </a:endParaRPr>
              </a:p>
            </p:txBody>
          </p:sp>
          <p:sp>
            <p:nvSpPr>
              <p:cNvPr id="428" name="Google Shape;428;p36"/>
              <p:cNvSpPr/>
              <p:nvPr/>
            </p:nvSpPr>
            <p:spPr>
              <a:xfrm>
                <a:off x="6209" y="2473"/>
                <a:ext cx="0" cy="0"/>
              </a:xfrm>
              <a:prstGeom prst="rect">
                <a:avLst/>
              </a:pr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i="0" sz="1800" u="none" cap="none" strike="noStrike">
                  <a:solidFill>
                    <a:srgbClr val="666666"/>
                  </a:solidFill>
                  <a:latin typeface="Avenir"/>
                  <a:ea typeface="Avenir"/>
                  <a:cs typeface="Avenir"/>
                  <a:sym typeface="Avenir"/>
                </a:endParaRPr>
              </a:p>
            </p:txBody>
          </p:sp>
          <p:sp>
            <p:nvSpPr>
              <p:cNvPr id="429" name="Google Shape;429;p36"/>
              <p:cNvSpPr/>
              <p:nvPr/>
            </p:nvSpPr>
            <p:spPr>
              <a:xfrm>
                <a:off x="6209" y="2473"/>
                <a:ext cx="0" cy="0"/>
              </a:xfrm>
              <a:prstGeom prst="rect">
                <a:avLst/>
              </a:pr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i="0" sz="1800" u="none" cap="none" strike="noStrike">
                  <a:solidFill>
                    <a:srgbClr val="666666"/>
                  </a:solidFill>
                  <a:latin typeface="Avenir"/>
                  <a:ea typeface="Avenir"/>
                  <a:cs typeface="Avenir"/>
                  <a:sym typeface="Avenir"/>
                </a:endParaRPr>
              </a:p>
            </p:txBody>
          </p:sp>
          <p:sp>
            <p:nvSpPr>
              <p:cNvPr id="430" name="Google Shape;430;p36"/>
              <p:cNvSpPr/>
              <p:nvPr/>
            </p:nvSpPr>
            <p:spPr>
              <a:xfrm>
                <a:off x="4585" y="2485"/>
                <a:ext cx="0" cy="0"/>
              </a:xfrm>
              <a:prstGeom prst="rect">
                <a:avLst/>
              </a:pr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i="0" sz="1800" u="none" cap="none" strike="noStrike">
                  <a:solidFill>
                    <a:srgbClr val="666666"/>
                  </a:solidFill>
                  <a:latin typeface="Avenir"/>
                  <a:ea typeface="Avenir"/>
                  <a:cs typeface="Avenir"/>
                  <a:sym typeface="Avenir"/>
                </a:endParaRPr>
              </a:p>
            </p:txBody>
          </p:sp>
          <p:sp>
            <p:nvSpPr>
              <p:cNvPr id="431" name="Google Shape;431;p36"/>
              <p:cNvSpPr/>
              <p:nvPr/>
            </p:nvSpPr>
            <p:spPr>
              <a:xfrm>
                <a:off x="4851" y="2485"/>
                <a:ext cx="0" cy="0"/>
              </a:xfrm>
              <a:prstGeom prst="rect">
                <a:avLst/>
              </a:pr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i="0" sz="1800" u="none" cap="none" strike="noStrike">
                  <a:solidFill>
                    <a:srgbClr val="666666"/>
                  </a:solidFill>
                  <a:latin typeface="Avenir"/>
                  <a:ea typeface="Avenir"/>
                  <a:cs typeface="Avenir"/>
                  <a:sym typeface="Avenir"/>
                </a:endParaRPr>
              </a:p>
            </p:txBody>
          </p:sp>
          <p:sp>
            <p:nvSpPr>
              <p:cNvPr id="432" name="Google Shape;432;p36"/>
              <p:cNvSpPr/>
              <p:nvPr/>
            </p:nvSpPr>
            <p:spPr>
              <a:xfrm>
                <a:off x="5118" y="2485"/>
                <a:ext cx="0" cy="0"/>
              </a:xfrm>
              <a:prstGeom prst="rect">
                <a:avLst/>
              </a:pr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i="0" sz="1800" u="none" cap="none" strike="noStrike">
                  <a:solidFill>
                    <a:srgbClr val="666666"/>
                  </a:solidFill>
                  <a:latin typeface="Avenir"/>
                  <a:ea typeface="Avenir"/>
                  <a:cs typeface="Avenir"/>
                  <a:sym typeface="Avenir"/>
                </a:endParaRPr>
              </a:p>
            </p:txBody>
          </p:sp>
          <p:sp>
            <p:nvSpPr>
              <p:cNvPr id="433" name="Google Shape;433;p36"/>
              <p:cNvSpPr/>
              <p:nvPr/>
            </p:nvSpPr>
            <p:spPr>
              <a:xfrm>
                <a:off x="5385" y="2485"/>
                <a:ext cx="0" cy="0"/>
              </a:xfrm>
              <a:prstGeom prst="rect">
                <a:avLst/>
              </a:pr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i="0" sz="1800" u="none" cap="none" strike="noStrike">
                  <a:solidFill>
                    <a:srgbClr val="666666"/>
                  </a:solidFill>
                  <a:latin typeface="Avenir"/>
                  <a:ea typeface="Avenir"/>
                  <a:cs typeface="Avenir"/>
                  <a:sym typeface="Avenir"/>
                </a:endParaRPr>
              </a:p>
            </p:txBody>
          </p:sp>
          <p:sp>
            <p:nvSpPr>
              <p:cNvPr id="434" name="Google Shape;434;p36"/>
              <p:cNvSpPr/>
              <p:nvPr/>
            </p:nvSpPr>
            <p:spPr>
              <a:xfrm>
                <a:off x="5868" y="2485"/>
                <a:ext cx="0" cy="0"/>
              </a:xfrm>
              <a:prstGeom prst="rect">
                <a:avLst/>
              </a:pr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i="0" sz="1800" u="none" cap="none" strike="noStrike">
                  <a:solidFill>
                    <a:srgbClr val="666666"/>
                  </a:solidFill>
                  <a:latin typeface="Avenir"/>
                  <a:ea typeface="Avenir"/>
                  <a:cs typeface="Avenir"/>
                  <a:sym typeface="Avenir"/>
                </a:endParaRPr>
              </a:p>
            </p:txBody>
          </p:sp>
          <p:sp>
            <p:nvSpPr>
              <p:cNvPr id="435" name="Google Shape;435;p36"/>
              <p:cNvSpPr/>
              <p:nvPr/>
            </p:nvSpPr>
            <p:spPr>
              <a:xfrm>
                <a:off x="6209" y="2485"/>
                <a:ext cx="0" cy="0"/>
              </a:xfrm>
              <a:prstGeom prst="rect">
                <a:avLst/>
              </a:pr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i="0" sz="1800" u="none" cap="none" strike="noStrike">
                  <a:solidFill>
                    <a:srgbClr val="666666"/>
                  </a:solidFill>
                  <a:latin typeface="Avenir"/>
                  <a:ea typeface="Avenir"/>
                  <a:cs typeface="Avenir"/>
                  <a:sym typeface="Avenir"/>
                </a:endParaRPr>
              </a:p>
            </p:txBody>
          </p:sp>
          <p:sp>
            <p:nvSpPr>
              <p:cNvPr id="436" name="Google Shape;436;p36"/>
              <p:cNvSpPr/>
              <p:nvPr/>
            </p:nvSpPr>
            <p:spPr>
              <a:xfrm>
                <a:off x="4808" y="2578"/>
                <a:ext cx="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700"/>
                  <a:buFont typeface="Basic"/>
                  <a:buNone/>
                </a:pPr>
                <a:r>
                  <a:rPr i="0" lang="en-US" sz="700" u="none" cap="none" strike="noStrike">
                    <a:solidFill>
                      <a:srgbClr val="666666"/>
                    </a:solidFill>
                    <a:latin typeface="Avenir"/>
                    <a:ea typeface="Avenir"/>
                    <a:cs typeface="Avenir"/>
                    <a:sym typeface="Avenir"/>
                  </a:rPr>
                  <a:t> </a:t>
                </a:r>
                <a:endParaRPr i="0" sz="1800" u="none" cap="none" strike="noStrike">
                  <a:solidFill>
                    <a:srgbClr val="666666"/>
                  </a:solidFill>
                  <a:latin typeface="Avenir"/>
                  <a:ea typeface="Avenir"/>
                  <a:cs typeface="Avenir"/>
                  <a:sym typeface="Avenir"/>
                </a:endParaRPr>
              </a:p>
            </p:txBody>
          </p:sp>
          <p:sp>
            <p:nvSpPr>
              <p:cNvPr id="437" name="Google Shape;437;p36"/>
              <p:cNvSpPr/>
              <p:nvPr/>
            </p:nvSpPr>
            <p:spPr>
              <a:xfrm>
                <a:off x="4821" y="2517"/>
                <a:ext cx="0" cy="30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500"/>
                  <a:buFont typeface="Arial"/>
                  <a:buNone/>
                </a:pPr>
                <a:r>
                  <a:rPr i="0" lang="en-US" sz="1500" u="none" cap="none" strike="noStrike">
                    <a:solidFill>
                      <a:srgbClr val="666666"/>
                    </a:solidFill>
                    <a:latin typeface="Avenir"/>
                    <a:ea typeface="Avenir"/>
                    <a:cs typeface="Avenir"/>
                    <a:sym typeface="Avenir"/>
                  </a:rPr>
                  <a:t> </a:t>
                </a:r>
                <a:endParaRPr i="0" sz="1800" u="none" cap="none" strike="noStrike">
                  <a:solidFill>
                    <a:srgbClr val="666666"/>
                  </a:solidFill>
                  <a:latin typeface="Avenir"/>
                  <a:ea typeface="Avenir"/>
                  <a:cs typeface="Avenir"/>
                  <a:sym typeface="Avenir"/>
                </a:endParaRPr>
              </a:p>
            </p:txBody>
          </p:sp>
          <p:sp>
            <p:nvSpPr>
              <p:cNvPr id="438" name="Google Shape;438;p36"/>
              <p:cNvSpPr/>
              <p:nvPr/>
            </p:nvSpPr>
            <p:spPr>
              <a:xfrm>
                <a:off x="5074" y="2578"/>
                <a:ext cx="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700"/>
                  <a:buFont typeface="Basic"/>
                  <a:buNone/>
                </a:pPr>
                <a:r>
                  <a:rPr i="0" lang="en-US" sz="700" u="none" cap="none" strike="noStrike">
                    <a:solidFill>
                      <a:srgbClr val="666666"/>
                    </a:solidFill>
                    <a:latin typeface="Avenir"/>
                    <a:ea typeface="Avenir"/>
                    <a:cs typeface="Avenir"/>
                    <a:sym typeface="Avenir"/>
                  </a:rPr>
                  <a:t> </a:t>
                </a:r>
                <a:endParaRPr i="0" sz="1800" u="none" cap="none" strike="noStrike">
                  <a:solidFill>
                    <a:srgbClr val="666666"/>
                  </a:solidFill>
                  <a:latin typeface="Avenir"/>
                  <a:ea typeface="Avenir"/>
                  <a:cs typeface="Avenir"/>
                  <a:sym typeface="Avenir"/>
                </a:endParaRPr>
              </a:p>
            </p:txBody>
          </p:sp>
          <p:sp>
            <p:nvSpPr>
              <p:cNvPr id="439" name="Google Shape;439;p36"/>
              <p:cNvSpPr/>
              <p:nvPr/>
            </p:nvSpPr>
            <p:spPr>
              <a:xfrm>
                <a:off x="5087" y="2517"/>
                <a:ext cx="0" cy="30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500"/>
                  <a:buFont typeface="Arial"/>
                  <a:buNone/>
                </a:pPr>
                <a:r>
                  <a:rPr i="0" lang="en-US" sz="1500" u="none" cap="none" strike="noStrike">
                    <a:solidFill>
                      <a:srgbClr val="666666"/>
                    </a:solidFill>
                    <a:latin typeface="Avenir"/>
                    <a:ea typeface="Avenir"/>
                    <a:cs typeface="Avenir"/>
                    <a:sym typeface="Avenir"/>
                  </a:rPr>
                  <a:t> </a:t>
                </a:r>
                <a:endParaRPr i="0" sz="1800" u="none" cap="none" strike="noStrike">
                  <a:solidFill>
                    <a:srgbClr val="666666"/>
                  </a:solidFill>
                  <a:latin typeface="Avenir"/>
                  <a:ea typeface="Avenir"/>
                  <a:cs typeface="Avenir"/>
                  <a:sym typeface="Avenir"/>
                </a:endParaRPr>
              </a:p>
            </p:txBody>
          </p:sp>
          <p:sp>
            <p:nvSpPr>
              <p:cNvPr id="440" name="Google Shape;440;p36"/>
              <p:cNvSpPr/>
              <p:nvPr/>
            </p:nvSpPr>
            <p:spPr>
              <a:xfrm>
                <a:off x="5342" y="2578"/>
                <a:ext cx="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700"/>
                  <a:buFont typeface="Basic"/>
                  <a:buNone/>
                </a:pPr>
                <a:r>
                  <a:rPr i="0" lang="en-US" sz="700" u="none" cap="none" strike="noStrike">
                    <a:solidFill>
                      <a:srgbClr val="666666"/>
                    </a:solidFill>
                    <a:latin typeface="Avenir"/>
                    <a:ea typeface="Avenir"/>
                    <a:cs typeface="Avenir"/>
                    <a:sym typeface="Avenir"/>
                  </a:rPr>
                  <a:t> </a:t>
                </a:r>
                <a:endParaRPr i="0" sz="1800" u="none" cap="none" strike="noStrike">
                  <a:solidFill>
                    <a:srgbClr val="666666"/>
                  </a:solidFill>
                  <a:latin typeface="Avenir"/>
                  <a:ea typeface="Avenir"/>
                  <a:cs typeface="Avenir"/>
                  <a:sym typeface="Avenir"/>
                </a:endParaRPr>
              </a:p>
            </p:txBody>
          </p:sp>
          <p:sp>
            <p:nvSpPr>
              <p:cNvPr id="441" name="Google Shape;441;p36"/>
              <p:cNvSpPr/>
              <p:nvPr/>
            </p:nvSpPr>
            <p:spPr>
              <a:xfrm>
                <a:off x="5354" y="2517"/>
                <a:ext cx="0" cy="30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500"/>
                  <a:buFont typeface="Arial"/>
                  <a:buNone/>
                </a:pPr>
                <a:r>
                  <a:rPr i="0" lang="en-US" sz="1500" u="none" cap="none" strike="noStrike">
                    <a:solidFill>
                      <a:srgbClr val="666666"/>
                    </a:solidFill>
                    <a:latin typeface="Avenir"/>
                    <a:ea typeface="Avenir"/>
                    <a:cs typeface="Avenir"/>
                    <a:sym typeface="Avenir"/>
                  </a:rPr>
                  <a:t> </a:t>
                </a:r>
                <a:endParaRPr i="0" sz="1800" u="none" cap="none" strike="noStrike">
                  <a:solidFill>
                    <a:srgbClr val="666666"/>
                  </a:solidFill>
                  <a:latin typeface="Avenir"/>
                  <a:ea typeface="Avenir"/>
                  <a:cs typeface="Avenir"/>
                  <a:sym typeface="Avenir"/>
                </a:endParaRPr>
              </a:p>
            </p:txBody>
          </p:sp>
          <p:sp>
            <p:nvSpPr>
              <p:cNvPr id="442" name="Google Shape;442;p36"/>
              <p:cNvSpPr/>
              <p:nvPr/>
            </p:nvSpPr>
            <p:spPr>
              <a:xfrm>
                <a:off x="5422" y="2578"/>
                <a:ext cx="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700"/>
                  <a:buFont typeface="Basic"/>
                  <a:buNone/>
                </a:pPr>
                <a:r>
                  <a:rPr i="0" lang="en-US" sz="700" u="none" cap="none" strike="noStrike">
                    <a:solidFill>
                      <a:srgbClr val="666666"/>
                    </a:solidFill>
                    <a:latin typeface="Avenir"/>
                    <a:ea typeface="Avenir"/>
                    <a:cs typeface="Avenir"/>
                    <a:sym typeface="Avenir"/>
                  </a:rPr>
                  <a:t> </a:t>
                </a:r>
                <a:endParaRPr i="0" sz="1800" u="none" cap="none" strike="noStrike">
                  <a:solidFill>
                    <a:srgbClr val="666666"/>
                  </a:solidFill>
                  <a:latin typeface="Avenir"/>
                  <a:ea typeface="Avenir"/>
                  <a:cs typeface="Avenir"/>
                  <a:sym typeface="Avenir"/>
                </a:endParaRPr>
              </a:p>
            </p:txBody>
          </p:sp>
          <p:sp>
            <p:nvSpPr>
              <p:cNvPr id="443" name="Google Shape;443;p36"/>
              <p:cNvSpPr/>
              <p:nvPr/>
            </p:nvSpPr>
            <p:spPr>
              <a:xfrm>
                <a:off x="5434" y="2517"/>
                <a:ext cx="0" cy="30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500"/>
                  <a:buFont typeface="Arial"/>
                  <a:buNone/>
                </a:pPr>
                <a:r>
                  <a:rPr i="0" lang="en-US" sz="1500" u="none" cap="none" strike="noStrike">
                    <a:solidFill>
                      <a:srgbClr val="666666"/>
                    </a:solidFill>
                    <a:latin typeface="Avenir"/>
                    <a:ea typeface="Avenir"/>
                    <a:cs typeface="Avenir"/>
                    <a:sym typeface="Avenir"/>
                  </a:rPr>
                  <a:t> </a:t>
                </a:r>
                <a:endParaRPr i="0" sz="1800" u="none" cap="none" strike="noStrike">
                  <a:solidFill>
                    <a:srgbClr val="666666"/>
                  </a:solidFill>
                  <a:latin typeface="Avenir"/>
                  <a:ea typeface="Avenir"/>
                  <a:cs typeface="Avenir"/>
                  <a:sym typeface="Avenir"/>
                </a:endParaRPr>
              </a:p>
            </p:txBody>
          </p:sp>
          <p:sp>
            <p:nvSpPr>
              <p:cNvPr id="444" name="Google Shape;444;p36"/>
              <p:cNvSpPr/>
              <p:nvPr/>
            </p:nvSpPr>
            <p:spPr>
              <a:xfrm>
                <a:off x="5904" y="2578"/>
                <a:ext cx="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700"/>
                  <a:buFont typeface="Basic"/>
                  <a:buNone/>
                </a:pPr>
                <a:r>
                  <a:rPr i="0" lang="en-US" sz="700" u="none" cap="none" strike="noStrike">
                    <a:solidFill>
                      <a:srgbClr val="666666"/>
                    </a:solidFill>
                    <a:latin typeface="Avenir"/>
                    <a:ea typeface="Avenir"/>
                    <a:cs typeface="Avenir"/>
                    <a:sym typeface="Avenir"/>
                  </a:rPr>
                  <a:t> </a:t>
                </a:r>
                <a:endParaRPr i="0" sz="1800" u="none" cap="none" strike="noStrike">
                  <a:solidFill>
                    <a:srgbClr val="666666"/>
                  </a:solidFill>
                  <a:latin typeface="Avenir"/>
                  <a:ea typeface="Avenir"/>
                  <a:cs typeface="Avenir"/>
                  <a:sym typeface="Avenir"/>
                </a:endParaRPr>
              </a:p>
            </p:txBody>
          </p:sp>
          <p:sp>
            <p:nvSpPr>
              <p:cNvPr id="445" name="Google Shape;445;p36"/>
              <p:cNvSpPr/>
              <p:nvPr/>
            </p:nvSpPr>
            <p:spPr>
              <a:xfrm>
                <a:off x="5917" y="2517"/>
                <a:ext cx="0" cy="30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500"/>
                  <a:buFont typeface="Arial"/>
                  <a:buNone/>
                </a:pPr>
                <a:r>
                  <a:rPr i="0" lang="en-US" sz="1500" u="none" cap="none" strike="noStrike">
                    <a:solidFill>
                      <a:srgbClr val="666666"/>
                    </a:solidFill>
                    <a:latin typeface="Avenir"/>
                    <a:ea typeface="Avenir"/>
                    <a:cs typeface="Avenir"/>
                    <a:sym typeface="Avenir"/>
                  </a:rPr>
                  <a:t> </a:t>
                </a:r>
                <a:endParaRPr i="0" sz="1800" u="none" cap="none" strike="noStrike">
                  <a:solidFill>
                    <a:srgbClr val="666666"/>
                  </a:solidFill>
                  <a:latin typeface="Avenir"/>
                  <a:ea typeface="Avenir"/>
                  <a:cs typeface="Avenir"/>
                  <a:sym typeface="Avenir"/>
                </a:endParaRPr>
              </a:p>
            </p:txBody>
          </p:sp>
          <p:sp>
            <p:nvSpPr>
              <p:cNvPr id="446" name="Google Shape;446;p36"/>
              <p:cNvSpPr/>
              <p:nvPr/>
            </p:nvSpPr>
            <p:spPr>
              <a:xfrm>
                <a:off x="4585" y="2568"/>
                <a:ext cx="0" cy="0"/>
              </a:xfrm>
              <a:prstGeom prst="rect">
                <a:avLst/>
              </a:pr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i="0" sz="1800" u="none" cap="none" strike="noStrike">
                  <a:solidFill>
                    <a:srgbClr val="666666"/>
                  </a:solidFill>
                  <a:latin typeface="Avenir"/>
                  <a:ea typeface="Avenir"/>
                  <a:cs typeface="Avenir"/>
                  <a:sym typeface="Avenir"/>
                </a:endParaRPr>
              </a:p>
            </p:txBody>
          </p:sp>
          <p:sp>
            <p:nvSpPr>
              <p:cNvPr id="447" name="Google Shape;447;p36"/>
              <p:cNvSpPr/>
              <p:nvPr/>
            </p:nvSpPr>
            <p:spPr>
              <a:xfrm>
                <a:off x="4591" y="2568"/>
                <a:ext cx="300" cy="0"/>
              </a:xfrm>
              <a:prstGeom prst="rect">
                <a:avLst/>
              </a:pr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i="0" sz="1800" u="none" cap="none" strike="noStrike">
                  <a:solidFill>
                    <a:srgbClr val="666666"/>
                  </a:solidFill>
                  <a:latin typeface="Avenir"/>
                  <a:ea typeface="Avenir"/>
                  <a:cs typeface="Avenir"/>
                  <a:sym typeface="Avenir"/>
                </a:endParaRPr>
              </a:p>
            </p:txBody>
          </p:sp>
          <p:sp>
            <p:nvSpPr>
              <p:cNvPr id="448" name="Google Shape;448;p36"/>
              <p:cNvSpPr/>
              <p:nvPr/>
            </p:nvSpPr>
            <p:spPr>
              <a:xfrm>
                <a:off x="4851" y="2568"/>
                <a:ext cx="0" cy="0"/>
              </a:xfrm>
              <a:prstGeom prst="rect">
                <a:avLst/>
              </a:pr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i="0" sz="1800" u="none" cap="none" strike="noStrike">
                  <a:solidFill>
                    <a:srgbClr val="666666"/>
                  </a:solidFill>
                  <a:latin typeface="Avenir"/>
                  <a:ea typeface="Avenir"/>
                  <a:cs typeface="Avenir"/>
                  <a:sym typeface="Avenir"/>
                </a:endParaRPr>
              </a:p>
            </p:txBody>
          </p:sp>
          <p:sp>
            <p:nvSpPr>
              <p:cNvPr id="449" name="Google Shape;449;p36"/>
              <p:cNvSpPr/>
              <p:nvPr/>
            </p:nvSpPr>
            <p:spPr>
              <a:xfrm>
                <a:off x="4857" y="2568"/>
                <a:ext cx="300" cy="0"/>
              </a:xfrm>
              <a:prstGeom prst="rect">
                <a:avLst/>
              </a:pr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i="0" sz="1800" u="none" cap="none" strike="noStrike">
                  <a:solidFill>
                    <a:srgbClr val="666666"/>
                  </a:solidFill>
                  <a:latin typeface="Avenir"/>
                  <a:ea typeface="Avenir"/>
                  <a:cs typeface="Avenir"/>
                  <a:sym typeface="Avenir"/>
                </a:endParaRPr>
              </a:p>
            </p:txBody>
          </p:sp>
          <p:sp>
            <p:nvSpPr>
              <p:cNvPr id="450" name="Google Shape;450;p36"/>
              <p:cNvSpPr/>
              <p:nvPr/>
            </p:nvSpPr>
            <p:spPr>
              <a:xfrm>
                <a:off x="5118" y="2568"/>
                <a:ext cx="0" cy="0"/>
              </a:xfrm>
              <a:prstGeom prst="rect">
                <a:avLst/>
              </a:pr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i="0" sz="1800" u="none" cap="none" strike="noStrike">
                  <a:solidFill>
                    <a:srgbClr val="666666"/>
                  </a:solidFill>
                  <a:latin typeface="Avenir"/>
                  <a:ea typeface="Avenir"/>
                  <a:cs typeface="Avenir"/>
                  <a:sym typeface="Avenir"/>
                </a:endParaRPr>
              </a:p>
            </p:txBody>
          </p:sp>
          <p:sp>
            <p:nvSpPr>
              <p:cNvPr id="451" name="Google Shape;451;p36"/>
              <p:cNvSpPr/>
              <p:nvPr/>
            </p:nvSpPr>
            <p:spPr>
              <a:xfrm>
                <a:off x="5124" y="2568"/>
                <a:ext cx="300" cy="0"/>
              </a:xfrm>
              <a:prstGeom prst="rect">
                <a:avLst/>
              </a:pr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i="0" sz="1800" u="none" cap="none" strike="noStrike">
                  <a:solidFill>
                    <a:srgbClr val="666666"/>
                  </a:solidFill>
                  <a:latin typeface="Avenir"/>
                  <a:ea typeface="Avenir"/>
                  <a:cs typeface="Avenir"/>
                  <a:sym typeface="Avenir"/>
                </a:endParaRPr>
              </a:p>
            </p:txBody>
          </p:sp>
          <p:sp>
            <p:nvSpPr>
              <p:cNvPr id="452" name="Google Shape;452;p36"/>
              <p:cNvSpPr/>
              <p:nvPr/>
            </p:nvSpPr>
            <p:spPr>
              <a:xfrm>
                <a:off x="5385" y="2568"/>
                <a:ext cx="0" cy="0"/>
              </a:xfrm>
              <a:prstGeom prst="rect">
                <a:avLst/>
              </a:pr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i="0" sz="1800" u="none" cap="none" strike="noStrike">
                  <a:solidFill>
                    <a:srgbClr val="666666"/>
                  </a:solidFill>
                  <a:latin typeface="Avenir"/>
                  <a:ea typeface="Avenir"/>
                  <a:cs typeface="Avenir"/>
                  <a:sym typeface="Avenir"/>
                </a:endParaRPr>
              </a:p>
            </p:txBody>
          </p:sp>
          <p:sp>
            <p:nvSpPr>
              <p:cNvPr id="453" name="Google Shape;453;p36"/>
              <p:cNvSpPr/>
              <p:nvPr/>
            </p:nvSpPr>
            <p:spPr>
              <a:xfrm>
                <a:off x="5391" y="2568"/>
                <a:ext cx="600" cy="0"/>
              </a:xfrm>
              <a:prstGeom prst="rect">
                <a:avLst/>
              </a:pr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i="0" sz="1800" u="none" cap="none" strike="noStrike">
                  <a:solidFill>
                    <a:srgbClr val="666666"/>
                  </a:solidFill>
                  <a:latin typeface="Avenir"/>
                  <a:ea typeface="Avenir"/>
                  <a:cs typeface="Avenir"/>
                  <a:sym typeface="Avenir"/>
                </a:endParaRPr>
              </a:p>
            </p:txBody>
          </p:sp>
          <p:sp>
            <p:nvSpPr>
              <p:cNvPr id="454" name="Google Shape;454;p36"/>
              <p:cNvSpPr/>
              <p:nvPr/>
            </p:nvSpPr>
            <p:spPr>
              <a:xfrm>
                <a:off x="5868" y="2568"/>
                <a:ext cx="0" cy="0"/>
              </a:xfrm>
              <a:prstGeom prst="rect">
                <a:avLst/>
              </a:pr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i="0" sz="1800" u="none" cap="none" strike="noStrike">
                  <a:solidFill>
                    <a:srgbClr val="666666"/>
                  </a:solidFill>
                  <a:latin typeface="Avenir"/>
                  <a:ea typeface="Avenir"/>
                  <a:cs typeface="Avenir"/>
                  <a:sym typeface="Avenir"/>
                </a:endParaRPr>
              </a:p>
            </p:txBody>
          </p:sp>
          <p:sp>
            <p:nvSpPr>
              <p:cNvPr id="455" name="Google Shape;455;p36"/>
              <p:cNvSpPr/>
              <p:nvPr/>
            </p:nvSpPr>
            <p:spPr>
              <a:xfrm>
                <a:off x="5874" y="2568"/>
                <a:ext cx="300" cy="0"/>
              </a:xfrm>
              <a:prstGeom prst="rect">
                <a:avLst/>
              </a:pr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i="0" sz="1800" u="none" cap="none" strike="noStrike">
                  <a:solidFill>
                    <a:srgbClr val="666666"/>
                  </a:solidFill>
                  <a:latin typeface="Avenir"/>
                  <a:ea typeface="Avenir"/>
                  <a:cs typeface="Avenir"/>
                  <a:sym typeface="Avenir"/>
                </a:endParaRPr>
              </a:p>
            </p:txBody>
          </p:sp>
          <p:sp>
            <p:nvSpPr>
              <p:cNvPr id="456" name="Google Shape;456;p36"/>
              <p:cNvSpPr/>
              <p:nvPr/>
            </p:nvSpPr>
            <p:spPr>
              <a:xfrm>
                <a:off x="6209" y="2568"/>
                <a:ext cx="0" cy="0"/>
              </a:xfrm>
              <a:prstGeom prst="rect">
                <a:avLst/>
              </a:pr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i="0" sz="1800" u="none" cap="none" strike="noStrike">
                  <a:solidFill>
                    <a:srgbClr val="666666"/>
                  </a:solidFill>
                  <a:latin typeface="Avenir"/>
                  <a:ea typeface="Avenir"/>
                  <a:cs typeface="Avenir"/>
                  <a:sym typeface="Avenir"/>
                </a:endParaRPr>
              </a:p>
            </p:txBody>
          </p:sp>
          <p:sp>
            <p:nvSpPr>
              <p:cNvPr id="457" name="Google Shape;457;p36"/>
              <p:cNvSpPr/>
              <p:nvPr/>
            </p:nvSpPr>
            <p:spPr>
              <a:xfrm>
                <a:off x="4585" y="2579"/>
                <a:ext cx="0" cy="0"/>
              </a:xfrm>
              <a:prstGeom prst="rect">
                <a:avLst/>
              </a:pr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i="0" sz="1800" u="none" cap="none" strike="noStrike">
                  <a:solidFill>
                    <a:srgbClr val="666666"/>
                  </a:solidFill>
                  <a:latin typeface="Avenir"/>
                  <a:ea typeface="Avenir"/>
                  <a:cs typeface="Avenir"/>
                  <a:sym typeface="Avenir"/>
                </a:endParaRPr>
              </a:p>
            </p:txBody>
          </p:sp>
          <p:sp>
            <p:nvSpPr>
              <p:cNvPr id="458" name="Google Shape;458;p36"/>
              <p:cNvSpPr/>
              <p:nvPr/>
            </p:nvSpPr>
            <p:spPr>
              <a:xfrm>
                <a:off x="4851" y="2579"/>
                <a:ext cx="0" cy="0"/>
              </a:xfrm>
              <a:prstGeom prst="rect">
                <a:avLst/>
              </a:pr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i="0" sz="1800" u="none" cap="none" strike="noStrike">
                  <a:solidFill>
                    <a:srgbClr val="666666"/>
                  </a:solidFill>
                  <a:latin typeface="Avenir"/>
                  <a:ea typeface="Avenir"/>
                  <a:cs typeface="Avenir"/>
                  <a:sym typeface="Avenir"/>
                </a:endParaRPr>
              </a:p>
            </p:txBody>
          </p:sp>
          <p:sp>
            <p:nvSpPr>
              <p:cNvPr id="459" name="Google Shape;459;p36"/>
              <p:cNvSpPr/>
              <p:nvPr/>
            </p:nvSpPr>
            <p:spPr>
              <a:xfrm>
                <a:off x="5118" y="2579"/>
                <a:ext cx="0" cy="0"/>
              </a:xfrm>
              <a:prstGeom prst="rect">
                <a:avLst/>
              </a:pr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i="0" sz="1800" u="none" cap="none" strike="noStrike">
                  <a:solidFill>
                    <a:srgbClr val="666666"/>
                  </a:solidFill>
                  <a:latin typeface="Avenir"/>
                  <a:ea typeface="Avenir"/>
                  <a:cs typeface="Avenir"/>
                  <a:sym typeface="Avenir"/>
                </a:endParaRPr>
              </a:p>
            </p:txBody>
          </p:sp>
          <p:sp>
            <p:nvSpPr>
              <p:cNvPr id="460" name="Google Shape;460;p36"/>
              <p:cNvSpPr/>
              <p:nvPr/>
            </p:nvSpPr>
            <p:spPr>
              <a:xfrm>
                <a:off x="5385" y="2579"/>
                <a:ext cx="0" cy="0"/>
              </a:xfrm>
              <a:prstGeom prst="rect">
                <a:avLst/>
              </a:pr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i="0" sz="1800" u="none" cap="none" strike="noStrike">
                  <a:solidFill>
                    <a:srgbClr val="666666"/>
                  </a:solidFill>
                  <a:latin typeface="Avenir"/>
                  <a:ea typeface="Avenir"/>
                  <a:cs typeface="Avenir"/>
                  <a:sym typeface="Avenir"/>
                </a:endParaRPr>
              </a:p>
            </p:txBody>
          </p:sp>
          <p:sp>
            <p:nvSpPr>
              <p:cNvPr id="461" name="Google Shape;461;p36"/>
              <p:cNvSpPr/>
              <p:nvPr/>
            </p:nvSpPr>
            <p:spPr>
              <a:xfrm>
                <a:off x="5868" y="2579"/>
                <a:ext cx="0" cy="0"/>
              </a:xfrm>
              <a:prstGeom prst="rect">
                <a:avLst/>
              </a:pr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i="0" sz="1800" u="none" cap="none" strike="noStrike">
                  <a:solidFill>
                    <a:srgbClr val="666666"/>
                  </a:solidFill>
                  <a:latin typeface="Avenir"/>
                  <a:ea typeface="Avenir"/>
                  <a:cs typeface="Avenir"/>
                  <a:sym typeface="Avenir"/>
                </a:endParaRPr>
              </a:p>
            </p:txBody>
          </p:sp>
          <p:sp>
            <p:nvSpPr>
              <p:cNvPr id="462" name="Google Shape;462;p36"/>
              <p:cNvSpPr/>
              <p:nvPr/>
            </p:nvSpPr>
            <p:spPr>
              <a:xfrm>
                <a:off x="6209" y="2579"/>
                <a:ext cx="0" cy="0"/>
              </a:xfrm>
              <a:prstGeom prst="rect">
                <a:avLst/>
              </a:pr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i="0" sz="1800" u="none" cap="none" strike="noStrike">
                  <a:solidFill>
                    <a:srgbClr val="666666"/>
                  </a:solidFill>
                  <a:latin typeface="Avenir"/>
                  <a:ea typeface="Avenir"/>
                  <a:cs typeface="Avenir"/>
                  <a:sym typeface="Avenir"/>
                </a:endParaRPr>
              </a:p>
            </p:txBody>
          </p:sp>
          <p:sp>
            <p:nvSpPr>
              <p:cNvPr id="463" name="Google Shape;463;p36"/>
              <p:cNvSpPr/>
              <p:nvPr/>
            </p:nvSpPr>
            <p:spPr>
              <a:xfrm>
                <a:off x="4808" y="2672"/>
                <a:ext cx="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700"/>
                  <a:buFont typeface="Basic"/>
                  <a:buNone/>
                </a:pPr>
                <a:r>
                  <a:rPr i="0" lang="en-US" sz="700" u="none" cap="none" strike="noStrike">
                    <a:solidFill>
                      <a:srgbClr val="666666"/>
                    </a:solidFill>
                    <a:latin typeface="Avenir"/>
                    <a:ea typeface="Avenir"/>
                    <a:cs typeface="Avenir"/>
                    <a:sym typeface="Avenir"/>
                  </a:rPr>
                  <a:t> </a:t>
                </a:r>
                <a:endParaRPr i="0" sz="1800" u="none" cap="none" strike="noStrike">
                  <a:solidFill>
                    <a:srgbClr val="666666"/>
                  </a:solidFill>
                  <a:latin typeface="Avenir"/>
                  <a:ea typeface="Avenir"/>
                  <a:cs typeface="Avenir"/>
                  <a:sym typeface="Avenir"/>
                </a:endParaRPr>
              </a:p>
            </p:txBody>
          </p:sp>
          <p:sp>
            <p:nvSpPr>
              <p:cNvPr id="464" name="Google Shape;464;p36"/>
              <p:cNvSpPr/>
              <p:nvPr/>
            </p:nvSpPr>
            <p:spPr>
              <a:xfrm>
                <a:off x="4821" y="2611"/>
                <a:ext cx="0" cy="30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500"/>
                  <a:buFont typeface="Arial"/>
                  <a:buNone/>
                </a:pPr>
                <a:r>
                  <a:rPr i="0" lang="en-US" sz="1500" u="none" cap="none" strike="noStrike">
                    <a:solidFill>
                      <a:srgbClr val="666666"/>
                    </a:solidFill>
                    <a:latin typeface="Avenir"/>
                    <a:ea typeface="Avenir"/>
                    <a:cs typeface="Avenir"/>
                    <a:sym typeface="Avenir"/>
                  </a:rPr>
                  <a:t> </a:t>
                </a:r>
                <a:endParaRPr i="0" sz="1800" u="none" cap="none" strike="noStrike">
                  <a:solidFill>
                    <a:srgbClr val="666666"/>
                  </a:solidFill>
                  <a:latin typeface="Avenir"/>
                  <a:ea typeface="Avenir"/>
                  <a:cs typeface="Avenir"/>
                  <a:sym typeface="Avenir"/>
                </a:endParaRPr>
              </a:p>
            </p:txBody>
          </p:sp>
          <p:sp>
            <p:nvSpPr>
              <p:cNvPr id="465" name="Google Shape;465;p36"/>
              <p:cNvSpPr/>
              <p:nvPr/>
            </p:nvSpPr>
            <p:spPr>
              <a:xfrm>
                <a:off x="5074" y="2672"/>
                <a:ext cx="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700"/>
                  <a:buFont typeface="Basic"/>
                  <a:buNone/>
                </a:pPr>
                <a:r>
                  <a:rPr i="0" lang="en-US" sz="700" u="none" cap="none" strike="noStrike">
                    <a:solidFill>
                      <a:srgbClr val="666666"/>
                    </a:solidFill>
                    <a:latin typeface="Avenir"/>
                    <a:ea typeface="Avenir"/>
                    <a:cs typeface="Avenir"/>
                    <a:sym typeface="Avenir"/>
                  </a:rPr>
                  <a:t> </a:t>
                </a:r>
                <a:endParaRPr i="0" sz="1800" u="none" cap="none" strike="noStrike">
                  <a:solidFill>
                    <a:srgbClr val="666666"/>
                  </a:solidFill>
                  <a:latin typeface="Avenir"/>
                  <a:ea typeface="Avenir"/>
                  <a:cs typeface="Avenir"/>
                  <a:sym typeface="Avenir"/>
                </a:endParaRPr>
              </a:p>
            </p:txBody>
          </p:sp>
          <p:sp>
            <p:nvSpPr>
              <p:cNvPr id="466" name="Google Shape;466;p36"/>
              <p:cNvSpPr/>
              <p:nvPr/>
            </p:nvSpPr>
            <p:spPr>
              <a:xfrm>
                <a:off x="5087" y="2611"/>
                <a:ext cx="0" cy="30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500"/>
                  <a:buFont typeface="Arial"/>
                  <a:buNone/>
                </a:pPr>
                <a:r>
                  <a:rPr i="0" lang="en-US" sz="1500" u="none" cap="none" strike="noStrike">
                    <a:solidFill>
                      <a:srgbClr val="666666"/>
                    </a:solidFill>
                    <a:latin typeface="Avenir"/>
                    <a:ea typeface="Avenir"/>
                    <a:cs typeface="Avenir"/>
                    <a:sym typeface="Avenir"/>
                  </a:rPr>
                  <a:t> </a:t>
                </a:r>
                <a:endParaRPr i="0" sz="1800" u="none" cap="none" strike="noStrike">
                  <a:solidFill>
                    <a:srgbClr val="666666"/>
                  </a:solidFill>
                  <a:latin typeface="Avenir"/>
                  <a:ea typeface="Avenir"/>
                  <a:cs typeface="Avenir"/>
                  <a:sym typeface="Avenir"/>
                </a:endParaRPr>
              </a:p>
            </p:txBody>
          </p:sp>
          <p:sp>
            <p:nvSpPr>
              <p:cNvPr id="467" name="Google Shape;467;p36"/>
              <p:cNvSpPr/>
              <p:nvPr/>
            </p:nvSpPr>
            <p:spPr>
              <a:xfrm>
                <a:off x="5342" y="2672"/>
                <a:ext cx="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700"/>
                  <a:buFont typeface="Basic"/>
                  <a:buNone/>
                </a:pPr>
                <a:r>
                  <a:rPr i="0" lang="en-US" sz="700" u="none" cap="none" strike="noStrike">
                    <a:solidFill>
                      <a:srgbClr val="666666"/>
                    </a:solidFill>
                    <a:latin typeface="Avenir"/>
                    <a:ea typeface="Avenir"/>
                    <a:cs typeface="Avenir"/>
                    <a:sym typeface="Avenir"/>
                  </a:rPr>
                  <a:t> </a:t>
                </a:r>
                <a:endParaRPr i="0" sz="1800" u="none" cap="none" strike="noStrike">
                  <a:solidFill>
                    <a:srgbClr val="666666"/>
                  </a:solidFill>
                  <a:latin typeface="Avenir"/>
                  <a:ea typeface="Avenir"/>
                  <a:cs typeface="Avenir"/>
                  <a:sym typeface="Avenir"/>
                </a:endParaRPr>
              </a:p>
            </p:txBody>
          </p:sp>
          <p:sp>
            <p:nvSpPr>
              <p:cNvPr id="468" name="Google Shape;468;p36"/>
              <p:cNvSpPr/>
              <p:nvPr/>
            </p:nvSpPr>
            <p:spPr>
              <a:xfrm>
                <a:off x="5354" y="2611"/>
                <a:ext cx="0" cy="30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500"/>
                  <a:buFont typeface="Arial"/>
                  <a:buNone/>
                </a:pPr>
                <a:r>
                  <a:rPr i="0" lang="en-US" sz="1500" u="none" cap="none" strike="noStrike">
                    <a:solidFill>
                      <a:srgbClr val="666666"/>
                    </a:solidFill>
                    <a:latin typeface="Avenir"/>
                    <a:ea typeface="Avenir"/>
                    <a:cs typeface="Avenir"/>
                    <a:sym typeface="Avenir"/>
                  </a:rPr>
                  <a:t> </a:t>
                </a:r>
                <a:endParaRPr i="0" sz="1800" u="none" cap="none" strike="noStrike">
                  <a:solidFill>
                    <a:srgbClr val="666666"/>
                  </a:solidFill>
                  <a:latin typeface="Avenir"/>
                  <a:ea typeface="Avenir"/>
                  <a:cs typeface="Avenir"/>
                  <a:sym typeface="Avenir"/>
                </a:endParaRPr>
              </a:p>
            </p:txBody>
          </p:sp>
          <p:sp>
            <p:nvSpPr>
              <p:cNvPr id="469" name="Google Shape;469;p36"/>
              <p:cNvSpPr/>
              <p:nvPr/>
            </p:nvSpPr>
            <p:spPr>
              <a:xfrm>
                <a:off x="5422" y="2672"/>
                <a:ext cx="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700"/>
                  <a:buFont typeface="Basic"/>
                  <a:buNone/>
                </a:pPr>
                <a:r>
                  <a:rPr i="0" lang="en-US" sz="700" u="none" cap="none" strike="noStrike">
                    <a:solidFill>
                      <a:srgbClr val="666666"/>
                    </a:solidFill>
                    <a:latin typeface="Avenir"/>
                    <a:ea typeface="Avenir"/>
                    <a:cs typeface="Avenir"/>
                    <a:sym typeface="Avenir"/>
                  </a:rPr>
                  <a:t> </a:t>
                </a:r>
                <a:endParaRPr i="0" sz="1800" u="none" cap="none" strike="noStrike">
                  <a:solidFill>
                    <a:srgbClr val="666666"/>
                  </a:solidFill>
                  <a:latin typeface="Avenir"/>
                  <a:ea typeface="Avenir"/>
                  <a:cs typeface="Avenir"/>
                  <a:sym typeface="Avenir"/>
                </a:endParaRPr>
              </a:p>
            </p:txBody>
          </p:sp>
          <p:sp>
            <p:nvSpPr>
              <p:cNvPr id="470" name="Google Shape;470;p36"/>
              <p:cNvSpPr/>
              <p:nvPr/>
            </p:nvSpPr>
            <p:spPr>
              <a:xfrm>
                <a:off x="5434" y="2611"/>
                <a:ext cx="0" cy="30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500"/>
                  <a:buFont typeface="Arial"/>
                  <a:buNone/>
                </a:pPr>
                <a:r>
                  <a:rPr i="0" lang="en-US" sz="1500" u="none" cap="none" strike="noStrike">
                    <a:solidFill>
                      <a:srgbClr val="666666"/>
                    </a:solidFill>
                    <a:latin typeface="Avenir"/>
                    <a:ea typeface="Avenir"/>
                    <a:cs typeface="Avenir"/>
                    <a:sym typeface="Avenir"/>
                  </a:rPr>
                  <a:t> </a:t>
                </a:r>
                <a:endParaRPr i="0" sz="1800" u="none" cap="none" strike="noStrike">
                  <a:solidFill>
                    <a:srgbClr val="666666"/>
                  </a:solidFill>
                  <a:latin typeface="Avenir"/>
                  <a:ea typeface="Avenir"/>
                  <a:cs typeface="Avenir"/>
                  <a:sym typeface="Avenir"/>
                </a:endParaRPr>
              </a:p>
            </p:txBody>
          </p:sp>
          <p:sp>
            <p:nvSpPr>
              <p:cNvPr id="471" name="Google Shape;471;p36"/>
              <p:cNvSpPr/>
              <p:nvPr/>
            </p:nvSpPr>
            <p:spPr>
              <a:xfrm>
                <a:off x="5904" y="2672"/>
                <a:ext cx="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700"/>
                  <a:buFont typeface="Basic"/>
                  <a:buNone/>
                </a:pPr>
                <a:r>
                  <a:rPr i="0" lang="en-US" sz="700" u="none" cap="none" strike="noStrike">
                    <a:solidFill>
                      <a:srgbClr val="666666"/>
                    </a:solidFill>
                    <a:latin typeface="Avenir"/>
                    <a:ea typeface="Avenir"/>
                    <a:cs typeface="Avenir"/>
                    <a:sym typeface="Avenir"/>
                  </a:rPr>
                  <a:t> </a:t>
                </a:r>
                <a:endParaRPr i="0" sz="1800" u="none" cap="none" strike="noStrike">
                  <a:solidFill>
                    <a:srgbClr val="666666"/>
                  </a:solidFill>
                  <a:latin typeface="Avenir"/>
                  <a:ea typeface="Avenir"/>
                  <a:cs typeface="Avenir"/>
                  <a:sym typeface="Avenir"/>
                </a:endParaRPr>
              </a:p>
            </p:txBody>
          </p:sp>
          <p:sp>
            <p:nvSpPr>
              <p:cNvPr id="472" name="Google Shape;472;p36"/>
              <p:cNvSpPr/>
              <p:nvPr/>
            </p:nvSpPr>
            <p:spPr>
              <a:xfrm>
                <a:off x="5917" y="2611"/>
                <a:ext cx="0" cy="30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500"/>
                  <a:buFont typeface="Arial"/>
                  <a:buNone/>
                </a:pPr>
                <a:r>
                  <a:rPr i="0" lang="en-US" sz="1500" u="none" cap="none" strike="noStrike">
                    <a:solidFill>
                      <a:srgbClr val="666666"/>
                    </a:solidFill>
                    <a:latin typeface="Avenir"/>
                    <a:ea typeface="Avenir"/>
                    <a:cs typeface="Avenir"/>
                    <a:sym typeface="Avenir"/>
                  </a:rPr>
                  <a:t> </a:t>
                </a:r>
                <a:endParaRPr i="0" sz="1800" u="none" cap="none" strike="noStrike">
                  <a:solidFill>
                    <a:srgbClr val="666666"/>
                  </a:solidFill>
                  <a:latin typeface="Avenir"/>
                  <a:ea typeface="Avenir"/>
                  <a:cs typeface="Avenir"/>
                  <a:sym typeface="Avenir"/>
                </a:endParaRPr>
              </a:p>
            </p:txBody>
          </p:sp>
          <p:sp>
            <p:nvSpPr>
              <p:cNvPr id="473" name="Google Shape;473;p36"/>
              <p:cNvSpPr/>
              <p:nvPr/>
            </p:nvSpPr>
            <p:spPr>
              <a:xfrm>
                <a:off x="4585" y="2662"/>
                <a:ext cx="0" cy="0"/>
              </a:xfrm>
              <a:prstGeom prst="rect">
                <a:avLst/>
              </a:pr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i="0" sz="1800" u="none" cap="none" strike="noStrike">
                  <a:solidFill>
                    <a:srgbClr val="666666"/>
                  </a:solidFill>
                  <a:latin typeface="Avenir"/>
                  <a:ea typeface="Avenir"/>
                  <a:cs typeface="Avenir"/>
                  <a:sym typeface="Avenir"/>
                </a:endParaRPr>
              </a:p>
            </p:txBody>
          </p:sp>
          <p:sp>
            <p:nvSpPr>
              <p:cNvPr id="474" name="Google Shape;474;p36"/>
              <p:cNvSpPr/>
              <p:nvPr/>
            </p:nvSpPr>
            <p:spPr>
              <a:xfrm>
                <a:off x="4591" y="2662"/>
                <a:ext cx="300" cy="0"/>
              </a:xfrm>
              <a:prstGeom prst="rect">
                <a:avLst/>
              </a:pr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i="0" sz="1800" u="none" cap="none" strike="noStrike">
                  <a:solidFill>
                    <a:srgbClr val="666666"/>
                  </a:solidFill>
                  <a:latin typeface="Avenir"/>
                  <a:ea typeface="Avenir"/>
                  <a:cs typeface="Avenir"/>
                  <a:sym typeface="Avenir"/>
                </a:endParaRPr>
              </a:p>
            </p:txBody>
          </p:sp>
          <p:sp>
            <p:nvSpPr>
              <p:cNvPr id="475" name="Google Shape;475;p36"/>
              <p:cNvSpPr/>
              <p:nvPr/>
            </p:nvSpPr>
            <p:spPr>
              <a:xfrm>
                <a:off x="4851" y="2662"/>
                <a:ext cx="0" cy="0"/>
              </a:xfrm>
              <a:prstGeom prst="rect">
                <a:avLst/>
              </a:pr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i="0" sz="1800" u="none" cap="none" strike="noStrike">
                  <a:solidFill>
                    <a:srgbClr val="666666"/>
                  </a:solidFill>
                  <a:latin typeface="Avenir"/>
                  <a:ea typeface="Avenir"/>
                  <a:cs typeface="Avenir"/>
                  <a:sym typeface="Avenir"/>
                </a:endParaRPr>
              </a:p>
            </p:txBody>
          </p:sp>
        </p:grpSp>
        <p:sp>
          <p:nvSpPr>
            <p:cNvPr id="476" name="Google Shape;476;p36"/>
            <p:cNvSpPr/>
            <p:nvPr/>
          </p:nvSpPr>
          <p:spPr>
            <a:xfrm>
              <a:off x="4857" y="2662"/>
              <a:ext cx="300" cy="0"/>
            </a:xfrm>
            <a:prstGeom prst="rect">
              <a:avLst/>
            </a:pr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i="0" sz="1800" u="none" cap="none" strike="noStrike">
                <a:solidFill>
                  <a:srgbClr val="666666"/>
                </a:solidFill>
                <a:latin typeface="Avenir"/>
                <a:ea typeface="Avenir"/>
                <a:cs typeface="Avenir"/>
                <a:sym typeface="Avenir"/>
              </a:endParaRPr>
            </a:p>
          </p:txBody>
        </p:sp>
        <p:sp>
          <p:nvSpPr>
            <p:cNvPr id="477" name="Google Shape;477;p36"/>
            <p:cNvSpPr/>
            <p:nvPr/>
          </p:nvSpPr>
          <p:spPr>
            <a:xfrm>
              <a:off x="5118" y="2662"/>
              <a:ext cx="0" cy="0"/>
            </a:xfrm>
            <a:prstGeom prst="rect">
              <a:avLst/>
            </a:pr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i="0" sz="1800" u="none" cap="none" strike="noStrike">
                <a:solidFill>
                  <a:srgbClr val="666666"/>
                </a:solidFill>
                <a:latin typeface="Avenir"/>
                <a:ea typeface="Avenir"/>
                <a:cs typeface="Avenir"/>
                <a:sym typeface="Avenir"/>
              </a:endParaRPr>
            </a:p>
          </p:txBody>
        </p:sp>
        <p:sp>
          <p:nvSpPr>
            <p:cNvPr id="478" name="Google Shape;478;p36"/>
            <p:cNvSpPr/>
            <p:nvPr/>
          </p:nvSpPr>
          <p:spPr>
            <a:xfrm>
              <a:off x="5124" y="2662"/>
              <a:ext cx="300" cy="0"/>
            </a:xfrm>
            <a:prstGeom prst="rect">
              <a:avLst/>
            </a:pr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i="0" sz="1800" u="none" cap="none" strike="noStrike">
                <a:solidFill>
                  <a:srgbClr val="666666"/>
                </a:solidFill>
                <a:latin typeface="Avenir"/>
                <a:ea typeface="Avenir"/>
                <a:cs typeface="Avenir"/>
                <a:sym typeface="Avenir"/>
              </a:endParaRPr>
            </a:p>
          </p:txBody>
        </p:sp>
        <p:sp>
          <p:nvSpPr>
            <p:cNvPr id="479" name="Google Shape;479;p36"/>
            <p:cNvSpPr/>
            <p:nvPr/>
          </p:nvSpPr>
          <p:spPr>
            <a:xfrm>
              <a:off x="5385" y="2662"/>
              <a:ext cx="0" cy="0"/>
            </a:xfrm>
            <a:prstGeom prst="rect">
              <a:avLst/>
            </a:pr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i="0" sz="1800" u="none" cap="none" strike="noStrike">
                <a:solidFill>
                  <a:srgbClr val="666666"/>
                </a:solidFill>
                <a:latin typeface="Avenir"/>
                <a:ea typeface="Avenir"/>
                <a:cs typeface="Avenir"/>
                <a:sym typeface="Avenir"/>
              </a:endParaRPr>
            </a:p>
          </p:txBody>
        </p:sp>
        <p:sp>
          <p:nvSpPr>
            <p:cNvPr id="480" name="Google Shape;480;p36"/>
            <p:cNvSpPr/>
            <p:nvPr/>
          </p:nvSpPr>
          <p:spPr>
            <a:xfrm>
              <a:off x="5391" y="2662"/>
              <a:ext cx="600" cy="0"/>
            </a:xfrm>
            <a:prstGeom prst="rect">
              <a:avLst/>
            </a:pr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i="0" sz="1800" u="none" cap="none" strike="noStrike">
                <a:solidFill>
                  <a:srgbClr val="666666"/>
                </a:solidFill>
                <a:latin typeface="Avenir"/>
                <a:ea typeface="Avenir"/>
                <a:cs typeface="Avenir"/>
                <a:sym typeface="Avenir"/>
              </a:endParaRPr>
            </a:p>
          </p:txBody>
        </p:sp>
        <p:sp>
          <p:nvSpPr>
            <p:cNvPr id="481" name="Google Shape;481;p36"/>
            <p:cNvSpPr/>
            <p:nvPr/>
          </p:nvSpPr>
          <p:spPr>
            <a:xfrm>
              <a:off x="5868" y="2662"/>
              <a:ext cx="0" cy="0"/>
            </a:xfrm>
            <a:prstGeom prst="rect">
              <a:avLst/>
            </a:pr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i="0" sz="1800" u="none" cap="none" strike="noStrike">
                <a:solidFill>
                  <a:srgbClr val="666666"/>
                </a:solidFill>
                <a:latin typeface="Avenir"/>
                <a:ea typeface="Avenir"/>
                <a:cs typeface="Avenir"/>
                <a:sym typeface="Avenir"/>
              </a:endParaRPr>
            </a:p>
          </p:txBody>
        </p:sp>
        <p:sp>
          <p:nvSpPr>
            <p:cNvPr id="482" name="Google Shape;482;p36"/>
            <p:cNvSpPr/>
            <p:nvPr/>
          </p:nvSpPr>
          <p:spPr>
            <a:xfrm>
              <a:off x="5874" y="2662"/>
              <a:ext cx="300" cy="0"/>
            </a:xfrm>
            <a:prstGeom prst="rect">
              <a:avLst/>
            </a:pr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i="0" sz="1800" u="none" cap="none" strike="noStrike">
                <a:solidFill>
                  <a:srgbClr val="666666"/>
                </a:solidFill>
                <a:latin typeface="Avenir"/>
                <a:ea typeface="Avenir"/>
                <a:cs typeface="Avenir"/>
                <a:sym typeface="Avenir"/>
              </a:endParaRPr>
            </a:p>
          </p:txBody>
        </p:sp>
        <p:sp>
          <p:nvSpPr>
            <p:cNvPr id="483" name="Google Shape;483;p36"/>
            <p:cNvSpPr/>
            <p:nvPr/>
          </p:nvSpPr>
          <p:spPr>
            <a:xfrm>
              <a:off x="6209" y="2662"/>
              <a:ext cx="0" cy="0"/>
            </a:xfrm>
            <a:prstGeom prst="rect">
              <a:avLst/>
            </a:pr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i="0" sz="1800" u="none" cap="none" strike="noStrike">
                <a:solidFill>
                  <a:srgbClr val="666666"/>
                </a:solidFill>
                <a:latin typeface="Avenir"/>
                <a:ea typeface="Avenir"/>
                <a:cs typeface="Avenir"/>
                <a:sym typeface="Avenir"/>
              </a:endParaRPr>
            </a:p>
          </p:txBody>
        </p:sp>
        <p:sp>
          <p:nvSpPr>
            <p:cNvPr id="484" name="Google Shape;484;p36"/>
            <p:cNvSpPr/>
            <p:nvPr/>
          </p:nvSpPr>
          <p:spPr>
            <a:xfrm>
              <a:off x="4585" y="2674"/>
              <a:ext cx="0" cy="0"/>
            </a:xfrm>
            <a:prstGeom prst="rect">
              <a:avLst/>
            </a:pr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i="0" sz="1800" u="none" cap="none" strike="noStrike">
                <a:solidFill>
                  <a:srgbClr val="666666"/>
                </a:solidFill>
                <a:latin typeface="Avenir"/>
                <a:ea typeface="Avenir"/>
                <a:cs typeface="Avenir"/>
                <a:sym typeface="Avenir"/>
              </a:endParaRPr>
            </a:p>
          </p:txBody>
        </p:sp>
        <p:sp>
          <p:nvSpPr>
            <p:cNvPr id="485" name="Google Shape;485;p36"/>
            <p:cNvSpPr/>
            <p:nvPr/>
          </p:nvSpPr>
          <p:spPr>
            <a:xfrm>
              <a:off x="4585" y="2756"/>
              <a:ext cx="0" cy="0"/>
            </a:xfrm>
            <a:prstGeom prst="rect">
              <a:avLst/>
            </a:pr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i="0" sz="1800" u="none" cap="none" strike="noStrike">
                <a:solidFill>
                  <a:srgbClr val="666666"/>
                </a:solidFill>
                <a:latin typeface="Avenir"/>
                <a:ea typeface="Avenir"/>
                <a:cs typeface="Avenir"/>
                <a:sym typeface="Avenir"/>
              </a:endParaRPr>
            </a:p>
          </p:txBody>
        </p:sp>
        <p:sp>
          <p:nvSpPr>
            <p:cNvPr id="486" name="Google Shape;486;p36"/>
            <p:cNvSpPr/>
            <p:nvPr/>
          </p:nvSpPr>
          <p:spPr>
            <a:xfrm>
              <a:off x="4585" y="2756"/>
              <a:ext cx="0" cy="0"/>
            </a:xfrm>
            <a:prstGeom prst="rect">
              <a:avLst/>
            </a:pr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i="0" sz="1800" u="none" cap="none" strike="noStrike">
                <a:solidFill>
                  <a:srgbClr val="666666"/>
                </a:solidFill>
                <a:latin typeface="Avenir"/>
                <a:ea typeface="Avenir"/>
                <a:cs typeface="Avenir"/>
                <a:sym typeface="Avenir"/>
              </a:endParaRPr>
            </a:p>
          </p:txBody>
        </p:sp>
        <p:sp>
          <p:nvSpPr>
            <p:cNvPr id="487" name="Google Shape;487;p36"/>
            <p:cNvSpPr/>
            <p:nvPr/>
          </p:nvSpPr>
          <p:spPr>
            <a:xfrm>
              <a:off x="4591" y="2756"/>
              <a:ext cx="300" cy="0"/>
            </a:xfrm>
            <a:prstGeom prst="rect">
              <a:avLst/>
            </a:pr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i="0" sz="1800" u="none" cap="none" strike="noStrike">
                <a:solidFill>
                  <a:srgbClr val="666666"/>
                </a:solidFill>
                <a:latin typeface="Avenir"/>
                <a:ea typeface="Avenir"/>
                <a:cs typeface="Avenir"/>
                <a:sym typeface="Avenir"/>
              </a:endParaRPr>
            </a:p>
          </p:txBody>
        </p:sp>
        <p:sp>
          <p:nvSpPr>
            <p:cNvPr id="488" name="Google Shape;488;p36"/>
            <p:cNvSpPr/>
            <p:nvPr/>
          </p:nvSpPr>
          <p:spPr>
            <a:xfrm>
              <a:off x="4851" y="2674"/>
              <a:ext cx="0" cy="0"/>
            </a:xfrm>
            <a:prstGeom prst="rect">
              <a:avLst/>
            </a:pr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i="0" sz="1800" u="none" cap="none" strike="noStrike">
                <a:solidFill>
                  <a:srgbClr val="666666"/>
                </a:solidFill>
                <a:latin typeface="Avenir"/>
                <a:ea typeface="Avenir"/>
                <a:cs typeface="Avenir"/>
                <a:sym typeface="Avenir"/>
              </a:endParaRPr>
            </a:p>
          </p:txBody>
        </p:sp>
        <p:sp>
          <p:nvSpPr>
            <p:cNvPr id="489" name="Google Shape;489;p36"/>
            <p:cNvSpPr/>
            <p:nvPr/>
          </p:nvSpPr>
          <p:spPr>
            <a:xfrm>
              <a:off x="4851" y="2756"/>
              <a:ext cx="0" cy="0"/>
            </a:xfrm>
            <a:prstGeom prst="rect">
              <a:avLst/>
            </a:pr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i="0" sz="1800" u="none" cap="none" strike="noStrike">
                <a:solidFill>
                  <a:srgbClr val="666666"/>
                </a:solidFill>
                <a:latin typeface="Avenir"/>
                <a:ea typeface="Avenir"/>
                <a:cs typeface="Avenir"/>
                <a:sym typeface="Avenir"/>
              </a:endParaRPr>
            </a:p>
          </p:txBody>
        </p:sp>
        <p:sp>
          <p:nvSpPr>
            <p:cNvPr id="490" name="Google Shape;490;p36"/>
            <p:cNvSpPr/>
            <p:nvPr/>
          </p:nvSpPr>
          <p:spPr>
            <a:xfrm>
              <a:off x="4857" y="2756"/>
              <a:ext cx="300" cy="0"/>
            </a:xfrm>
            <a:prstGeom prst="rect">
              <a:avLst/>
            </a:pr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i="0" sz="1800" u="none" cap="none" strike="noStrike">
                <a:solidFill>
                  <a:srgbClr val="666666"/>
                </a:solidFill>
                <a:latin typeface="Avenir"/>
                <a:ea typeface="Avenir"/>
                <a:cs typeface="Avenir"/>
                <a:sym typeface="Avenir"/>
              </a:endParaRPr>
            </a:p>
          </p:txBody>
        </p:sp>
        <p:sp>
          <p:nvSpPr>
            <p:cNvPr id="491" name="Google Shape;491;p36"/>
            <p:cNvSpPr/>
            <p:nvPr/>
          </p:nvSpPr>
          <p:spPr>
            <a:xfrm>
              <a:off x="5118" y="2674"/>
              <a:ext cx="0" cy="0"/>
            </a:xfrm>
            <a:prstGeom prst="rect">
              <a:avLst/>
            </a:pr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i="0" sz="1800" u="none" cap="none" strike="noStrike">
                <a:solidFill>
                  <a:srgbClr val="666666"/>
                </a:solidFill>
                <a:latin typeface="Avenir"/>
                <a:ea typeface="Avenir"/>
                <a:cs typeface="Avenir"/>
                <a:sym typeface="Avenir"/>
              </a:endParaRPr>
            </a:p>
          </p:txBody>
        </p:sp>
        <p:sp>
          <p:nvSpPr>
            <p:cNvPr id="492" name="Google Shape;492;p36"/>
            <p:cNvSpPr/>
            <p:nvPr/>
          </p:nvSpPr>
          <p:spPr>
            <a:xfrm>
              <a:off x="5118" y="2756"/>
              <a:ext cx="0" cy="0"/>
            </a:xfrm>
            <a:prstGeom prst="rect">
              <a:avLst/>
            </a:pr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i="0" sz="1800" u="none" cap="none" strike="noStrike">
                <a:solidFill>
                  <a:srgbClr val="666666"/>
                </a:solidFill>
                <a:latin typeface="Avenir"/>
                <a:ea typeface="Avenir"/>
                <a:cs typeface="Avenir"/>
                <a:sym typeface="Avenir"/>
              </a:endParaRPr>
            </a:p>
          </p:txBody>
        </p:sp>
        <p:sp>
          <p:nvSpPr>
            <p:cNvPr id="493" name="Google Shape;493;p36"/>
            <p:cNvSpPr/>
            <p:nvPr/>
          </p:nvSpPr>
          <p:spPr>
            <a:xfrm>
              <a:off x="5124" y="2756"/>
              <a:ext cx="300" cy="0"/>
            </a:xfrm>
            <a:prstGeom prst="rect">
              <a:avLst/>
            </a:pr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i="0" sz="1800" u="none" cap="none" strike="noStrike">
                <a:solidFill>
                  <a:srgbClr val="666666"/>
                </a:solidFill>
                <a:latin typeface="Avenir"/>
                <a:ea typeface="Avenir"/>
                <a:cs typeface="Avenir"/>
                <a:sym typeface="Avenir"/>
              </a:endParaRPr>
            </a:p>
          </p:txBody>
        </p:sp>
        <p:sp>
          <p:nvSpPr>
            <p:cNvPr id="494" name="Google Shape;494;p36"/>
            <p:cNvSpPr/>
            <p:nvPr/>
          </p:nvSpPr>
          <p:spPr>
            <a:xfrm>
              <a:off x="5385" y="2674"/>
              <a:ext cx="0" cy="0"/>
            </a:xfrm>
            <a:prstGeom prst="rect">
              <a:avLst/>
            </a:pr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i="0" sz="1800" u="none" cap="none" strike="noStrike">
                <a:solidFill>
                  <a:srgbClr val="666666"/>
                </a:solidFill>
                <a:latin typeface="Avenir"/>
                <a:ea typeface="Avenir"/>
                <a:cs typeface="Avenir"/>
                <a:sym typeface="Avenir"/>
              </a:endParaRPr>
            </a:p>
          </p:txBody>
        </p:sp>
        <p:sp>
          <p:nvSpPr>
            <p:cNvPr id="495" name="Google Shape;495;p36"/>
            <p:cNvSpPr/>
            <p:nvPr/>
          </p:nvSpPr>
          <p:spPr>
            <a:xfrm>
              <a:off x="5385" y="2756"/>
              <a:ext cx="0" cy="0"/>
            </a:xfrm>
            <a:prstGeom prst="rect">
              <a:avLst/>
            </a:pr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i="0" sz="1800" u="none" cap="none" strike="noStrike">
                <a:solidFill>
                  <a:srgbClr val="666666"/>
                </a:solidFill>
                <a:latin typeface="Avenir"/>
                <a:ea typeface="Avenir"/>
                <a:cs typeface="Avenir"/>
                <a:sym typeface="Avenir"/>
              </a:endParaRPr>
            </a:p>
          </p:txBody>
        </p:sp>
        <p:sp>
          <p:nvSpPr>
            <p:cNvPr id="496" name="Google Shape;496;p36"/>
            <p:cNvSpPr/>
            <p:nvPr/>
          </p:nvSpPr>
          <p:spPr>
            <a:xfrm>
              <a:off x="5391" y="2756"/>
              <a:ext cx="600" cy="0"/>
            </a:xfrm>
            <a:prstGeom prst="rect">
              <a:avLst/>
            </a:pr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i="0" sz="1800" u="none" cap="none" strike="noStrike">
                <a:solidFill>
                  <a:srgbClr val="666666"/>
                </a:solidFill>
                <a:latin typeface="Avenir"/>
                <a:ea typeface="Avenir"/>
                <a:cs typeface="Avenir"/>
                <a:sym typeface="Avenir"/>
              </a:endParaRPr>
            </a:p>
          </p:txBody>
        </p:sp>
        <p:sp>
          <p:nvSpPr>
            <p:cNvPr id="497" name="Google Shape;497;p36"/>
            <p:cNvSpPr/>
            <p:nvPr/>
          </p:nvSpPr>
          <p:spPr>
            <a:xfrm>
              <a:off x="5868" y="2674"/>
              <a:ext cx="0" cy="0"/>
            </a:xfrm>
            <a:prstGeom prst="rect">
              <a:avLst/>
            </a:pr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i="0" sz="1800" u="none" cap="none" strike="noStrike">
                <a:solidFill>
                  <a:srgbClr val="666666"/>
                </a:solidFill>
                <a:latin typeface="Avenir"/>
                <a:ea typeface="Avenir"/>
                <a:cs typeface="Avenir"/>
                <a:sym typeface="Avenir"/>
              </a:endParaRPr>
            </a:p>
          </p:txBody>
        </p:sp>
        <p:sp>
          <p:nvSpPr>
            <p:cNvPr id="498" name="Google Shape;498;p36"/>
            <p:cNvSpPr/>
            <p:nvPr/>
          </p:nvSpPr>
          <p:spPr>
            <a:xfrm>
              <a:off x="5868" y="2756"/>
              <a:ext cx="0" cy="0"/>
            </a:xfrm>
            <a:prstGeom prst="rect">
              <a:avLst/>
            </a:pr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i="0" sz="1800" u="none" cap="none" strike="noStrike">
                <a:solidFill>
                  <a:srgbClr val="666666"/>
                </a:solidFill>
                <a:latin typeface="Avenir"/>
                <a:ea typeface="Avenir"/>
                <a:cs typeface="Avenir"/>
                <a:sym typeface="Avenir"/>
              </a:endParaRPr>
            </a:p>
          </p:txBody>
        </p:sp>
        <p:sp>
          <p:nvSpPr>
            <p:cNvPr id="499" name="Google Shape;499;p36"/>
            <p:cNvSpPr/>
            <p:nvPr/>
          </p:nvSpPr>
          <p:spPr>
            <a:xfrm>
              <a:off x="5874" y="2756"/>
              <a:ext cx="300" cy="0"/>
            </a:xfrm>
            <a:prstGeom prst="rect">
              <a:avLst/>
            </a:pr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i="0" sz="1800" u="none" cap="none" strike="noStrike">
                <a:solidFill>
                  <a:srgbClr val="666666"/>
                </a:solidFill>
                <a:latin typeface="Avenir"/>
                <a:ea typeface="Avenir"/>
                <a:cs typeface="Avenir"/>
                <a:sym typeface="Avenir"/>
              </a:endParaRPr>
            </a:p>
          </p:txBody>
        </p:sp>
        <p:sp>
          <p:nvSpPr>
            <p:cNvPr id="500" name="Google Shape;500;p36"/>
            <p:cNvSpPr/>
            <p:nvPr/>
          </p:nvSpPr>
          <p:spPr>
            <a:xfrm>
              <a:off x="6209" y="2674"/>
              <a:ext cx="0" cy="0"/>
            </a:xfrm>
            <a:prstGeom prst="rect">
              <a:avLst/>
            </a:pr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i="0" sz="1800" u="none" cap="none" strike="noStrike">
                <a:solidFill>
                  <a:srgbClr val="666666"/>
                </a:solidFill>
                <a:latin typeface="Avenir"/>
                <a:ea typeface="Avenir"/>
                <a:cs typeface="Avenir"/>
                <a:sym typeface="Avenir"/>
              </a:endParaRPr>
            </a:p>
          </p:txBody>
        </p:sp>
        <p:sp>
          <p:nvSpPr>
            <p:cNvPr id="501" name="Google Shape;501;p36"/>
            <p:cNvSpPr/>
            <p:nvPr/>
          </p:nvSpPr>
          <p:spPr>
            <a:xfrm>
              <a:off x="6209" y="2756"/>
              <a:ext cx="0" cy="0"/>
            </a:xfrm>
            <a:prstGeom prst="rect">
              <a:avLst/>
            </a:pr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i="0" sz="1800" u="none" cap="none" strike="noStrike">
                <a:solidFill>
                  <a:srgbClr val="666666"/>
                </a:solidFill>
                <a:latin typeface="Avenir"/>
                <a:ea typeface="Avenir"/>
                <a:cs typeface="Avenir"/>
                <a:sym typeface="Avenir"/>
              </a:endParaRPr>
            </a:p>
          </p:txBody>
        </p:sp>
        <p:sp>
          <p:nvSpPr>
            <p:cNvPr id="502" name="Google Shape;502;p36"/>
            <p:cNvSpPr/>
            <p:nvPr/>
          </p:nvSpPr>
          <p:spPr>
            <a:xfrm>
              <a:off x="6209" y="2756"/>
              <a:ext cx="0" cy="0"/>
            </a:xfrm>
            <a:prstGeom prst="rect">
              <a:avLst/>
            </a:pr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i="0" sz="1800" u="none" cap="none" strike="noStrike">
                <a:solidFill>
                  <a:srgbClr val="666666"/>
                </a:solidFill>
                <a:latin typeface="Avenir"/>
                <a:ea typeface="Avenir"/>
                <a:cs typeface="Avenir"/>
                <a:sym typeface="Avenir"/>
              </a:endParaRPr>
            </a:p>
          </p:txBody>
        </p:sp>
      </p:grpSp>
      <p:sp>
        <p:nvSpPr>
          <p:cNvPr id="503" name="Google Shape;503;p36"/>
          <p:cNvSpPr/>
          <p:nvPr/>
        </p:nvSpPr>
        <p:spPr>
          <a:xfrm>
            <a:off x="7940842" y="6194545"/>
            <a:ext cx="1051800" cy="550200"/>
          </a:xfrm>
          <a:prstGeom prst="rect">
            <a:avLst/>
          </a:prstGeom>
          <a:blipFill rotWithShape="1">
            <a:blip r:embed="rId3">
              <a:alphaModFix/>
            </a:blip>
            <a:stretch>
              <a:fillRect b="0" l="0" r="0" t="0"/>
            </a:stretch>
          </a:blip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chemeClr val="dk1"/>
              </a:buClr>
              <a:buSzPts val="1800"/>
              <a:buFont typeface="Twentieth Century"/>
              <a:buNone/>
            </a:pPr>
            <a:r>
              <a:t/>
            </a:r>
            <a:endParaRPr i="0" sz="1800" u="none" cap="none" strike="noStrike">
              <a:solidFill>
                <a:schemeClr val="dk1"/>
              </a:solidFill>
              <a:latin typeface="Avenir"/>
              <a:ea typeface="Avenir"/>
              <a:cs typeface="Avenir"/>
              <a:sym typeface="Avenir"/>
            </a:endParaRPr>
          </a:p>
        </p:txBody>
      </p:sp>
      <p:sp>
        <p:nvSpPr>
          <p:cNvPr id="504" name="Google Shape;504;p36"/>
          <p:cNvSpPr txBox="1"/>
          <p:nvPr>
            <p:ph idx="12" type="sldNum"/>
          </p:nvPr>
        </p:nvSpPr>
        <p:spPr>
          <a:xfrm>
            <a:off x="8580847" y="6325369"/>
            <a:ext cx="472800" cy="3912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Clr>
                <a:srgbClr val="000000"/>
              </a:buClr>
              <a:buSzPts val="1300"/>
              <a:buFont typeface="Arial"/>
              <a:buNone/>
            </a:pPr>
            <a:fld id="{00000000-1234-1234-1234-123412341234}" type="slidenum">
              <a:rPr lang="en-US"/>
              <a:t>‹#›</a:t>
            </a:fld>
            <a:endParaRPr/>
          </a:p>
        </p:txBody>
      </p:sp>
      <p:sp>
        <p:nvSpPr>
          <p:cNvPr id="505" name="Google Shape;505;p36"/>
          <p:cNvSpPr txBox="1"/>
          <p:nvPr/>
        </p:nvSpPr>
        <p:spPr>
          <a:xfrm>
            <a:off x="891925" y="2018800"/>
            <a:ext cx="6514200" cy="2533200"/>
          </a:xfrm>
          <a:prstGeom prst="rect">
            <a:avLst/>
          </a:prstGeom>
          <a:noFill/>
          <a:ln>
            <a:noFill/>
          </a:ln>
        </p:spPr>
        <p:txBody>
          <a:bodyPr anchorCtr="0" anchor="t" bIns="91425" lIns="91425" spcFirstLastPara="1" rIns="91425" wrap="square" tIns="91425">
            <a:noAutofit/>
          </a:bodyPr>
          <a:lstStyle/>
          <a:p>
            <a:pPr indent="-342900" lvl="0" marL="342900" rtl="0" algn="l">
              <a:spcBef>
                <a:spcPts val="0"/>
              </a:spcBef>
              <a:spcAft>
                <a:spcPts val="0"/>
              </a:spcAft>
              <a:buClr>
                <a:schemeClr val="dk1"/>
              </a:buClr>
              <a:buSzPts val="3200"/>
              <a:buFont typeface="Avenir"/>
              <a:buChar char="•"/>
            </a:pPr>
            <a:r>
              <a:rPr lang="en-US" sz="3200">
                <a:solidFill>
                  <a:schemeClr val="dk1"/>
                </a:solidFill>
                <a:latin typeface="Avenir"/>
                <a:ea typeface="Avenir"/>
                <a:cs typeface="Avenir"/>
                <a:sym typeface="Avenir"/>
              </a:rPr>
              <a:t>Questions? </a:t>
            </a:r>
            <a:endParaRPr sz="3200">
              <a:solidFill>
                <a:schemeClr val="dk1"/>
              </a:solidFill>
              <a:latin typeface="Avenir"/>
              <a:ea typeface="Avenir"/>
              <a:cs typeface="Avenir"/>
              <a:sym typeface="Avenir"/>
            </a:endParaRPr>
          </a:p>
          <a:p>
            <a:pPr indent="-342900" lvl="0" marL="342900" rtl="0" algn="l">
              <a:spcBef>
                <a:spcPts val="0"/>
              </a:spcBef>
              <a:spcAft>
                <a:spcPts val="0"/>
              </a:spcAft>
              <a:buClr>
                <a:schemeClr val="dk1"/>
              </a:buClr>
              <a:buSzPts val="3200"/>
              <a:buFont typeface="Avenir"/>
              <a:buChar char="•"/>
            </a:pPr>
            <a:r>
              <a:rPr lang="en-US" sz="3200">
                <a:solidFill>
                  <a:schemeClr val="dk1"/>
                </a:solidFill>
                <a:latin typeface="Avenir"/>
                <a:ea typeface="Avenir"/>
                <a:cs typeface="Avenir"/>
                <a:sym typeface="Avenir"/>
              </a:rPr>
              <a:t>Email or call Mrs. Carthens at </a:t>
            </a:r>
            <a:r>
              <a:rPr lang="en-US" sz="3200" u="sng">
                <a:solidFill>
                  <a:schemeClr val="hlink"/>
                </a:solidFill>
                <a:latin typeface="Avenir"/>
                <a:ea typeface="Avenir"/>
                <a:cs typeface="Avenir"/>
                <a:sym typeface="Avenir"/>
                <a:hlinkClick r:id="rId4"/>
              </a:rPr>
              <a:t>delliciaa.carthens@cms.k12.nc.us</a:t>
            </a:r>
            <a:endParaRPr sz="3200">
              <a:solidFill>
                <a:schemeClr val="dk1"/>
              </a:solidFill>
              <a:latin typeface="Avenir"/>
              <a:ea typeface="Avenir"/>
              <a:cs typeface="Avenir"/>
              <a:sym typeface="Avenir"/>
            </a:endParaRPr>
          </a:p>
          <a:p>
            <a:pPr indent="0" lvl="0" marL="342900" rtl="0" algn="l">
              <a:spcBef>
                <a:spcPts val="0"/>
              </a:spcBef>
              <a:spcAft>
                <a:spcPts val="0"/>
              </a:spcAft>
              <a:buClr>
                <a:schemeClr val="dk1"/>
              </a:buClr>
              <a:buSzPts val="1100"/>
              <a:buFont typeface="Arial"/>
              <a:buNone/>
            </a:pPr>
            <a:r>
              <a:rPr lang="en-US" sz="3200">
                <a:solidFill>
                  <a:schemeClr val="dk1"/>
                </a:solidFill>
                <a:latin typeface="Avenir"/>
                <a:ea typeface="Avenir"/>
                <a:cs typeface="Avenir"/>
                <a:sym typeface="Avenir"/>
              </a:rPr>
              <a:t>980-344-3410</a:t>
            </a:r>
            <a:endParaRPr sz="3200">
              <a:solidFill>
                <a:srgbClr val="CC0202"/>
              </a:solidFill>
              <a:latin typeface="Avenir"/>
              <a:ea typeface="Avenir"/>
              <a:cs typeface="Avenir"/>
              <a:sym typeface="Avenir"/>
            </a:endParaRPr>
          </a:p>
          <a:p>
            <a:pPr indent="0" lvl="0" marL="0" rtl="0" algn="l">
              <a:spcBef>
                <a:spcPts val="0"/>
              </a:spcBef>
              <a:spcAft>
                <a:spcPts val="0"/>
              </a:spcAft>
              <a:buClr>
                <a:schemeClr val="dk1"/>
              </a:buClr>
              <a:buSzPts val="1100"/>
              <a:buFont typeface="Arial"/>
              <a:buNone/>
            </a:pPr>
            <a:r>
              <a:t/>
            </a:r>
            <a:endParaRPr>
              <a:solidFill>
                <a:schemeClr val="dk1"/>
              </a:solidFill>
              <a:latin typeface="Avenir"/>
              <a:ea typeface="Avenir"/>
              <a:cs typeface="Avenir"/>
              <a:sym typeface="Avenir"/>
            </a:endParaRPr>
          </a:p>
          <a:p>
            <a:pPr indent="0" lvl="0" marL="0" rtl="0" algn="l">
              <a:spcBef>
                <a:spcPts val="0"/>
              </a:spcBef>
              <a:spcAft>
                <a:spcPts val="0"/>
              </a:spcAft>
              <a:buNone/>
            </a:pPr>
            <a:r>
              <a:t/>
            </a:r>
            <a:endParaRPr sz="3200">
              <a:solidFill>
                <a:schemeClr val="dk1"/>
              </a:solidFill>
              <a:latin typeface="Avenir"/>
              <a:ea typeface="Avenir"/>
              <a:cs typeface="Avenir"/>
              <a:sym typeface="Avenir"/>
            </a:endParaRPr>
          </a:p>
        </p:txBody>
      </p:sp>
    </p:spTree>
  </p:cSld>
  <p:clrMapOvr>
    <a:masterClrMapping/>
  </p:clrMapOvr>
</p:sld>
</file>

<file path=ppt/slides/slide2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09" name="Shape 509"/>
        <p:cNvGrpSpPr/>
        <p:nvPr/>
      </p:nvGrpSpPr>
      <p:grpSpPr>
        <a:xfrm>
          <a:off x="0" y="0"/>
          <a:ext cx="0" cy="0"/>
          <a:chOff x="0" y="0"/>
          <a:chExt cx="0" cy="0"/>
        </a:xfrm>
      </p:grpSpPr>
      <p:sp>
        <p:nvSpPr>
          <p:cNvPr id="510" name="Google Shape;510;p37"/>
          <p:cNvSpPr txBox="1"/>
          <p:nvPr/>
        </p:nvSpPr>
        <p:spPr>
          <a:xfrm>
            <a:off x="2973896" y="738505"/>
            <a:ext cx="5510700" cy="338700"/>
          </a:xfrm>
          <a:prstGeom prst="rect">
            <a:avLst/>
          </a:prstGeom>
          <a:noFill/>
          <a:ln>
            <a:noFill/>
          </a:ln>
        </p:spPr>
        <p:txBody>
          <a:bodyPr anchorCtr="0" anchor="t" bIns="0" lIns="0" spcFirstLastPara="1" rIns="0" wrap="square" tIns="0">
            <a:spAutoFit/>
          </a:bodyPr>
          <a:lstStyle/>
          <a:p>
            <a:pPr indent="0" lvl="0" marL="12700" marR="5080" rtl="0" algn="l">
              <a:lnSpc>
                <a:spcPct val="108181"/>
              </a:lnSpc>
              <a:spcBef>
                <a:spcPts val="0"/>
              </a:spcBef>
              <a:spcAft>
                <a:spcPts val="0"/>
              </a:spcAft>
              <a:buClr>
                <a:srgbClr val="000000"/>
              </a:buClr>
              <a:buSzPts val="2200"/>
              <a:buFont typeface="Arial"/>
              <a:buNone/>
            </a:pPr>
            <a:r>
              <a:t/>
            </a:r>
            <a:endParaRPr b="0" i="0" sz="2200" u="none" cap="none" strike="noStrike">
              <a:solidFill>
                <a:srgbClr val="000000"/>
              </a:solidFill>
              <a:latin typeface="Calibri"/>
              <a:ea typeface="Calibri"/>
              <a:cs typeface="Calibri"/>
              <a:sym typeface="Calibri"/>
            </a:endParaRPr>
          </a:p>
        </p:txBody>
      </p:sp>
      <p:sp>
        <p:nvSpPr>
          <p:cNvPr id="511" name="Google Shape;511;p37"/>
          <p:cNvSpPr txBox="1"/>
          <p:nvPr/>
        </p:nvSpPr>
        <p:spPr>
          <a:xfrm>
            <a:off x="177469" y="2429977"/>
            <a:ext cx="2075100" cy="1381500"/>
          </a:xfrm>
          <a:prstGeom prst="rect">
            <a:avLst/>
          </a:prstGeom>
          <a:noFill/>
          <a:ln>
            <a:noFill/>
          </a:ln>
        </p:spPr>
        <p:txBody>
          <a:bodyPr anchorCtr="0" anchor="t" bIns="0" lIns="0" spcFirstLastPara="1" rIns="0" wrap="square" tIns="0">
            <a:spAutoFit/>
          </a:bodyPr>
          <a:lstStyle/>
          <a:p>
            <a:pPr indent="0" lvl="0" marL="12700" marR="0" rtl="0" algn="l">
              <a:lnSpc>
                <a:spcPct val="113690"/>
              </a:lnSpc>
              <a:spcBef>
                <a:spcPts val="0"/>
              </a:spcBef>
              <a:spcAft>
                <a:spcPts val="0"/>
              </a:spcAft>
              <a:buClr>
                <a:srgbClr val="000000"/>
              </a:buClr>
              <a:buSzPts val="4200"/>
              <a:buFont typeface="Arial"/>
              <a:buNone/>
            </a:pPr>
            <a:r>
              <a:rPr b="1" lang="en-US" sz="4200">
                <a:solidFill>
                  <a:srgbClr val="FFFFFF"/>
                </a:solidFill>
                <a:latin typeface="Avenir"/>
                <a:ea typeface="Avenir"/>
                <a:cs typeface="Avenir"/>
                <a:sym typeface="Avenir"/>
              </a:rPr>
              <a:t>Canvas Course</a:t>
            </a:r>
            <a:endParaRPr b="0" i="0" sz="4200" u="none" cap="none" strike="noStrike">
              <a:solidFill>
                <a:srgbClr val="000000"/>
              </a:solidFill>
              <a:latin typeface="Avenir"/>
              <a:ea typeface="Avenir"/>
              <a:cs typeface="Avenir"/>
              <a:sym typeface="Avenir"/>
            </a:endParaRPr>
          </a:p>
        </p:txBody>
      </p:sp>
      <p:sp>
        <p:nvSpPr>
          <p:cNvPr id="512" name="Google Shape;512;p37"/>
          <p:cNvSpPr txBox="1"/>
          <p:nvPr/>
        </p:nvSpPr>
        <p:spPr>
          <a:xfrm>
            <a:off x="574425" y="138200"/>
            <a:ext cx="8316300" cy="939000"/>
          </a:xfrm>
          <a:prstGeom prst="rect">
            <a:avLst/>
          </a:prstGeom>
          <a:noFill/>
          <a:ln>
            <a:noFill/>
          </a:ln>
        </p:spPr>
        <p:txBody>
          <a:bodyPr anchorCtr="0" anchor="t" bIns="91425" lIns="91425" spcFirstLastPara="1" rIns="91425" wrap="square" tIns="91425">
            <a:spAutoFit/>
          </a:bodyPr>
          <a:lstStyle/>
          <a:p>
            <a:pPr indent="0" lvl="0" marL="0" marR="0" rtl="0" algn="l">
              <a:lnSpc>
                <a:spcPct val="100000"/>
              </a:lnSpc>
              <a:spcBef>
                <a:spcPts val="0"/>
              </a:spcBef>
              <a:spcAft>
                <a:spcPts val="0"/>
              </a:spcAft>
              <a:buClr>
                <a:srgbClr val="000000"/>
              </a:buClr>
              <a:buSzPts val="1400"/>
              <a:buFont typeface="Arial"/>
              <a:buNone/>
            </a:pPr>
            <a:r>
              <a:rPr lang="en-US" sz="4900"/>
              <a:t>Q</a:t>
            </a:r>
            <a:r>
              <a:rPr lang="en-US" sz="4900"/>
              <a:t>uestions?</a:t>
            </a:r>
            <a:endParaRPr b="0" i="0" sz="4900" u="none" cap="none" strike="noStrike">
              <a:solidFill>
                <a:srgbClr val="000000"/>
              </a:solidFill>
              <a:latin typeface="Arial"/>
              <a:ea typeface="Arial"/>
              <a:cs typeface="Arial"/>
              <a:sym typeface="Arial"/>
            </a:endParaRPr>
          </a:p>
        </p:txBody>
      </p:sp>
      <p:sp>
        <p:nvSpPr>
          <p:cNvPr id="513" name="Google Shape;513;p37"/>
          <p:cNvSpPr txBox="1"/>
          <p:nvPr>
            <p:ph idx="12" type="sldNum"/>
          </p:nvPr>
        </p:nvSpPr>
        <p:spPr>
          <a:xfrm>
            <a:off x="3276600" y="4237567"/>
            <a:ext cx="1066800" cy="243300"/>
          </a:xfrm>
          <a:prstGeom prst="rect">
            <a:avLst/>
          </a:prstGeom>
        </p:spPr>
        <p:txBody>
          <a:bodyPr anchorCtr="0" anchor="ctr" bIns="25400" lIns="50800" spcFirstLastPara="1" rIns="50800" wrap="square" tIns="25400">
            <a:noAutofit/>
          </a:bodyPr>
          <a:lstStyle/>
          <a:p>
            <a:pPr indent="0" lvl="0" marL="0" rtl="0" algn="r">
              <a:spcBef>
                <a:spcPts val="0"/>
              </a:spcBef>
              <a:spcAft>
                <a:spcPts val="0"/>
              </a:spcAft>
              <a:buClr>
                <a:srgbClr val="000000"/>
              </a:buClr>
              <a:buFont typeface="Arial"/>
              <a:buNone/>
            </a:pPr>
            <a:fld id="{00000000-1234-1234-1234-123412341234}" type="slidenum">
              <a:rPr lang="en-US" sz="700">
                <a:solidFill>
                  <a:srgbClr val="888888"/>
                </a:solidFill>
                <a:latin typeface="Calibri"/>
                <a:ea typeface="Calibri"/>
                <a:cs typeface="Calibri"/>
                <a:sym typeface="Calibri"/>
              </a:rPr>
              <a:t>‹#›</a:t>
            </a:fld>
            <a:endParaRPr sz="700">
              <a:solidFill>
                <a:srgbClr val="888888"/>
              </a:solidFill>
              <a:latin typeface="Calibri"/>
              <a:ea typeface="Calibri"/>
              <a:cs typeface="Calibri"/>
              <a:sym typeface="Calibri"/>
            </a:endParaRPr>
          </a:p>
        </p:txBody>
      </p:sp>
      <p:sp>
        <p:nvSpPr>
          <p:cNvPr id="514" name="Google Shape;514;p37"/>
          <p:cNvSpPr txBox="1"/>
          <p:nvPr/>
        </p:nvSpPr>
        <p:spPr>
          <a:xfrm>
            <a:off x="119000" y="5668025"/>
            <a:ext cx="9024900" cy="526200"/>
          </a:xfrm>
          <a:prstGeom prst="rect">
            <a:avLst/>
          </a:prstGeom>
          <a:solidFill>
            <a:schemeClr val="lt1"/>
          </a:solidFill>
          <a:ln>
            <a:noFill/>
          </a:ln>
        </p:spPr>
        <p:txBody>
          <a:bodyPr anchorCtr="0" anchor="t" bIns="91425" lIns="91425" spcFirstLastPara="1" rIns="91425" wrap="square" tIns="91425">
            <a:noAutofit/>
          </a:bodyPr>
          <a:lstStyle/>
          <a:p>
            <a:pPr indent="0" lvl="0" marL="0" rtl="0" algn="l">
              <a:spcBef>
                <a:spcPts val="0"/>
              </a:spcBef>
              <a:spcAft>
                <a:spcPts val="0"/>
              </a:spcAft>
              <a:buNone/>
            </a:pPr>
            <a:r>
              <a:t/>
            </a:r>
            <a:endParaRPr>
              <a:highlight>
                <a:schemeClr val="lt1"/>
              </a:highlight>
            </a:endParaRPr>
          </a:p>
        </p:txBody>
      </p:sp>
      <p:sp>
        <p:nvSpPr>
          <p:cNvPr id="515" name="Google Shape;515;p37"/>
          <p:cNvSpPr txBox="1"/>
          <p:nvPr>
            <p:ph type="title"/>
          </p:nvPr>
        </p:nvSpPr>
        <p:spPr>
          <a:xfrm>
            <a:off x="457200" y="1440392"/>
            <a:ext cx="4114800" cy="762000"/>
          </a:xfrm>
          <a:prstGeom prst="rect">
            <a:avLst/>
          </a:prstGeom>
        </p:spPr>
        <p:txBody>
          <a:bodyPr anchorCtr="0" anchor="ctr" bIns="25400" lIns="50800" spcFirstLastPara="1" rIns="50800" wrap="square" tIns="25400">
            <a:normAutofit/>
          </a:bodyPr>
          <a:lstStyle/>
          <a:p>
            <a:pPr indent="0" lvl="0" marL="0" rtl="0" algn="ctr">
              <a:spcBef>
                <a:spcPts val="0"/>
              </a:spcBef>
              <a:spcAft>
                <a:spcPts val="0"/>
              </a:spcAft>
              <a:buNone/>
            </a:pPr>
            <a:r>
              <a:t/>
            </a:r>
            <a:endParaRPr/>
          </a:p>
        </p:txBody>
      </p:sp>
    </p:spTree>
  </p:cSld>
  <p:clrMapOvr>
    <a:masterClrMapping/>
  </p:clrMapOvr>
</p:sld>
</file>

<file path=ppt/slides/slide2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20" name="Shape 520"/>
        <p:cNvGrpSpPr/>
        <p:nvPr/>
      </p:nvGrpSpPr>
      <p:grpSpPr>
        <a:xfrm>
          <a:off x="0" y="0"/>
          <a:ext cx="0" cy="0"/>
          <a:chOff x="0" y="0"/>
          <a:chExt cx="0" cy="0"/>
        </a:xfrm>
      </p:grpSpPr>
      <p:sp>
        <p:nvSpPr>
          <p:cNvPr id="521" name="Google Shape;521;p38"/>
          <p:cNvSpPr txBox="1"/>
          <p:nvPr>
            <p:ph type="title"/>
          </p:nvPr>
        </p:nvSpPr>
        <p:spPr>
          <a:xfrm>
            <a:off x="228600" y="183092"/>
            <a:ext cx="4114800" cy="762000"/>
          </a:xfrm>
          <a:prstGeom prst="rect">
            <a:avLst/>
          </a:prstGeom>
          <a:noFill/>
          <a:ln>
            <a:noFill/>
          </a:ln>
        </p:spPr>
        <p:txBody>
          <a:bodyPr anchorCtr="0" anchor="t" bIns="45700" lIns="91425" spcFirstLastPara="1" rIns="91425" wrap="square" tIns="45700">
            <a:noAutofit/>
          </a:bodyPr>
          <a:lstStyle/>
          <a:p>
            <a:pPr indent="0" lvl="0" marL="0" rtl="0" algn="ctr">
              <a:lnSpc>
                <a:spcPct val="90000"/>
              </a:lnSpc>
              <a:spcBef>
                <a:spcPts val="0"/>
              </a:spcBef>
              <a:spcAft>
                <a:spcPts val="0"/>
              </a:spcAft>
              <a:buClr>
                <a:schemeClr val="accent1"/>
              </a:buClr>
              <a:buSzPts val="3200"/>
              <a:buFont typeface="Avenir"/>
              <a:buNone/>
            </a:pPr>
            <a:r>
              <a:t/>
            </a:r>
            <a:endParaRPr b="0" sz="1500"/>
          </a:p>
        </p:txBody>
      </p:sp>
      <p:cxnSp>
        <p:nvCxnSpPr>
          <p:cNvPr id="522" name="Google Shape;522;p38"/>
          <p:cNvCxnSpPr/>
          <p:nvPr/>
        </p:nvCxnSpPr>
        <p:spPr>
          <a:xfrm>
            <a:off x="660400" y="359825"/>
            <a:ext cx="25500" cy="4495800"/>
          </a:xfrm>
          <a:prstGeom prst="straightConnector1">
            <a:avLst/>
          </a:prstGeom>
          <a:noFill/>
          <a:ln cap="flat" cmpd="sng" w="76200">
            <a:solidFill>
              <a:schemeClr val="lt1"/>
            </a:solidFill>
            <a:prstDash val="solid"/>
            <a:round/>
            <a:headEnd len="sm" w="sm" type="none"/>
            <a:tailEnd len="sm" w="sm" type="none"/>
          </a:ln>
        </p:spPr>
      </p:cxnSp>
      <p:sp>
        <p:nvSpPr>
          <p:cNvPr id="523" name="Google Shape;523;p38"/>
          <p:cNvSpPr txBox="1"/>
          <p:nvPr>
            <p:ph idx="12" type="sldNum"/>
          </p:nvPr>
        </p:nvSpPr>
        <p:spPr>
          <a:xfrm>
            <a:off x="3276600" y="4237567"/>
            <a:ext cx="1066800" cy="243300"/>
          </a:xfrm>
          <a:prstGeom prst="rect">
            <a:avLst/>
          </a:prstGeom>
        </p:spPr>
        <p:txBody>
          <a:bodyPr anchorCtr="0" anchor="ctr" bIns="25400" lIns="50800" spcFirstLastPara="1" rIns="50800" wrap="square" tIns="25400">
            <a:noAutofit/>
          </a:bodyPr>
          <a:lstStyle/>
          <a:p>
            <a:pPr indent="0" lvl="0" marL="0" rtl="0" algn="r">
              <a:spcBef>
                <a:spcPts val="0"/>
              </a:spcBef>
              <a:spcAft>
                <a:spcPts val="0"/>
              </a:spcAft>
              <a:buClr>
                <a:srgbClr val="000000"/>
              </a:buClr>
              <a:buFont typeface="Arial"/>
              <a:buNone/>
            </a:pPr>
            <a:fld id="{00000000-1234-1234-1234-123412341234}" type="slidenum">
              <a:rPr lang="en-US" sz="700">
                <a:solidFill>
                  <a:srgbClr val="888888"/>
                </a:solidFill>
                <a:latin typeface="Calibri"/>
                <a:ea typeface="Calibri"/>
                <a:cs typeface="Calibri"/>
                <a:sym typeface="Calibri"/>
              </a:rPr>
              <a:t>‹#›</a:t>
            </a:fld>
            <a:endParaRPr sz="700">
              <a:solidFill>
                <a:srgbClr val="888888"/>
              </a:solidFill>
              <a:latin typeface="Calibri"/>
              <a:ea typeface="Calibri"/>
              <a:cs typeface="Calibri"/>
              <a:sym typeface="Calibri"/>
            </a:endParaRPr>
          </a:p>
        </p:txBody>
      </p:sp>
      <p:sp>
        <p:nvSpPr>
          <p:cNvPr id="524" name="Google Shape;524;p38"/>
          <p:cNvSpPr txBox="1"/>
          <p:nvPr>
            <p:ph idx="1" type="body"/>
          </p:nvPr>
        </p:nvSpPr>
        <p:spPr>
          <a:xfrm>
            <a:off x="228600" y="1023409"/>
            <a:ext cx="2020200" cy="426600"/>
          </a:xfrm>
          <a:prstGeom prst="rect">
            <a:avLst/>
          </a:prstGeom>
        </p:spPr>
        <p:txBody>
          <a:bodyPr anchorCtr="0" anchor="b" bIns="25400" lIns="50800" spcFirstLastPara="1" rIns="50800" wrap="square" tIns="25400">
            <a:normAutofit/>
          </a:bodyPr>
          <a:lstStyle/>
          <a:p>
            <a:pPr indent="0" lvl="0" marL="0" rtl="0" algn="l">
              <a:spcBef>
                <a:spcPts val="300"/>
              </a:spcBef>
              <a:spcAft>
                <a:spcPts val="0"/>
              </a:spcAft>
              <a:buNone/>
            </a:pPr>
            <a:r>
              <a:t/>
            </a:r>
            <a:endParaRPr/>
          </a:p>
        </p:txBody>
      </p:sp>
      <p:sp>
        <p:nvSpPr>
          <p:cNvPr id="525" name="Google Shape;525;p38"/>
          <p:cNvSpPr txBox="1"/>
          <p:nvPr>
            <p:ph idx="2" type="body"/>
          </p:nvPr>
        </p:nvSpPr>
        <p:spPr>
          <a:xfrm>
            <a:off x="228600" y="1449917"/>
            <a:ext cx="2020200" cy="2634300"/>
          </a:xfrm>
          <a:prstGeom prst="rect">
            <a:avLst/>
          </a:prstGeom>
        </p:spPr>
        <p:txBody>
          <a:bodyPr anchorCtr="0" anchor="t" bIns="25400" lIns="50800" spcFirstLastPara="1" rIns="50800" wrap="square" tIns="25400">
            <a:normAutofit/>
          </a:bodyPr>
          <a:lstStyle/>
          <a:p>
            <a:pPr indent="0" lvl="0" marL="0" rtl="0" algn="l">
              <a:spcBef>
                <a:spcPts val="300"/>
              </a:spcBef>
              <a:spcAft>
                <a:spcPts val="0"/>
              </a:spcAft>
              <a:buNone/>
            </a:pPr>
            <a:r>
              <a:t/>
            </a:r>
            <a:endParaRPr/>
          </a:p>
        </p:txBody>
      </p:sp>
      <p:sp>
        <p:nvSpPr>
          <p:cNvPr id="526" name="Google Shape;526;p38"/>
          <p:cNvSpPr txBox="1"/>
          <p:nvPr>
            <p:ph idx="3" type="body"/>
          </p:nvPr>
        </p:nvSpPr>
        <p:spPr>
          <a:xfrm>
            <a:off x="2322513" y="1023409"/>
            <a:ext cx="2020800" cy="426600"/>
          </a:xfrm>
          <a:prstGeom prst="rect">
            <a:avLst/>
          </a:prstGeom>
        </p:spPr>
        <p:txBody>
          <a:bodyPr anchorCtr="0" anchor="b" bIns="25400" lIns="50800" spcFirstLastPara="1" rIns="50800" wrap="square" tIns="25400">
            <a:normAutofit/>
          </a:bodyPr>
          <a:lstStyle/>
          <a:p>
            <a:pPr indent="0" lvl="0" marL="0" rtl="0" algn="l">
              <a:spcBef>
                <a:spcPts val="300"/>
              </a:spcBef>
              <a:spcAft>
                <a:spcPts val="0"/>
              </a:spcAft>
              <a:buNone/>
            </a:pPr>
            <a:r>
              <a:t/>
            </a:r>
            <a:endParaRPr/>
          </a:p>
        </p:txBody>
      </p:sp>
      <p:sp>
        <p:nvSpPr>
          <p:cNvPr id="527" name="Google Shape;527;p38"/>
          <p:cNvSpPr txBox="1"/>
          <p:nvPr>
            <p:ph idx="4" type="body"/>
          </p:nvPr>
        </p:nvSpPr>
        <p:spPr>
          <a:xfrm>
            <a:off x="2322513" y="1449917"/>
            <a:ext cx="2020800" cy="2634300"/>
          </a:xfrm>
          <a:prstGeom prst="rect">
            <a:avLst/>
          </a:prstGeom>
        </p:spPr>
        <p:txBody>
          <a:bodyPr anchorCtr="0" anchor="t" bIns="25400" lIns="50800" spcFirstLastPara="1" rIns="50800" wrap="square" tIns="25400">
            <a:normAutofit/>
          </a:bodyPr>
          <a:lstStyle/>
          <a:p>
            <a:pPr indent="0" lvl="0" marL="0" rtl="0" algn="l">
              <a:spcBef>
                <a:spcPts val="300"/>
              </a:spcBef>
              <a:spcAft>
                <a:spcPts val="0"/>
              </a:spcAft>
              <a:buNone/>
            </a:pPr>
            <a:r>
              <a:t/>
            </a:r>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3" name="Shape 113"/>
        <p:cNvGrpSpPr/>
        <p:nvPr/>
      </p:nvGrpSpPr>
      <p:grpSpPr>
        <a:xfrm>
          <a:off x="0" y="0"/>
          <a:ext cx="0" cy="0"/>
          <a:chOff x="0" y="0"/>
          <a:chExt cx="0" cy="0"/>
        </a:xfrm>
      </p:grpSpPr>
      <p:sp>
        <p:nvSpPr>
          <p:cNvPr id="114" name="Google Shape;114;p16"/>
          <p:cNvSpPr txBox="1"/>
          <p:nvPr>
            <p:ph idx="12" type="sldNum"/>
          </p:nvPr>
        </p:nvSpPr>
        <p:spPr>
          <a:xfrm>
            <a:off x="8580847" y="6325369"/>
            <a:ext cx="472800" cy="3912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None/>
            </a:pPr>
            <a:fld id="{00000000-1234-1234-1234-123412341234}" type="slidenum">
              <a:rPr lang="en-US"/>
              <a:t>‹#›</a:t>
            </a:fld>
            <a:endParaRPr/>
          </a:p>
        </p:txBody>
      </p:sp>
      <p:sp>
        <p:nvSpPr>
          <p:cNvPr id="115" name="Google Shape;115;p16"/>
          <p:cNvSpPr txBox="1"/>
          <p:nvPr/>
        </p:nvSpPr>
        <p:spPr>
          <a:xfrm>
            <a:off x="3355700" y="3774125"/>
            <a:ext cx="2765100" cy="8313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None/>
            </a:pPr>
            <a:r>
              <a:t/>
            </a:r>
            <a:endParaRPr sz="1500">
              <a:latin typeface="Avenir"/>
              <a:ea typeface="Avenir"/>
              <a:cs typeface="Avenir"/>
              <a:sym typeface="Avenir"/>
            </a:endParaRPr>
          </a:p>
        </p:txBody>
      </p:sp>
      <p:sp>
        <p:nvSpPr>
          <p:cNvPr id="116" name="Google Shape;116;p16"/>
          <p:cNvSpPr txBox="1"/>
          <p:nvPr/>
        </p:nvSpPr>
        <p:spPr>
          <a:xfrm>
            <a:off x="6215925" y="3774125"/>
            <a:ext cx="2623500" cy="415500"/>
          </a:xfrm>
          <a:prstGeom prst="rect">
            <a:avLst/>
          </a:prstGeom>
          <a:noFill/>
          <a:ln>
            <a:noFill/>
          </a:ln>
        </p:spPr>
        <p:txBody>
          <a:bodyPr anchorCtr="0" anchor="t" bIns="91425" lIns="91425" spcFirstLastPara="1" rIns="91425" wrap="square" tIns="91425">
            <a:spAutoFit/>
          </a:bodyPr>
          <a:lstStyle/>
          <a:p>
            <a:pPr indent="0" lvl="0" marL="0" rtl="0" algn="ctr">
              <a:spcBef>
                <a:spcPts val="0"/>
              </a:spcBef>
              <a:spcAft>
                <a:spcPts val="0"/>
              </a:spcAft>
              <a:buNone/>
            </a:pPr>
            <a:r>
              <a:t/>
            </a:r>
            <a:endParaRPr sz="1500">
              <a:latin typeface="Avenir"/>
              <a:ea typeface="Avenir"/>
              <a:cs typeface="Avenir"/>
              <a:sym typeface="Avenir"/>
            </a:endParaRPr>
          </a:p>
        </p:txBody>
      </p:sp>
      <p:sp>
        <p:nvSpPr>
          <p:cNvPr id="117" name="Google Shape;117;p16"/>
          <p:cNvSpPr txBox="1"/>
          <p:nvPr/>
        </p:nvSpPr>
        <p:spPr>
          <a:xfrm>
            <a:off x="0" y="0"/>
            <a:ext cx="8839500" cy="65058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US" sz="4800">
                <a:solidFill>
                  <a:schemeClr val="dk1"/>
                </a:solidFill>
                <a:latin typeface="Avenir"/>
                <a:ea typeface="Avenir"/>
                <a:cs typeface="Avenir"/>
                <a:sym typeface="Avenir"/>
              </a:rPr>
              <a:t>    </a:t>
            </a:r>
            <a:r>
              <a:rPr b="1" lang="en-US" sz="4800">
                <a:solidFill>
                  <a:schemeClr val="dk1"/>
                </a:solidFill>
                <a:latin typeface="Avenir"/>
                <a:ea typeface="Avenir"/>
                <a:cs typeface="Avenir"/>
                <a:sym typeface="Avenir"/>
              </a:rPr>
              <a:t>Why are we here?</a:t>
            </a:r>
            <a:endParaRPr b="1" sz="4800">
              <a:solidFill>
                <a:schemeClr val="dk1"/>
              </a:solidFill>
              <a:latin typeface="Avenir"/>
              <a:ea typeface="Avenir"/>
              <a:cs typeface="Avenir"/>
              <a:sym typeface="Avenir"/>
            </a:endParaRPr>
          </a:p>
          <a:p>
            <a:pPr indent="0" lvl="0" marL="0" rtl="0" algn="ctr">
              <a:spcBef>
                <a:spcPts val="0"/>
              </a:spcBef>
              <a:spcAft>
                <a:spcPts val="0"/>
              </a:spcAft>
              <a:buNone/>
            </a:pPr>
            <a:r>
              <a:t/>
            </a:r>
            <a:endParaRPr b="1" sz="4800">
              <a:solidFill>
                <a:schemeClr val="dk1"/>
              </a:solidFill>
              <a:latin typeface="Avenir"/>
              <a:ea typeface="Avenir"/>
              <a:cs typeface="Avenir"/>
              <a:sym typeface="Avenir"/>
            </a:endParaRPr>
          </a:p>
          <a:p>
            <a:pPr indent="0" lvl="0" marL="0" rtl="0" algn="l">
              <a:spcBef>
                <a:spcPts val="0"/>
              </a:spcBef>
              <a:spcAft>
                <a:spcPts val="0"/>
              </a:spcAft>
              <a:buNone/>
            </a:pPr>
            <a:r>
              <a:rPr lang="en-US" sz="2000">
                <a:solidFill>
                  <a:schemeClr val="dk1"/>
                </a:solidFill>
                <a:latin typeface="Avenir"/>
                <a:ea typeface="Avenir"/>
                <a:cs typeface="Avenir"/>
                <a:sym typeface="Avenir"/>
              </a:rPr>
              <a:t>The </a:t>
            </a:r>
            <a:r>
              <a:rPr i="1" lang="en-US" sz="2000">
                <a:solidFill>
                  <a:schemeClr val="dk1"/>
                </a:solidFill>
                <a:latin typeface="Avenir"/>
                <a:ea typeface="Avenir"/>
                <a:cs typeface="Avenir"/>
                <a:sym typeface="Avenir"/>
              </a:rPr>
              <a:t>Elementary and Secondary Education Act (ESEA), </a:t>
            </a:r>
            <a:r>
              <a:rPr lang="en-US" sz="2000">
                <a:solidFill>
                  <a:schemeClr val="dk1"/>
                </a:solidFill>
                <a:latin typeface="Avenir"/>
                <a:ea typeface="Avenir"/>
                <a:cs typeface="Avenir"/>
                <a:sym typeface="Avenir"/>
              </a:rPr>
              <a:t>as amended by the Every Student Succeeds Act (ESSA) of 2015,</a:t>
            </a:r>
            <a:r>
              <a:rPr i="1" lang="en-US" sz="2000">
                <a:solidFill>
                  <a:srgbClr val="9900FF"/>
                </a:solidFill>
                <a:latin typeface="Avenir"/>
                <a:ea typeface="Avenir"/>
                <a:cs typeface="Avenir"/>
                <a:sym typeface="Avenir"/>
              </a:rPr>
              <a:t> </a:t>
            </a:r>
            <a:r>
              <a:rPr lang="en-US" sz="2000">
                <a:solidFill>
                  <a:schemeClr val="dk1"/>
                </a:solidFill>
                <a:latin typeface="Avenir"/>
                <a:ea typeface="Avenir"/>
                <a:cs typeface="Avenir"/>
                <a:sym typeface="Avenir"/>
              </a:rPr>
              <a:t>requires that each Title I School hold an Annual Meeting for parents/families/community members for the purpose of:</a:t>
            </a:r>
            <a:endParaRPr sz="3000">
              <a:solidFill>
                <a:schemeClr val="dk1"/>
              </a:solidFill>
              <a:latin typeface="Avenir"/>
              <a:ea typeface="Avenir"/>
              <a:cs typeface="Avenir"/>
              <a:sym typeface="Avenir"/>
            </a:endParaRPr>
          </a:p>
          <a:p>
            <a:pPr indent="-342900" lvl="0" marL="342900" rtl="0" algn="l">
              <a:spcBef>
                <a:spcPts val="400"/>
              </a:spcBef>
              <a:spcAft>
                <a:spcPts val="0"/>
              </a:spcAft>
              <a:buNone/>
            </a:pPr>
            <a:r>
              <a:t/>
            </a:r>
            <a:endParaRPr sz="2000">
              <a:solidFill>
                <a:schemeClr val="dk1"/>
              </a:solidFill>
              <a:latin typeface="Avenir"/>
              <a:ea typeface="Avenir"/>
              <a:cs typeface="Avenir"/>
              <a:sym typeface="Avenir"/>
            </a:endParaRPr>
          </a:p>
          <a:p>
            <a:pPr indent="-355600" lvl="0" marL="457200" rtl="0" algn="l">
              <a:spcBef>
                <a:spcPts val="400"/>
              </a:spcBef>
              <a:spcAft>
                <a:spcPts val="0"/>
              </a:spcAft>
              <a:buClr>
                <a:schemeClr val="dk1"/>
              </a:buClr>
              <a:buSzPts val="2000"/>
              <a:buFont typeface="Avenir"/>
              <a:buChar char="●"/>
            </a:pPr>
            <a:r>
              <a:rPr lang="en-US" sz="2000">
                <a:solidFill>
                  <a:schemeClr val="dk1"/>
                </a:solidFill>
                <a:latin typeface="Avenir"/>
                <a:ea typeface="Avenir"/>
                <a:cs typeface="Avenir"/>
                <a:sym typeface="Avenir"/>
              </a:rPr>
              <a:t>Informing you of your school’s participation in Title I services</a:t>
            </a:r>
            <a:endParaRPr sz="2000">
              <a:solidFill>
                <a:schemeClr val="dk1"/>
              </a:solidFill>
              <a:latin typeface="Avenir"/>
              <a:ea typeface="Avenir"/>
              <a:cs typeface="Avenir"/>
              <a:sym typeface="Avenir"/>
            </a:endParaRPr>
          </a:p>
          <a:p>
            <a:pPr indent="0" lvl="0" marL="0" rtl="0" algn="l">
              <a:spcBef>
                <a:spcPts val="400"/>
              </a:spcBef>
              <a:spcAft>
                <a:spcPts val="0"/>
              </a:spcAft>
              <a:buClr>
                <a:schemeClr val="dk1"/>
              </a:buClr>
              <a:buSzPts val="1100"/>
              <a:buFont typeface="Arial"/>
              <a:buNone/>
            </a:pPr>
            <a:r>
              <a:t/>
            </a:r>
            <a:endParaRPr sz="2000">
              <a:solidFill>
                <a:schemeClr val="dk1"/>
              </a:solidFill>
              <a:latin typeface="Avenir"/>
              <a:ea typeface="Avenir"/>
              <a:cs typeface="Avenir"/>
              <a:sym typeface="Avenir"/>
            </a:endParaRPr>
          </a:p>
          <a:p>
            <a:pPr indent="-355600" lvl="0" marL="457200" rtl="0" algn="l">
              <a:spcBef>
                <a:spcPts val="400"/>
              </a:spcBef>
              <a:spcAft>
                <a:spcPts val="0"/>
              </a:spcAft>
              <a:buClr>
                <a:schemeClr val="dk1"/>
              </a:buClr>
              <a:buSzPts val="2000"/>
              <a:buFont typeface="Avenir"/>
              <a:buChar char="●"/>
            </a:pPr>
            <a:r>
              <a:rPr lang="en-US" sz="2000">
                <a:solidFill>
                  <a:schemeClr val="dk1"/>
                </a:solidFill>
                <a:latin typeface="Avenir"/>
                <a:ea typeface="Avenir"/>
                <a:cs typeface="Avenir"/>
                <a:sym typeface="Avenir"/>
              </a:rPr>
              <a:t>Explaining the requirements of Title I, Part A</a:t>
            </a:r>
            <a:endParaRPr sz="2000">
              <a:solidFill>
                <a:schemeClr val="dk1"/>
              </a:solidFill>
              <a:latin typeface="Avenir"/>
              <a:ea typeface="Avenir"/>
              <a:cs typeface="Avenir"/>
              <a:sym typeface="Avenir"/>
            </a:endParaRPr>
          </a:p>
          <a:p>
            <a:pPr indent="0" lvl="0" marL="914400" rtl="0" algn="l">
              <a:spcBef>
                <a:spcPts val="400"/>
              </a:spcBef>
              <a:spcAft>
                <a:spcPts val="0"/>
              </a:spcAft>
              <a:buClr>
                <a:schemeClr val="dk1"/>
              </a:buClr>
              <a:buSzPts val="1100"/>
              <a:buFont typeface="Arial"/>
              <a:buNone/>
            </a:pPr>
            <a:r>
              <a:t/>
            </a:r>
            <a:endParaRPr sz="2000">
              <a:solidFill>
                <a:schemeClr val="dk1"/>
              </a:solidFill>
              <a:latin typeface="Avenir"/>
              <a:ea typeface="Avenir"/>
              <a:cs typeface="Avenir"/>
              <a:sym typeface="Avenir"/>
            </a:endParaRPr>
          </a:p>
          <a:p>
            <a:pPr indent="-355600" lvl="0" marL="457200" rtl="0" algn="l">
              <a:spcBef>
                <a:spcPts val="400"/>
              </a:spcBef>
              <a:spcAft>
                <a:spcPts val="0"/>
              </a:spcAft>
              <a:buClr>
                <a:schemeClr val="dk1"/>
              </a:buClr>
              <a:buSzPts val="2000"/>
              <a:buFont typeface="Avenir"/>
              <a:buChar char="●"/>
            </a:pPr>
            <a:r>
              <a:rPr lang="en-US" sz="2000">
                <a:solidFill>
                  <a:schemeClr val="dk1"/>
                </a:solidFill>
                <a:latin typeface="Avenir"/>
                <a:ea typeface="Avenir"/>
                <a:cs typeface="Avenir"/>
                <a:sym typeface="Avenir"/>
              </a:rPr>
              <a:t>Explaining your rights as parents to be engaged</a:t>
            </a:r>
            <a:endParaRPr sz="3000">
              <a:solidFill>
                <a:schemeClr val="dk1"/>
              </a:solidFill>
              <a:latin typeface="Avenir"/>
              <a:ea typeface="Avenir"/>
              <a:cs typeface="Avenir"/>
              <a:sym typeface="Avenir"/>
            </a:endParaRPr>
          </a:p>
          <a:p>
            <a:pPr indent="-285750" lvl="1" marL="742950" rtl="0" algn="l">
              <a:spcBef>
                <a:spcPts val="360"/>
              </a:spcBef>
              <a:spcAft>
                <a:spcPts val="0"/>
              </a:spcAft>
              <a:buClr>
                <a:schemeClr val="dk1"/>
              </a:buClr>
              <a:buFont typeface="Arial"/>
              <a:buNone/>
            </a:pPr>
            <a:r>
              <a:t/>
            </a:r>
            <a:endParaRPr sz="1800">
              <a:solidFill>
                <a:schemeClr val="dk1"/>
              </a:solidFill>
              <a:latin typeface="Avenir"/>
              <a:ea typeface="Avenir"/>
              <a:cs typeface="Avenir"/>
              <a:sym typeface="Avenir"/>
            </a:endParaRPr>
          </a:p>
          <a:p>
            <a:pPr indent="-342900" lvl="0" marL="342900" rtl="0" algn="l">
              <a:spcBef>
                <a:spcPts val="440"/>
              </a:spcBef>
              <a:spcAft>
                <a:spcPts val="0"/>
              </a:spcAft>
              <a:buNone/>
            </a:pPr>
            <a:r>
              <a:rPr lang="en-US" sz="2200">
                <a:solidFill>
                  <a:schemeClr val="dk1"/>
                </a:solidFill>
              </a:rPr>
              <a:t>		</a:t>
            </a:r>
            <a:endParaRPr sz="3000">
              <a:solidFill>
                <a:schemeClr val="dk1"/>
              </a:solidFill>
            </a:endParaRPr>
          </a:p>
          <a:p>
            <a:pPr indent="0" lvl="0" marL="0" rtl="0" algn="ctr">
              <a:spcBef>
                <a:spcPts val="0"/>
              </a:spcBef>
              <a:spcAft>
                <a:spcPts val="0"/>
              </a:spcAft>
              <a:buNone/>
            </a:pPr>
            <a:r>
              <a:t/>
            </a:r>
            <a:endParaRPr b="1" sz="4800">
              <a:solidFill>
                <a:schemeClr val="dk1"/>
              </a:solidFill>
            </a:endParaRPr>
          </a:p>
        </p:txBody>
      </p:sp>
      <p:pic>
        <p:nvPicPr>
          <p:cNvPr id="118" name="Google Shape;118;p16" title="download (8).jfif"/>
          <p:cNvPicPr preferRelativeResize="0"/>
          <p:nvPr/>
        </p:nvPicPr>
        <p:blipFill>
          <a:blip r:embed="rId3">
            <a:alphaModFix/>
          </a:blip>
          <a:stretch>
            <a:fillRect/>
          </a:stretch>
        </p:blipFill>
        <p:spPr>
          <a:xfrm>
            <a:off x="6534075" y="5885596"/>
            <a:ext cx="1740800" cy="972400"/>
          </a:xfrm>
          <a:prstGeom prst="rect">
            <a:avLst/>
          </a:prstGeom>
          <a:noFill/>
          <a:ln>
            <a:noFill/>
          </a:ln>
        </p:spPr>
      </p:pic>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2" name="Shape 122"/>
        <p:cNvGrpSpPr/>
        <p:nvPr/>
      </p:nvGrpSpPr>
      <p:grpSpPr>
        <a:xfrm>
          <a:off x="0" y="0"/>
          <a:ext cx="0" cy="0"/>
          <a:chOff x="0" y="0"/>
          <a:chExt cx="0" cy="0"/>
        </a:xfrm>
      </p:grpSpPr>
      <p:sp>
        <p:nvSpPr>
          <p:cNvPr id="123" name="Google Shape;123;p17"/>
          <p:cNvSpPr txBox="1"/>
          <p:nvPr>
            <p:ph type="title"/>
          </p:nvPr>
        </p:nvSpPr>
        <p:spPr>
          <a:xfrm>
            <a:off x="687150" y="2398800"/>
            <a:ext cx="7973400" cy="3200100"/>
          </a:xfrm>
          <a:prstGeom prst="rect">
            <a:avLst/>
          </a:prstGeom>
          <a:noFill/>
          <a:ln>
            <a:noFill/>
          </a:ln>
        </p:spPr>
        <p:txBody>
          <a:bodyPr anchorCtr="0" anchor="ctr" bIns="45700" lIns="91425" spcFirstLastPara="1" rIns="91425" wrap="square" tIns="45700">
            <a:normAutofit fontScale="90000"/>
          </a:bodyPr>
          <a:lstStyle/>
          <a:p>
            <a:pPr indent="0" lvl="0" marL="0" rtl="0" algn="l">
              <a:lnSpc>
                <a:spcPct val="100000"/>
              </a:lnSpc>
              <a:spcBef>
                <a:spcPts val="0"/>
              </a:spcBef>
              <a:spcAft>
                <a:spcPts val="0"/>
              </a:spcAft>
              <a:buClr>
                <a:schemeClr val="dk1"/>
              </a:buClr>
              <a:buFont typeface="Arial"/>
              <a:buNone/>
            </a:pPr>
            <a:r>
              <a:rPr lang="en-US" sz="4800">
                <a:solidFill>
                  <a:schemeClr val="dk1"/>
                </a:solidFill>
              </a:rPr>
              <a:t>Meeting Overview</a:t>
            </a:r>
            <a:endParaRPr sz="4800">
              <a:solidFill>
                <a:schemeClr val="dk1"/>
              </a:solidFill>
            </a:endParaRPr>
          </a:p>
          <a:p>
            <a:pPr indent="0" lvl="0" marL="0" rtl="0" algn="ctr">
              <a:lnSpc>
                <a:spcPct val="100000"/>
              </a:lnSpc>
              <a:spcBef>
                <a:spcPts val="0"/>
              </a:spcBef>
              <a:spcAft>
                <a:spcPts val="0"/>
              </a:spcAft>
              <a:buClr>
                <a:schemeClr val="dk1"/>
              </a:buClr>
              <a:buFont typeface="Arial"/>
              <a:buNone/>
            </a:pPr>
            <a:r>
              <a:t/>
            </a:r>
            <a:endParaRPr sz="4800">
              <a:solidFill>
                <a:schemeClr val="dk1"/>
              </a:solidFill>
            </a:endParaRPr>
          </a:p>
          <a:p>
            <a:pPr indent="-342900" lvl="0" marL="457200" rtl="0" algn="l">
              <a:lnSpc>
                <a:spcPct val="100000"/>
              </a:lnSpc>
              <a:spcBef>
                <a:spcPts val="0"/>
              </a:spcBef>
              <a:spcAft>
                <a:spcPts val="0"/>
              </a:spcAft>
              <a:buClr>
                <a:schemeClr val="dk1"/>
              </a:buClr>
              <a:buSzPct val="100000"/>
              <a:buChar char="●"/>
            </a:pPr>
            <a:r>
              <a:rPr b="0" lang="en-US" sz="2000">
                <a:solidFill>
                  <a:schemeClr val="dk1"/>
                </a:solidFill>
              </a:rPr>
              <a:t>What is a Title I school and what it means to be a Title I school</a:t>
            </a:r>
            <a:endParaRPr b="0" sz="3000">
              <a:solidFill>
                <a:schemeClr val="dk1"/>
              </a:solidFill>
            </a:endParaRPr>
          </a:p>
          <a:p>
            <a:pPr indent="-342900" lvl="0" marL="457200" rtl="0" algn="l">
              <a:lnSpc>
                <a:spcPct val="100000"/>
              </a:lnSpc>
              <a:spcBef>
                <a:spcPts val="0"/>
              </a:spcBef>
              <a:spcAft>
                <a:spcPts val="0"/>
              </a:spcAft>
              <a:buClr>
                <a:schemeClr val="dk1"/>
              </a:buClr>
              <a:buSzPct val="100000"/>
              <a:buChar char="●"/>
            </a:pPr>
            <a:r>
              <a:rPr b="0" lang="en-US" sz="2000">
                <a:solidFill>
                  <a:schemeClr val="dk1"/>
                </a:solidFill>
              </a:rPr>
              <a:t>Required Set-Aside for parent and family engagement </a:t>
            </a:r>
            <a:endParaRPr b="0" sz="2000">
              <a:solidFill>
                <a:schemeClr val="dk1"/>
              </a:solidFill>
            </a:endParaRPr>
          </a:p>
          <a:p>
            <a:pPr indent="-342900" lvl="0" marL="457200" rtl="0" algn="l">
              <a:lnSpc>
                <a:spcPct val="100000"/>
              </a:lnSpc>
              <a:spcBef>
                <a:spcPts val="0"/>
              </a:spcBef>
              <a:spcAft>
                <a:spcPts val="0"/>
              </a:spcAft>
              <a:buClr>
                <a:schemeClr val="dk1"/>
              </a:buClr>
              <a:buSzPct val="100000"/>
              <a:buChar char="●"/>
            </a:pPr>
            <a:r>
              <a:rPr b="0" lang="en-US" sz="2000">
                <a:solidFill>
                  <a:schemeClr val="dk1"/>
                </a:solidFill>
              </a:rPr>
              <a:t>The CMS Parent and Family Engagement Policy</a:t>
            </a:r>
            <a:endParaRPr b="0" sz="2000">
              <a:solidFill>
                <a:schemeClr val="dk1"/>
              </a:solidFill>
            </a:endParaRPr>
          </a:p>
          <a:p>
            <a:pPr indent="-342900" lvl="0" marL="457200" rtl="0" algn="l">
              <a:lnSpc>
                <a:spcPct val="100000"/>
              </a:lnSpc>
              <a:spcBef>
                <a:spcPts val="0"/>
              </a:spcBef>
              <a:spcAft>
                <a:spcPts val="0"/>
              </a:spcAft>
              <a:buClr>
                <a:schemeClr val="dk1"/>
              </a:buClr>
              <a:buSzPct val="100000"/>
              <a:buChar char="●"/>
            </a:pPr>
            <a:r>
              <a:rPr b="0" lang="en-US" sz="2000">
                <a:solidFill>
                  <a:schemeClr val="dk1"/>
                </a:solidFill>
              </a:rPr>
              <a:t>How the annual evaluation of the CMS Parent and Family Engagement Policy is conducted</a:t>
            </a:r>
            <a:endParaRPr b="0" sz="2000">
              <a:solidFill>
                <a:schemeClr val="dk1"/>
              </a:solidFill>
            </a:endParaRPr>
          </a:p>
          <a:p>
            <a:pPr indent="-342900" lvl="0" marL="457200" rtl="0" algn="l">
              <a:lnSpc>
                <a:spcPct val="100000"/>
              </a:lnSpc>
              <a:spcBef>
                <a:spcPts val="0"/>
              </a:spcBef>
              <a:spcAft>
                <a:spcPts val="0"/>
              </a:spcAft>
              <a:buClr>
                <a:schemeClr val="dk1"/>
              </a:buClr>
              <a:buSzPct val="100000"/>
              <a:buChar char="●"/>
            </a:pPr>
            <a:r>
              <a:rPr b="0" lang="en-US" sz="2000">
                <a:solidFill>
                  <a:schemeClr val="dk1"/>
                </a:solidFill>
              </a:rPr>
              <a:t>School Parent and Family Engagement Policy</a:t>
            </a:r>
            <a:endParaRPr b="0" sz="2000">
              <a:solidFill>
                <a:schemeClr val="dk1"/>
              </a:solidFill>
            </a:endParaRPr>
          </a:p>
          <a:p>
            <a:pPr indent="-342900" lvl="0" marL="457200" rtl="0" algn="l">
              <a:lnSpc>
                <a:spcPct val="100000"/>
              </a:lnSpc>
              <a:spcBef>
                <a:spcPts val="0"/>
              </a:spcBef>
              <a:spcAft>
                <a:spcPts val="0"/>
              </a:spcAft>
              <a:buClr>
                <a:schemeClr val="dk1"/>
              </a:buClr>
              <a:buSzPct val="100000"/>
              <a:buChar char="●"/>
            </a:pPr>
            <a:r>
              <a:rPr b="0" lang="en-US" sz="2000">
                <a:solidFill>
                  <a:schemeClr val="dk1"/>
                </a:solidFill>
              </a:rPr>
              <a:t>School Improvement Plan (SIP) in NCStar</a:t>
            </a:r>
            <a:endParaRPr b="0" sz="3000">
              <a:solidFill>
                <a:schemeClr val="dk1"/>
              </a:solidFill>
            </a:endParaRPr>
          </a:p>
          <a:p>
            <a:pPr indent="-342900" lvl="0" marL="457200" rtl="0" algn="l">
              <a:lnSpc>
                <a:spcPct val="100000"/>
              </a:lnSpc>
              <a:spcBef>
                <a:spcPts val="0"/>
              </a:spcBef>
              <a:spcAft>
                <a:spcPts val="0"/>
              </a:spcAft>
              <a:buClr>
                <a:schemeClr val="dk1"/>
              </a:buClr>
              <a:buSzPct val="100000"/>
              <a:buChar char="●"/>
            </a:pPr>
            <a:r>
              <a:rPr b="0" lang="en-US" sz="2000">
                <a:solidFill>
                  <a:schemeClr val="dk1"/>
                </a:solidFill>
              </a:rPr>
              <a:t>School-Parent Compact</a:t>
            </a:r>
            <a:endParaRPr b="0" sz="2000">
              <a:solidFill>
                <a:schemeClr val="dk1"/>
              </a:solidFill>
            </a:endParaRPr>
          </a:p>
          <a:p>
            <a:pPr indent="-342900" lvl="0" marL="457200" rtl="0" algn="l">
              <a:lnSpc>
                <a:spcPct val="100000"/>
              </a:lnSpc>
              <a:spcBef>
                <a:spcPts val="0"/>
              </a:spcBef>
              <a:spcAft>
                <a:spcPts val="0"/>
              </a:spcAft>
              <a:buClr>
                <a:schemeClr val="dk1"/>
              </a:buClr>
              <a:buSzPct val="100000"/>
              <a:buChar char="●"/>
            </a:pPr>
            <a:r>
              <a:rPr b="0" lang="en-US" sz="2000">
                <a:solidFill>
                  <a:schemeClr val="dk1"/>
                </a:solidFill>
              </a:rPr>
              <a:t>How to request the qualifications of my child’s teacher(s)</a:t>
            </a:r>
            <a:endParaRPr b="0" sz="2000">
              <a:solidFill>
                <a:schemeClr val="dk1"/>
              </a:solidFill>
            </a:endParaRPr>
          </a:p>
          <a:p>
            <a:pPr indent="-342900" lvl="0" marL="457200" rtl="0" algn="l">
              <a:lnSpc>
                <a:spcPct val="100000"/>
              </a:lnSpc>
              <a:spcBef>
                <a:spcPts val="0"/>
              </a:spcBef>
              <a:spcAft>
                <a:spcPts val="0"/>
              </a:spcAft>
              <a:buClr>
                <a:schemeClr val="dk1"/>
              </a:buClr>
              <a:buSzPct val="100000"/>
              <a:buChar char="●"/>
            </a:pPr>
            <a:r>
              <a:rPr b="0" lang="en-US" sz="2000">
                <a:solidFill>
                  <a:schemeClr val="dk1"/>
                </a:solidFill>
              </a:rPr>
              <a:t>How parents will be notified if my child is taught by a teacher who is not deemed to be qualified by teacher licensing standards in the North Carolina ESSA Accountability Plan</a:t>
            </a:r>
            <a:endParaRPr b="0" sz="3000">
              <a:solidFill>
                <a:schemeClr val="dk1"/>
              </a:solidFill>
            </a:endParaRPr>
          </a:p>
          <a:p>
            <a:pPr indent="0" lvl="0" marL="457200" rtl="0" algn="l">
              <a:lnSpc>
                <a:spcPct val="100000"/>
              </a:lnSpc>
              <a:spcBef>
                <a:spcPts val="400"/>
              </a:spcBef>
              <a:spcAft>
                <a:spcPts val="0"/>
              </a:spcAft>
              <a:buNone/>
            </a:pPr>
            <a:r>
              <a:t/>
            </a:r>
            <a:endParaRPr b="0" sz="2000">
              <a:solidFill>
                <a:srgbClr val="9900FF"/>
              </a:solidFill>
              <a:latin typeface="Arial"/>
              <a:ea typeface="Arial"/>
              <a:cs typeface="Arial"/>
              <a:sym typeface="Arial"/>
            </a:endParaRPr>
          </a:p>
          <a:p>
            <a:pPr indent="-190500" lvl="0" marL="342900" rtl="0" algn="l">
              <a:lnSpc>
                <a:spcPct val="100000"/>
              </a:lnSpc>
              <a:spcBef>
                <a:spcPts val="480"/>
              </a:spcBef>
              <a:spcAft>
                <a:spcPts val="0"/>
              </a:spcAft>
              <a:buClr>
                <a:schemeClr val="dk1"/>
              </a:buClr>
              <a:buSzPct val="100000"/>
              <a:buFont typeface="Arial"/>
              <a:buNone/>
            </a:pPr>
            <a:r>
              <a:t/>
            </a:r>
            <a:endParaRPr b="0" sz="2400">
              <a:solidFill>
                <a:schemeClr val="dk1"/>
              </a:solidFill>
              <a:latin typeface="Arial"/>
              <a:ea typeface="Arial"/>
              <a:cs typeface="Arial"/>
              <a:sym typeface="Arial"/>
            </a:endParaRPr>
          </a:p>
          <a:p>
            <a:pPr indent="-342900" lvl="0" marL="342900" rtl="0" algn="l">
              <a:lnSpc>
                <a:spcPct val="100000"/>
              </a:lnSpc>
              <a:spcBef>
                <a:spcPts val="480"/>
              </a:spcBef>
              <a:spcAft>
                <a:spcPts val="0"/>
              </a:spcAft>
              <a:buClr>
                <a:schemeClr val="dk1"/>
              </a:buClr>
              <a:buFont typeface="Arial"/>
              <a:buNone/>
            </a:pPr>
            <a:r>
              <a:t/>
            </a:r>
            <a:endParaRPr b="0" sz="2400">
              <a:solidFill>
                <a:schemeClr val="dk1"/>
              </a:solidFill>
              <a:latin typeface="Arial"/>
              <a:ea typeface="Arial"/>
              <a:cs typeface="Arial"/>
              <a:sym typeface="Arial"/>
            </a:endParaRPr>
          </a:p>
          <a:p>
            <a:pPr indent="-342900" lvl="0" marL="342900" rtl="0" algn="l">
              <a:lnSpc>
                <a:spcPct val="100000"/>
              </a:lnSpc>
              <a:spcBef>
                <a:spcPts val="480"/>
              </a:spcBef>
              <a:spcAft>
                <a:spcPts val="0"/>
              </a:spcAft>
              <a:buClr>
                <a:schemeClr val="dk1"/>
              </a:buClr>
              <a:buFont typeface="Arial"/>
              <a:buNone/>
            </a:pPr>
            <a:r>
              <a:t/>
            </a:r>
            <a:endParaRPr b="0" sz="2400">
              <a:solidFill>
                <a:schemeClr val="dk1"/>
              </a:solidFill>
              <a:latin typeface="Arial"/>
              <a:ea typeface="Arial"/>
              <a:cs typeface="Arial"/>
              <a:sym typeface="Arial"/>
            </a:endParaRPr>
          </a:p>
          <a:p>
            <a:pPr indent="-342900" lvl="0" marL="342900" rtl="0" algn="l">
              <a:lnSpc>
                <a:spcPct val="100000"/>
              </a:lnSpc>
              <a:spcBef>
                <a:spcPts val="480"/>
              </a:spcBef>
              <a:spcAft>
                <a:spcPts val="0"/>
              </a:spcAft>
              <a:buClr>
                <a:schemeClr val="dk1"/>
              </a:buClr>
              <a:buFont typeface="Arial"/>
              <a:buNone/>
            </a:pPr>
            <a:r>
              <a:t/>
            </a:r>
            <a:endParaRPr b="0" sz="2400">
              <a:solidFill>
                <a:schemeClr val="dk1"/>
              </a:solidFill>
              <a:latin typeface="Arial"/>
              <a:ea typeface="Arial"/>
              <a:cs typeface="Arial"/>
              <a:sym typeface="Arial"/>
            </a:endParaRPr>
          </a:p>
          <a:p>
            <a:pPr indent="-342900" lvl="0" marL="342900" rtl="0" algn="l">
              <a:lnSpc>
                <a:spcPct val="100000"/>
              </a:lnSpc>
              <a:spcBef>
                <a:spcPts val="480"/>
              </a:spcBef>
              <a:spcAft>
                <a:spcPts val="0"/>
              </a:spcAft>
              <a:buClr>
                <a:schemeClr val="dk1"/>
              </a:buClr>
              <a:buFont typeface="Arial"/>
              <a:buNone/>
            </a:pPr>
            <a:r>
              <a:t/>
            </a:r>
            <a:endParaRPr b="0" sz="2400">
              <a:solidFill>
                <a:schemeClr val="dk1"/>
              </a:solidFill>
              <a:latin typeface="Arial"/>
              <a:ea typeface="Arial"/>
              <a:cs typeface="Arial"/>
              <a:sym typeface="Arial"/>
            </a:endParaRPr>
          </a:p>
          <a:p>
            <a:pPr indent="0" lvl="0" marL="0" rtl="0" algn="ctr">
              <a:lnSpc>
                <a:spcPct val="100000"/>
              </a:lnSpc>
              <a:spcBef>
                <a:spcPts val="0"/>
              </a:spcBef>
              <a:spcAft>
                <a:spcPts val="0"/>
              </a:spcAft>
              <a:buClr>
                <a:schemeClr val="dk1"/>
              </a:buClr>
              <a:buFont typeface="Arial"/>
              <a:buNone/>
            </a:pPr>
            <a:r>
              <a:t/>
            </a:r>
            <a:endParaRPr sz="4800">
              <a:solidFill>
                <a:schemeClr val="dk1"/>
              </a:solidFill>
              <a:latin typeface="Arial"/>
              <a:ea typeface="Arial"/>
              <a:cs typeface="Arial"/>
              <a:sym typeface="Arial"/>
            </a:endParaRPr>
          </a:p>
        </p:txBody>
      </p:sp>
      <p:sp>
        <p:nvSpPr>
          <p:cNvPr id="124" name="Google Shape;124;p17"/>
          <p:cNvSpPr txBox="1"/>
          <p:nvPr>
            <p:ph idx="12" type="sldNum"/>
          </p:nvPr>
        </p:nvSpPr>
        <p:spPr>
          <a:xfrm>
            <a:off x="8580847" y="6325369"/>
            <a:ext cx="472800" cy="3912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None/>
            </a:pPr>
            <a:fld id="{00000000-1234-1234-1234-123412341234}" type="slidenum">
              <a:rPr lang="en-US"/>
              <a:t>‹#›</a:t>
            </a:fld>
            <a:endParaRPr/>
          </a:p>
        </p:txBody>
      </p:sp>
      <p:pic>
        <p:nvPicPr>
          <p:cNvPr id="125" name="Google Shape;125;p17" title="download (8).jfif"/>
          <p:cNvPicPr preferRelativeResize="0"/>
          <p:nvPr/>
        </p:nvPicPr>
        <p:blipFill>
          <a:blip r:embed="rId3">
            <a:alphaModFix/>
          </a:blip>
          <a:stretch>
            <a:fillRect/>
          </a:stretch>
        </p:blipFill>
        <p:spPr>
          <a:xfrm>
            <a:off x="6534075" y="5885596"/>
            <a:ext cx="1740800" cy="972400"/>
          </a:xfrm>
          <a:prstGeom prst="rect">
            <a:avLst/>
          </a:prstGeom>
          <a:noFill/>
          <a:ln>
            <a:noFill/>
          </a:ln>
        </p:spPr>
      </p:pic>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9" name="Shape 129"/>
        <p:cNvGrpSpPr/>
        <p:nvPr/>
      </p:nvGrpSpPr>
      <p:grpSpPr>
        <a:xfrm>
          <a:off x="0" y="0"/>
          <a:ext cx="0" cy="0"/>
          <a:chOff x="0" y="0"/>
          <a:chExt cx="0" cy="0"/>
        </a:xfrm>
      </p:grpSpPr>
      <p:sp>
        <p:nvSpPr>
          <p:cNvPr id="130" name="Google Shape;130;p18"/>
          <p:cNvSpPr txBox="1"/>
          <p:nvPr>
            <p:ph type="title"/>
          </p:nvPr>
        </p:nvSpPr>
        <p:spPr>
          <a:xfrm>
            <a:off x="607450" y="156250"/>
            <a:ext cx="7973400" cy="640200"/>
          </a:xfrm>
          <a:prstGeom prst="rect">
            <a:avLst/>
          </a:prstGeom>
          <a:noFill/>
          <a:ln>
            <a:noFill/>
          </a:ln>
        </p:spPr>
        <p:txBody>
          <a:bodyPr anchorCtr="0" anchor="ctr" bIns="45700" lIns="91425" spcFirstLastPara="1" rIns="91425" wrap="square" tIns="45700">
            <a:normAutofit/>
          </a:bodyPr>
          <a:lstStyle/>
          <a:p>
            <a:pPr indent="0" lvl="0" marL="0" rtl="0" algn="l">
              <a:lnSpc>
                <a:spcPct val="100000"/>
              </a:lnSpc>
              <a:spcBef>
                <a:spcPts val="0"/>
              </a:spcBef>
              <a:spcAft>
                <a:spcPts val="0"/>
              </a:spcAft>
              <a:buClr>
                <a:schemeClr val="dk1"/>
              </a:buClr>
              <a:buSzPts val="1100"/>
              <a:buFont typeface="Arial"/>
              <a:buNone/>
            </a:pPr>
            <a:r>
              <a:rPr lang="en-US">
                <a:solidFill>
                  <a:schemeClr val="dk1"/>
                </a:solidFill>
              </a:rPr>
              <a:t>What is a Title I school?</a:t>
            </a:r>
            <a:endParaRPr b="0">
              <a:solidFill>
                <a:srgbClr val="00AFD7"/>
              </a:solidFill>
            </a:endParaRPr>
          </a:p>
        </p:txBody>
      </p:sp>
      <p:sp>
        <p:nvSpPr>
          <p:cNvPr id="131" name="Google Shape;131;p18"/>
          <p:cNvSpPr txBox="1"/>
          <p:nvPr>
            <p:ph idx="12" type="sldNum"/>
          </p:nvPr>
        </p:nvSpPr>
        <p:spPr>
          <a:xfrm>
            <a:off x="8580847" y="6325369"/>
            <a:ext cx="472800" cy="3912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None/>
            </a:pPr>
            <a:fld id="{00000000-1234-1234-1234-123412341234}" type="slidenum">
              <a:rPr lang="en-US"/>
              <a:t>‹#›</a:t>
            </a:fld>
            <a:endParaRPr/>
          </a:p>
        </p:txBody>
      </p:sp>
      <p:sp>
        <p:nvSpPr>
          <p:cNvPr id="132" name="Google Shape;132;p18"/>
          <p:cNvSpPr txBox="1"/>
          <p:nvPr/>
        </p:nvSpPr>
        <p:spPr>
          <a:xfrm>
            <a:off x="271425" y="1095950"/>
            <a:ext cx="9144000" cy="3232500"/>
          </a:xfrm>
          <a:prstGeom prst="rect">
            <a:avLst/>
          </a:prstGeom>
          <a:noFill/>
          <a:ln cap="flat" cmpd="sng" w="9525">
            <a:solidFill>
              <a:srgbClr val="666666"/>
            </a:solidFill>
            <a:prstDash val="solid"/>
            <a:round/>
            <a:headEnd len="sm" w="sm" type="none"/>
            <a:tailEnd len="sm" w="sm" type="none"/>
          </a:ln>
        </p:spPr>
        <p:txBody>
          <a:bodyPr anchorCtr="0" anchor="t" bIns="91425" lIns="91425" spcFirstLastPara="1" rIns="91425" wrap="square" tIns="91425">
            <a:spAutoFit/>
          </a:bodyPr>
          <a:lstStyle/>
          <a:p>
            <a:pPr indent="0" lvl="0" marL="0" rtl="0" algn="l">
              <a:spcBef>
                <a:spcPts val="600"/>
              </a:spcBef>
              <a:spcAft>
                <a:spcPts val="0"/>
              </a:spcAft>
              <a:buClr>
                <a:schemeClr val="dk1"/>
              </a:buClr>
              <a:buSzPts val="1100"/>
              <a:buFont typeface="Arial"/>
              <a:buNone/>
            </a:pPr>
            <a:r>
              <a:rPr lang="en-US" sz="3000">
                <a:solidFill>
                  <a:srgbClr val="222222"/>
                </a:solidFill>
                <a:highlight>
                  <a:schemeClr val="lt1"/>
                </a:highlight>
                <a:latin typeface="Avenir"/>
                <a:ea typeface="Avenir"/>
                <a:cs typeface="Avenir"/>
                <a:sym typeface="Avenir"/>
              </a:rPr>
              <a:t>Title I is the largest federally funded educational program.  A Title I school is a school receiving federal funds for students. The basic principle of Title I is that schools with large concentrations of low-income students receive supplemental funds to meet students’ educational goals.</a:t>
            </a:r>
            <a:endParaRPr sz="3000">
              <a:solidFill>
                <a:schemeClr val="dk1"/>
              </a:solidFill>
              <a:latin typeface="Avenir"/>
              <a:ea typeface="Avenir"/>
              <a:cs typeface="Avenir"/>
              <a:sym typeface="Avenir"/>
            </a:endParaRPr>
          </a:p>
          <a:p>
            <a:pPr indent="0" lvl="0" marL="0" marR="0" rtl="0" algn="l">
              <a:lnSpc>
                <a:spcPct val="90000"/>
              </a:lnSpc>
              <a:spcBef>
                <a:spcPts val="0"/>
              </a:spcBef>
              <a:spcAft>
                <a:spcPts val="0"/>
              </a:spcAft>
              <a:buClr>
                <a:srgbClr val="00AFD7"/>
              </a:buClr>
              <a:buSzPts val="2000"/>
              <a:buFont typeface="Basic"/>
              <a:buNone/>
            </a:pPr>
            <a:r>
              <a:t/>
            </a:r>
            <a:endParaRPr sz="2000">
              <a:solidFill>
                <a:srgbClr val="666666"/>
              </a:solidFill>
              <a:highlight>
                <a:srgbClr val="FFFFFF"/>
              </a:highlight>
              <a:latin typeface="Avenir"/>
              <a:ea typeface="Avenir"/>
              <a:cs typeface="Avenir"/>
              <a:sym typeface="Avenir"/>
            </a:endParaRPr>
          </a:p>
        </p:txBody>
      </p:sp>
      <p:pic>
        <p:nvPicPr>
          <p:cNvPr id="133" name="Google Shape;133;p18" title="download (8).jfif"/>
          <p:cNvPicPr preferRelativeResize="0"/>
          <p:nvPr/>
        </p:nvPicPr>
        <p:blipFill>
          <a:blip r:embed="rId3">
            <a:alphaModFix/>
          </a:blip>
          <a:stretch>
            <a:fillRect/>
          </a:stretch>
        </p:blipFill>
        <p:spPr>
          <a:xfrm>
            <a:off x="6534075" y="5885596"/>
            <a:ext cx="1740800" cy="972400"/>
          </a:xfrm>
          <a:prstGeom prst="rect">
            <a:avLst/>
          </a:prstGeom>
          <a:noFill/>
          <a:ln>
            <a:noFill/>
          </a:ln>
        </p:spPr>
      </p:pic>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7" name="Shape 137"/>
        <p:cNvGrpSpPr/>
        <p:nvPr/>
      </p:nvGrpSpPr>
      <p:grpSpPr>
        <a:xfrm>
          <a:off x="0" y="0"/>
          <a:ext cx="0" cy="0"/>
          <a:chOff x="0" y="0"/>
          <a:chExt cx="0" cy="0"/>
        </a:xfrm>
      </p:grpSpPr>
      <p:sp>
        <p:nvSpPr>
          <p:cNvPr id="138" name="Google Shape;138;p19"/>
          <p:cNvSpPr txBox="1"/>
          <p:nvPr>
            <p:ph type="title"/>
          </p:nvPr>
        </p:nvSpPr>
        <p:spPr>
          <a:xfrm>
            <a:off x="585300" y="228650"/>
            <a:ext cx="7973400" cy="778800"/>
          </a:xfrm>
          <a:prstGeom prst="rect">
            <a:avLst/>
          </a:prstGeom>
          <a:noFill/>
          <a:ln>
            <a:noFill/>
          </a:ln>
        </p:spPr>
        <p:txBody>
          <a:bodyPr anchorCtr="0" anchor="ctr" bIns="45700" lIns="91425" spcFirstLastPara="1" rIns="91425" wrap="square" tIns="45700">
            <a:normAutofit fontScale="90000"/>
          </a:bodyPr>
          <a:lstStyle/>
          <a:p>
            <a:pPr indent="0" lvl="0" marL="0" rtl="0" algn="l">
              <a:lnSpc>
                <a:spcPct val="100000"/>
              </a:lnSpc>
              <a:spcBef>
                <a:spcPts val="0"/>
              </a:spcBef>
              <a:spcAft>
                <a:spcPts val="0"/>
              </a:spcAft>
              <a:buClr>
                <a:schemeClr val="dk1"/>
              </a:buClr>
              <a:buFont typeface="Arial"/>
              <a:buNone/>
            </a:pPr>
            <a:r>
              <a:rPr lang="en-US">
                <a:solidFill>
                  <a:schemeClr val="dk1"/>
                </a:solidFill>
              </a:rPr>
              <a:t>What does it mean to be a Title I School?</a:t>
            </a:r>
            <a:endParaRPr>
              <a:solidFill>
                <a:srgbClr val="00AFD7"/>
              </a:solidFill>
            </a:endParaRPr>
          </a:p>
        </p:txBody>
      </p:sp>
      <p:sp>
        <p:nvSpPr>
          <p:cNvPr id="139" name="Google Shape;139;p19"/>
          <p:cNvSpPr txBox="1"/>
          <p:nvPr>
            <p:ph idx="12" type="sldNum"/>
          </p:nvPr>
        </p:nvSpPr>
        <p:spPr>
          <a:xfrm>
            <a:off x="8580847" y="6325369"/>
            <a:ext cx="472800" cy="3912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Clr>
                <a:srgbClr val="000000"/>
              </a:buClr>
              <a:buSzPts val="1300"/>
              <a:buFont typeface="Arial"/>
              <a:buNone/>
            </a:pPr>
            <a:fld id="{00000000-1234-1234-1234-123412341234}" type="slidenum">
              <a:rPr lang="en-US"/>
              <a:t>‹#›</a:t>
            </a:fld>
            <a:endParaRPr/>
          </a:p>
        </p:txBody>
      </p:sp>
      <p:sp>
        <p:nvSpPr>
          <p:cNvPr id="140" name="Google Shape;140;p19"/>
          <p:cNvSpPr txBox="1"/>
          <p:nvPr/>
        </p:nvSpPr>
        <p:spPr>
          <a:xfrm>
            <a:off x="100200" y="1518125"/>
            <a:ext cx="8849700" cy="4578300"/>
          </a:xfrm>
          <a:prstGeom prst="rect">
            <a:avLst/>
          </a:prstGeom>
          <a:noFill/>
          <a:ln>
            <a:noFill/>
          </a:ln>
        </p:spPr>
        <p:txBody>
          <a:bodyPr anchorCtr="0" anchor="t" bIns="91425" lIns="91425" spcFirstLastPara="1" rIns="91425" wrap="square" tIns="91425">
            <a:noAutofit/>
          </a:bodyPr>
          <a:lstStyle/>
          <a:p>
            <a:pPr indent="-342900" lvl="0" marL="342900" rtl="0" algn="l">
              <a:spcBef>
                <a:spcPts val="0"/>
              </a:spcBef>
              <a:spcAft>
                <a:spcPts val="0"/>
              </a:spcAft>
              <a:buClr>
                <a:schemeClr val="dk1"/>
              </a:buClr>
              <a:buSzPts val="2000"/>
              <a:buFont typeface="Avenir"/>
              <a:buChar char="●"/>
            </a:pPr>
            <a:r>
              <a:rPr lang="en-US" sz="2000">
                <a:solidFill>
                  <a:schemeClr val="dk1"/>
                </a:solidFill>
                <a:latin typeface="Avenir"/>
                <a:ea typeface="Avenir"/>
                <a:cs typeface="Avenir"/>
                <a:sym typeface="Avenir"/>
              </a:rPr>
              <a:t>Being a Title I school means receiving federal funding (Title I dollars) to </a:t>
            </a:r>
            <a:r>
              <a:rPr lang="en-US" sz="2000" u="sng">
                <a:solidFill>
                  <a:schemeClr val="dk1"/>
                </a:solidFill>
                <a:latin typeface="Avenir"/>
                <a:ea typeface="Avenir"/>
                <a:cs typeface="Avenir"/>
                <a:sym typeface="Avenir"/>
              </a:rPr>
              <a:t>supplement</a:t>
            </a:r>
            <a:r>
              <a:rPr lang="en-US" sz="2000">
                <a:solidFill>
                  <a:schemeClr val="dk1"/>
                </a:solidFill>
                <a:latin typeface="Avenir"/>
                <a:ea typeface="Avenir"/>
                <a:cs typeface="Avenir"/>
                <a:sym typeface="Avenir"/>
              </a:rPr>
              <a:t> the school’s existing programs.  These dollars are used for the following:</a:t>
            </a:r>
            <a:endParaRPr sz="3000">
              <a:solidFill>
                <a:schemeClr val="dk1"/>
              </a:solidFill>
              <a:latin typeface="Avenir"/>
              <a:ea typeface="Avenir"/>
              <a:cs typeface="Avenir"/>
              <a:sym typeface="Avenir"/>
            </a:endParaRPr>
          </a:p>
          <a:p>
            <a:pPr indent="-285750" lvl="1" marL="742950" rtl="0" algn="l">
              <a:spcBef>
                <a:spcPts val="400"/>
              </a:spcBef>
              <a:spcAft>
                <a:spcPts val="0"/>
              </a:spcAft>
              <a:buClr>
                <a:schemeClr val="dk1"/>
              </a:buClr>
              <a:buSzPts val="2000"/>
              <a:buFont typeface="Avenir"/>
              <a:buChar char="○"/>
            </a:pPr>
            <a:r>
              <a:rPr lang="en-US" sz="2000">
                <a:solidFill>
                  <a:schemeClr val="dk1"/>
                </a:solidFill>
                <a:latin typeface="Avenir"/>
                <a:ea typeface="Avenir"/>
                <a:cs typeface="Avenir"/>
                <a:sym typeface="Avenir"/>
              </a:rPr>
              <a:t>Identifying students experiencing academic difficulties and providing timely assistance to help students meet the state’s challenging content standards.</a:t>
            </a:r>
            <a:endParaRPr sz="2400">
              <a:solidFill>
                <a:schemeClr val="dk1"/>
              </a:solidFill>
              <a:latin typeface="Avenir"/>
              <a:ea typeface="Avenir"/>
              <a:cs typeface="Avenir"/>
              <a:sym typeface="Avenir"/>
            </a:endParaRPr>
          </a:p>
          <a:p>
            <a:pPr indent="-285750" lvl="1" marL="742950" rtl="0" algn="l">
              <a:spcBef>
                <a:spcPts val="400"/>
              </a:spcBef>
              <a:spcAft>
                <a:spcPts val="0"/>
              </a:spcAft>
              <a:buClr>
                <a:schemeClr val="dk1"/>
              </a:buClr>
              <a:buSzPts val="2000"/>
              <a:buFont typeface="Avenir"/>
              <a:buChar char="○"/>
            </a:pPr>
            <a:r>
              <a:rPr lang="en-US" sz="2000">
                <a:solidFill>
                  <a:schemeClr val="dk1"/>
                </a:solidFill>
                <a:latin typeface="Avenir"/>
                <a:ea typeface="Avenir"/>
                <a:cs typeface="Avenir"/>
                <a:sym typeface="Avenir"/>
              </a:rPr>
              <a:t>Purchasing supplemental staff/programs/materials/supplies</a:t>
            </a:r>
            <a:endParaRPr sz="2400">
              <a:solidFill>
                <a:schemeClr val="dk1"/>
              </a:solidFill>
              <a:latin typeface="Avenir"/>
              <a:ea typeface="Avenir"/>
              <a:cs typeface="Avenir"/>
              <a:sym typeface="Avenir"/>
            </a:endParaRPr>
          </a:p>
          <a:p>
            <a:pPr indent="-285750" lvl="1" marL="742950" rtl="0" algn="l">
              <a:spcBef>
                <a:spcPts val="400"/>
              </a:spcBef>
              <a:spcAft>
                <a:spcPts val="0"/>
              </a:spcAft>
              <a:buClr>
                <a:schemeClr val="dk1"/>
              </a:buClr>
              <a:buSzPts val="2000"/>
              <a:buFont typeface="Avenir"/>
              <a:buChar char="○"/>
            </a:pPr>
            <a:r>
              <a:rPr lang="en-US" sz="2000">
                <a:solidFill>
                  <a:schemeClr val="dk1"/>
                </a:solidFill>
                <a:latin typeface="Avenir"/>
                <a:ea typeface="Avenir"/>
                <a:cs typeface="Avenir"/>
                <a:sym typeface="Avenir"/>
              </a:rPr>
              <a:t>Conducting parent and family engagement meetings/trainings/activities</a:t>
            </a:r>
            <a:endParaRPr sz="2400">
              <a:solidFill>
                <a:schemeClr val="dk1"/>
              </a:solidFill>
              <a:latin typeface="Avenir"/>
              <a:ea typeface="Avenir"/>
              <a:cs typeface="Avenir"/>
              <a:sym typeface="Avenir"/>
            </a:endParaRPr>
          </a:p>
          <a:p>
            <a:pPr indent="-285750" lvl="1" marL="742950" rtl="0" algn="l">
              <a:spcBef>
                <a:spcPts val="400"/>
              </a:spcBef>
              <a:spcAft>
                <a:spcPts val="0"/>
              </a:spcAft>
              <a:buClr>
                <a:schemeClr val="dk1"/>
              </a:buClr>
              <a:buSzPts val="2000"/>
              <a:buFont typeface="Avenir"/>
              <a:buChar char="○"/>
            </a:pPr>
            <a:r>
              <a:rPr lang="en-US" sz="2000">
                <a:solidFill>
                  <a:schemeClr val="dk1"/>
                </a:solidFill>
                <a:latin typeface="Avenir"/>
                <a:ea typeface="Avenir"/>
                <a:cs typeface="Avenir"/>
                <a:sym typeface="Avenir"/>
              </a:rPr>
              <a:t>Recruiting/Hiring/Retaining Highly-Qualified Teachers</a:t>
            </a:r>
            <a:endParaRPr sz="2400">
              <a:solidFill>
                <a:schemeClr val="dk1"/>
              </a:solidFill>
              <a:latin typeface="Avenir"/>
              <a:ea typeface="Avenir"/>
              <a:cs typeface="Avenir"/>
              <a:sym typeface="Avenir"/>
            </a:endParaRPr>
          </a:p>
          <a:p>
            <a:pPr indent="0" lvl="0" marL="457200" rtl="0" algn="l">
              <a:spcBef>
                <a:spcPts val="400"/>
              </a:spcBef>
              <a:spcAft>
                <a:spcPts val="0"/>
              </a:spcAft>
              <a:buClr>
                <a:schemeClr val="dk1"/>
              </a:buClr>
              <a:buSzPts val="1100"/>
              <a:buFont typeface="Arial"/>
              <a:buNone/>
            </a:pPr>
            <a:r>
              <a:t/>
            </a:r>
            <a:endParaRPr sz="3000">
              <a:solidFill>
                <a:schemeClr val="dk1"/>
              </a:solidFill>
              <a:latin typeface="Avenir"/>
              <a:ea typeface="Avenir"/>
              <a:cs typeface="Avenir"/>
              <a:sym typeface="Avenir"/>
            </a:endParaRPr>
          </a:p>
          <a:p>
            <a:pPr indent="-342900" lvl="0" marL="342900" rtl="0" algn="l">
              <a:spcBef>
                <a:spcPts val="400"/>
              </a:spcBef>
              <a:spcAft>
                <a:spcPts val="0"/>
              </a:spcAft>
              <a:buClr>
                <a:schemeClr val="dk1"/>
              </a:buClr>
              <a:buSzPts val="2000"/>
              <a:buFont typeface="Avenir"/>
              <a:buChar char="●"/>
            </a:pPr>
            <a:r>
              <a:rPr lang="en-US" sz="2000">
                <a:solidFill>
                  <a:schemeClr val="dk1"/>
                </a:solidFill>
                <a:latin typeface="Avenir"/>
                <a:ea typeface="Avenir"/>
                <a:cs typeface="Avenir"/>
                <a:sym typeface="Avenir"/>
              </a:rPr>
              <a:t>Being a Title I school also means encouraging ongoing parent and family engagement and advocating for parents’ rights</a:t>
            </a:r>
            <a:endParaRPr sz="2200">
              <a:solidFill>
                <a:schemeClr val="dk1"/>
              </a:solidFill>
              <a:latin typeface="Avenir"/>
              <a:ea typeface="Avenir"/>
              <a:cs typeface="Avenir"/>
              <a:sym typeface="Avenir"/>
            </a:endParaRPr>
          </a:p>
          <a:p>
            <a:pPr indent="-342900" lvl="0" marL="342900" rtl="0" algn="l">
              <a:spcBef>
                <a:spcPts val="440"/>
              </a:spcBef>
              <a:spcAft>
                <a:spcPts val="0"/>
              </a:spcAft>
              <a:buClr>
                <a:schemeClr val="dk1"/>
              </a:buClr>
              <a:buFont typeface="Arial"/>
              <a:buNone/>
            </a:pPr>
            <a:r>
              <a:t/>
            </a:r>
            <a:endParaRPr sz="2200">
              <a:solidFill>
                <a:schemeClr val="dk1"/>
              </a:solidFill>
            </a:endParaRPr>
          </a:p>
          <a:p>
            <a:pPr indent="0" lvl="0" marL="0" rtl="0" algn="l">
              <a:spcBef>
                <a:spcPts val="0"/>
              </a:spcBef>
              <a:spcAft>
                <a:spcPts val="0"/>
              </a:spcAft>
              <a:buNone/>
            </a:pPr>
            <a:r>
              <a:t/>
            </a:r>
            <a:endParaRPr/>
          </a:p>
        </p:txBody>
      </p:sp>
      <p:pic>
        <p:nvPicPr>
          <p:cNvPr id="141" name="Google Shape;141;p19" title="download (8).jfif"/>
          <p:cNvPicPr preferRelativeResize="0"/>
          <p:nvPr/>
        </p:nvPicPr>
        <p:blipFill>
          <a:blip r:embed="rId3">
            <a:alphaModFix/>
          </a:blip>
          <a:stretch>
            <a:fillRect/>
          </a:stretch>
        </p:blipFill>
        <p:spPr>
          <a:xfrm>
            <a:off x="6534075" y="5853950"/>
            <a:ext cx="1797450" cy="1004050"/>
          </a:xfrm>
          <a:prstGeom prst="rect">
            <a:avLst/>
          </a:prstGeom>
          <a:noFill/>
          <a:ln>
            <a:noFill/>
          </a:ln>
        </p:spPr>
      </p:pic>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5" name="Shape 145"/>
        <p:cNvGrpSpPr/>
        <p:nvPr/>
      </p:nvGrpSpPr>
      <p:grpSpPr>
        <a:xfrm>
          <a:off x="0" y="0"/>
          <a:ext cx="0" cy="0"/>
          <a:chOff x="0" y="0"/>
          <a:chExt cx="0" cy="0"/>
        </a:xfrm>
      </p:grpSpPr>
      <p:sp>
        <p:nvSpPr>
          <p:cNvPr id="146" name="Google Shape;146;p20"/>
          <p:cNvSpPr txBox="1"/>
          <p:nvPr>
            <p:ph idx="12" type="sldNum"/>
          </p:nvPr>
        </p:nvSpPr>
        <p:spPr>
          <a:xfrm>
            <a:off x="8580847" y="6325369"/>
            <a:ext cx="472800" cy="3912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Clr>
                <a:srgbClr val="000000"/>
              </a:buClr>
              <a:buSzPts val="1300"/>
              <a:buFont typeface="Arial"/>
              <a:buNone/>
            </a:pPr>
            <a:fld id="{00000000-1234-1234-1234-123412341234}" type="slidenum">
              <a:rPr lang="en-US"/>
              <a:t>‹#›</a:t>
            </a:fld>
            <a:endParaRPr/>
          </a:p>
        </p:txBody>
      </p:sp>
      <p:sp>
        <p:nvSpPr>
          <p:cNvPr id="147" name="Google Shape;147;p20"/>
          <p:cNvSpPr txBox="1"/>
          <p:nvPr/>
        </p:nvSpPr>
        <p:spPr>
          <a:xfrm>
            <a:off x="100200" y="1518125"/>
            <a:ext cx="8849700" cy="4578300"/>
          </a:xfrm>
          <a:prstGeom prst="rect">
            <a:avLst/>
          </a:prstGeom>
          <a:noFill/>
          <a:ln>
            <a:noFill/>
          </a:ln>
        </p:spPr>
        <p:txBody>
          <a:bodyPr anchorCtr="0" anchor="t" bIns="91425" lIns="91425" spcFirstLastPara="1" rIns="91425" wrap="square" tIns="91425">
            <a:noAutofit/>
          </a:bodyPr>
          <a:lstStyle/>
          <a:p>
            <a:pPr indent="0" lvl="0" marL="342900" rtl="0" algn="l">
              <a:spcBef>
                <a:spcPts val="0"/>
              </a:spcBef>
              <a:spcAft>
                <a:spcPts val="0"/>
              </a:spcAft>
              <a:buNone/>
            </a:pPr>
            <a:r>
              <a:t/>
            </a:r>
            <a:endParaRPr i="1" sz="2000">
              <a:solidFill>
                <a:srgbClr val="FF0000"/>
              </a:solidFill>
              <a:latin typeface="Avenir"/>
              <a:ea typeface="Avenir"/>
              <a:cs typeface="Avenir"/>
              <a:sym typeface="Avenir"/>
            </a:endParaRPr>
          </a:p>
          <a:p>
            <a:pPr indent="-355600" lvl="0" marL="457200" rtl="0" algn="l">
              <a:spcBef>
                <a:spcPts val="0"/>
              </a:spcBef>
              <a:spcAft>
                <a:spcPts val="0"/>
              </a:spcAft>
              <a:buClr>
                <a:schemeClr val="dk1"/>
              </a:buClr>
              <a:buSzPts val="2000"/>
              <a:buFont typeface="Avenir"/>
              <a:buChar char="●"/>
            </a:pPr>
            <a:r>
              <a:rPr lang="en-US" sz="2000">
                <a:solidFill>
                  <a:schemeClr val="dk1"/>
                </a:solidFill>
                <a:latin typeface="Avenir"/>
                <a:ea typeface="Avenir"/>
                <a:cs typeface="Avenir"/>
                <a:sym typeface="Avenir"/>
              </a:rPr>
              <a:t>To fund Certified and Non Certified Staff members that are not included in the staffing allotment.</a:t>
            </a:r>
            <a:endParaRPr sz="2000">
              <a:solidFill>
                <a:schemeClr val="dk1"/>
              </a:solidFill>
              <a:latin typeface="Avenir"/>
              <a:ea typeface="Avenir"/>
              <a:cs typeface="Avenir"/>
              <a:sym typeface="Avenir"/>
            </a:endParaRPr>
          </a:p>
          <a:p>
            <a:pPr indent="-355600" lvl="0" marL="457200" rtl="0" algn="l">
              <a:spcBef>
                <a:spcPts val="0"/>
              </a:spcBef>
              <a:spcAft>
                <a:spcPts val="0"/>
              </a:spcAft>
              <a:buClr>
                <a:schemeClr val="dk1"/>
              </a:buClr>
              <a:buSzPts val="2000"/>
              <a:buFont typeface="Avenir"/>
              <a:buChar char="●"/>
            </a:pPr>
            <a:r>
              <a:rPr lang="en-US" sz="2000">
                <a:solidFill>
                  <a:schemeClr val="dk1"/>
                </a:solidFill>
                <a:latin typeface="Avenir"/>
                <a:ea typeface="Avenir"/>
                <a:cs typeface="Avenir"/>
                <a:sym typeface="Avenir"/>
              </a:rPr>
              <a:t>To purchase instructional supplies.</a:t>
            </a:r>
            <a:endParaRPr sz="2000">
              <a:solidFill>
                <a:schemeClr val="dk1"/>
              </a:solidFill>
              <a:latin typeface="Avenir"/>
              <a:ea typeface="Avenir"/>
              <a:cs typeface="Avenir"/>
              <a:sym typeface="Avenir"/>
            </a:endParaRPr>
          </a:p>
          <a:p>
            <a:pPr indent="-355600" lvl="0" marL="457200" rtl="0" algn="l">
              <a:spcBef>
                <a:spcPts val="0"/>
              </a:spcBef>
              <a:spcAft>
                <a:spcPts val="0"/>
              </a:spcAft>
              <a:buClr>
                <a:schemeClr val="dk1"/>
              </a:buClr>
              <a:buSzPts val="2000"/>
              <a:buFont typeface="Avenir"/>
              <a:buChar char="●"/>
            </a:pPr>
            <a:r>
              <a:rPr lang="en-US" sz="2000">
                <a:solidFill>
                  <a:schemeClr val="dk1"/>
                </a:solidFill>
                <a:latin typeface="Avenir"/>
                <a:ea typeface="Avenir"/>
                <a:cs typeface="Avenir"/>
                <a:sym typeface="Avenir"/>
              </a:rPr>
              <a:t>To pay for professional development aligned to the School Improvement goals. </a:t>
            </a:r>
            <a:endParaRPr sz="2000">
              <a:solidFill>
                <a:schemeClr val="dk1"/>
              </a:solidFill>
              <a:latin typeface="Avenir"/>
              <a:ea typeface="Avenir"/>
              <a:cs typeface="Avenir"/>
              <a:sym typeface="Avenir"/>
            </a:endParaRPr>
          </a:p>
          <a:p>
            <a:pPr indent="-355600" lvl="0" marL="457200" rtl="0" algn="l">
              <a:spcBef>
                <a:spcPts val="0"/>
              </a:spcBef>
              <a:spcAft>
                <a:spcPts val="0"/>
              </a:spcAft>
              <a:buClr>
                <a:schemeClr val="dk1"/>
              </a:buClr>
              <a:buSzPts val="2000"/>
              <a:buFont typeface="Avenir"/>
              <a:buChar char="●"/>
            </a:pPr>
            <a:r>
              <a:rPr lang="en-US" sz="2000">
                <a:solidFill>
                  <a:schemeClr val="dk1"/>
                </a:solidFill>
                <a:latin typeface="Avenir"/>
                <a:ea typeface="Avenir"/>
                <a:cs typeface="Avenir"/>
                <a:sym typeface="Avenir"/>
              </a:rPr>
              <a:t>To support with parent involvement initiatives.</a:t>
            </a:r>
            <a:endParaRPr sz="2000">
              <a:solidFill>
                <a:schemeClr val="dk1"/>
              </a:solidFill>
              <a:latin typeface="Avenir"/>
              <a:ea typeface="Avenir"/>
              <a:cs typeface="Avenir"/>
              <a:sym typeface="Avenir"/>
            </a:endParaRPr>
          </a:p>
          <a:p>
            <a:pPr indent="0" lvl="0" marL="0" rtl="0" algn="l">
              <a:spcBef>
                <a:spcPts val="0"/>
              </a:spcBef>
              <a:spcAft>
                <a:spcPts val="0"/>
              </a:spcAft>
              <a:buClr>
                <a:schemeClr val="dk1"/>
              </a:buClr>
              <a:buSzPts val="1100"/>
              <a:buFont typeface="Arial"/>
              <a:buNone/>
            </a:pPr>
            <a:r>
              <a:t/>
            </a:r>
            <a:endParaRPr sz="2000">
              <a:solidFill>
                <a:srgbClr val="FF0000"/>
              </a:solidFill>
            </a:endParaRPr>
          </a:p>
          <a:p>
            <a:pPr indent="-342900" lvl="0" marL="342900" rtl="0" algn="l">
              <a:spcBef>
                <a:spcPts val="440"/>
              </a:spcBef>
              <a:spcAft>
                <a:spcPts val="0"/>
              </a:spcAft>
              <a:buNone/>
            </a:pPr>
            <a:r>
              <a:t/>
            </a:r>
            <a:endParaRPr sz="2200">
              <a:solidFill>
                <a:schemeClr val="dk1"/>
              </a:solidFill>
            </a:endParaRPr>
          </a:p>
          <a:p>
            <a:pPr indent="0" lvl="0" marL="0" rtl="0" algn="l">
              <a:spcBef>
                <a:spcPts val="0"/>
              </a:spcBef>
              <a:spcAft>
                <a:spcPts val="0"/>
              </a:spcAft>
              <a:buNone/>
            </a:pPr>
            <a:r>
              <a:t/>
            </a:r>
            <a:endParaRPr/>
          </a:p>
        </p:txBody>
      </p:sp>
      <p:sp>
        <p:nvSpPr>
          <p:cNvPr id="148" name="Google Shape;148;p20"/>
          <p:cNvSpPr txBox="1"/>
          <p:nvPr/>
        </p:nvSpPr>
        <p:spPr>
          <a:xfrm>
            <a:off x="482600" y="139700"/>
            <a:ext cx="8467200" cy="9390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US" sz="3500">
                <a:solidFill>
                  <a:schemeClr val="dk1"/>
                </a:solidFill>
                <a:latin typeface="Avenir"/>
                <a:ea typeface="Avenir"/>
                <a:cs typeface="Avenir"/>
                <a:sym typeface="Avenir"/>
              </a:rPr>
              <a:t>How are Title I funds used in our </a:t>
            </a:r>
            <a:r>
              <a:rPr b="1" lang="en-US" sz="3500">
                <a:solidFill>
                  <a:schemeClr val="dk1"/>
                </a:solidFill>
                <a:latin typeface="Avenir"/>
                <a:ea typeface="Avenir"/>
                <a:cs typeface="Avenir"/>
                <a:sym typeface="Avenir"/>
              </a:rPr>
              <a:t>s</a:t>
            </a:r>
            <a:r>
              <a:rPr b="1" lang="en-US" sz="3500">
                <a:solidFill>
                  <a:schemeClr val="dk1"/>
                </a:solidFill>
                <a:latin typeface="Avenir"/>
                <a:ea typeface="Avenir"/>
                <a:cs typeface="Avenir"/>
                <a:sym typeface="Avenir"/>
              </a:rPr>
              <a:t>chool?</a:t>
            </a:r>
            <a:br>
              <a:rPr lang="en-US" sz="3600">
                <a:solidFill>
                  <a:schemeClr val="dk1"/>
                </a:solidFill>
                <a:latin typeface="Avenir"/>
                <a:ea typeface="Avenir"/>
                <a:cs typeface="Avenir"/>
                <a:sym typeface="Avenir"/>
              </a:rPr>
            </a:br>
            <a:endParaRPr>
              <a:latin typeface="Avenir"/>
              <a:ea typeface="Avenir"/>
              <a:cs typeface="Avenir"/>
              <a:sym typeface="Avenir"/>
            </a:endParaRPr>
          </a:p>
        </p:txBody>
      </p:sp>
      <p:pic>
        <p:nvPicPr>
          <p:cNvPr id="149" name="Google Shape;149;p20" title="download (8).jfif"/>
          <p:cNvPicPr preferRelativeResize="0"/>
          <p:nvPr/>
        </p:nvPicPr>
        <p:blipFill>
          <a:blip r:embed="rId3">
            <a:alphaModFix/>
          </a:blip>
          <a:stretch>
            <a:fillRect/>
          </a:stretch>
        </p:blipFill>
        <p:spPr>
          <a:xfrm>
            <a:off x="6534075" y="5885596"/>
            <a:ext cx="1740800" cy="972400"/>
          </a:xfrm>
          <a:prstGeom prst="rect">
            <a:avLst/>
          </a:prstGeom>
          <a:noFill/>
          <a:ln>
            <a:noFill/>
          </a:ln>
        </p:spPr>
      </p:pic>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3" name="Shape 153"/>
        <p:cNvGrpSpPr/>
        <p:nvPr/>
      </p:nvGrpSpPr>
      <p:grpSpPr>
        <a:xfrm>
          <a:off x="0" y="0"/>
          <a:ext cx="0" cy="0"/>
          <a:chOff x="0" y="0"/>
          <a:chExt cx="0" cy="0"/>
        </a:xfrm>
      </p:grpSpPr>
      <p:sp>
        <p:nvSpPr>
          <p:cNvPr id="154" name="Google Shape;154;p21"/>
          <p:cNvSpPr txBox="1"/>
          <p:nvPr>
            <p:ph idx="12" type="sldNum"/>
          </p:nvPr>
        </p:nvSpPr>
        <p:spPr>
          <a:xfrm>
            <a:off x="8580847" y="6325369"/>
            <a:ext cx="472800" cy="3912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Clr>
                <a:srgbClr val="000000"/>
              </a:buClr>
              <a:buSzPts val="1300"/>
              <a:buFont typeface="Arial"/>
              <a:buNone/>
            </a:pPr>
            <a:fld id="{00000000-1234-1234-1234-123412341234}" type="slidenum">
              <a:rPr lang="en-US"/>
              <a:t>‹#›</a:t>
            </a:fld>
            <a:endParaRPr/>
          </a:p>
        </p:txBody>
      </p:sp>
      <p:sp>
        <p:nvSpPr>
          <p:cNvPr id="155" name="Google Shape;155;p21"/>
          <p:cNvSpPr txBox="1"/>
          <p:nvPr/>
        </p:nvSpPr>
        <p:spPr>
          <a:xfrm>
            <a:off x="389025" y="1108200"/>
            <a:ext cx="8583000" cy="4867200"/>
          </a:xfrm>
          <a:prstGeom prst="rect">
            <a:avLst/>
          </a:prstGeom>
          <a:noFill/>
          <a:ln>
            <a:noFill/>
          </a:ln>
        </p:spPr>
        <p:txBody>
          <a:bodyPr anchorCtr="0" anchor="t" bIns="91425" lIns="91425" spcFirstLastPara="1" rIns="91425" wrap="square" tIns="91425">
            <a:noAutofit/>
          </a:bodyPr>
          <a:lstStyle/>
          <a:p>
            <a:pPr indent="-342900" lvl="0" marL="342900" rtl="0" algn="l">
              <a:spcBef>
                <a:spcPts val="0"/>
              </a:spcBef>
              <a:spcAft>
                <a:spcPts val="0"/>
              </a:spcAft>
              <a:buClr>
                <a:schemeClr val="dk1"/>
              </a:buClr>
              <a:buSzPts val="2000"/>
              <a:buFont typeface="Avenir"/>
              <a:buChar char="•"/>
            </a:pPr>
            <a:r>
              <a:rPr lang="en-US" sz="2000">
                <a:solidFill>
                  <a:schemeClr val="dk1"/>
                </a:solidFill>
                <a:latin typeface="Avenir"/>
                <a:ea typeface="Avenir"/>
                <a:cs typeface="Avenir"/>
                <a:sym typeface="Avenir"/>
              </a:rPr>
              <a:t>Any Local Education Agency (LEA) or school district with a Title I Allocation exceeding $500,000 is required by law to set aside 1% of the Title I allocation for parent and family engagement. </a:t>
            </a:r>
            <a:endParaRPr sz="2000">
              <a:solidFill>
                <a:schemeClr val="dk1"/>
              </a:solidFill>
              <a:latin typeface="Avenir"/>
              <a:ea typeface="Avenir"/>
              <a:cs typeface="Avenir"/>
              <a:sym typeface="Avenir"/>
            </a:endParaRPr>
          </a:p>
          <a:p>
            <a:pPr indent="0" lvl="0" marL="342900" rtl="0" algn="l">
              <a:spcBef>
                <a:spcPts val="0"/>
              </a:spcBef>
              <a:spcAft>
                <a:spcPts val="0"/>
              </a:spcAft>
              <a:buClr>
                <a:schemeClr val="dk1"/>
              </a:buClr>
              <a:buSzPts val="1100"/>
              <a:buFont typeface="Arial"/>
              <a:buNone/>
            </a:pPr>
            <a:r>
              <a:t/>
            </a:r>
            <a:endParaRPr sz="2000">
              <a:solidFill>
                <a:schemeClr val="dk1"/>
              </a:solidFill>
              <a:latin typeface="Avenir"/>
              <a:ea typeface="Avenir"/>
              <a:cs typeface="Avenir"/>
              <a:sym typeface="Avenir"/>
            </a:endParaRPr>
          </a:p>
          <a:p>
            <a:pPr indent="-342900" lvl="0" marL="342900" rtl="0" algn="l">
              <a:spcBef>
                <a:spcPts val="100"/>
              </a:spcBef>
              <a:spcAft>
                <a:spcPts val="0"/>
              </a:spcAft>
              <a:buClr>
                <a:schemeClr val="dk1"/>
              </a:buClr>
              <a:buFont typeface="Arial"/>
              <a:buNone/>
            </a:pPr>
            <a:r>
              <a:t/>
            </a:r>
            <a:endParaRPr sz="500">
              <a:solidFill>
                <a:schemeClr val="dk1"/>
              </a:solidFill>
              <a:latin typeface="Avenir"/>
              <a:ea typeface="Avenir"/>
              <a:cs typeface="Avenir"/>
              <a:sym typeface="Avenir"/>
            </a:endParaRPr>
          </a:p>
          <a:p>
            <a:pPr indent="-342900" lvl="0" marL="342900" rtl="0" algn="l">
              <a:spcBef>
                <a:spcPts val="400"/>
              </a:spcBef>
              <a:spcAft>
                <a:spcPts val="0"/>
              </a:spcAft>
              <a:buClr>
                <a:schemeClr val="dk1"/>
              </a:buClr>
              <a:buSzPts val="2000"/>
              <a:buFont typeface="Avenir"/>
              <a:buChar char="•"/>
            </a:pPr>
            <a:r>
              <a:rPr lang="en-US" sz="2000">
                <a:solidFill>
                  <a:schemeClr val="dk1"/>
                </a:solidFill>
                <a:latin typeface="Avenir"/>
                <a:ea typeface="Avenir"/>
                <a:cs typeface="Avenir"/>
                <a:sym typeface="Avenir"/>
              </a:rPr>
              <a:t>Of that 1%, 10% may be reserved at the LEA/district level for system-wide initiatives related to parent and family engagement.  The remaining 90% must be allocated to all Title I schools in the district.  In CMS, each Title I school receives its portion of the 90% to implement school-level parent and family engagement activities and events</a:t>
            </a:r>
            <a:endParaRPr sz="2000">
              <a:solidFill>
                <a:schemeClr val="dk1"/>
              </a:solidFill>
              <a:latin typeface="Avenir"/>
              <a:ea typeface="Avenir"/>
              <a:cs typeface="Avenir"/>
              <a:sym typeface="Avenir"/>
            </a:endParaRPr>
          </a:p>
          <a:p>
            <a:pPr indent="0" lvl="0" marL="342900" rtl="0" algn="l">
              <a:spcBef>
                <a:spcPts val="400"/>
              </a:spcBef>
              <a:spcAft>
                <a:spcPts val="0"/>
              </a:spcAft>
              <a:buClr>
                <a:schemeClr val="dk1"/>
              </a:buClr>
              <a:buSzPts val="1100"/>
              <a:buFont typeface="Arial"/>
              <a:buNone/>
            </a:pPr>
            <a:r>
              <a:t/>
            </a:r>
            <a:endParaRPr sz="2000">
              <a:solidFill>
                <a:schemeClr val="dk1"/>
              </a:solidFill>
              <a:latin typeface="Avenir"/>
              <a:ea typeface="Avenir"/>
              <a:cs typeface="Avenir"/>
              <a:sym typeface="Avenir"/>
            </a:endParaRPr>
          </a:p>
          <a:p>
            <a:pPr indent="-342900" lvl="0" marL="342900" rtl="0" algn="l">
              <a:spcBef>
                <a:spcPts val="400"/>
              </a:spcBef>
              <a:spcAft>
                <a:spcPts val="0"/>
              </a:spcAft>
              <a:buClr>
                <a:schemeClr val="dk1"/>
              </a:buClr>
              <a:buSzPts val="2000"/>
              <a:buFont typeface="Avenir"/>
              <a:buChar char="•"/>
            </a:pPr>
            <a:r>
              <a:rPr lang="en-US" sz="2000">
                <a:solidFill>
                  <a:schemeClr val="dk1"/>
                </a:solidFill>
                <a:latin typeface="Avenir"/>
                <a:ea typeface="Avenir"/>
                <a:cs typeface="Avenir"/>
                <a:sym typeface="Avenir"/>
              </a:rPr>
              <a:t>Title I parents have the right to provide input into decisions regarding how this money is spent.  This process is completed through the School Improvement Team (SIT) </a:t>
            </a:r>
            <a:endParaRPr sz="3000">
              <a:solidFill>
                <a:schemeClr val="dk1"/>
              </a:solidFill>
              <a:latin typeface="Avenir"/>
              <a:ea typeface="Avenir"/>
              <a:cs typeface="Avenir"/>
              <a:sym typeface="Avenir"/>
            </a:endParaRPr>
          </a:p>
          <a:p>
            <a:pPr indent="-342900" lvl="0" marL="342900" rtl="0" algn="l">
              <a:spcBef>
                <a:spcPts val="440"/>
              </a:spcBef>
              <a:spcAft>
                <a:spcPts val="0"/>
              </a:spcAft>
              <a:buClr>
                <a:schemeClr val="dk1"/>
              </a:buClr>
              <a:buFont typeface="Arial"/>
              <a:buNone/>
            </a:pPr>
            <a:r>
              <a:t/>
            </a:r>
            <a:endParaRPr sz="2200">
              <a:solidFill>
                <a:schemeClr val="dk1"/>
              </a:solidFill>
              <a:latin typeface="Avenir"/>
              <a:ea typeface="Avenir"/>
              <a:cs typeface="Avenir"/>
              <a:sym typeface="Avenir"/>
            </a:endParaRPr>
          </a:p>
          <a:p>
            <a:pPr indent="0" lvl="0" marL="0" rtl="0" algn="ctr">
              <a:spcBef>
                <a:spcPts val="0"/>
              </a:spcBef>
              <a:spcAft>
                <a:spcPts val="0"/>
              </a:spcAft>
              <a:buClr>
                <a:schemeClr val="dk1"/>
              </a:buClr>
              <a:buFont typeface="Arial"/>
              <a:buNone/>
            </a:pPr>
            <a:r>
              <a:t/>
            </a:r>
            <a:endParaRPr b="1" sz="3000">
              <a:solidFill>
                <a:schemeClr val="dk1"/>
              </a:solidFill>
            </a:endParaRPr>
          </a:p>
          <a:p>
            <a:pPr indent="0" lvl="0" marL="0" rtl="0" algn="l">
              <a:spcBef>
                <a:spcPts val="0"/>
              </a:spcBef>
              <a:spcAft>
                <a:spcPts val="0"/>
              </a:spcAft>
              <a:buClr>
                <a:schemeClr val="dk1"/>
              </a:buClr>
              <a:buSzPts val="1200"/>
              <a:buFont typeface="Arial"/>
              <a:buNone/>
            </a:pPr>
            <a:r>
              <a:t/>
            </a:r>
            <a:endParaRPr sz="2300">
              <a:solidFill>
                <a:srgbClr val="0C0C0C"/>
              </a:solidFill>
              <a:latin typeface="Calibri"/>
              <a:ea typeface="Calibri"/>
              <a:cs typeface="Calibri"/>
              <a:sym typeface="Calibri"/>
            </a:endParaRPr>
          </a:p>
          <a:p>
            <a:pPr indent="0" lvl="0" marL="0" rtl="0" algn="l">
              <a:spcBef>
                <a:spcPts val="0"/>
              </a:spcBef>
              <a:spcAft>
                <a:spcPts val="0"/>
              </a:spcAft>
              <a:buNone/>
            </a:pPr>
            <a:r>
              <a:t/>
            </a:r>
            <a:endParaRPr/>
          </a:p>
        </p:txBody>
      </p:sp>
      <p:sp>
        <p:nvSpPr>
          <p:cNvPr id="156" name="Google Shape;156;p21"/>
          <p:cNvSpPr txBox="1"/>
          <p:nvPr/>
        </p:nvSpPr>
        <p:spPr>
          <a:xfrm>
            <a:off x="0" y="0"/>
            <a:ext cx="8972100" cy="1108200"/>
          </a:xfrm>
          <a:prstGeom prst="rect">
            <a:avLst/>
          </a:prstGeom>
          <a:noFill/>
          <a:ln>
            <a:noFill/>
          </a:ln>
        </p:spPr>
        <p:txBody>
          <a:bodyPr anchorCtr="0" anchor="t" bIns="91425" lIns="91425" spcFirstLastPara="1" rIns="91425" wrap="square" tIns="91425">
            <a:spAutoFit/>
          </a:bodyPr>
          <a:lstStyle/>
          <a:p>
            <a:pPr indent="0" lvl="0" marL="0" rtl="0" algn="ctr">
              <a:spcBef>
                <a:spcPts val="0"/>
              </a:spcBef>
              <a:spcAft>
                <a:spcPts val="0"/>
              </a:spcAft>
              <a:buNone/>
            </a:pPr>
            <a:r>
              <a:rPr b="1" lang="en-US" sz="3000">
                <a:solidFill>
                  <a:schemeClr val="dk1"/>
                </a:solidFill>
                <a:latin typeface="Avenir"/>
                <a:ea typeface="Avenir"/>
                <a:cs typeface="Avenir"/>
                <a:sym typeface="Avenir"/>
              </a:rPr>
              <a:t>What is the 1% set-aside and how are parents involved?</a:t>
            </a:r>
            <a:endParaRPr b="1" sz="3000">
              <a:solidFill>
                <a:schemeClr val="dk1"/>
              </a:solidFill>
              <a:latin typeface="Avenir"/>
              <a:ea typeface="Avenir"/>
              <a:cs typeface="Avenir"/>
              <a:sym typeface="Avenir"/>
            </a:endParaRPr>
          </a:p>
        </p:txBody>
      </p:sp>
      <p:pic>
        <p:nvPicPr>
          <p:cNvPr id="157" name="Google Shape;157;p21" title="download (8).jfif"/>
          <p:cNvPicPr preferRelativeResize="0"/>
          <p:nvPr/>
        </p:nvPicPr>
        <p:blipFill>
          <a:blip r:embed="rId3">
            <a:alphaModFix/>
          </a:blip>
          <a:stretch>
            <a:fillRect/>
          </a:stretch>
        </p:blipFill>
        <p:spPr>
          <a:xfrm>
            <a:off x="6534075" y="5885596"/>
            <a:ext cx="1740800" cy="972400"/>
          </a:xfrm>
          <a:prstGeom prst="rect">
            <a:avLst/>
          </a:prstGeom>
          <a:noFill/>
          <a:ln>
            <a:noFill/>
          </a:ln>
        </p:spPr>
      </p:pic>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1" name="Shape 161"/>
        <p:cNvGrpSpPr/>
        <p:nvPr/>
      </p:nvGrpSpPr>
      <p:grpSpPr>
        <a:xfrm>
          <a:off x="0" y="0"/>
          <a:ext cx="0" cy="0"/>
          <a:chOff x="0" y="0"/>
          <a:chExt cx="0" cy="0"/>
        </a:xfrm>
      </p:grpSpPr>
      <p:sp>
        <p:nvSpPr>
          <p:cNvPr id="162" name="Google Shape;162;p22"/>
          <p:cNvSpPr txBox="1"/>
          <p:nvPr>
            <p:ph type="title"/>
          </p:nvPr>
        </p:nvSpPr>
        <p:spPr>
          <a:xfrm>
            <a:off x="457200" y="169325"/>
            <a:ext cx="8534400" cy="863700"/>
          </a:xfrm>
          <a:prstGeom prst="rect">
            <a:avLst/>
          </a:prstGeom>
          <a:noFill/>
          <a:ln>
            <a:noFill/>
          </a:ln>
        </p:spPr>
        <p:txBody>
          <a:bodyPr anchorCtr="0" anchor="ctr" bIns="45700" lIns="91425" spcFirstLastPara="1" rIns="91425" wrap="square" tIns="45700">
            <a:normAutofit/>
          </a:bodyPr>
          <a:lstStyle/>
          <a:p>
            <a:pPr indent="0" lvl="0" marL="0" rtl="0" algn="l">
              <a:lnSpc>
                <a:spcPct val="100000"/>
              </a:lnSpc>
              <a:spcBef>
                <a:spcPts val="0"/>
              </a:spcBef>
              <a:spcAft>
                <a:spcPts val="0"/>
              </a:spcAft>
              <a:buClr>
                <a:schemeClr val="dk1"/>
              </a:buClr>
              <a:buFont typeface="Arial"/>
              <a:buNone/>
            </a:pPr>
            <a:r>
              <a:rPr lang="en-US" sz="3400">
                <a:solidFill>
                  <a:schemeClr val="dk1"/>
                </a:solidFill>
              </a:rPr>
              <a:t>Parent and Family Engagement Allocation</a:t>
            </a:r>
            <a:endParaRPr sz="3400">
              <a:solidFill>
                <a:srgbClr val="00AFD7"/>
              </a:solidFill>
            </a:endParaRPr>
          </a:p>
        </p:txBody>
      </p:sp>
      <p:sp>
        <p:nvSpPr>
          <p:cNvPr id="163" name="Google Shape;163;p22"/>
          <p:cNvSpPr txBox="1"/>
          <p:nvPr>
            <p:ph idx="12" type="sldNum"/>
          </p:nvPr>
        </p:nvSpPr>
        <p:spPr>
          <a:xfrm>
            <a:off x="8580847" y="6325369"/>
            <a:ext cx="472800" cy="3912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Clr>
                <a:srgbClr val="000000"/>
              </a:buClr>
              <a:buSzPts val="1300"/>
              <a:buFont typeface="Arial"/>
              <a:buNone/>
            </a:pPr>
            <a:fld id="{00000000-1234-1234-1234-123412341234}" type="slidenum">
              <a:rPr lang="en-US"/>
              <a:t>‹#›</a:t>
            </a:fld>
            <a:endParaRPr/>
          </a:p>
        </p:txBody>
      </p:sp>
      <p:sp>
        <p:nvSpPr>
          <p:cNvPr id="164" name="Google Shape;164;p22"/>
          <p:cNvSpPr txBox="1"/>
          <p:nvPr/>
        </p:nvSpPr>
        <p:spPr>
          <a:xfrm>
            <a:off x="230325" y="1822625"/>
            <a:ext cx="7973400" cy="3288300"/>
          </a:xfrm>
          <a:prstGeom prst="rect">
            <a:avLst/>
          </a:prstGeom>
          <a:noFill/>
          <a:ln>
            <a:noFill/>
          </a:ln>
        </p:spPr>
        <p:txBody>
          <a:bodyPr anchorCtr="0" anchor="t" bIns="91425" lIns="91425" spcFirstLastPara="1" rIns="91425" wrap="square" tIns="91425">
            <a:noAutofit/>
          </a:bodyPr>
          <a:lstStyle/>
          <a:p>
            <a:pPr indent="-355600" lvl="0" marL="457200" rtl="0" algn="l">
              <a:spcBef>
                <a:spcPts val="0"/>
              </a:spcBef>
              <a:spcAft>
                <a:spcPts val="0"/>
              </a:spcAft>
              <a:buClr>
                <a:schemeClr val="dk1"/>
              </a:buClr>
              <a:buSzPts val="2000"/>
              <a:buFont typeface="Avenir"/>
              <a:buChar char="●"/>
            </a:pPr>
            <a:r>
              <a:rPr b="1" lang="en-US" sz="2000">
                <a:solidFill>
                  <a:schemeClr val="dk1"/>
                </a:solidFill>
                <a:latin typeface="Avenir"/>
                <a:ea typeface="Avenir"/>
                <a:cs typeface="Avenir"/>
                <a:sym typeface="Avenir"/>
              </a:rPr>
              <a:t>How we are spending our Title I funds: </a:t>
            </a:r>
            <a:endParaRPr b="1" sz="2000">
              <a:solidFill>
                <a:schemeClr val="dk1"/>
              </a:solidFill>
              <a:latin typeface="Avenir"/>
              <a:ea typeface="Avenir"/>
              <a:cs typeface="Avenir"/>
              <a:sym typeface="Avenir"/>
            </a:endParaRPr>
          </a:p>
          <a:p>
            <a:pPr indent="0" lvl="0" marL="0" rtl="0" algn="l">
              <a:spcBef>
                <a:spcPts val="0"/>
              </a:spcBef>
              <a:spcAft>
                <a:spcPts val="0"/>
              </a:spcAft>
              <a:buClr>
                <a:schemeClr val="dk1"/>
              </a:buClr>
              <a:buSzPts val="1100"/>
              <a:buFont typeface="Arial"/>
              <a:buNone/>
            </a:pPr>
            <a:r>
              <a:rPr lang="en-US" sz="2000">
                <a:solidFill>
                  <a:srgbClr val="FF0000"/>
                </a:solidFill>
                <a:latin typeface="Avenir"/>
                <a:ea typeface="Avenir"/>
                <a:cs typeface="Avenir"/>
                <a:sym typeface="Avenir"/>
              </a:rPr>
              <a:t> </a:t>
            </a:r>
            <a:endParaRPr sz="2000">
              <a:solidFill>
                <a:srgbClr val="FF0000"/>
              </a:solidFill>
              <a:latin typeface="Avenir"/>
              <a:ea typeface="Avenir"/>
              <a:cs typeface="Avenir"/>
              <a:sym typeface="Avenir"/>
            </a:endParaRPr>
          </a:p>
          <a:p>
            <a:pPr indent="0" lvl="0" marL="0" rtl="0" algn="l">
              <a:spcBef>
                <a:spcPts val="0"/>
              </a:spcBef>
              <a:spcAft>
                <a:spcPts val="0"/>
              </a:spcAft>
              <a:buClr>
                <a:schemeClr val="dk1"/>
              </a:buClr>
              <a:buSzPts val="1100"/>
              <a:buFont typeface="Arial"/>
              <a:buNone/>
            </a:pPr>
            <a:r>
              <a:t/>
            </a:r>
            <a:endParaRPr sz="2000">
              <a:solidFill>
                <a:srgbClr val="FF0000"/>
              </a:solidFill>
              <a:latin typeface="Avenir"/>
              <a:ea typeface="Avenir"/>
              <a:cs typeface="Avenir"/>
              <a:sym typeface="Avenir"/>
            </a:endParaRPr>
          </a:p>
          <a:p>
            <a:pPr indent="-355600" lvl="0" marL="457200" rtl="0" algn="l">
              <a:spcBef>
                <a:spcPts val="0"/>
              </a:spcBef>
              <a:spcAft>
                <a:spcPts val="0"/>
              </a:spcAft>
              <a:buClr>
                <a:schemeClr val="dk1"/>
              </a:buClr>
              <a:buSzPts val="2000"/>
              <a:buFont typeface="Avenir"/>
              <a:buAutoNum type="arabicPeriod"/>
            </a:pPr>
            <a:r>
              <a:rPr b="1" lang="en-US" sz="2000">
                <a:solidFill>
                  <a:schemeClr val="dk1"/>
                </a:solidFill>
                <a:latin typeface="Avenir"/>
                <a:ea typeface="Avenir"/>
                <a:cs typeface="Avenir"/>
                <a:sym typeface="Avenir"/>
              </a:rPr>
              <a:t>New Raven 6th Grade Transition Day-Parent literature </a:t>
            </a:r>
            <a:endParaRPr b="1" sz="2000">
              <a:solidFill>
                <a:schemeClr val="dk1"/>
              </a:solidFill>
              <a:latin typeface="Avenir"/>
              <a:ea typeface="Avenir"/>
              <a:cs typeface="Avenir"/>
              <a:sym typeface="Avenir"/>
            </a:endParaRPr>
          </a:p>
          <a:p>
            <a:pPr indent="-355600" lvl="0" marL="457200" rtl="0" algn="l">
              <a:spcBef>
                <a:spcPts val="0"/>
              </a:spcBef>
              <a:spcAft>
                <a:spcPts val="0"/>
              </a:spcAft>
              <a:buClr>
                <a:schemeClr val="dk1"/>
              </a:buClr>
              <a:buSzPts val="2000"/>
              <a:buFont typeface="Avenir"/>
              <a:buAutoNum type="arabicPeriod"/>
            </a:pPr>
            <a:r>
              <a:rPr b="1" lang="en-US" sz="2000">
                <a:solidFill>
                  <a:schemeClr val="dk1"/>
                </a:solidFill>
                <a:latin typeface="Avenir"/>
                <a:ea typeface="Avenir"/>
                <a:cs typeface="Avenir"/>
                <a:sym typeface="Avenir"/>
              </a:rPr>
              <a:t>Fall and Spring Curriculum Nights-Purchasing resources for interactive activities.</a:t>
            </a:r>
            <a:endParaRPr b="1" sz="2000">
              <a:solidFill>
                <a:schemeClr val="dk1"/>
              </a:solidFill>
              <a:latin typeface="Avenir"/>
              <a:ea typeface="Avenir"/>
              <a:cs typeface="Avenir"/>
              <a:sym typeface="Avenir"/>
            </a:endParaRPr>
          </a:p>
          <a:p>
            <a:pPr indent="-355600" lvl="0" marL="457200" rtl="0" algn="l">
              <a:spcBef>
                <a:spcPts val="0"/>
              </a:spcBef>
              <a:spcAft>
                <a:spcPts val="0"/>
              </a:spcAft>
              <a:buClr>
                <a:schemeClr val="dk1"/>
              </a:buClr>
              <a:buSzPts val="2000"/>
              <a:buFont typeface="Avenir"/>
              <a:buAutoNum type="arabicPeriod"/>
            </a:pPr>
            <a:r>
              <a:rPr b="1" lang="en-US" sz="2000">
                <a:solidFill>
                  <a:schemeClr val="dk1"/>
                </a:solidFill>
                <a:latin typeface="Avenir"/>
                <a:ea typeface="Avenir"/>
                <a:cs typeface="Avenir"/>
                <a:sym typeface="Avenir"/>
              </a:rPr>
              <a:t>Rising 9th Grade Night-Parent literature </a:t>
            </a:r>
            <a:endParaRPr b="1" sz="2000">
              <a:solidFill>
                <a:schemeClr val="dk1"/>
              </a:solidFill>
              <a:latin typeface="Avenir"/>
              <a:ea typeface="Avenir"/>
              <a:cs typeface="Avenir"/>
              <a:sym typeface="Avenir"/>
            </a:endParaRPr>
          </a:p>
          <a:p>
            <a:pPr indent="0" lvl="0" marL="0" rtl="0" algn="l">
              <a:spcBef>
                <a:spcPts val="0"/>
              </a:spcBef>
              <a:spcAft>
                <a:spcPts val="0"/>
              </a:spcAft>
              <a:buClr>
                <a:schemeClr val="dk1"/>
              </a:buClr>
              <a:buSzPts val="1100"/>
              <a:buFont typeface="Arial"/>
              <a:buNone/>
            </a:pPr>
            <a:r>
              <a:t/>
            </a:r>
            <a:endParaRPr sz="2000">
              <a:solidFill>
                <a:srgbClr val="FF0000"/>
              </a:solidFill>
              <a:latin typeface="Avenir"/>
              <a:ea typeface="Avenir"/>
              <a:cs typeface="Avenir"/>
              <a:sym typeface="Avenir"/>
            </a:endParaRPr>
          </a:p>
          <a:p>
            <a:pPr indent="0" lvl="0" marL="0" rtl="0" algn="l">
              <a:spcBef>
                <a:spcPts val="0"/>
              </a:spcBef>
              <a:spcAft>
                <a:spcPts val="0"/>
              </a:spcAft>
              <a:buClr>
                <a:schemeClr val="dk1"/>
              </a:buClr>
              <a:buSzPts val="1100"/>
              <a:buFont typeface="Arial"/>
              <a:buNone/>
            </a:pPr>
            <a:r>
              <a:t/>
            </a:r>
            <a:endParaRPr sz="2000">
              <a:solidFill>
                <a:srgbClr val="FF0000"/>
              </a:solidFill>
            </a:endParaRPr>
          </a:p>
          <a:p>
            <a:pPr indent="0" lvl="0" marL="914400" rtl="0" algn="l">
              <a:spcBef>
                <a:spcPts val="0"/>
              </a:spcBef>
              <a:spcAft>
                <a:spcPts val="0"/>
              </a:spcAft>
              <a:buClr>
                <a:schemeClr val="dk1"/>
              </a:buClr>
              <a:buSzPts val="1100"/>
              <a:buFont typeface="Arial"/>
              <a:buNone/>
            </a:pPr>
            <a:r>
              <a:t/>
            </a:r>
            <a:endParaRPr sz="2000">
              <a:solidFill>
                <a:srgbClr val="FF0000"/>
              </a:solidFill>
            </a:endParaRPr>
          </a:p>
          <a:p>
            <a:pPr indent="0" lvl="0" marL="914400" rtl="0" algn="l">
              <a:spcBef>
                <a:spcPts val="0"/>
              </a:spcBef>
              <a:spcAft>
                <a:spcPts val="0"/>
              </a:spcAft>
              <a:buClr>
                <a:schemeClr val="dk1"/>
              </a:buClr>
              <a:buSzPts val="1100"/>
              <a:buFont typeface="Arial"/>
              <a:buNone/>
            </a:pPr>
            <a:r>
              <a:t/>
            </a:r>
            <a:endParaRPr sz="2000">
              <a:solidFill>
                <a:srgbClr val="FF0000"/>
              </a:solidFill>
            </a:endParaRPr>
          </a:p>
          <a:p>
            <a:pPr indent="0" lvl="0" marL="0" rtl="0" algn="l">
              <a:spcBef>
                <a:spcPts val="0"/>
              </a:spcBef>
              <a:spcAft>
                <a:spcPts val="0"/>
              </a:spcAft>
              <a:buClr>
                <a:schemeClr val="dk1"/>
              </a:buClr>
              <a:buSzPts val="1100"/>
              <a:buFont typeface="Arial"/>
              <a:buNone/>
            </a:pPr>
            <a:r>
              <a:t/>
            </a:r>
            <a:endParaRPr sz="2000">
              <a:solidFill>
                <a:srgbClr val="FF0000"/>
              </a:solidFill>
            </a:endParaRPr>
          </a:p>
          <a:p>
            <a:pPr indent="0" lvl="0" marL="0" rtl="0" algn="l">
              <a:lnSpc>
                <a:spcPct val="90000"/>
              </a:lnSpc>
              <a:spcBef>
                <a:spcPts val="0"/>
              </a:spcBef>
              <a:spcAft>
                <a:spcPts val="0"/>
              </a:spcAft>
              <a:buClr>
                <a:schemeClr val="dk1"/>
              </a:buClr>
              <a:buSzPts val="350"/>
              <a:buFont typeface="Arial"/>
              <a:buNone/>
            </a:pPr>
            <a:r>
              <a:t/>
            </a:r>
            <a:endParaRPr/>
          </a:p>
        </p:txBody>
      </p:sp>
      <p:pic>
        <p:nvPicPr>
          <p:cNvPr id="165" name="Google Shape;165;p22" title="download (8).jfif"/>
          <p:cNvPicPr preferRelativeResize="0"/>
          <p:nvPr/>
        </p:nvPicPr>
        <p:blipFill>
          <a:blip r:embed="rId3">
            <a:alphaModFix/>
          </a:blip>
          <a:stretch>
            <a:fillRect/>
          </a:stretch>
        </p:blipFill>
        <p:spPr>
          <a:xfrm>
            <a:off x="6534075" y="5885596"/>
            <a:ext cx="1740800" cy="972400"/>
          </a:xfrm>
          <a:prstGeom prst="rect">
            <a:avLst/>
          </a:prstGeom>
          <a:noFill/>
          <a:ln>
            <a:noFill/>
          </a:ln>
        </p:spPr>
      </p:pic>
    </p:spTree>
  </p:cSld>
  <p:clrMapOvr>
    <a:masterClrMapping/>
  </p:clrMapOvr>
</p:sld>
</file>

<file path=ppt/theme/theme1.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