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Lst>
  <p:sldSz cx="9144000" cy="6858000" type="screen4x3"/>
  <p:notesSz cx="7102475" cy="9388475"/>
  <p:embeddedFontLst>
    <p:embeddedFont>
      <p:font typeface="Montserrat" panose="00000500000000000000" pitchFamily="2"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46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77739" cy="469424"/>
          </a:xfrm>
          <a:prstGeom prst="rect">
            <a:avLst/>
          </a:prstGeom>
          <a:noFill/>
          <a:ln>
            <a:noFill/>
          </a:ln>
        </p:spPr>
        <p:txBody>
          <a:bodyPr spcFirstLastPara="1" wrap="square" lIns="94175" tIns="47075" rIns="94175" bIns="4707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023093" y="0"/>
            <a:ext cx="3077739" cy="469424"/>
          </a:xfrm>
          <a:prstGeom prst="rect">
            <a:avLst/>
          </a:prstGeom>
          <a:noFill/>
          <a:ln>
            <a:noFill/>
          </a:ln>
        </p:spPr>
        <p:txBody>
          <a:bodyPr spcFirstLastPara="1" wrap="square" lIns="94175" tIns="47075" rIns="94175" bIns="4707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10248" y="4459526"/>
            <a:ext cx="5681980" cy="4224814"/>
          </a:xfrm>
          <a:prstGeom prst="rect">
            <a:avLst/>
          </a:prstGeom>
          <a:noFill/>
          <a:ln>
            <a:noFill/>
          </a:ln>
        </p:spPr>
        <p:txBody>
          <a:bodyPr spcFirstLastPara="1" wrap="square" lIns="94175" tIns="47075" rIns="94175" bIns="470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917422"/>
            <a:ext cx="3077739" cy="469424"/>
          </a:xfrm>
          <a:prstGeom prst="rect">
            <a:avLst/>
          </a:prstGeom>
          <a:noFill/>
          <a:ln>
            <a:noFill/>
          </a:ln>
        </p:spPr>
        <p:txBody>
          <a:bodyPr spcFirstLastPara="1" wrap="square" lIns="94175" tIns="47075" rIns="94175" bIns="4707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023093" y="8917422"/>
            <a:ext cx="3077739" cy="469424"/>
          </a:xfrm>
          <a:prstGeom prst="rect">
            <a:avLst/>
          </a:prstGeom>
          <a:noFill/>
          <a:ln>
            <a:noFill/>
          </a:ln>
        </p:spPr>
        <p:txBody>
          <a:bodyPr spcFirstLastPara="1" wrap="square" lIns="94175" tIns="47075" rIns="94175" bIns="47075" anchor="b" anchorCtr="0">
            <a:noAutofit/>
          </a:bodyPr>
          <a:lstStyle/>
          <a:p>
            <a:pPr marL="0" marR="0" lvl="0" indent="0" algn="r" rtl="0">
              <a:lnSpc>
                <a:spcPct val="100000"/>
              </a:lnSpc>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16717f90ad_1_7: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16717f90ad_1_7: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Clr>
                <a:schemeClr val="dk1"/>
              </a:buClr>
              <a:buSzPts val="1100"/>
              <a:buFont typeface="Arial"/>
              <a:buNone/>
            </a:pPr>
            <a:endParaRPr>
              <a:highlight>
                <a:srgbClr val="FFFF00"/>
              </a:highlight>
            </a:endParaRPr>
          </a:p>
        </p:txBody>
      </p:sp>
      <p:sp>
        <p:nvSpPr>
          <p:cNvPr id="93" name="Google Shape;93;g216717f90ad_1_7:notes"/>
          <p:cNvSpPr txBox="1">
            <a:spLocks noGrp="1"/>
          </p:cNvSpPr>
          <p:nvPr>
            <p:ph type="sldNum" idx="12"/>
          </p:nvPr>
        </p:nvSpPr>
        <p:spPr>
          <a:xfrm>
            <a:off x="4023093" y="8917422"/>
            <a:ext cx="3077700" cy="4695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26117029042_0_3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59" name="Google Shape;159;g26117029042_0_35: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295399c738_0_324: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295399c738_0_324: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sz="1400">
              <a:latin typeface="Avenir"/>
              <a:ea typeface="Avenir"/>
              <a:cs typeface="Avenir"/>
              <a:sym typeface="Avenir"/>
            </a:endParaRPr>
          </a:p>
        </p:txBody>
      </p:sp>
      <p:sp>
        <p:nvSpPr>
          <p:cNvPr id="167" name="Google Shape;167;g2295399c738_0_324:notes"/>
          <p:cNvSpPr txBox="1">
            <a:spLocks noGrp="1"/>
          </p:cNvSpPr>
          <p:nvPr>
            <p:ph type="sldNum" idx="12"/>
          </p:nvPr>
        </p:nvSpPr>
        <p:spPr>
          <a:xfrm>
            <a:off x="4023093" y="8917422"/>
            <a:ext cx="3077700" cy="4695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6117029042_0_65: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26117029042_0_6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sz="1400">
              <a:latin typeface="Avenir"/>
              <a:ea typeface="Avenir"/>
              <a:cs typeface="Avenir"/>
              <a:sym typeface="Avenir"/>
            </a:endParaRPr>
          </a:p>
        </p:txBody>
      </p:sp>
      <p:sp>
        <p:nvSpPr>
          <p:cNvPr id="174" name="Google Shape;174;g26117029042_0_65:notes"/>
          <p:cNvSpPr txBox="1">
            <a:spLocks noGrp="1"/>
          </p:cNvSpPr>
          <p:nvPr>
            <p:ph type="sldNum" idx="12"/>
          </p:nvPr>
        </p:nvSpPr>
        <p:spPr>
          <a:xfrm>
            <a:off x="4023093" y="8917422"/>
            <a:ext cx="3077700" cy="4695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26a268d21e_0_0: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sz="1400">
              <a:latin typeface="Avenir"/>
              <a:ea typeface="Avenir"/>
              <a:cs typeface="Avenir"/>
              <a:sym typeface="Avenir"/>
            </a:endParaRPr>
          </a:p>
          <a:p>
            <a:pPr marL="0" lvl="0" indent="0" algn="l" rtl="0">
              <a:spcBef>
                <a:spcPts val="0"/>
              </a:spcBef>
              <a:spcAft>
                <a:spcPts val="0"/>
              </a:spcAft>
              <a:buNone/>
            </a:pPr>
            <a:endParaRPr sz="1400">
              <a:latin typeface="Avenir"/>
              <a:ea typeface="Avenir"/>
              <a:cs typeface="Avenir"/>
              <a:sym typeface="Avenir"/>
            </a:endParaRPr>
          </a:p>
        </p:txBody>
      </p:sp>
      <p:sp>
        <p:nvSpPr>
          <p:cNvPr id="181" name="Google Shape;181;g226a268d21e_0_0: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295399c738_0_14: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88" name="Google Shape;188;g2295399c738_0_14: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26117029042_0_8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96" name="Google Shape;196;g26117029042_0_85: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26117029042_0_127:notes"/>
          <p:cNvSpPr>
            <a:spLocks noGrp="1" noRot="1" noChangeAspect="1"/>
          </p:cNvSpPr>
          <p:nvPr>
            <p:ph type="sldImg" idx="2"/>
          </p:nvPr>
        </p:nvSpPr>
        <p:spPr>
          <a:xfrm>
            <a:off x="1438275" y="1173163"/>
            <a:ext cx="4225925" cy="31686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26117029042_0_127:notes"/>
          <p:cNvSpPr txBox="1">
            <a:spLocks noGrp="1"/>
          </p:cNvSpPr>
          <p:nvPr>
            <p:ph type="body" idx="1"/>
          </p:nvPr>
        </p:nvSpPr>
        <p:spPr>
          <a:xfrm>
            <a:off x="710247" y="4518203"/>
            <a:ext cx="5682000" cy="3696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Clr>
                <a:schemeClr val="dk1"/>
              </a:buClr>
              <a:buSzPts val="1100"/>
              <a:buFont typeface="Arial"/>
              <a:buNone/>
            </a:pPr>
            <a:endParaRPr/>
          </a:p>
        </p:txBody>
      </p:sp>
      <p:sp>
        <p:nvSpPr>
          <p:cNvPr id="204" name="Google Shape;204;g26117029042_0_127:notes"/>
          <p:cNvSpPr txBox="1">
            <a:spLocks noGrp="1"/>
          </p:cNvSpPr>
          <p:nvPr>
            <p:ph type="sldNum" idx="12"/>
          </p:nvPr>
        </p:nvSpPr>
        <p:spPr>
          <a:xfrm>
            <a:off x="4023093" y="8917422"/>
            <a:ext cx="3077700" cy="4710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26117029042_0_169: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spcBef>
                <a:spcPts val="0"/>
              </a:spcBef>
              <a:spcAft>
                <a:spcPts val="0"/>
              </a:spcAft>
              <a:buClr>
                <a:schemeClr val="dk1"/>
              </a:buClr>
              <a:buSzPts val="1100"/>
              <a:buFont typeface="Arial"/>
              <a:buNone/>
            </a:pPr>
            <a:endParaRPr/>
          </a:p>
        </p:txBody>
      </p:sp>
      <p:sp>
        <p:nvSpPr>
          <p:cNvPr id="210" name="Google Shape;210;g26117029042_0_169:notes"/>
          <p:cNvSpPr>
            <a:spLocks noGrp="1" noRot="1" noChangeAspect="1"/>
          </p:cNvSpPr>
          <p:nvPr>
            <p:ph type="sldImg" idx="2"/>
          </p:nvPr>
        </p:nvSpPr>
        <p:spPr>
          <a:xfrm>
            <a:off x="1438275" y="1173163"/>
            <a:ext cx="4225925"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26117029042_0_142: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lnSpc>
                <a:spcPct val="100000"/>
              </a:lnSpc>
              <a:spcBef>
                <a:spcPts val="0"/>
              </a:spcBef>
              <a:spcAft>
                <a:spcPts val="0"/>
              </a:spcAft>
              <a:buSzPts val="1400"/>
              <a:buNone/>
            </a:pPr>
            <a:endParaRPr/>
          </a:p>
        </p:txBody>
      </p:sp>
      <p:sp>
        <p:nvSpPr>
          <p:cNvPr id="217" name="Google Shape;217;g26117029042_0_142:notes"/>
          <p:cNvSpPr>
            <a:spLocks noGrp="1" noRot="1" noChangeAspect="1"/>
          </p:cNvSpPr>
          <p:nvPr>
            <p:ph type="sldImg" idx="2"/>
          </p:nvPr>
        </p:nvSpPr>
        <p:spPr>
          <a:xfrm>
            <a:off x="1438275" y="1173163"/>
            <a:ext cx="4225925"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6117029042_0_149: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spcBef>
                <a:spcPts val="0"/>
              </a:spcBef>
              <a:spcAft>
                <a:spcPts val="0"/>
              </a:spcAft>
              <a:buClr>
                <a:schemeClr val="dk1"/>
              </a:buClr>
              <a:buSzPts val="1100"/>
              <a:buFont typeface="Arial"/>
              <a:buNone/>
            </a:pPr>
            <a:endParaRPr/>
          </a:p>
        </p:txBody>
      </p:sp>
      <p:sp>
        <p:nvSpPr>
          <p:cNvPr id="225" name="Google Shape;225;g26117029042_0_149:notes"/>
          <p:cNvSpPr>
            <a:spLocks noGrp="1" noRot="1" noChangeAspect="1"/>
          </p:cNvSpPr>
          <p:nvPr>
            <p:ph type="sldImg" idx="2"/>
          </p:nvPr>
        </p:nvSpPr>
        <p:spPr>
          <a:xfrm>
            <a:off x="1438275" y="1173163"/>
            <a:ext cx="4225925"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44bfe97dde_0_34:notes"/>
          <p:cNvSpPr>
            <a:spLocks noGrp="1" noRot="1" noChangeAspect="1"/>
          </p:cNvSpPr>
          <p:nvPr>
            <p:ph type="sldImg" idx="2"/>
          </p:nvPr>
        </p:nvSpPr>
        <p:spPr>
          <a:xfrm>
            <a:off x="1243013" y="714375"/>
            <a:ext cx="4775200" cy="35814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g244bfe97dde_0_34:notes"/>
          <p:cNvSpPr txBox="1">
            <a:spLocks noGrp="1"/>
          </p:cNvSpPr>
          <p:nvPr>
            <p:ph type="body" idx="1"/>
          </p:nvPr>
        </p:nvSpPr>
        <p:spPr>
          <a:xfrm>
            <a:off x="710247" y="4459526"/>
            <a:ext cx="5682000" cy="4224900"/>
          </a:xfrm>
          <a:prstGeom prst="rect">
            <a:avLst/>
          </a:prstGeom>
          <a:noFill/>
          <a:ln>
            <a:noFill/>
          </a:ln>
        </p:spPr>
        <p:txBody>
          <a:bodyPr spcFirstLastPara="1" wrap="square" lIns="94175" tIns="47075" rIns="94175" bIns="47075" anchor="t" anchorCtr="0">
            <a:noAutofit/>
          </a:bodyPr>
          <a:lstStyle/>
          <a:p>
            <a:pPr marL="0" lvl="0" indent="0" algn="l" rtl="0">
              <a:lnSpc>
                <a:spcPct val="115000"/>
              </a:lnSpc>
              <a:spcBef>
                <a:spcPts val="0"/>
              </a:spcBef>
              <a:spcAft>
                <a:spcPts val="0"/>
              </a:spcAft>
              <a:buClr>
                <a:schemeClr val="dk1"/>
              </a:buClr>
              <a:buSzPts val="1100"/>
              <a:buFont typeface="Arial"/>
              <a:buNone/>
            </a:pPr>
            <a:endParaRPr sz="1400">
              <a:latin typeface="Avenir"/>
              <a:ea typeface="Avenir"/>
              <a:cs typeface="Avenir"/>
              <a:sym typeface="Avenir"/>
            </a:endParaRPr>
          </a:p>
        </p:txBody>
      </p:sp>
      <p:sp>
        <p:nvSpPr>
          <p:cNvPr id="103" name="Google Shape;103;g244bfe97dde_0_34:notes"/>
          <p:cNvSpPr txBox="1">
            <a:spLocks noGrp="1"/>
          </p:cNvSpPr>
          <p:nvPr>
            <p:ph type="sldNum" idx="12"/>
          </p:nvPr>
        </p:nvSpPr>
        <p:spPr>
          <a:xfrm>
            <a:off x="4023093" y="8917422"/>
            <a:ext cx="3077700" cy="469500"/>
          </a:xfrm>
          <a:prstGeom prst="rect">
            <a:avLst/>
          </a:prstGeom>
          <a:noFill/>
          <a:ln>
            <a:noFill/>
          </a:ln>
        </p:spPr>
        <p:txBody>
          <a:bodyPr spcFirstLastPara="1" wrap="square" lIns="94175" tIns="47075" rIns="94175" bIns="47075" anchor="b" anchorCtr="0">
            <a:noAutofit/>
          </a:bodyPr>
          <a:lstStyle/>
          <a:p>
            <a:pPr marL="0" lvl="0" indent="0" algn="r" rtl="0">
              <a:lnSpc>
                <a:spcPct val="100000"/>
              </a:lnSpc>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26117029042_0_156: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lnSpc>
                <a:spcPct val="100000"/>
              </a:lnSpc>
              <a:spcBef>
                <a:spcPts val="0"/>
              </a:spcBef>
              <a:spcAft>
                <a:spcPts val="0"/>
              </a:spcAft>
              <a:buSzPts val="1400"/>
              <a:buNone/>
            </a:pPr>
            <a:endParaRPr/>
          </a:p>
        </p:txBody>
      </p:sp>
      <p:sp>
        <p:nvSpPr>
          <p:cNvPr id="233" name="Google Shape;233;g26117029042_0_156:notes"/>
          <p:cNvSpPr>
            <a:spLocks noGrp="1" noRot="1" noChangeAspect="1"/>
          </p:cNvSpPr>
          <p:nvPr>
            <p:ph type="sldImg" idx="2"/>
          </p:nvPr>
        </p:nvSpPr>
        <p:spPr>
          <a:xfrm>
            <a:off x="1438275" y="1173163"/>
            <a:ext cx="4225925"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26117029042_0_198: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spcBef>
                <a:spcPts val="0"/>
              </a:spcBef>
              <a:spcAft>
                <a:spcPts val="0"/>
              </a:spcAft>
              <a:buClr>
                <a:schemeClr val="dk1"/>
              </a:buClr>
              <a:buSzPts val="1100"/>
              <a:buFont typeface="Arial"/>
              <a:buNone/>
            </a:pPr>
            <a:endParaRPr/>
          </a:p>
        </p:txBody>
      </p:sp>
      <p:sp>
        <p:nvSpPr>
          <p:cNvPr id="240" name="Google Shape;240;g26117029042_0_198:notes"/>
          <p:cNvSpPr>
            <a:spLocks noGrp="1" noRot="1" noChangeAspect="1"/>
          </p:cNvSpPr>
          <p:nvPr>
            <p:ph type="sldImg" idx="2"/>
          </p:nvPr>
        </p:nvSpPr>
        <p:spPr>
          <a:xfrm>
            <a:off x="1438275" y="1173163"/>
            <a:ext cx="4225925"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9"/>
        <p:cNvGrpSpPr/>
        <p:nvPr/>
      </p:nvGrpSpPr>
      <p:grpSpPr>
        <a:xfrm>
          <a:off x="0" y="0"/>
          <a:ext cx="0" cy="0"/>
          <a:chOff x="0" y="0"/>
          <a:chExt cx="0" cy="0"/>
        </a:xfrm>
      </p:grpSpPr>
      <p:sp>
        <p:nvSpPr>
          <p:cNvPr id="480" name="Google Shape;480;g26117029042_0_883:notes"/>
          <p:cNvSpPr txBox="1">
            <a:spLocks noGrp="1"/>
          </p:cNvSpPr>
          <p:nvPr>
            <p:ph type="body" idx="1"/>
          </p:nvPr>
        </p:nvSpPr>
        <p:spPr>
          <a:xfrm>
            <a:off x="0" y="0"/>
            <a:ext cx="1747800" cy="4107000"/>
          </a:xfrm>
          <a:prstGeom prst="rect">
            <a:avLst/>
          </a:prstGeom>
          <a:noFill/>
          <a:ln>
            <a:noFill/>
          </a:ln>
        </p:spPr>
        <p:txBody>
          <a:bodyPr spcFirstLastPara="1" wrap="square" lIns="92525" tIns="46250" rIns="92525" bIns="46250" anchor="t" anchorCtr="0">
            <a:noAutofit/>
          </a:bodyPr>
          <a:lstStyle/>
          <a:p>
            <a:pPr marL="0" lvl="0" indent="0" algn="l" rtl="0">
              <a:lnSpc>
                <a:spcPct val="100000"/>
              </a:lnSpc>
              <a:spcBef>
                <a:spcPts val="0"/>
              </a:spcBef>
              <a:spcAft>
                <a:spcPts val="0"/>
              </a:spcAft>
              <a:buSzPts val="1100"/>
              <a:buNone/>
            </a:pPr>
            <a:endParaRPr/>
          </a:p>
        </p:txBody>
      </p:sp>
      <p:sp>
        <p:nvSpPr>
          <p:cNvPr id="481" name="Google Shape;481;g26117029042_0_883:notes"/>
          <p:cNvSpPr>
            <a:spLocks noGrp="1" noRot="1" noChangeAspect="1"/>
          </p:cNvSpPr>
          <p:nvPr>
            <p:ph type="sldImg" idx="2"/>
          </p:nvPr>
        </p:nvSpPr>
        <p:spPr>
          <a:xfrm>
            <a:off x="1206500" y="704850"/>
            <a:ext cx="4691063"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244bfe97dde_0_42: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10" name="Google Shape;110;g244bfe97dde_0_42: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6117029042_0_1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18" name="Google Shape;118;g26117029042_0_15: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6117029042_0_21: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24" name="Google Shape;124;g26117029042_0_21: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6117029042_0_26: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31" name="Google Shape;131;g26117029042_0_26: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75d6f59c8e_0_362: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38" name="Google Shape;138;g275d6f59c8e_0_362: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6117029042_0_10: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45" name="Google Shape;145;g26117029042_0_10: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6117029042_0_40: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52" name="Google Shape;152;g26117029042_0_40:notes"/>
          <p:cNvSpPr>
            <a:spLocks noGrp="1" noRot="1" noChangeAspect="1"/>
          </p:cNvSpPr>
          <p:nvPr>
            <p:ph type="sldImg" idx="2"/>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17" name="Google Shape;17;p2"/>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18" name="Google Shape;18;p2"/>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878600" y="1619192"/>
            <a:ext cx="3900900" cy="10287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80" name="Google Shape;80;p12"/>
          <p:cNvSpPr txBox="1">
            <a:spLocks noGrp="1"/>
          </p:cNvSpPr>
          <p:nvPr>
            <p:ph type="body" idx="1"/>
          </p:nvPr>
        </p:nvSpPr>
        <p:spPr>
          <a:xfrm rot="5400000">
            <a:off x="-216900" y="628592"/>
            <a:ext cx="3900900" cy="3009900"/>
          </a:xfrm>
          <a:prstGeom prst="rect">
            <a:avLst/>
          </a:prstGeom>
          <a:noFill/>
          <a:ln>
            <a:noFill/>
          </a:ln>
        </p:spPr>
        <p:txBody>
          <a:bodyPr spcFirstLastPara="1" wrap="square" lIns="50800" tIns="25400" rIns="50800" bIns="25400" anchor="t" anchorCtr="0">
            <a:normAutofit/>
          </a:bodyPr>
          <a:lstStyle>
            <a:lvl1pPr marL="457200" lvl="0" indent="-292100" algn="l">
              <a:spcBef>
                <a:spcPts val="200"/>
              </a:spcBef>
              <a:spcAft>
                <a:spcPts val="0"/>
              </a:spcAft>
              <a:buClr>
                <a:schemeClr val="dk1"/>
              </a:buClr>
              <a:buSzPts val="1000"/>
              <a:buChar char="•"/>
              <a:defRPr/>
            </a:lvl1pPr>
            <a:lvl2pPr marL="914400" lvl="1" indent="-292100" algn="l">
              <a:spcBef>
                <a:spcPts val="200"/>
              </a:spcBef>
              <a:spcAft>
                <a:spcPts val="0"/>
              </a:spcAft>
              <a:buClr>
                <a:schemeClr val="dk1"/>
              </a:buClr>
              <a:buSzPts val="1000"/>
              <a:buChar char="–"/>
              <a:defRPr/>
            </a:lvl2pPr>
            <a:lvl3pPr marL="1371600" lvl="2" indent="-292100" algn="l">
              <a:spcBef>
                <a:spcPts val="200"/>
              </a:spcBef>
              <a:spcAft>
                <a:spcPts val="0"/>
              </a:spcAft>
              <a:buClr>
                <a:schemeClr val="dk1"/>
              </a:buClr>
              <a:buSzPts val="1000"/>
              <a:buChar char="•"/>
              <a:defRPr/>
            </a:lvl3pPr>
            <a:lvl4pPr marL="1828800" lvl="3" indent="-292100" algn="l">
              <a:spcBef>
                <a:spcPts val="200"/>
              </a:spcBef>
              <a:spcAft>
                <a:spcPts val="0"/>
              </a:spcAft>
              <a:buClr>
                <a:schemeClr val="dk1"/>
              </a:buClr>
              <a:buSzPts val="1000"/>
              <a:buChar char="–"/>
              <a:defRPr/>
            </a:lvl4pPr>
            <a:lvl5pPr marL="2286000" lvl="4" indent="-292100" algn="l">
              <a:spcBef>
                <a:spcPts val="200"/>
              </a:spcBef>
              <a:spcAft>
                <a:spcPts val="0"/>
              </a:spcAft>
              <a:buClr>
                <a:schemeClr val="dk1"/>
              </a:buClr>
              <a:buSzPts val="1000"/>
              <a:buChar char="»"/>
              <a:defRPr/>
            </a:lvl5pPr>
            <a:lvl6pPr marL="2743200" lvl="5" indent="-292100" algn="l">
              <a:spcBef>
                <a:spcPts val="200"/>
              </a:spcBef>
              <a:spcAft>
                <a:spcPts val="0"/>
              </a:spcAft>
              <a:buClr>
                <a:schemeClr val="dk1"/>
              </a:buClr>
              <a:buSzPts val="1000"/>
              <a:buChar char="•"/>
              <a:defRPr/>
            </a:lvl6pPr>
            <a:lvl7pPr marL="3200400" lvl="6" indent="-292100" algn="l">
              <a:spcBef>
                <a:spcPts val="200"/>
              </a:spcBef>
              <a:spcAft>
                <a:spcPts val="0"/>
              </a:spcAft>
              <a:buClr>
                <a:schemeClr val="dk1"/>
              </a:buClr>
              <a:buSzPts val="1000"/>
              <a:buChar char="•"/>
              <a:defRPr/>
            </a:lvl7pPr>
            <a:lvl8pPr marL="3657600" lvl="7" indent="-292100" algn="l">
              <a:spcBef>
                <a:spcPts val="200"/>
              </a:spcBef>
              <a:spcAft>
                <a:spcPts val="0"/>
              </a:spcAft>
              <a:buClr>
                <a:schemeClr val="dk1"/>
              </a:buClr>
              <a:buSzPts val="1000"/>
              <a:buChar char="•"/>
              <a:defRPr/>
            </a:lvl8pPr>
            <a:lvl9pPr marL="4114800" lvl="8" indent="-292100" algn="l">
              <a:spcBef>
                <a:spcPts val="200"/>
              </a:spcBef>
              <a:spcAft>
                <a:spcPts val="0"/>
              </a:spcAft>
              <a:buClr>
                <a:schemeClr val="dk1"/>
              </a:buClr>
              <a:buSzPts val="1000"/>
              <a:buChar char="•"/>
              <a:defRPr/>
            </a:lvl9pPr>
          </a:lstStyle>
          <a:p>
            <a:endParaRPr/>
          </a:p>
        </p:txBody>
      </p:sp>
      <p:sp>
        <p:nvSpPr>
          <p:cNvPr id="81" name="Google Shape;81;p12"/>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82" name="Google Shape;82;p12"/>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83" name="Google Shape;83;p12"/>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84"/>
        <p:cNvGrpSpPr/>
        <p:nvPr/>
      </p:nvGrpSpPr>
      <p:grpSpPr>
        <a:xfrm>
          <a:off x="0" y="0"/>
          <a:ext cx="0" cy="0"/>
          <a:chOff x="0" y="0"/>
          <a:chExt cx="0" cy="0"/>
        </a:xfrm>
      </p:grpSpPr>
      <p:sp>
        <p:nvSpPr>
          <p:cNvPr id="85" name="Google Shape;85;p13"/>
          <p:cNvSpPr txBox="1">
            <a:spLocks noGrp="1"/>
          </p:cNvSpPr>
          <p:nvPr>
            <p:ph type="title"/>
          </p:nvPr>
        </p:nvSpPr>
        <p:spPr>
          <a:xfrm>
            <a:off x="678275" y="210550"/>
            <a:ext cx="7982400" cy="6402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371447"/>
              </a:buClr>
              <a:buSzPts val="3200"/>
              <a:buFont typeface="Calibri"/>
              <a:buNone/>
              <a:defRPr sz="3600" b="1" i="0" u="none" strike="noStrike" cap="none">
                <a:solidFill>
                  <a:srgbClr val="7F7F7F"/>
                </a:solidFill>
                <a:latin typeface="Avenir"/>
                <a:ea typeface="Avenir"/>
                <a:cs typeface="Avenir"/>
                <a:sym typeface="Avenir"/>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86" name="Google Shape;86;p13"/>
          <p:cNvSpPr/>
          <p:nvPr/>
        </p:nvSpPr>
        <p:spPr>
          <a:xfrm>
            <a:off x="293815" y="210553"/>
            <a:ext cx="45600" cy="709800"/>
          </a:xfrm>
          <a:prstGeom prst="rect">
            <a:avLst/>
          </a:prstGeom>
          <a:solidFill>
            <a:srgbClr val="D0DF00"/>
          </a:solidFill>
          <a:ln w="25400" cap="flat" cmpd="sng">
            <a:solidFill>
              <a:srgbClr val="D0DF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87" name="Google Shape;87;p13"/>
          <p:cNvPicPr preferRelativeResize="0"/>
          <p:nvPr/>
        </p:nvPicPr>
        <p:blipFill rotWithShape="1">
          <a:blip r:embed="rId2">
            <a:alphaModFix/>
          </a:blip>
          <a:srcRect t="90171"/>
          <a:stretch/>
        </p:blipFill>
        <p:spPr>
          <a:xfrm>
            <a:off x="0" y="6183899"/>
            <a:ext cx="9144003" cy="674100"/>
          </a:xfrm>
          <a:prstGeom prst="rect">
            <a:avLst/>
          </a:prstGeom>
          <a:noFill/>
          <a:ln>
            <a:noFill/>
          </a:ln>
        </p:spPr>
      </p:pic>
      <p:sp>
        <p:nvSpPr>
          <p:cNvPr id="88" name="Google Shape;88;p13"/>
          <p:cNvSpPr txBox="1">
            <a:spLocks noGrp="1"/>
          </p:cNvSpPr>
          <p:nvPr>
            <p:ph type="sldNum" idx="12"/>
          </p:nvPr>
        </p:nvSpPr>
        <p:spPr>
          <a:xfrm>
            <a:off x="8580847" y="6325369"/>
            <a:ext cx="472800" cy="391200"/>
          </a:xfrm>
          <a:prstGeom prst="rect">
            <a:avLst/>
          </a:prstGeom>
          <a:noFill/>
          <a:ln>
            <a:noFill/>
          </a:ln>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1pPr>
            <a:lvl2pPr marL="0" marR="0" lvl="1"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2pPr>
            <a:lvl3pPr marL="0" marR="0" lvl="2"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3pPr>
            <a:lvl4pPr marL="0" marR="0" lvl="3"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4pPr>
            <a:lvl5pPr marL="0" marR="0" lvl="4"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5pPr>
            <a:lvl6pPr marL="0" marR="0" lvl="5"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6pPr>
            <a:lvl7pPr marL="0" marR="0" lvl="6"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7pPr>
            <a:lvl8pPr marL="0" marR="0" lvl="7"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8pPr>
            <a:lvl9pPr marL="0" marR="0" lvl="8"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US"/>
              <a:t>‹#›</a:t>
            </a:fld>
            <a:endParaRPr/>
          </a:p>
        </p:txBody>
      </p:sp>
      <p:sp>
        <p:nvSpPr>
          <p:cNvPr id="89" name="Google Shape;89;p13"/>
          <p:cNvSpPr txBox="1"/>
          <p:nvPr/>
        </p:nvSpPr>
        <p:spPr>
          <a:xfrm>
            <a:off x="25" y="6183875"/>
            <a:ext cx="9144000" cy="674100"/>
          </a:xfrm>
          <a:prstGeom prst="rect">
            <a:avLst/>
          </a:prstGeom>
          <a:noFill/>
          <a:ln>
            <a:noFill/>
          </a:ln>
        </p:spPr>
        <p:txBody>
          <a:bodyPr spcFirstLastPara="1" wrap="square" lIns="91425" tIns="91425" rIns="91425" bIns="91425" anchor="ctr" anchorCtr="0">
            <a:noAutofit/>
          </a:bodyPr>
          <a:lstStyle/>
          <a:p>
            <a:pPr marL="45720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Montserrat"/>
                <a:ea typeface="Montserrat"/>
                <a:cs typeface="Montserrat"/>
                <a:sym typeface="Montserrat"/>
              </a:rPr>
              <a:t>CHARLOTTE-MECKLENBURG SCHOOLS</a:t>
            </a:r>
            <a:endParaRPr sz="1400" b="0" i="0" u="none" strike="noStrike" cap="non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9"/>
        <p:cNvGrpSpPr/>
        <p:nvPr/>
      </p:nvGrpSpPr>
      <p:grpSpPr>
        <a:xfrm>
          <a:off x="0" y="0"/>
          <a:ext cx="0" cy="0"/>
          <a:chOff x="0" y="0"/>
          <a:chExt cx="0" cy="0"/>
        </a:xfrm>
      </p:grpSpPr>
      <p:sp>
        <p:nvSpPr>
          <p:cNvPr id="20" name="Google Shape;20;p3"/>
          <p:cNvSpPr txBox="1">
            <a:spLocks noGrp="1"/>
          </p:cNvSpPr>
          <p:nvPr>
            <p:ph type="ctrTitle"/>
          </p:nvPr>
        </p:nvSpPr>
        <p:spPr>
          <a:xfrm>
            <a:off x="342900" y="1420283"/>
            <a:ext cx="3886200" cy="9801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21" name="Google Shape;21;p3"/>
          <p:cNvSpPr txBox="1">
            <a:spLocks noGrp="1"/>
          </p:cNvSpPr>
          <p:nvPr>
            <p:ph type="subTitle" idx="1"/>
          </p:nvPr>
        </p:nvSpPr>
        <p:spPr>
          <a:xfrm>
            <a:off x="685800" y="2590800"/>
            <a:ext cx="3200400" cy="1168500"/>
          </a:xfrm>
          <a:prstGeom prst="rect">
            <a:avLst/>
          </a:prstGeom>
          <a:noFill/>
          <a:ln>
            <a:noFill/>
          </a:ln>
        </p:spPr>
        <p:txBody>
          <a:bodyPr spcFirstLastPara="1" wrap="square" lIns="50800" tIns="25400" rIns="50800" bIns="25400" anchor="t" anchorCtr="0">
            <a:normAutofit/>
          </a:bodyPr>
          <a:lstStyle>
            <a:lvl1pPr lvl="0" algn="ctr">
              <a:spcBef>
                <a:spcPts val="400"/>
              </a:spcBef>
              <a:spcAft>
                <a:spcPts val="0"/>
              </a:spcAft>
              <a:buClr>
                <a:srgbClr val="888888"/>
              </a:buClr>
              <a:buSzPts val="1800"/>
              <a:buNone/>
              <a:defRPr>
                <a:solidFill>
                  <a:srgbClr val="888888"/>
                </a:solidFill>
              </a:defRPr>
            </a:lvl1pPr>
            <a:lvl2pPr lvl="1" algn="ctr">
              <a:spcBef>
                <a:spcPts val="300"/>
              </a:spcBef>
              <a:spcAft>
                <a:spcPts val="0"/>
              </a:spcAft>
              <a:buClr>
                <a:srgbClr val="888888"/>
              </a:buClr>
              <a:buSzPts val="1600"/>
              <a:buNone/>
              <a:defRPr>
                <a:solidFill>
                  <a:srgbClr val="888888"/>
                </a:solidFill>
              </a:defRPr>
            </a:lvl2pPr>
            <a:lvl3pPr lvl="2" algn="ctr">
              <a:spcBef>
                <a:spcPts val="300"/>
              </a:spcBef>
              <a:spcAft>
                <a:spcPts val="0"/>
              </a:spcAft>
              <a:buClr>
                <a:srgbClr val="888888"/>
              </a:buClr>
              <a:buSzPts val="1300"/>
              <a:buNone/>
              <a:defRPr>
                <a:solidFill>
                  <a:srgbClr val="888888"/>
                </a:solidFill>
              </a:defRPr>
            </a:lvl3pPr>
            <a:lvl4pPr lvl="3" algn="ctr">
              <a:spcBef>
                <a:spcPts val="200"/>
              </a:spcBef>
              <a:spcAft>
                <a:spcPts val="0"/>
              </a:spcAft>
              <a:buClr>
                <a:srgbClr val="888888"/>
              </a:buClr>
              <a:buSzPts val="1100"/>
              <a:buNone/>
              <a:defRPr>
                <a:solidFill>
                  <a:srgbClr val="888888"/>
                </a:solidFill>
              </a:defRPr>
            </a:lvl4pPr>
            <a:lvl5pPr lvl="4" algn="ctr">
              <a:spcBef>
                <a:spcPts val="200"/>
              </a:spcBef>
              <a:spcAft>
                <a:spcPts val="0"/>
              </a:spcAft>
              <a:buClr>
                <a:srgbClr val="888888"/>
              </a:buClr>
              <a:buSzPts val="1100"/>
              <a:buNone/>
              <a:defRPr>
                <a:solidFill>
                  <a:srgbClr val="888888"/>
                </a:solidFill>
              </a:defRPr>
            </a:lvl5pPr>
            <a:lvl6pPr lvl="5" algn="ctr">
              <a:spcBef>
                <a:spcPts val="200"/>
              </a:spcBef>
              <a:spcAft>
                <a:spcPts val="0"/>
              </a:spcAft>
              <a:buClr>
                <a:srgbClr val="888888"/>
              </a:buClr>
              <a:buSzPts val="1100"/>
              <a:buNone/>
              <a:defRPr>
                <a:solidFill>
                  <a:srgbClr val="888888"/>
                </a:solidFill>
              </a:defRPr>
            </a:lvl6pPr>
            <a:lvl7pPr lvl="6" algn="ctr">
              <a:spcBef>
                <a:spcPts val="200"/>
              </a:spcBef>
              <a:spcAft>
                <a:spcPts val="0"/>
              </a:spcAft>
              <a:buClr>
                <a:srgbClr val="888888"/>
              </a:buClr>
              <a:buSzPts val="1100"/>
              <a:buNone/>
              <a:defRPr>
                <a:solidFill>
                  <a:srgbClr val="888888"/>
                </a:solidFill>
              </a:defRPr>
            </a:lvl7pPr>
            <a:lvl8pPr lvl="7" algn="ctr">
              <a:spcBef>
                <a:spcPts val="200"/>
              </a:spcBef>
              <a:spcAft>
                <a:spcPts val="0"/>
              </a:spcAft>
              <a:buClr>
                <a:srgbClr val="888888"/>
              </a:buClr>
              <a:buSzPts val="1100"/>
              <a:buNone/>
              <a:defRPr>
                <a:solidFill>
                  <a:srgbClr val="888888"/>
                </a:solidFill>
              </a:defRPr>
            </a:lvl8pPr>
            <a:lvl9pPr lvl="8" algn="ctr">
              <a:spcBef>
                <a:spcPts val="200"/>
              </a:spcBef>
              <a:spcAft>
                <a:spcPts val="0"/>
              </a:spcAft>
              <a:buClr>
                <a:srgbClr val="888888"/>
              </a:buClr>
              <a:buSzPts val="1100"/>
              <a:buNone/>
              <a:defRPr>
                <a:solidFill>
                  <a:srgbClr val="888888"/>
                </a:solidFill>
              </a:defRPr>
            </a:lvl9pPr>
          </a:lstStyle>
          <a:p>
            <a:endParaRPr/>
          </a:p>
        </p:txBody>
      </p:sp>
      <p:sp>
        <p:nvSpPr>
          <p:cNvPr id="22" name="Google Shape;22;p3"/>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23" name="Google Shape;23;p3"/>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24" name="Google Shape;24;p3"/>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27" name="Google Shape;27;p4"/>
          <p:cNvSpPr txBox="1">
            <a:spLocks noGrp="1"/>
          </p:cNvSpPr>
          <p:nvPr>
            <p:ph type="body" idx="1"/>
          </p:nvPr>
        </p:nvSpPr>
        <p:spPr>
          <a:xfrm>
            <a:off x="228600" y="1066800"/>
            <a:ext cx="4114800" cy="3017400"/>
          </a:xfrm>
          <a:prstGeom prst="rect">
            <a:avLst/>
          </a:prstGeom>
          <a:noFill/>
          <a:ln>
            <a:noFill/>
          </a:ln>
        </p:spPr>
        <p:txBody>
          <a:bodyPr spcFirstLastPara="1" wrap="square" lIns="50800" tIns="25400" rIns="50800" bIns="25400" anchor="t" anchorCtr="0">
            <a:normAutofit/>
          </a:bodyPr>
          <a:lstStyle>
            <a:lvl1pPr marL="457200" lvl="0" indent="-292100" algn="l">
              <a:spcBef>
                <a:spcPts val="200"/>
              </a:spcBef>
              <a:spcAft>
                <a:spcPts val="0"/>
              </a:spcAft>
              <a:buClr>
                <a:schemeClr val="dk1"/>
              </a:buClr>
              <a:buSzPts val="1000"/>
              <a:buChar char="•"/>
              <a:defRPr/>
            </a:lvl1pPr>
            <a:lvl2pPr marL="914400" lvl="1" indent="-292100" algn="l">
              <a:spcBef>
                <a:spcPts val="200"/>
              </a:spcBef>
              <a:spcAft>
                <a:spcPts val="0"/>
              </a:spcAft>
              <a:buClr>
                <a:schemeClr val="dk1"/>
              </a:buClr>
              <a:buSzPts val="1000"/>
              <a:buChar char="–"/>
              <a:defRPr/>
            </a:lvl2pPr>
            <a:lvl3pPr marL="1371600" lvl="2" indent="-292100" algn="l">
              <a:spcBef>
                <a:spcPts val="200"/>
              </a:spcBef>
              <a:spcAft>
                <a:spcPts val="0"/>
              </a:spcAft>
              <a:buClr>
                <a:schemeClr val="dk1"/>
              </a:buClr>
              <a:buSzPts val="1000"/>
              <a:buChar char="•"/>
              <a:defRPr/>
            </a:lvl3pPr>
            <a:lvl4pPr marL="1828800" lvl="3" indent="-292100" algn="l">
              <a:spcBef>
                <a:spcPts val="200"/>
              </a:spcBef>
              <a:spcAft>
                <a:spcPts val="0"/>
              </a:spcAft>
              <a:buClr>
                <a:schemeClr val="dk1"/>
              </a:buClr>
              <a:buSzPts val="1000"/>
              <a:buChar char="–"/>
              <a:defRPr/>
            </a:lvl4pPr>
            <a:lvl5pPr marL="2286000" lvl="4" indent="-292100" algn="l">
              <a:spcBef>
                <a:spcPts val="200"/>
              </a:spcBef>
              <a:spcAft>
                <a:spcPts val="0"/>
              </a:spcAft>
              <a:buClr>
                <a:schemeClr val="dk1"/>
              </a:buClr>
              <a:buSzPts val="1000"/>
              <a:buChar char="»"/>
              <a:defRPr/>
            </a:lvl5pPr>
            <a:lvl6pPr marL="2743200" lvl="5" indent="-292100" algn="l">
              <a:spcBef>
                <a:spcPts val="200"/>
              </a:spcBef>
              <a:spcAft>
                <a:spcPts val="0"/>
              </a:spcAft>
              <a:buClr>
                <a:schemeClr val="dk1"/>
              </a:buClr>
              <a:buSzPts val="1000"/>
              <a:buChar char="•"/>
              <a:defRPr/>
            </a:lvl6pPr>
            <a:lvl7pPr marL="3200400" lvl="6" indent="-292100" algn="l">
              <a:spcBef>
                <a:spcPts val="200"/>
              </a:spcBef>
              <a:spcAft>
                <a:spcPts val="0"/>
              </a:spcAft>
              <a:buClr>
                <a:schemeClr val="dk1"/>
              </a:buClr>
              <a:buSzPts val="1000"/>
              <a:buChar char="•"/>
              <a:defRPr/>
            </a:lvl7pPr>
            <a:lvl8pPr marL="3657600" lvl="7" indent="-292100" algn="l">
              <a:spcBef>
                <a:spcPts val="200"/>
              </a:spcBef>
              <a:spcAft>
                <a:spcPts val="0"/>
              </a:spcAft>
              <a:buClr>
                <a:schemeClr val="dk1"/>
              </a:buClr>
              <a:buSzPts val="1000"/>
              <a:buChar char="•"/>
              <a:defRPr/>
            </a:lvl8pPr>
            <a:lvl9pPr marL="4114800" lvl="8" indent="-292100" algn="l">
              <a:spcBef>
                <a:spcPts val="200"/>
              </a:spcBef>
              <a:spcAft>
                <a:spcPts val="0"/>
              </a:spcAft>
              <a:buClr>
                <a:schemeClr val="dk1"/>
              </a:buClr>
              <a:buSzPts val="1000"/>
              <a:buChar char="•"/>
              <a:defRPr/>
            </a:lvl9pPr>
          </a:lstStyle>
          <a:p>
            <a:endParaRPr/>
          </a:p>
        </p:txBody>
      </p:sp>
      <p:sp>
        <p:nvSpPr>
          <p:cNvPr id="28" name="Google Shape;28;p4"/>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29" name="Google Shape;29;p4"/>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30" name="Google Shape;30;p4"/>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361156" y="2937933"/>
            <a:ext cx="3886200" cy="908100"/>
          </a:xfrm>
          <a:prstGeom prst="rect">
            <a:avLst/>
          </a:prstGeom>
          <a:noFill/>
          <a:ln>
            <a:noFill/>
          </a:ln>
        </p:spPr>
        <p:txBody>
          <a:bodyPr spcFirstLastPara="1" wrap="square" lIns="50800" tIns="25400" rIns="50800" bIns="25400" anchor="t" anchorCtr="0">
            <a:normAutofit/>
          </a:bodyPr>
          <a:lstStyle>
            <a:lvl1pPr lvl="0" algn="l">
              <a:spcBef>
                <a:spcPts val="0"/>
              </a:spcBef>
              <a:spcAft>
                <a:spcPts val="0"/>
              </a:spcAft>
              <a:buClr>
                <a:schemeClr val="dk1"/>
              </a:buClr>
              <a:buSzPts val="2200"/>
              <a:buFont typeface="Calibri"/>
              <a:buNone/>
              <a:defRPr sz="2200" b="1" cap="none"/>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33" name="Google Shape;33;p5"/>
          <p:cNvSpPr txBox="1">
            <a:spLocks noGrp="1"/>
          </p:cNvSpPr>
          <p:nvPr>
            <p:ph type="body" idx="1"/>
          </p:nvPr>
        </p:nvSpPr>
        <p:spPr>
          <a:xfrm>
            <a:off x="361156" y="1937809"/>
            <a:ext cx="3886200" cy="1000200"/>
          </a:xfrm>
          <a:prstGeom prst="rect">
            <a:avLst/>
          </a:prstGeom>
          <a:noFill/>
          <a:ln>
            <a:noFill/>
          </a:ln>
        </p:spPr>
        <p:txBody>
          <a:bodyPr spcFirstLastPara="1" wrap="square" lIns="50800" tIns="25400" rIns="50800" bIns="25400" anchor="b" anchorCtr="0">
            <a:normAutofit/>
          </a:bodyPr>
          <a:lstStyle>
            <a:lvl1pPr marL="457200" lvl="0" indent="-228600" algn="l">
              <a:spcBef>
                <a:spcPts val="200"/>
              </a:spcBef>
              <a:spcAft>
                <a:spcPts val="0"/>
              </a:spcAft>
              <a:buClr>
                <a:srgbClr val="888888"/>
              </a:buClr>
              <a:buSzPts val="1100"/>
              <a:buNone/>
              <a:defRPr sz="1100">
                <a:solidFill>
                  <a:srgbClr val="888888"/>
                </a:solidFill>
              </a:defRPr>
            </a:lvl1pPr>
            <a:lvl2pPr marL="914400" lvl="1" indent="-228600" algn="l">
              <a:spcBef>
                <a:spcPts val="200"/>
              </a:spcBef>
              <a:spcAft>
                <a:spcPts val="0"/>
              </a:spcAft>
              <a:buClr>
                <a:srgbClr val="888888"/>
              </a:buClr>
              <a:buSzPts val="1000"/>
              <a:buNone/>
              <a:defRPr sz="1000">
                <a:solidFill>
                  <a:srgbClr val="888888"/>
                </a:solidFill>
              </a:defRPr>
            </a:lvl2pPr>
            <a:lvl3pPr marL="1371600" lvl="2" indent="-228600" algn="l">
              <a:spcBef>
                <a:spcPts val="200"/>
              </a:spcBef>
              <a:spcAft>
                <a:spcPts val="0"/>
              </a:spcAft>
              <a:buClr>
                <a:srgbClr val="888888"/>
              </a:buClr>
              <a:buSzPts val="900"/>
              <a:buNone/>
              <a:defRPr sz="900">
                <a:solidFill>
                  <a:srgbClr val="888888"/>
                </a:solidFill>
              </a:defRPr>
            </a:lvl3pPr>
            <a:lvl4pPr marL="1828800" lvl="3" indent="-228600" algn="l">
              <a:spcBef>
                <a:spcPts val="200"/>
              </a:spcBef>
              <a:spcAft>
                <a:spcPts val="0"/>
              </a:spcAft>
              <a:buClr>
                <a:srgbClr val="888888"/>
              </a:buClr>
              <a:buSzPts val="800"/>
              <a:buNone/>
              <a:defRPr sz="800">
                <a:solidFill>
                  <a:srgbClr val="888888"/>
                </a:solidFill>
              </a:defRPr>
            </a:lvl4pPr>
            <a:lvl5pPr marL="2286000" lvl="4" indent="-228600" algn="l">
              <a:spcBef>
                <a:spcPts val="200"/>
              </a:spcBef>
              <a:spcAft>
                <a:spcPts val="0"/>
              </a:spcAft>
              <a:buClr>
                <a:srgbClr val="888888"/>
              </a:buClr>
              <a:buSzPts val="800"/>
              <a:buNone/>
              <a:defRPr sz="800">
                <a:solidFill>
                  <a:srgbClr val="888888"/>
                </a:solidFill>
              </a:defRPr>
            </a:lvl5pPr>
            <a:lvl6pPr marL="2743200" lvl="5" indent="-228600" algn="l">
              <a:spcBef>
                <a:spcPts val="200"/>
              </a:spcBef>
              <a:spcAft>
                <a:spcPts val="0"/>
              </a:spcAft>
              <a:buClr>
                <a:srgbClr val="888888"/>
              </a:buClr>
              <a:buSzPts val="800"/>
              <a:buNone/>
              <a:defRPr sz="800">
                <a:solidFill>
                  <a:srgbClr val="888888"/>
                </a:solidFill>
              </a:defRPr>
            </a:lvl6pPr>
            <a:lvl7pPr marL="3200400" lvl="6" indent="-228600" algn="l">
              <a:spcBef>
                <a:spcPts val="200"/>
              </a:spcBef>
              <a:spcAft>
                <a:spcPts val="0"/>
              </a:spcAft>
              <a:buClr>
                <a:srgbClr val="888888"/>
              </a:buClr>
              <a:buSzPts val="800"/>
              <a:buNone/>
              <a:defRPr sz="800">
                <a:solidFill>
                  <a:srgbClr val="888888"/>
                </a:solidFill>
              </a:defRPr>
            </a:lvl7pPr>
            <a:lvl8pPr marL="3657600" lvl="7" indent="-228600" algn="l">
              <a:spcBef>
                <a:spcPts val="200"/>
              </a:spcBef>
              <a:spcAft>
                <a:spcPts val="0"/>
              </a:spcAft>
              <a:buClr>
                <a:srgbClr val="888888"/>
              </a:buClr>
              <a:buSzPts val="800"/>
              <a:buNone/>
              <a:defRPr sz="800">
                <a:solidFill>
                  <a:srgbClr val="888888"/>
                </a:solidFill>
              </a:defRPr>
            </a:lvl8pPr>
            <a:lvl9pPr marL="4114800" lvl="8" indent="-228600" algn="l">
              <a:spcBef>
                <a:spcPts val="200"/>
              </a:spcBef>
              <a:spcAft>
                <a:spcPts val="0"/>
              </a:spcAft>
              <a:buClr>
                <a:srgbClr val="888888"/>
              </a:buClr>
              <a:buSzPts val="800"/>
              <a:buNone/>
              <a:defRPr sz="800">
                <a:solidFill>
                  <a:srgbClr val="888888"/>
                </a:solidFill>
              </a:defRPr>
            </a:lvl9pPr>
          </a:lstStyle>
          <a:p>
            <a:endParaRPr/>
          </a:p>
        </p:txBody>
      </p:sp>
      <p:sp>
        <p:nvSpPr>
          <p:cNvPr id="34" name="Google Shape;34;p5"/>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35" name="Google Shape;35;p5"/>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36" name="Google Shape;36;p5"/>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39" name="Google Shape;39;p6"/>
          <p:cNvSpPr txBox="1">
            <a:spLocks noGrp="1"/>
          </p:cNvSpPr>
          <p:nvPr>
            <p:ph type="body" idx="1"/>
          </p:nvPr>
        </p:nvSpPr>
        <p:spPr>
          <a:xfrm>
            <a:off x="228600" y="1066800"/>
            <a:ext cx="2019300" cy="3017400"/>
          </a:xfrm>
          <a:prstGeom prst="rect">
            <a:avLst/>
          </a:prstGeom>
          <a:noFill/>
          <a:ln>
            <a:noFill/>
          </a:ln>
        </p:spPr>
        <p:txBody>
          <a:bodyPr spcFirstLastPara="1" wrap="square" lIns="50800" tIns="25400" rIns="50800" bIns="25400" anchor="t" anchorCtr="0">
            <a:normAutofit/>
          </a:bodyPr>
          <a:lstStyle>
            <a:lvl1pPr marL="457200" lvl="0" indent="-330200" algn="l">
              <a:spcBef>
                <a:spcPts val="300"/>
              </a:spcBef>
              <a:spcAft>
                <a:spcPts val="0"/>
              </a:spcAft>
              <a:buClr>
                <a:schemeClr val="dk1"/>
              </a:buClr>
              <a:buSzPts val="1600"/>
              <a:buChar char="•"/>
              <a:defRPr sz="1600"/>
            </a:lvl1pPr>
            <a:lvl2pPr marL="914400" lvl="1" indent="-311150" algn="l">
              <a:spcBef>
                <a:spcPts val="300"/>
              </a:spcBef>
              <a:spcAft>
                <a:spcPts val="0"/>
              </a:spcAft>
              <a:buClr>
                <a:schemeClr val="dk1"/>
              </a:buClr>
              <a:buSzPts val="1300"/>
              <a:buChar char="–"/>
              <a:defRPr sz="1300"/>
            </a:lvl2pPr>
            <a:lvl3pPr marL="1371600" lvl="2" indent="-298450" algn="l">
              <a:spcBef>
                <a:spcPts val="200"/>
              </a:spcBef>
              <a:spcAft>
                <a:spcPts val="0"/>
              </a:spcAft>
              <a:buClr>
                <a:schemeClr val="dk1"/>
              </a:buClr>
              <a:buSzPts val="1100"/>
              <a:buChar char="•"/>
              <a:defRPr sz="1100"/>
            </a:lvl3pPr>
            <a:lvl4pPr marL="1828800" lvl="3" indent="-292100" algn="l">
              <a:spcBef>
                <a:spcPts val="200"/>
              </a:spcBef>
              <a:spcAft>
                <a:spcPts val="0"/>
              </a:spcAft>
              <a:buClr>
                <a:schemeClr val="dk1"/>
              </a:buClr>
              <a:buSzPts val="1000"/>
              <a:buChar char="–"/>
              <a:defRPr sz="1000"/>
            </a:lvl4pPr>
            <a:lvl5pPr marL="2286000" lvl="4" indent="-292100" algn="l">
              <a:spcBef>
                <a:spcPts val="200"/>
              </a:spcBef>
              <a:spcAft>
                <a:spcPts val="0"/>
              </a:spcAft>
              <a:buClr>
                <a:schemeClr val="dk1"/>
              </a:buClr>
              <a:buSzPts val="1000"/>
              <a:buChar char="»"/>
              <a:defRPr sz="1000"/>
            </a:lvl5pPr>
            <a:lvl6pPr marL="2743200" lvl="5" indent="-292100" algn="l">
              <a:spcBef>
                <a:spcPts val="200"/>
              </a:spcBef>
              <a:spcAft>
                <a:spcPts val="0"/>
              </a:spcAft>
              <a:buClr>
                <a:schemeClr val="dk1"/>
              </a:buClr>
              <a:buSzPts val="1000"/>
              <a:buChar char="•"/>
              <a:defRPr sz="1000"/>
            </a:lvl6pPr>
            <a:lvl7pPr marL="3200400" lvl="6" indent="-292100" algn="l">
              <a:spcBef>
                <a:spcPts val="200"/>
              </a:spcBef>
              <a:spcAft>
                <a:spcPts val="0"/>
              </a:spcAft>
              <a:buClr>
                <a:schemeClr val="dk1"/>
              </a:buClr>
              <a:buSzPts val="1000"/>
              <a:buChar char="•"/>
              <a:defRPr sz="1000"/>
            </a:lvl7pPr>
            <a:lvl8pPr marL="3657600" lvl="7" indent="-292100" algn="l">
              <a:spcBef>
                <a:spcPts val="200"/>
              </a:spcBef>
              <a:spcAft>
                <a:spcPts val="0"/>
              </a:spcAft>
              <a:buClr>
                <a:schemeClr val="dk1"/>
              </a:buClr>
              <a:buSzPts val="1000"/>
              <a:buChar char="•"/>
              <a:defRPr sz="1000"/>
            </a:lvl8pPr>
            <a:lvl9pPr marL="4114800" lvl="8" indent="-292100" algn="l">
              <a:spcBef>
                <a:spcPts val="200"/>
              </a:spcBef>
              <a:spcAft>
                <a:spcPts val="0"/>
              </a:spcAft>
              <a:buClr>
                <a:schemeClr val="dk1"/>
              </a:buClr>
              <a:buSzPts val="1000"/>
              <a:buChar char="•"/>
              <a:defRPr sz="1000"/>
            </a:lvl9pPr>
          </a:lstStyle>
          <a:p>
            <a:endParaRPr/>
          </a:p>
        </p:txBody>
      </p:sp>
      <p:sp>
        <p:nvSpPr>
          <p:cNvPr id="40" name="Google Shape;40;p6"/>
          <p:cNvSpPr txBox="1">
            <a:spLocks noGrp="1"/>
          </p:cNvSpPr>
          <p:nvPr>
            <p:ph type="body" idx="2"/>
          </p:nvPr>
        </p:nvSpPr>
        <p:spPr>
          <a:xfrm>
            <a:off x="2324100" y="1066800"/>
            <a:ext cx="2019300" cy="3017400"/>
          </a:xfrm>
          <a:prstGeom prst="rect">
            <a:avLst/>
          </a:prstGeom>
          <a:noFill/>
          <a:ln>
            <a:noFill/>
          </a:ln>
        </p:spPr>
        <p:txBody>
          <a:bodyPr spcFirstLastPara="1" wrap="square" lIns="50800" tIns="25400" rIns="50800" bIns="25400" anchor="t" anchorCtr="0">
            <a:normAutofit/>
          </a:bodyPr>
          <a:lstStyle>
            <a:lvl1pPr marL="457200" lvl="0" indent="-330200" algn="l">
              <a:spcBef>
                <a:spcPts val="300"/>
              </a:spcBef>
              <a:spcAft>
                <a:spcPts val="0"/>
              </a:spcAft>
              <a:buClr>
                <a:schemeClr val="dk1"/>
              </a:buClr>
              <a:buSzPts val="1600"/>
              <a:buChar char="•"/>
              <a:defRPr sz="1600"/>
            </a:lvl1pPr>
            <a:lvl2pPr marL="914400" lvl="1" indent="-311150" algn="l">
              <a:spcBef>
                <a:spcPts val="300"/>
              </a:spcBef>
              <a:spcAft>
                <a:spcPts val="0"/>
              </a:spcAft>
              <a:buClr>
                <a:schemeClr val="dk1"/>
              </a:buClr>
              <a:buSzPts val="1300"/>
              <a:buChar char="–"/>
              <a:defRPr sz="1300"/>
            </a:lvl2pPr>
            <a:lvl3pPr marL="1371600" lvl="2" indent="-298450" algn="l">
              <a:spcBef>
                <a:spcPts val="200"/>
              </a:spcBef>
              <a:spcAft>
                <a:spcPts val="0"/>
              </a:spcAft>
              <a:buClr>
                <a:schemeClr val="dk1"/>
              </a:buClr>
              <a:buSzPts val="1100"/>
              <a:buChar char="•"/>
              <a:defRPr sz="1100"/>
            </a:lvl3pPr>
            <a:lvl4pPr marL="1828800" lvl="3" indent="-292100" algn="l">
              <a:spcBef>
                <a:spcPts val="200"/>
              </a:spcBef>
              <a:spcAft>
                <a:spcPts val="0"/>
              </a:spcAft>
              <a:buClr>
                <a:schemeClr val="dk1"/>
              </a:buClr>
              <a:buSzPts val="1000"/>
              <a:buChar char="–"/>
              <a:defRPr sz="1000"/>
            </a:lvl4pPr>
            <a:lvl5pPr marL="2286000" lvl="4" indent="-292100" algn="l">
              <a:spcBef>
                <a:spcPts val="200"/>
              </a:spcBef>
              <a:spcAft>
                <a:spcPts val="0"/>
              </a:spcAft>
              <a:buClr>
                <a:schemeClr val="dk1"/>
              </a:buClr>
              <a:buSzPts val="1000"/>
              <a:buChar char="»"/>
              <a:defRPr sz="1000"/>
            </a:lvl5pPr>
            <a:lvl6pPr marL="2743200" lvl="5" indent="-292100" algn="l">
              <a:spcBef>
                <a:spcPts val="200"/>
              </a:spcBef>
              <a:spcAft>
                <a:spcPts val="0"/>
              </a:spcAft>
              <a:buClr>
                <a:schemeClr val="dk1"/>
              </a:buClr>
              <a:buSzPts val="1000"/>
              <a:buChar char="•"/>
              <a:defRPr sz="1000"/>
            </a:lvl6pPr>
            <a:lvl7pPr marL="3200400" lvl="6" indent="-292100" algn="l">
              <a:spcBef>
                <a:spcPts val="200"/>
              </a:spcBef>
              <a:spcAft>
                <a:spcPts val="0"/>
              </a:spcAft>
              <a:buClr>
                <a:schemeClr val="dk1"/>
              </a:buClr>
              <a:buSzPts val="1000"/>
              <a:buChar char="•"/>
              <a:defRPr sz="1000"/>
            </a:lvl7pPr>
            <a:lvl8pPr marL="3657600" lvl="7" indent="-292100" algn="l">
              <a:spcBef>
                <a:spcPts val="200"/>
              </a:spcBef>
              <a:spcAft>
                <a:spcPts val="0"/>
              </a:spcAft>
              <a:buClr>
                <a:schemeClr val="dk1"/>
              </a:buClr>
              <a:buSzPts val="1000"/>
              <a:buChar char="•"/>
              <a:defRPr sz="1000"/>
            </a:lvl8pPr>
            <a:lvl9pPr marL="4114800" lvl="8" indent="-292100" algn="l">
              <a:spcBef>
                <a:spcPts val="200"/>
              </a:spcBef>
              <a:spcAft>
                <a:spcPts val="0"/>
              </a:spcAft>
              <a:buClr>
                <a:schemeClr val="dk1"/>
              </a:buClr>
              <a:buSzPts val="1000"/>
              <a:buChar char="•"/>
              <a:defRPr sz="1000"/>
            </a:lvl9pPr>
          </a:lstStyle>
          <a:p>
            <a:endParaRPr/>
          </a:p>
        </p:txBody>
      </p:sp>
      <p:sp>
        <p:nvSpPr>
          <p:cNvPr id="41" name="Google Shape;41;p6"/>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42" name="Google Shape;42;p6"/>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43" name="Google Shape;43;p6"/>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blipFill>
          <a:blip r:embed="rId2">
            <a:alphaModFix/>
          </a:blip>
          <a:stretch>
            <a:fillRect/>
          </a:stretch>
        </a:blipFill>
        <a:effectLst/>
      </p:bgPr>
    </p:bg>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55" name="Google Shape;55;p8"/>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56" name="Google Shape;56;p8"/>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57" name="Google Shape;57;p8"/>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bg>
      <p:bgPr>
        <a:blipFill>
          <a:blip r:embed="rId2">
            <a:alphaModFix/>
          </a:blip>
          <a:stretch>
            <a:fillRect/>
          </a:stretch>
        </a:blipFill>
        <a:effectLst/>
      </p:bgPr>
    </p:bg>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228600" y="182033"/>
            <a:ext cx="1504200" cy="774600"/>
          </a:xfrm>
          <a:prstGeom prst="rect">
            <a:avLst/>
          </a:prstGeom>
          <a:noFill/>
          <a:ln>
            <a:noFill/>
          </a:ln>
        </p:spPr>
        <p:txBody>
          <a:bodyPr spcFirstLastPara="1" wrap="square" lIns="50800" tIns="25400" rIns="50800" bIns="25400" anchor="b" anchorCtr="0">
            <a:normAutofit/>
          </a:bodyPr>
          <a:lstStyle>
            <a:lvl1pPr lvl="0" algn="l">
              <a:spcBef>
                <a:spcPts val="0"/>
              </a:spcBef>
              <a:spcAft>
                <a:spcPts val="0"/>
              </a:spcAft>
              <a:buClr>
                <a:schemeClr val="dk1"/>
              </a:buClr>
              <a:buSzPts val="1100"/>
              <a:buFont typeface="Calibri"/>
              <a:buNone/>
              <a:defRPr sz="1100" b="1"/>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60" name="Google Shape;60;p9"/>
          <p:cNvSpPr txBox="1">
            <a:spLocks noGrp="1"/>
          </p:cNvSpPr>
          <p:nvPr>
            <p:ph type="body" idx="1"/>
          </p:nvPr>
        </p:nvSpPr>
        <p:spPr>
          <a:xfrm>
            <a:off x="1787525" y="182033"/>
            <a:ext cx="2556000" cy="3902100"/>
          </a:xfrm>
          <a:prstGeom prst="rect">
            <a:avLst/>
          </a:prstGeom>
          <a:noFill/>
          <a:ln>
            <a:noFill/>
          </a:ln>
        </p:spPr>
        <p:txBody>
          <a:bodyPr spcFirstLastPara="1" wrap="square" lIns="50800" tIns="25400" rIns="50800" bIns="25400" anchor="t" anchorCtr="0">
            <a:normAutofit/>
          </a:bodyPr>
          <a:lstStyle>
            <a:lvl1pPr marL="457200" lvl="0" indent="-342900" algn="l">
              <a:spcBef>
                <a:spcPts val="400"/>
              </a:spcBef>
              <a:spcAft>
                <a:spcPts val="0"/>
              </a:spcAft>
              <a:buClr>
                <a:schemeClr val="dk1"/>
              </a:buClr>
              <a:buSzPts val="1800"/>
              <a:buChar char="•"/>
              <a:defRPr sz="1800"/>
            </a:lvl1pPr>
            <a:lvl2pPr marL="914400" lvl="1" indent="-330200" algn="l">
              <a:spcBef>
                <a:spcPts val="300"/>
              </a:spcBef>
              <a:spcAft>
                <a:spcPts val="0"/>
              </a:spcAft>
              <a:buClr>
                <a:schemeClr val="dk1"/>
              </a:buClr>
              <a:buSzPts val="1600"/>
              <a:buChar char="–"/>
              <a:defRPr sz="1600"/>
            </a:lvl2pPr>
            <a:lvl3pPr marL="1371600" lvl="2" indent="-311150" algn="l">
              <a:spcBef>
                <a:spcPts val="300"/>
              </a:spcBef>
              <a:spcAft>
                <a:spcPts val="0"/>
              </a:spcAft>
              <a:buClr>
                <a:schemeClr val="dk1"/>
              </a:buClr>
              <a:buSzPts val="1300"/>
              <a:buChar char="•"/>
              <a:defRPr sz="1300"/>
            </a:lvl3pPr>
            <a:lvl4pPr marL="1828800" lvl="3" indent="-298450" algn="l">
              <a:spcBef>
                <a:spcPts val="200"/>
              </a:spcBef>
              <a:spcAft>
                <a:spcPts val="0"/>
              </a:spcAft>
              <a:buClr>
                <a:schemeClr val="dk1"/>
              </a:buClr>
              <a:buSzPts val="1100"/>
              <a:buChar char="–"/>
              <a:defRPr sz="1100"/>
            </a:lvl4pPr>
            <a:lvl5pPr marL="2286000" lvl="4" indent="-298450" algn="l">
              <a:spcBef>
                <a:spcPts val="200"/>
              </a:spcBef>
              <a:spcAft>
                <a:spcPts val="0"/>
              </a:spcAft>
              <a:buClr>
                <a:schemeClr val="dk1"/>
              </a:buClr>
              <a:buSzPts val="1100"/>
              <a:buChar char="»"/>
              <a:defRPr sz="1100"/>
            </a:lvl5pPr>
            <a:lvl6pPr marL="2743200" lvl="5" indent="-298450" algn="l">
              <a:spcBef>
                <a:spcPts val="200"/>
              </a:spcBef>
              <a:spcAft>
                <a:spcPts val="0"/>
              </a:spcAft>
              <a:buClr>
                <a:schemeClr val="dk1"/>
              </a:buClr>
              <a:buSzPts val="1100"/>
              <a:buChar char="•"/>
              <a:defRPr sz="1100"/>
            </a:lvl6pPr>
            <a:lvl7pPr marL="3200400" lvl="6" indent="-298450" algn="l">
              <a:spcBef>
                <a:spcPts val="200"/>
              </a:spcBef>
              <a:spcAft>
                <a:spcPts val="0"/>
              </a:spcAft>
              <a:buClr>
                <a:schemeClr val="dk1"/>
              </a:buClr>
              <a:buSzPts val="1100"/>
              <a:buChar char="•"/>
              <a:defRPr sz="1100"/>
            </a:lvl7pPr>
            <a:lvl8pPr marL="3657600" lvl="7" indent="-298450" algn="l">
              <a:spcBef>
                <a:spcPts val="200"/>
              </a:spcBef>
              <a:spcAft>
                <a:spcPts val="0"/>
              </a:spcAft>
              <a:buClr>
                <a:schemeClr val="dk1"/>
              </a:buClr>
              <a:buSzPts val="1100"/>
              <a:buChar char="•"/>
              <a:defRPr sz="1100"/>
            </a:lvl8pPr>
            <a:lvl9pPr marL="4114800" lvl="8" indent="-298450" algn="l">
              <a:spcBef>
                <a:spcPts val="200"/>
              </a:spcBef>
              <a:spcAft>
                <a:spcPts val="0"/>
              </a:spcAft>
              <a:buClr>
                <a:schemeClr val="dk1"/>
              </a:buClr>
              <a:buSzPts val="1100"/>
              <a:buChar char="•"/>
              <a:defRPr sz="1100"/>
            </a:lvl9pPr>
          </a:lstStyle>
          <a:p>
            <a:endParaRPr/>
          </a:p>
        </p:txBody>
      </p:sp>
      <p:sp>
        <p:nvSpPr>
          <p:cNvPr id="61" name="Google Shape;61;p9"/>
          <p:cNvSpPr txBox="1">
            <a:spLocks noGrp="1"/>
          </p:cNvSpPr>
          <p:nvPr>
            <p:ph type="body" idx="2"/>
          </p:nvPr>
        </p:nvSpPr>
        <p:spPr>
          <a:xfrm>
            <a:off x="228600" y="956733"/>
            <a:ext cx="1504200" cy="3127500"/>
          </a:xfrm>
          <a:prstGeom prst="rect">
            <a:avLst/>
          </a:prstGeom>
          <a:noFill/>
          <a:ln>
            <a:noFill/>
          </a:ln>
        </p:spPr>
        <p:txBody>
          <a:bodyPr spcFirstLastPara="1" wrap="square" lIns="50800" tIns="25400" rIns="50800" bIns="25400" anchor="t" anchorCtr="0">
            <a:normAutofit/>
          </a:bodyPr>
          <a:lstStyle>
            <a:lvl1pPr marL="457200" lvl="0" indent="-228600" algn="l">
              <a:spcBef>
                <a:spcPts val="200"/>
              </a:spcBef>
              <a:spcAft>
                <a:spcPts val="0"/>
              </a:spcAft>
              <a:buClr>
                <a:schemeClr val="dk1"/>
              </a:buClr>
              <a:buSzPts val="800"/>
              <a:buNone/>
              <a:defRPr sz="800"/>
            </a:lvl1pPr>
            <a:lvl2pPr marL="914400" lvl="1" indent="-228600" algn="l">
              <a:spcBef>
                <a:spcPts val="100"/>
              </a:spcBef>
              <a:spcAft>
                <a:spcPts val="0"/>
              </a:spcAft>
              <a:buClr>
                <a:schemeClr val="dk1"/>
              </a:buClr>
              <a:buSzPts val="700"/>
              <a:buNone/>
              <a:defRPr sz="700"/>
            </a:lvl2pPr>
            <a:lvl3pPr marL="1371600" lvl="2" indent="-228600" algn="l">
              <a:spcBef>
                <a:spcPts val="100"/>
              </a:spcBef>
              <a:spcAft>
                <a:spcPts val="0"/>
              </a:spcAft>
              <a:buClr>
                <a:schemeClr val="dk1"/>
              </a:buClr>
              <a:buSzPts val="600"/>
              <a:buNone/>
              <a:defRPr sz="600"/>
            </a:lvl3pPr>
            <a:lvl4pPr marL="1828800" lvl="3" indent="-228600" algn="l">
              <a:spcBef>
                <a:spcPts val="100"/>
              </a:spcBef>
              <a:spcAft>
                <a:spcPts val="0"/>
              </a:spcAft>
              <a:buClr>
                <a:schemeClr val="dk1"/>
              </a:buClr>
              <a:buSzPts val="500"/>
              <a:buNone/>
              <a:defRPr sz="500"/>
            </a:lvl4pPr>
            <a:lvl5pPr marL="2286000" lvl="4" indent="-228600" algn="l">
              <a:spcBef>
                <a:spcPts val="100"/>
              </a:spcBef>
              <a:spcAft>
                <a:spcPts val="0"/>
              </a:spcAft>
              <a:buClr>
                <a:schemeClr val="dk1"/>
              </a:buClr>
              <a:buSzPts val="500"/>
              <a:buNone/>
              <a:defRPr sz="500"/>
            </a:lvl5pPr>
            <a:lvl6pPr marL="2743200" lvl="5" indent="-228600" algn="l">
              <a:spcBef>
                <a:spcPts val="100"/>
              </a:spcBef>
              <a:spcAft>
                <a:spcPts val="0"/>
              </a:spcAft>
              <a:buClr>
                <a:schemeClr val="dk1"/>
              </a:buClr>
              <a:buSzPts val="500"/>
              <a:buNone/>
              <a:defRPr sz="500"/>
            </a:lvl6pPr>
            <a:lvl7pPr marL="3200400" lvl="6" indent="-228600" algn="l">
              <a:spcBef>
                <a:spcPts val="100"/>
              </a:spcBef>
              <a:spcAft>
                <a:spcPts val="0"/>
              </a:spcAft>
              <a:buClr>
                <a:schemeClr val="dk1"/>
              </a:buClr>
              <a:buSzPts val="500"/>
              <a:buNone/>
              <a:defRPr sz="500"/>
            </a:lvl7pPr>
            <a:lvl8pPr marL="3657600" lvl="7" indent="-228600" algn="l">
              <a:spcBef>
                <a:spcPts val="100"/>
              </a:spcBef>
              <a:spcAft>
                <a:spcPts val="0"/>
              </a:spcAft>
              <a:buClr>
                <a:schemeClr val="dk1"/>
              </a:buClr>
              <a:buSzPts val="500"/>
              <a:buNone/>
              <a:defRPr sz="500"/>
            </a:lvl8pPr>
            <a:lvl9pPr marL="4114800" lvl="8" indent="-228600" algn="l">
              <a:spcBef>
                <a:spcPts val="100"/>
              </a:spcBef>
              <a:spcAft>
                <a:spcPts val="0"/>
              </a:spcAft>
              <a:buClr>
                <a:schemeClr val="dk1"/>
              </a:buClr>
              <a:buSzPts val="500"/>
              <a:buNone/>
              <a:defRPr sz="500"/>
            </a:lvl9pPr>
          </a:lstStyle>
          <a:p>
            <a:endParaRPr/>
          </a:p>
        </p:txBody>
      </p:sp>
      <p:sp>
        <p:nvSpPr>
          <p:cNvPr id="62" name="Google Shape;62;p9"/>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63" name="Google Shape;63;p9"/>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64" name="Google Shape;64;p9"/>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96144" y="3200400"/>
            <a:ext cx="2743200" cy="377700"/>
          </a:xfrm>
          <a:prstGeom prst="rect">
            <a:avLst/>
          </a:prstGeom>
          <a:noFill/>
          <a:ln>
            <a:noFill/>
          </a:ln>
        </p:spPr>
        <p:txBody>
          <a:bodyPr spcFirstLastPara="1" wrap="square" lIns="50800" tIns="25400" rIns="50800" bIns="25400" anchor="b" anchorCtr="0">
            <a:normAutofit/>
          </a:bodyPr>
          <a:lstStyle>
            <a:lvl1pPr lvl="0" algn="l">
              <a:spcBef>
                <a:spcPts val="0"/>
              </a:spcBef>
              <a:spcAft>
                <a:spcPts val="0"/>
              </a:spcAft>
              <a:buClr>
                <a:schemeClr val="dk1"/>
              </a:buClr>
              <a:buSzPts val="1100"/>
              <a:buFont typeface="Calibri"/>
              <a:buNone/>
              <a:defRPr sz="1100" b="1"/>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67" name="Google Shape;67;p10"/>
          <p:cNvSpPr>
            <a:spLocks noGrp="1"/>
          </p:cNvSpPr>
          <p:nvPr>
            <p:ph type="pic" idx="2"/>
          </p:nvPr>
        </p:nvSpPr>
        <p:spPr>
          <a:xfrm>
            <a:off x="896144" y="408517"/>
            <a:ext cx="2743200" cy="2743200"/>
          </a:xfrm>
          <a:prstGeom prst="rect">
            <a:avLst/>
          </a:prstGeom>
          <a:noFill/>
          <a:ln>
            <a:noFill/>
          </a:ln>
        </p:spPr>
      </p:sp>
      <p:sp>
        <p:nvSpPr>
          <p:cNvPr id="68" name="Google Shape;68;p10"/>
          <p:cNvSpPr txBox="1">
            <a:spLocks noGrp="1"/>
          </p:cNvSpPr>
          <p:nvPr>
            <p:ph type="body" idx="1"/>
          </p:nvPr>
        </p:nvSpPr>
        <p:spPr>
          <a:xfrm>
            <a:off x="896144" y="3578225"/>
            <a:ext cx="2743200" cy="536700"/>
          </a:xfrm>
          <a:prstGeom prst="rect">
            <a:avLst/>
          </a:prstGeom>
          <a:noFill/>
          <a:ln>
            <a:noFill/>
          </a:ln>
        </p:spPr>
        <p:txBody>
          <a:bodyPr spcFirstLastPara="1" wrap="square" lIns="50800" tIns="25400" rIns="50800" bIns="25400" anchor="t" anchorCtr="0">
            <a:normAutofit/>
          </a:bodyPr>
          <a:lstStyle>
            <a:lvl1pPr marL="457200" lvl="0" indent="-228600" algn="l">
              <a:spcBef>
                <a:spcPts val="200"/>
              </a:spcBef>
              <a:spcAft>
                <a:spcPts val="0"/>
              </a:spcAft>
              <a:buClr>
                <a:schemeClr val="dk1"/>
              </a:buClr>
              <a:buSzPts val="800"/>
              <a:buNone/>
              <a:defRPr sz="800"/>
            </a:lvl1pPr>
            <a:lvl2pPr marL="914400" lvl="1" indent="-228600" algn="l">
              <a:spcBef>
                <a:spcPts val="100"/>
              </a:spcBef>
              <a:spcAft>
                <a:spcPts val="0"/>
              </a:spcAft>
              <a:buClr>
                <a:schemeClr val="dk1"/>
              </a:buClr>
              <a:buSzPts val="700"/>
              <a:buNone/>
              <a:defRPr sz="700"/>
            </a:lvl2pPr>
            <a:lvl3pPr marL="1371600" lvl="2" indent="-228600" algn="l">
              <a:spcBef>
                <a:spcPts val="100"/>
              </a:spcBef>
              <a:spcAft>
                <a:spcPts val="0"/>
              </a:spcAft>
              <a:buClr>
                <a:schemeClr val="dk1"/>
              </a:buClr>
              <a:buSzPts val="600"/>
              <a:buNone/>
              <a:defRPr sz="600"/>
            </a:lvl3pPr>
            <a:lvl4pPr marL="1828800" lvl="3" indent="-228600" algn="l">
              <a:spcBef>
                <a:spcPts val="100"/>
              </a:spcBef>
              <a:spcAft>
                <a:spcPts val="0"/>
              </a:spcAft>
              <a:buClr>
                <a:schemeClr val="dk1"/>
              </a:buClr>
              <a:buSzPts val="500"/>
              <a:buNone/>
              <a:defRPr sz="500"/>
            </a:lvl4pPr>
            <a:lvl5pPr marL="2286000" lvl="4" indent="-228600" algn="l">
              <a:spcBef>
                <a:spcPts val="100"/>
              </a:spcBef>
              <a:spcAft>
                <a:spcPts val="0"/>
              </a:spcAft>
              <a:buClr>
                <a:schemeClr val="dk1"/>
              </a:buClr>
              <a:buSzPts val="500"/>
              <a:buNone/>
              <a:defRPr sz="500"/>
            </a:lvl5pPr>
            <a:lvl6pPr marL="2743200" lvl="5" indent="-228600" algn="l">
              <a:spcBef>
                <a:spcPts val="100"/>
              </a:spcBef>
              <a:spcAft>
                <a:spcPts val="0"/>
              </a:spcAft>
              <a:buClr>
                <a:schemeClr val="dk1"/>
              </a:buClr>
              <a:buSzPts val="500"/>
              <a:buNone/>
              <a:defRPr sz="500"/>
            </a:lvl6pPr>
            <a:lvl7pPr marL="3200400" lvl="6" indent="-228600" algn="l">
              <a:spcBef>
                <a:spcPts val="100"/>
              </a:spcBef>
              <a:spcAft>
                <a:spcPts val="0"/>
              </a:spcAft>
              <a:buClr>
                <a:schemeClr val="dk1"/>
              </a:buClr>
              <a:buSzPts val="500"/>
              <a:buNone/>
              <a:defRPr sz="500"/>
            </a:lvl7pPr>
            <a:lvl8pPr marL="3657600" lvl="7" indent="-228600" algn="l">
              <a:spcBef>
                <a:spcPts val="100"/>
              </a:spcBef>
              <a:spcAft>
                <a:spcPts val="0"/>
              </a:spcAft>
              <a:buClr>
                <a:schemeClr val="dk1"/>
              </a:buClr>
              <a:buSzPts val="500"/>
              <a:buNone/>
              <a:defRPr sz="500"/>
            </a:lvl8pPr>
            <a:lvl9pPr marL="4114800" lvl="8" indent="-228600" algn="l">
              <a:spcBef>
                <a:spcPts val="100"/>
              </a:spcBef>
              <a:spcAft>
                <a:spcPts val="0"/>
              </a:spcAft>
              <a:buClr>
                <a:schemeClr val="dk1"/>
              </a:buClr>
              <a:buSzPts val="500"/>
              <a:buNone/>
              <a:defRPr sz="500"/>
            </a:lvl9pPr>
          </a:lstStyle>
          <a:p>
            <a:endParaRPr/>
          </a:p>
        </p:txBody>
      </p:sp>
      <p:sp>
        <p:nvSpPr>
          <p:cNvPr id="69" name="Google Shape;69;p10"/>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0" name="Google Shape;70;p10"/>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1" name="Google Shape;71;p10"/>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74" name="Google Shape;74;p11"/>
          <p:cNvSpPr txBox="1">
            <a:spLocks noGrp="1"/>
          </p:cNvSpPr>
          <p:nvPr>
            <p:ph type="body" idx="1"/>
          </p:nvPr>
        </p:nvSpPr>
        <p:spPr>
          <a:xfrm rot="5400000">
            <a:off x="777300" y="518100"/>
            <a:ext cx="3017400" cy="4114800"/>
          </a:xfrm>
          <a:prstGeom prst="rect">
            <a:avLst/>
          </a:prstGeom>
          <a:noFill/>
          <a:ln>
            <a:noFill/>
          </a:ln>
        </p:spPr>
        <p:txBody>
          <a:bodyPr spcFirstLastPara="1" wrap="square" lIns="50800" tIns="25400" rIns="50800" bIns="25400" anchor="t" anchorCtr="0">
            <a:normAutofit/>
          </a:bodyPr>
          <a:lstStyle>
            <a:lvl1pPr marL="457200" lvl="0" indent="-292100" algn="l">
              <a:spcBef>
                <a:spcPts val="200"/>
              </a:spcBef>
              <a:spcAft>
                <a:spcPts val="0"/>
              </a:spcAft>
              <a:buClr>
                <a:schemeClr val="dk1"/>
              </a:buClr>
              <a:buSzPts val="1000"/>
              <a:buChar char="•"/>
              <a:defRPr/>
            </a:lvl1pPr>
            <a:lvl2pPr marL="914400" lvl="1" indent="-292100" algn="l">
              <a:spcBef>
                <a:spcPts val="200"/>
              </a:spcBef>
              <a:spcAft>
                <a:spcPts val="0"/>
              </a:spcAft>
              <a:buClr>
                <a:schemeClr val="dk1"/>
              </a:buClr>
              <a:buSzPts val="1000"/>
              <a:buChar char="–"/>
              <a:defRPr/>
            </a:lvl2pPr>
            <a:lvl3pPr marL="1371600" lvl="2" indent="-292100" algn="l">
              <a:spcBef>
                <a:spcPts val="200"/>
              </a:spcBef>
              <a:spcAft>
                <a:spcPts val="0"/>
              </a:spcAft>
              <a:buClr>
                <a:schemeClr val="dk1"/>
              </a:buClr>
              <a:buSzPts val="1000"/>
              <a:buChar char="•"/>
              <a:defRPr/>
            </a:lvl3pPr>
            <a:lvl4pPr marL="1828800" lvl="3" indent="-292100" algn="l">
              <a:spcBef>
                <a:spcPts val="200"/>
              </a:spcBef>
              <a:spcAft>
                <a:spcPts val="0"/>
              </a:spcAft>
              <a:buClr>
                <a:schemeClr val="dk1"/>
              </a:buClr>
              <a:buSzPts val="1000"/>
              <a:buChar char="–"/>
              <a:defRPr/>
            </a:lvl4pPr>
            <a:lvl5pPr marL="2286000" lvl="4" indent="-292100" algn="l">
              <a:spcBef>
                <a:spcPts val="200"/>
              </a:spcBef>
              <a:spcAft>
                <a:spcPts val="0"/>
              </a:spcAft>
              <a:buClr>
                <a:schemeClr val="dk1"/>
              </a:buClr>
              <a:buSzPts val="1000"/>
              <a:buChar char="»"/>
              <a:defRPr/>
            </a:lvl5pPr>
            <a:lvl6pPr marL="2743200" lvl="5" indent="-292100" algn="l">
              <a:spcBef>
                <a:spcPts val="200"/>
              </a:spcBef>
              <a:spcAft>
                <a:spcPts val="0"/>
              </a:spcAft>
              <a:buClr>
                <a:schemeClr val="dk1"/>
              </a:buClr>
              <a:buSzPts val="1000"/>
              <a:buChar char="•"/>
              <a:defRPr/>
            </a:lvl6pPr>
            <a:lvl7pPr marL="3200400" lvl="6" indent="-292100" algn="l">
              <a:spcBef>
                <a:spcPts val="200"/>
              </a:spcBef>
              <a:spcAft>
                <a:spcPts val="0"/>
              </a:spcAft>
              <a:buClr>
                <a:schemeClr val="dk1"/>
              </a:buClr>
              <a:buSzPts val="1000"/>
              <a:buChar char="•"/>
              <a:defRPr/>
            </a:lvl7pPr>
            <a:lvl8pPr marL="3657600" lvl="7" indent="-292100" algn="l">
              <a:spcBef>
                <a:spcPts val="200"/>
              </a:spcBef>
              <a:spcAft>
                <a:spcPts val="0"/>
              </a:spcAft>
              <a:buClr>
                <a:schemeClr val="dk1"/>
              </a:buClr>
              <a:buSzPts val="1000"/>
              <a:buChar char="•"/>
              <a:defRPr/>
            </a:lvl8pPr>
            <a:lvl9pPr marL="4114800" lvl="8" indent="-292100" algn="l">
              <a:spcBef>
                <a:spcPts val="200"/>
              </a:spcBef>
              <a:spcAft>
                <a:spcPts val="0"/>
              </a:spcAft>
              <a:buClr>
                <a:schemeClr val="dk1"/>
              </a:buClr>
              <a:buSzPts val="1000"/>
              <a:buChar char="•"/>
              <a:defRPr/>
            </a:lvl9pPr>
          </a:lstStyle>
          <a:p>
            <a:endParaRPr/>
          </a:p>
        </p:txBody>
      </p:sp>
      <p:sp>
        <p:nvSpPr>
          <p:cNvPr id="75" name="Google Shape;75;p11"/>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6" name="Google Shape;76;p11"/>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7" name="Google Shape;77;p11"/>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marR="0" lvl="0" algn="ctr" rtl="0">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a:spcBef>
                <a:spcPts val="0"/>
              </a:spcBef>
              <a:spcAft>
                <a:spcPts val="0"/>
              </a:spcAft>
              <a:buSzPts val="800"/>
              <a:buNone/>
              <a:defRPr sz="1000"/>
            </a:lvl2pPr>
            <a:lvl3pPr lvl="2">
              <a:spcBef>
                <a:spcPts val="0"/>
              </a:spcBef>
              <a:spcAft>
                <a:spcPts val="0"/>
              </a:spcAft>
              <a:buSzPts val="800"/>
              <a:buNone/>
              <a:defRPr sz="1000"/>
            </a:lvl3pPr>
            <a:lvl4pPr lvl="3">
              <a:spcBef>
                <a:spcPts val="0"/>
              </a:spcBef>
              <a:spcAft>
                <a:spcPts val="0"/>
              </a:spcAft>
              <a:buSzPts val="800"/>
              <a:buNone/>
              <a:defRPr sz="1000"/>
            </a:lvl4pPr>
            <a:lvl5pPr lvl="4">
              <a:spcBef>
                <a:spcPts val="0"/>
              </a:spcBef>
              <a:spcAft>
                <a:spcPts val="0"/>
              </a:spcAft>
              <a:buSzPts val="800"/>
              <a:buNone/>
              <a:defRPr sz="1000"/>
            </a:lvl5pPr>
            <a:lvl6pPr lvl="5">
              <a:spcBef>
                <a:spcPts val="0"/>
              </a:spcBef>
              <a:spcAft>
                <a:spcPts val="0"/>
              </a:spcAft>
              <a:buSzPts val="800"/>
              <a:buNone/>
              <a:defRPr sz="1000"/>
            </a:lvl6pPr>
            <a:lvl7pPr lvl="6">
              <a:spcBef>
                <a:spcPts val="0"/>
              </a:spcBef>
              <a:spcAft>
                <a:spcPts val="0"/>
              </a:spcAft>
              <a:buSzPts val="800"/>
              <a:buNone/>
              <a:defRPr sz="1000"/>
            </a:lvl7pPr>
            <a:lvl8pPr lvl="7">
              <a:spcBef>
                <a:spcPts val="0"/>
              </a:spcBef>
              <a:spcAft>
                <a:spcPts val="0"/>
              </a:spcAft>
              <a:buSzPts val="800"/>
              <a:buNone/>
              <a:defRPr sz="1000"/>
            </a:lvl8pPr>
            <a:lvl9pPr lvl="8">
              <a:spcBef>
                <a:spcPts val="0"/>
              </a:spcBef>
              <a:spcAft>
                <a:spcPts val="0"/>
              </a:spcAft>
              <a:buSzPts val="800"/>
              <a:buNone/>
              <a:defRPr sz="1000"/>
            </a:lvl9pPr>
          </a:lstStyle>
          <a:p>
            <a:endParaRPr/>
          </a:p>
        </p:txBody>
      </p:sp>
      <p:sp>
        <p:nvSpPr>
          <p:cNvPr id="11" name="Google Shape;11;p1"/>
          <p:cNvSpPr txBox="1">
            <a:spLocks noGrp="1"/>
          </p:cNvSpPr>
          <p:nvPr>
            <p:ph type="body" idx="1"/>
          </p:nvPr>
        </p:nvSpPr>
        <p:spPr>
          <a:xfrm>
            <a:off x="228600" y="1066800"/>
            <a:ext cx="4114800" cy="3017400"/>
          </a:xfrm>
          <a:prstGeom prst="rect">
            <a:avLst/>
          </a:prstGeom>
          <a:noFill/>
          <a:ln>
            <a:noFill/>
          </a:ln>
        </p:spPr>
        <p:txBody>
          <a:bodyPr spcFirstLastPara="1" wrap="square" lIns="50800" tIns="25400" rIns="50800" bIns="25400" anchor="t" anchorCtr="0">
            <a:normAutofit/>
          </a:bodyPr>
          <a:lstStyle>
            <a:lvl1pPr marL="457200" marR="0" lvl="0" indent="-342900" algn="l" rtl="0">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1pPr>
            <a:lvl2pPr marL="914400" marR="0" lvl="1" indent="-330200" algn="l" rtl="0">
              <a:spcBef>
                <a:spcPts val="30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2pPr>
            <a:lvl3pPr marL="1371600" marR="0" lvl="2" indent="-311150" algn="l" rtl="0">
              <a:spcBef>
                <a:spcPts val="300"/>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3pPr>
            <a:lvl4pPr marL="1828800" marR="0" lvl="3"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4pPr>
            <a:lvl5pPr marL="2286000" marR="0" lvl="4"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5pPr>
            <a:lvl6pPr marL="2743200" marR="0" lvl="5"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6pPr>
            <a:lvl7pPr marL="3200400" marR="0" lvl="6"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7pPr>
            <a:lvl8pPr marL="3657600" marR="0" lvl="7"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8pPr>
            <a:lvl9pPr marL="4114800" marR="0" lvl="8"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marR="0" lvl="0" algn="l" rtl="0">
              <a:spcBef>
                <a:spcPts val="0"/>
              </a:spcBef>
              <a:spcAft>
                <a:spcPts val="0"/>
              </a:spcAft>
              <a:buSzPts val="800"/>
              <a:buNone/>
              <a:defRPr sz="7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marR="0" lvl="0" algn="ctr" rtl="0">
              <a:spcBef>
                <a:spcPts val="0"/>
              </a:spcBef>
              <a:spcAft>
                <a:spcPts val="0"/>
              </a:spcAft>
              <a:buSzPts val="800"/>
              <a:buNone/>
              <a:defRPr sz="7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marR="0" lvl="0" indent="0" algn="r" rtl="0">
              <a:spcBef>
                <a:spcPts val="0"/>
              </a:spcBef>
              <a:buNone/>
              <a:defRPr sz="700" b="0" i="0" u="none" strike="noStrike" cap="none">
                <a:solidFill>
                  <a:srgbClr val="888888"/>
                </a:solidFill>
                <a:latin typeface="Calibri"/>
                <a:ea typeface="Calibri"/>
                <a:cs typeface="Calibri"/>
                <a:sym typeface="Calibri"/>
              </a:defRPr>
            </a:lvl1pPr>
            <a:lvl2pPr marL="0" marR="0" lvl="1" indent="0" algn="r" rtl="0">
              <a:spcBef>
                <a:spcPts val="0"/>
              </a:spcBef>
              <a:buNone/>
              <a:defRPr sz="700" b="0" i="0" u="none" strike="noStrike" cap="none">
                <a:solidFill>
                  <a:srgbClr val="888888"/>
                </a:solidFill>
                <a:latin typeface="Calibri"/>
                <a:ea typeface="Calibri"/>
                <a:cs typeface="Calibri"/>
                <a:sym typeface="Calibri"/>
              </a:defRPr>
            </a:lvl2pPr>
            <a:lvl3pPr marL="0" marR="0" lvl="2" indent="0" algn="r" rtl="0">
              <a:spcBef>
                <a:spcPts val="0"/>
              </a:spcBef>
              <a:buNone/>
              <a:defRPr sz="700" b="0" i="0" u="none" strike="noStrike" cap="none">
                <a:solidFill>
                  <a:srgbClr val="888888"/>
                </a:solidFill>
                <a:latin typeface="Calibri"/>
                <a:ea typeface="Calibri"/>
                <a:cs typeface="Calibri"/>
                <a:sym typeface="Calibri"/>
              </a:defRPr>
            </a:lvl3pPr>
            <a:lvl4pPr marL="0" marR="0" lvl="3" indent="0" algn="r" rtl="0">
              <a:spcBef>
                <a:spcPts val="0"/>
              </a:spcBef>
              <a:buNone/>
              <a:defRPr sz="700" b="0" i="0" u="none" strike="noStrike" cap="none">
                <a:solidFill>
                  <a:srgbClr val="888888"/>
                </a:solidFill>
                <a:latin typeface="Calibri"/>
                <a:ea typeface="Calibri"/>
                <a:cs typeface="Calibri"/>
                <a:sym typeface="Calibri"/>
              </a:defRPr>
            </a:lvl4pPr>
            <a:lvl5pPr marL="0" marR="0" lvl="4" indent="0" algn="r" rtl="0">
              <a:spcBef>
                <a:spcPts val="0"/>
              </a:spcBef>
              <a:buNone/>
              <a:defRPr sz="700" b="0" i="0" u="none" strike="noStrike" cap="none">
                <a:solidFill>
                  <a:srgbClr val="888888"/>
                </a:solidFill>
                <a:latin typeface="Calibri"/>
                <a:ea typeface="Calibri"/>
                <a:cs typeface="Calibri"/>
                <a:sym typeface="Calibri"/>
              </a:defRPr>
            </a:lvl5pPr>
            <a:lvl6pPr marL="0" marR="0" lvl="5" indent="0" algn="r" rtl="0">
              <a:spcBef>
                <a:spcPts val="0"/>
              </a:spcBef>
              <a:buNone/>
              <a:defRPr sz="700" b="0" i="0" u="none" strike="noStrike" cap="none">
                <a:solidFill>
                  <a:srgbClr val="888888"/>
                </a:solidFill>
                <a:latin typeface="Calibri"/>
                <a:ea typeface="Calibri"/>
                <a:cs typeface="Calibri"/>
                <a:sym typeface="Calibri"/>
              </a:defRPr>
            </a:lvl6pPr>
            <a:lvl7pPr marL="0" marR="0" lvl="6" indent="0" algn="r" rtl="0">
              <a:spcBef>
                <a:spcPts val="0"/>
              </a:spcBef>
              <a:buNone/>
              <a:defRPr sz="700" b="0" i="0" u="none" strike="noStrike" cap="none">
                <a:solidFill>
                  <a:srgbClr val="888888"/>
                </a:solidFill>
                <a:latin typeface="Calibri"/>
                <a:ea typeface="Calibri"/>
                <a:cs typeface="Calibri"/>
                <a:sym typeface="Calibri"/>
              </a:defRPr>
            </a:lvl7pPr>
            <a:lvl8pPr marL="0" marR="0" lvl="7" indent="0" algn="r" rtl="0">
              <a:spcBef>
                <a:spcPts val="0"/>
              </a:spcBef>
              <a:buNone/>
              <a:defRPr sz="700" b="0" i="0" u="none" strike="noStrike" cap="none">
                <a:solidFill>
                  <a:srgbClr val="888888"/>
                </a:solidFill>
                <a:latin typeface="Calibri"/>
                <a:ea typeface="Calibri"/>
                <a:cs typeface="Calibri"/>
                <a:sym typeface="Calibri"/>
              </a:defRPr>
            </a:lvl8pPr>
            <a:lvl9pPr marL="0" marR="0" lvl="8" indent="0" algn="r" rtl="0">
              <a:spcBef>
                <a:spcPts val="0"/>
              </a:spcBef>
              <a:buNone/>
              <a:defRPr sz="7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hyperlink" Target="https://www.indistar.org/" TargetMode="External"/><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hyperlink" Target="http://www.dpi.state.nc.us/curriculum/" TargetMode="External"/><Relationship Id="rId2" Type="http://schemas.openxmlformats.org/officeDocument/2006/relationships/notesSlide" Target="../notesSlides/notesSlide19.xml"/><Relationship Id="rId1" Type="http://schemas.openxmlformats.org/officeDocument/2006/relationships/slideLayout" Target="../slideLayouts/slideLayout11.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www.ncpublicschools.org/succeeds/" TargetMode="External"/><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4"/>
          <p:cNvSpPr txBox="1"/>
          <p:nvPr/>
        </p:nvSpPr>
        <p:spPr>
          <a:xfrm>
            <a:off x="2079400" y="3389000"/>
            <a:ext cx="5448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96" name="Google Shape;96;p14"/>
          <p:cNvSpPr txBox="1"/>
          <p:nvPr/>
        </p:nvSpPr>
        <p:spPr>
          <a:xfrm>
            <a:off x="494775" y="3789200"/>
            <a:ext cx="8559000" cy="2500398"/>
          </a:xfrm>
          <a:prstGeom prst="rect">
            <a:avLst/>
          </a:prstGeom>
          <a:noFill/>
          <a:ln>
            <a:noFill/>
          </a:ln>
        </p:spPr>
        <p:txBody>
          <a:bodyPr spcFirstLastPara="1" wrap="square" lIns="91425" tIns="91425" rIns="91425" bIns="91425" anchor="t" anchorCtr="0">
            <a:spAutoFit/>
          </a:bodyPr>
          <a:lstStyle/>
          <a:p>
            <a:pPr marL="0" lvl="0" indent="0" algn="ctr" rtl="0">
              <a:lnSpc>
                <a:spcPct val="113958"/>
              </a:lnSpc>
              <a:spcBef>
                <a:spcPts val="0"/>
              </a:spcBef>
              <a:spcAft>
                <a:spcPts val="0"/>
              </a:spcAft>
              <a:buNone/>
            </a:pPr>
            <a:r>
              <a:rPr lang="en-US" sz="4800" dirty="0">
                <a:solidFill>
                  <a:schemeClr val="dk1"/>
                </a:solidFill>
                <a:latin typeface="Arial" panose="020B0604020202020204" pitchFamily="34" charset="0"/>
                <a:ea typeface="Avenir"/>
                <a:cs typeface="Arial" panose="020B0604020202020204" pitchFamily="34" charset="0"/>
                <a:sym typeface="Avenir"/>
              </a:rPr>
              <a:t>Martin Luther King Jr. Middle School    </a:t>
            </a:r>
            <a:endParaRPr sz="4800" dirty="0">
              <a:solidFill>
                <a:schemeClr val="dk1"/>
              </a:solidFill>
              <a:latin typeface="Arial" panose="020B0604020202020204" pitchFamily="34" charset="0"/>
              <a:ea typeface="Avenir"/>
              <a:cs typeface="Arial" panose="020B0604020202020204" pitchFamily="34" charset="0"/>
              <a:sym typeface="Avenir"/>
            </a:endParaRPr>
          </a:p>
          <a:p>
            <a:pPr marL="0" lvl="0" indent="0" algn="ctr" rtl="0">
              <a:lnSpc>
                <a:spcPct val="113958"/>
              </a:lnSpc>
              <a:spcBef>
                <a:spcPts val="0"/>
              </a:spcBef>
              <a:spcAft>
                <a:spcPts val="0"/>
              </a:spcAft>
              <a:buClr>
                <a:schemeClr val="lt1"/>
              </a:buClr>
              <a:buSzPts val="4800"/>
              <a:buFont typeface="Times New Roman"/>
              <a:buNone/>
            </a:pPr>
            <a:endParaRPr sz="3600" dirty="0">
              <a:solidFill>
                <a:schemeClr val="dk1"/>
              </a:solidFill>
              <a:latin typeface="Montserrat"/>
              <a:ea typeface="Montserrat"/>
              <a:cs typeface="Montserrat"/>
              <a:sym typeface="Montserrat"/>
            </a:endParaRPr>
          </a:p>
        </p:txBody>
      </p:sp>
      <p:sp>
        <p:nvSpPr>
          <p:cNvPr id="97" name="Google Shape;97;p14"/>
          <p:cNvSpPr txBox="1">
            <a:spLocks noGrp="1"/>
          </p:cNvSpPr>
          <p:nvPr>
            <p:ph type="sldNum" idx="12"/>
          </p:nvPr>
        </p:nvSpPr>
        <p:spPr>
          <a:xfrm>
            <a:off x="3276600" y="4237567"/>
            <a:ext cx="1066800" cy="243300"/>
          </a:xfrm>
          <a:prstGeom prst="rect">
            <a:avLst/>
          </a:prstGeom>
        </p:spPr>
        <p:txBody>
          <a:bodyPr spcFirstLastPara="1" wrap="square" lIns="50800" tIns="25400" rIns="50800" bIns="254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1</a:t>
            </a:fld>
            <a:endParaRPr sz="700">
              <a:solidFill>
                <a:srgbClr val="888888"/>
              </a:solidFill>
              <a:latin typeface="Calibri"/>
              <a:ea typeface="Calibri"/>
              <a:cs typeface="Calibri"/>
              <a:sym typeface="Calibri"/>
            </a:endParaRPr>
          </a:p>
        </p:txBody>
      </p:sp>
      <p:sp>
        <p:nvSpPr>
          <p:cNvPr id="98" name="Google Shape;98;p14"/>
          <p:cNvSpPr txBox="1"/>
          <p:nvPr/>
        </p:nvSpPr>
        <p:spPr>
          <a:xfrm>
            <a:off x="344475" y="306900"/>
            <a:ext cx="6162900" cy="1559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4"/>
          <p:cNvSpPr txBox="1"/>
          <p:nvPr/>
        </p:nvSpPr>
        <p:spPr>
          <a:xfrm>
            <a:off x="494775" y="175375"/>
            <a:ext cx="8559000" cy="2386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Font typeface="Arial"/>
              <a:buNone/>
            </a:pPr>
            <a:r>
              <a:rPr lang="en-US" sz="3700" dirty="0">
                <a:solidFill>
                  <a:schemeClr val="dk1"/>
                </a:solidFill>
                <a:latin typeface="Arial" panose="020B0604020202020204" pitchFamily="34" charset="0"/>
                <a:ea typeface="Avenir"/>
                <a:cs typeface="Arial" panose="020B0604020202020204" pitchFamily="34" charset="0"/>
                <a:sym typeface="Avenir"/>
              </a:rPr>
              <a:t>Welcome to the </a:t>
            </a:r>
            <a:br>
              <a:rPr lang="en-US" sz="3700" dirty="0">
                <a:solidFill>
                  <a:schemeClr val="dk1"/>
                </a:solidFill>
                <a:latin typeface="Arial" panose="020B0604020202020204" pitchFamily="34" charset="0"/>
                <a:ea typeface="Avenir"/>
                <a:cs typeface="Arial" panose="020B0604020202020204" pitchFamily="34" charset="0"/>
                <a:sym typeface="Avenir"/>
              </a:rPr>
            </a:br>
            <a:r>
              <a:rPr lang="en-US" sz="3700" dirty="0">
                <a:solidFill>
                  <a:schemeClr val="dk1"/>
                </a:solidFill>
                <a:latin typeface="Arial" panose="020B0604020202020204" pitchFamily="34" charset="0"/>
                <a:ea typeface="Avenir"/>
                <a:cs typeface="Arial" panose="020B0604020202020204" pitchFamily="34" charset="0"/>
                <a:sym typeface="Avenir"/>
              </a:rPr>
              <a:t>Title I Annual Meeting </a:t>
            </a:r>
            <a:endParaRPr sz="3700" dirty="0">
              <a:solidFill>
                <a:schemeClr val="dk1"/>
              </a:solidFill>
              <a:latin typeface="Arial" panose="020B0604020202020204" pitchFamily="34" charset="0"/>
              <a:ea typeface="Avenir"/>
              <a:cs typeface="Arial" panose="020B0604020202020204" pitchFamily="34" charset="0"/>
              <a:sym typeface="Avenir"/>
            </a:endParaRPr>
          </a:p>
          <a:p>
            <a:pPr marL="0" lvl="0" indent="0" algn="ctr" rtl="0">
              <a:spcBef>
                <a:spcPts val="0"/>
              </a:spcBef>
              <a:spcAft>
                <a:spcPts val="0"/>
              </a:spcAft>
              <a:buClr>
                <a:schemeClr val="dk1"/>
              </a:buClr>
              <a:buFont typeface="Arial"/>
              <a:buNone/>
            </a:pPr>
            <a:r>
              <a:rPr lang="en-US" sz="3700" dirty="0">
                <a:solidFill>
                  <a:schemeClr val="dk1"/>
                </a:solidFill>
                <a:latin typeface="Arial" panose="020B0604020202020204" pitchFamily="34" charset="0"/>
                <a:ea typeface="Avenir"/>
                <a:cs typeface="Arial" panose="020B0604020202020204" pitchFamily="34" charset="0"/>
                <a:sym typeface="Avenir"/>
              </a:rPr>
              <a:t>for Parents &amp; Families</a:t>
            </a:r>
            <a:br>
              <a:rPr lang="en-US" sz="3700" dirty="0">
                <a:solidFill>
                  <a:schemeClr val="dk1"/>
                </a:solidFill>
                <a:latin typeface="Arial" panose="020B0604020202020204" pitchFamily="34" charset="0"/>
                <a:ea typeface="Avenir"/>
                <a:cs typeface="Arial" panose="020B0604020202020204" pitchFamily="34" charset="0"/>
                <a:sym typeface="Avenir"/>
              </a:rPr>
            </a:br>
            <a:r>
              <a:rPr lang="en-US" sz="3700" dirty="0">
                <a:solidFill>
                  <a:schemeClr val="dk1"/>
                </a:solidFill>
                <a:latin typeface="Arial" panose="020B0604020202020204" pitchFamily="34" charset="0"/>
                <a:ea typeface="Avenir"/>
                <a:cs typeface="Arial" panose="020B0604020202020204" pitchFamily="34" charset="0"/>
                <a:sym typeface="Avenir"/>
              </a:rPr>
              <a:t>2025 - 2026</a:t>
            </a:r>
            <a:endParaRPr sz="3700" dirty="0">
              <a:solidFill>
                <a:schemeClr val="dk1"/>
              </a:solidFill>
              <a:latin typeface="Arial" panose="020B0604020202020204" pitchFamily="34" charset="0"/>
              <a:ea typeface="Avenir"/>
              <a:cs typeface="Arial" panose="020B0604020202020204" pitchFamily="34" charset="0"/>
              <a:sym typeface="Avenir"/>
            </a:endParaRPr>
          </a:p>
          <a:p>
            <a:pPr marL="0" lvl="0" indent="0" algn="ctr" rtl="0">
              <a:spcBef>
                <a:spcPts val="0"/>
              </a:spcBef>
              <a:spcAft>
                <a:spcPts val="0"/>
              </a:spcAft>
              <a:buClr>
                <a:schemeClr val="dk1"/>
              </a:buClr>
              <a:buFont typeface="Arial"/>
              <a:buNone/>
            </a:pPr>
            <a:endParaRPr sz="3700" dirty="0">
              <a:solidFill>
                <a:schemeClr val="lt1"/>
              </a:solidFill>
              <a:latin typeface="Avenir"/>
              <a:ea typeface="Avenir"/>
              <a:cs typeface="Avenir"/>
              <a:sym typeface="Avenir"/>
            </a:endParaRPr>
          </a:p>
          <a:p>
            <a:pPr marL="0" lvl="0" indent="0" algn="just" rtl="0">
              <a:lnSpc>
                <a:spcPct val="113958"/>
              </a:lnSpc>
              <a:spcBef>
                <a:spcPts val="0"/>
              </a:spcBef>
              <a:spcAft>
                <a:spcPts val="0"/>
              </a:spcAft>
              <a:buClr>
                <a:schemeClr val="dk1"/>
              </a:buClr>
              <a:buSzPts val="1100"/>
              <a:buFont typeface="Arial"/>
              <a:buNone/>
            </a:pPr>
            <a:endParaRPr sz="4500" b="1" dirty="0">
              <a:solidFill>
                <a:schemeClr val="lt1"/>
              </a:solidFill>
              <a:latin typeface="Avenir"/>
              <a:ea typeface="Avenir"/>
              <a:cs typeface="Avenir"/>
              <a:sym typeface="Aveni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3"/>
          <p:cNvSpPr txBox="1">
            <a:spLocks noGrp="1"/>
          </p:cNvSpPr>
          <p:nvPr>
            <p:ph type="title"/>
          </p:nvPr>
        </p:nvSpPr>
        <p:spPr>
          <a:xfrm>
            <a:off x="687150" y="1382232"/>
            <a:ext cx="7973400" cy="4327917"/>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rgbClr val="5B595A"/>
              </a:buClr>
              <a:buFont typeface="Arial"/>
              <a:buNone/>
            </a:pPr>
            <a:r>
              <a:rPr lang="en-US" sz="2400" dirty="0">
                <a:solidFill>
                  <a:schemeClr val="dk1"/>
                </a:solidFill>
                <a:latin typeface="Arial" panose="020B0604020202020204" pitchFamily="34" charset="0"/>
                <a:cs typeface="Arial" panose="020B0604020202020204" pitchFamily="34" charset="0"/>
              </a:rPr>
              <a:t>What is the CMS Parent and Family Engagement Policy?</a:t>
            </a:r>
            <a:endParaRPr sz="2400" dirty="0">
              <a:solidFill>
                <a:schemeClr val="dk1"/>
              </a:solidFill>
              <a:latin typeface="Arial" panose="020B0604020202020204" pitchFamily="34" charset="0"/>
              <a:cs typeface="Arial" panose="020B0604020202020204" pitchFamily="34" charset="0"/>
            </a:endParaRPr>
          </a:p>
          <a:p>
            <a:pPr marL="0" lvl="0" indent="0" algn="ctr" rtl="0">
              <a:lnSpc>
                <a:spcPct val="100000"/>
              </a:lnSpc>
              <a:spcBef>
                <a:spcPts val="0"/>
              </a:spcBef>
              <a:spcAft>
                <a:spcPts val="0"/>
              </a:spcAft>
              <a:buClr>
                <a:srgbClr val="5B595A"/>
              </a:buClr>
              <a:buFont typeface="Arial"/>
              <a:buNone/>
            </a:pPr>
            <a:endParaRPr sz="3000" dirty="0">
              <a:solidFill>
                <a:schemeClr val="dk1"/>
              </a:solidFill>
            </a:endParaRPr>
          </a:p>
          <a:p>
            <a:pPr marL="342900" lvl="0" indent="-330200" algn="l" rtl="0">
              <a:lnSpc>
                <a:spcPct val="100000"/>
              </a:lnSpc>
              <a:spcBef>
                <a:spcPts val="0"/>
              </a:spcBef>
              <a:spcAft>
                <a:spcPts val="0"/>
              </a:spcAft>
              <a:buClr>
                <a:schemeClr val="dk1"/>
              </a:buClr>
              <a:buSzPct val="100000"/>
              <a:buFont typeface="Avenir"/>
              <a:buChar char="●"/>
            </a:pPr>
            <a:r>
              <a:rPr lang="en-US" sz="2000" b="0" dirty="0">
                <a:solidFill>
                  <a:schemeClr val="dk1"/>
                </a:solidFill>
                <a:latin typeface="Arial" panose="020B0604020202020204" pitchFamily="34" charset="0"/>
                <a:cs typeface="Arial" panose="020B0604020202020204" pitchFamily="34" charset="0"/>
              </a:rPr>
              <a:t>This policy addresses how the district or LEA will implement the parent and family engagement requirements of the </a:t>
            </a:r>
            <a:r>
              <a:rPr lang="en-US" sz="2000" b="0" i="1" dirty="0">
                <a:solidFill>
                  <a:schemeClr val="dk1"/>
                </a:solidFill>
                <a:latin typeface="Arial" panose="020B0604020202020204" pitchFamily="34" charset="0"/>
                <a:cs typeface="Arial" panose="020B0604020202020204" pitchFamily="34" charset="0"/>
              </a:rPr>
              <a:t>Every Student Succeeds Act (ESSA).  </a:t>
            </a:r>
            <a:r>
              <a:rPr lang="en-US" sz="2000" b="0" dirty="0">
                <a:solidFill>
                  <a:schemeClr val="dk1"/>
                </a:solidFill>
                <a:latin typeface="Arial" panose="020B0604020202020204" pitchFamily="34" charset="0"/>
                <a:cs typeface="Arial" panose="020B0604020202020204" pitchFamily="34" charset="0"/>
              </a:rPr>
              <a:t>It includes the following:</a:t>
            </a:r>
            <a:endParaRPr sz="1400" b="0" dirty="0">
              <a:solidFill>
                <a:schemeClr val="dk1"/>
              </a:solidFill>
              <a:latin typeface="Arial" panose="020B0604020202020204" pitchFamily="34" charset="0"/>
              <a:cs typeface="Arial" panose="020B0604020202020204" pitchFamily="34" charset="0"/>
            </a:endParaRPr>
          </a:p>
          <a:p>
            <a:pPr marL="342900" lvl="0" indent="0" algn="l" rtl="0">
              <a:lnSpc>
                <a:spcPct val="100000"/>
              </a:lnSpc>
              <a:spcBef>
                <a:spcPts val="400"/>
              </a:spcBef>
              <a:spcAft>
                <a:spcPts val="0"/>
              </a:spcAft>
              <a:buClr>
                <a:schemeClr val="dk1"/>
              </a:buClr>
              <a:buSzPct val="55000"/>
              <a:buFont typeface="Arial"/>
              <a:buNone/>
            </a:pPr>
            <a:endParaRPr sz="2000" b="0" i="1" dirty="0">
              <a:solidFill>
                <a:schemeClr val="dk1"/>
              </a:solidFill>
              <a:latin typeface="Arial" panose="020B0604020202020204" pitchFamily="34" charset="0"/>
              <a:cs typeface="Arial" panose="020B0604020202020204" pitchFamily="34" charset="0"/>
            </a:endParaRPr>
          </a:p>
          <a:p>
            <a:pPr marL="742950" lvl="1" indent="-273050" algn="l" rtl="0">
              <a:spcBef>
                <a:spcPts val="400"/>
              </a:spcBef>
              <a:spcAft>
                <a:spcPts val="0"/>
              </a:spcAft>
              <a:buClr>
                <a:schemeClr val="dk1"/>
              </a:buClr>
              <a:buSzPct val="100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The district’s expectations for parents</a:t>
            </a:r>
            <a:endParaRPr dirty="0">
              <a:solidFill>
                <a:schemeClr val="dk1"/>
              </a:solidFill>
              <a:latin typeface="Arial" panose="020B0604020202020204" pitchFamily="34" charset="0"/>
              <a:ea typeface="Avenir"/>
              <a:cs typeface="Arial" panose="020B0604020202020204" pitchFamily="34" charset="0"/>
              <a:sym typeface="Avenir"/>
            </a:endParaRPr>
          </a:p>
          <a:p>
            <a:pPr marL="742950" lvl="1" indent="-273050" algn="l" rtl="0">
              <a:spcBef>
                <a:spcPts val="0"/>
              </a:spcBef>
              <a:spcAft>
                <a:spcPts val="0"/>
              </a:spcAft>
              <a:buClr>
                <a:schemeClr val="dk1"/>
              </a:buClr>
              <a:buSzPct val="100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How CMS will engage parents in decision-making</a:t>
            </a:r>
            <a:endParaRPr dirty="0">
              <a:solidFill>
                <a:schemeClr val="dk1"/>
              </a:solidFill>
              <a:latin typeface="Arial" panose="020B0604020202020204" pitchFamily="34" charset="0"/>
              <a:ea typeface="Avenir"/>
              <a:cs typeface="Arial" panose="020B0604020202020204" pitchFamily="34" charset="0"/>
              <a:sym typeface="Avenir"/>
            </a:endParaRPr>
          </a:p>
          <a:p>
            <a:pPr marL="742950" lvl="1" indent="-273050" algn="l" rtl="0">
              <a:spcBef>
                <a:spcPts val="0"/>
              </a:spcBef>
              <a:spcAft>
                <a:spcPts val="0"/>
              </a:spcAft>
              <a:buClr>
                <a:schemeClr val="dk1"/>
              </a:buClr>
              <a:buSzPct val="100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How the district will work to build the schools’ and parents’ capacities in the implementation of effective parent and family engagement activities to improve student academic achievement</a:t>
            </a:r>
            <a:endParaRPr dirty="0">
              <a:solidFill>
                <a:schemeClr val="dk1"/>
              </a:solidFill>
              <a:latin typeface="Arial" panose="020B0604020202020204" pitchFamily="34" charset="0"/>
              <a:ea typeface="Avenir"/>
              <a:cs typeface="Arial" panose="020B0604020202020204" pitchFamily="34" charset="0"/>
              <a:sym typeface="Avenir"/>
            </a:endParaRPr>
          </a:p>
          <a:p>
            <a:pPr marL="742950" lvl="0" indent="0" algn="l" rtl="0">
              <a:lnSpc>
                <a:spcPct val="100000"/>
              </a:lnSpc>
              <a:spcBef>
                <a:spcPts val="400"/>
              </a:spcBef>
              <a:spcAft>
                <a:spcPts val="0"/>
              </a:spcAft>
              <a:buClr>
                <a:schemeClr val="dk1"/>
              </a:buClr>
              <a:buSzPct val="55000"/>
              <a:buFont typeface="Arial"/>
              <a:buNone/>
            </a:pPr>
            <a:endParaRPr sz="2000" b="0" dirty="0">
              <a:solidFill>
                <a:schemeClr val="dk1"/>
              </a:solidFill>
              <a:latin typeface="Arial" panose="020B0604020202020204" pitchFamily="34" charset="0"/>
              <a:cs typeface="Arial" panose="020B0604020202020204" pitchFamily="34" charset="0"/>
            </a:endParaRPr>
          </a:p>
          <a:p>
            <a:pPr marL="342900" lvl="0" indent="-330200" algn="l" rtl="0">
              <a:lnSpc>
                <a:spcPct val="100000"/>
              </a:lnSpc>
              <a:spcBef>
                <a:spcPts val="400"/>
              </a:spcBef>
              <a:spcAft>
                <a:spcPts val="0"/>
              </a:spcAft>
              <a:buClr>
                <a:schemeClr val="dk1"/>
              </a:buClr>
              <a:buSzPct val="100000"/>
              <a:buFont typeface="Avenir"/>
              <a:buChar char="●"/>
            </a:pPr>
            <a:r>
              <a:rPr lang="en-US" sz="2000" b="0" dirty="0">
                <a:solidFill>
                  <a:schemeClr val="dk1"/>
                </a:solidFill>
                <a:latin typeface="Arial" panose="020B0604020202020204" pitchFamily="34" charset="0"/>
                <a:cs typeface="Arial" panose="020B0604020202020204" pitchFamily="34" charset="0"/>
              </a:rPr>
              <a:t>Parents and families in Title I schools have the right to be engaged in the review/evaluation of this annual policy</a:t>
            </a:r>
            <a:endParaRPr sz="1400" b="0" dirty="0">
              <a:solidFill>
                <a:schemeClr val="dk1"/>
              </a:solidFill>
              <a:latin typeface="Arial" panose="020B0604020202020204" pitchFamily="34" charset="0"/>
              <a:cs typeface="Arial" panose="020B0604020202020204" pitchFamily="34" charset="0"/>
            </a:endParaRPr>
          </a:p>
          <a:p>
            <a:pPr marL="0" lvl="0" indent="0" algn="ctr" rtl="0">
              <a:lnSpc>
                <a:spcPct val="100000"/>
              </a:lnSpc>
              <a:spcBef>
                <a:spcPts val="0"/>
              </a:spcBef>
              <a:spcAft>
                <a:spcPts val="0"/>
              </a:spcAft>
              <a:buClr>
                <a:srgbClr val="5B595A"/>
              </a:buClr>
              <a:buFont typeface="Arial"/>
              <a:buNone/>
            </a:pPr>
            <a:endParaRPr sz="3000" dirty="0">
              <a:solidFill>
                <a:schemeClr val="dk1"/>
              </a:solidFill>
            </a:endParaRPr>
          </a:p>
          <a:p>
            <a:pPr marL="0" lvl="0" indent="0" algn="l" rtl="0">
              <a:lnSpc>
                <a:spcPct val="100000"/>
              </a:lnSpc>
              <a:spcBef>
                <a:spcPts val="0"/>
              </a:spcBef>
              <a:spcAft>
                <a:spcPts val="0"/>
              </a:spcAft>
              <a:buClr>
                <a:srgbClr val="00B0F0"/>
              </a:buClr>
              <a:buSzPct val="77777"/>
              <a:buFont typeface="Montserrat"/>
              <a:buNone/>
            </a:pPr>
            <a:endParaRPr dirty="0">
              <a:solidFill>
                <a:srgbClr val="00AFD7"/>
              </a:solidFill>
            </a:endParaRPr>
          </a:p>
        </p:txBody>
      </p:sp>
      <p:sp>
        <p:nvSpPr>
          <p:cNvPr id="162" name="Google Shape;162;p23"/>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10</a:t>
            </a:fld>
            <a:endParaRPr/>
          </a:p>
        </p:txBody>
      </p:sp>
      <p:sp>
        <p:nvSpPr>
          <p:cNvPr id="163" name="Google Shape;163;p23"/>
          <p:cNvSpPr txBox="1"/>
          <p:nvPr/>
        </p:nvSpPr>
        <p:spPr>
          <a:xfrm>
            <a:off x="175375" y="1158650"/>
            <a:ext cx="8878200" cy="7029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1000"/>
              </a:spcBef>
              <a:spcAft>
                <a:spcPts val="0"/>
              </a:spcAft>
              <a:buClr>
                <a:schemeClr val="dk1"/>
              </a:buClr>
              <a:buSzPts val="2800"/>
              <a:buFont typeface="Arial"/>
              <a:buNone/>
            </a:pPr>
            <a:endParaRPr sz="2000">
              <a:solidFill>
                <a:srgbClr val="535758"/>
              </a:solidFill>
            </a:endParaRPr>
          </a:p>
          <a:p>
            <a:pPr marL="0" lvl="0" indent="0" algn="l" rtl="0">
              <a:spcBef>
                <a:spcPts val="20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4"/>
          <p:cNvSpPr txBox="1">
            <a:spLocks noGrp="1"/>
          </p:cNvSpPr>
          <p:nvPr>
            <p:ph type="title"/>
          </p:nvPr>
        </p:nvSpPr>
        <p:spPr>
          <a:xfrm>
            <a:off x="462325" y="1210725"/>
            <a:ext cx="8424600" cy="4306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sz="2500" dirty="0">
                <a:solidFill>
                  <a:schemeClr val="dk1"/>
                </a:solidFill>
                <a:latin typeface="Arial" panose="020B0604020202020204" pitchFamily="34" charset="0"/>
                <a:cs typeface="Arial" panose="020B0604020202020204" pitchFamily="34" charset="0"/>
              </a:rPr>
              <a:t>What is the School Improvement Plan/</a:t>
            </a:r>
            <a:r>
              <a:rPr lang="en-US" sz="2500" dirty="0" err="1">
                <a:solidFill>
                  <a:schemeClr val="dk1"/>
                </a:solidFill>
                <a:latin typeface="Arial" panose="020B0604020202020204" pitchFamily="34" charset="0"/>
                <a:cs typeface="Arial" panose="020B0604020202020204" pitchFamily="34" charset="0"/>
              </a:rPr>
              <a:t>NCStar</a:t>
            </a:r>
            <a:r>
              <a:rPr lang="en-US" sz="2500" dirty="0">
                <a:solidFill>
                  <a:schemeClr val="dk1"/>
                </a:solidFill>
                <a:latin typeface="Arial" panose="020B0604020202020204" pitchFamily="34" charset="0"/>
                <a:cs typeface="Arial" panose="020B0604020202020204" pitchFamily="34" charset="0"/>
              </a:rPr>
              <a:t> Plan?</a:t>
            </a:r>
            <a:endParaRPr sz="2500" dirty="0">
              <a:solidFill>
                <a:schemeClr val="dk1"/>
              </a:solidFill>
              <a:latin typeface="Arial" panose="020B0604020202020204" pitchFamily="34" charset="0"/>
              <a:cs typeface="Arial" panose="020B0604020202020204" pitchFamily="34" charset="0"/>
            </a:endParaRPr>
          </a:p>
          <a:p>
            <a:pPr marL="0" lvl="0" indent="0" algn="ctr" rtl="0">
              <a:lnSpc>
                <a:spcPct val="100000"/>
              </a:lnSpc>
              <a:spcBef>
                <a:spcPts val="0"/>
              </a:spcBef>
              <a:spcAft>
                <a:spcPts val="0"/>
              </a:spcAft>
              <a:buClr>
                <a:schemeClr val="dk1"/>
              </a:buClr>
              <a:buFont typeface="Arial"/>
              <a:buNone/>
            </a:pPr>
            <a:endParaRPr sz="2000" b="0" dirty="0">
              <a:solidFill>
                <a:schemeClr val="dk1"/>
              </a:solidFill>
              <a:latin typeface="Arial"/>
              <a:ea typeface="Arial"/>
              <a:cs typeface="Arial"/>
              <a:sym typeface="Arial"/>
            </a:endParaRPr>
          </a:p>
          <a:p>
            <a:pPr marL="0" lvl="0" indent="0" algn="ctr" rtl="0">
              <a:lnSpc>
                <a:spcPct val="100000"/>
              </a:lnSpc>
              <a:spcBef>
                <a:spcPts val="0"/>
              </a:spcBef>
              <a:spcAft>
                <a:spcPts val="0"/>
              </a:spcAft>
              <a:buClr>
                <a:schemeClr val="dk1"/>
              </a:buClr>
              <a:buFont typeface="Arial"/>
              <a:buNone/>
            </a:pPr>
            <a:r>
              <a:rPr lang="en-US" sz="1700" b="0" dirty="0">
                <a:solidFill>
                  <a:schemeClr val="dk1"/>
                </a:solidFill>
                <a:latin typeface="Arial" panose="020B0604020202020204" pitchFamily="34" charset="0"/>
                <a:cs typeface="Arial" panose="020B0604020202020204" pitchFamily="34" charset="0"/>
              </a:rPr>
              <a:t>The School Improvement Plan (SIP) is created in an online platform called </a:t>
            </a:r>
            <a:r>
              <a:rPr lang="en-US" sz="1700" b="0" dirty="0" err="1">
                <a:solidFill>
                  <a:schemeClr val="dk1"/>
                </a:solidFill>
                <a:latin typeface="Arial" panose="020B0604020202020204" pitchFamily="34" charset="0"/>
                <a:cs typeface="Arial" panose="020B0604020202020204" pitchFamily="34" charset="0"/>
              </a:rPr>
              <a:t>NCStar</a:t>
            </a:r>
            <a:r>
              <a:rPr lang="en-US" sz="1700" b="0" dirty="0">
                <a:solidFill>
                  <a:schemeClr val="dk1"/>
                </a:solidFill>
                <a:latin typeface="Arial" panose="020B0604020202020204" pitchFamily="34" charset="0"/>
                <a:cs typeface="Arial" panose="020B0604020202020204" pitchFamily="34" charset="0"/>
              </a:rPr>
              <a:t> and includes:</a:t>
            </a:r>
            <a:endParaRPr sz="1700" b="0" dirty="0">
              <a:solidFill>
                <a:schemeClr val="dk1"/>
              </a:solidFill>
              <a:latin typeface="Arial" panose="020B0604020202020204" pitchFamily="34" charset="0"/>
              <a:cs typeface="Arial" panose="020B0604020202020204" pitchFamily="34" charset="0"/>
            </a:endParaRPr>
          </a:p>
          <a:p>
            <a:pPr marL="342900" lvl="0" indent="0" algn="l" rtl="0">
              <a:lnSpc>
                <a:spcPct val="100000"/>
              </a:lnSpc>
              <a:spcBef>
                <a:spcPts val="0"/>
              </a:spcBef>
              <a:spcAft>
                <a:spcPts val="0"/>
              </a:spcAft>
              <a:buClr>
                <a:schemeClr val="dk1"/>
              </a:buClr>
              <a:buSzPts val="1100"/>
              <a:buFont typeface="Arial"/>
              <a:buNone/>
            </a:pPr>
            <a:endParaRPr sz="1700" b="0" dirty="0">
              <a:solidFill>
                <a:schemeClr val="dk1"/>
              </a:solidFill>
              <a:latin typeface="Arial" panose="020B0604020202020204" pitchFamily="34" charset="0"/>
              <a:cs typeface="Arial" panose="020B0604020202020204" pitchFamily="34" charset="0"/>
            </a:endParaRPr>
          </a:p>
          <a:p>
            <a:pPr marL="742950" lvl="1" indent="-266700" algn="l" rtl="0">
              <a:spcBef>
                <a:spcPts val="400"/>
              </a:spcBef>
              <a:spcAft>
                <a:spcPts val="0"/>
              </a:spcAft>
              <a:buClr>
                <a:schemeClr val="dk1"/>
              </a:buClr>
              <a:buSzPts val="1700"/>
              <a:buFont typeface="Avenir"/>
              <a:buChar char="○"/>
            </a:pPr>
            <a:r>
              <a:rPr lang="en-US" sz="1700" dirty="0">
                <a:solidFill>
                  <a:schemeClr val="dk1"/>
                </a:solidFill>
                <a:highlight>
                  <a:schemeClr val="lt1"/>
                </a:highlight>
                <a:latin typeface="Arial" panose="020B0604020202020204" pitchFamily="34" charset="0"/>
                <a:ea typeface="Avenir"/>
                <a:cs typeface="Arial" panose="020B0604020202020204" pitchFamily="34" charset="0"/>
                <a:sym typeface="Avenir"/>
              </a:rPr>
              <a:t>A Comprehensive Needs Assessment</a:t>
            </a:r>
            <a:endParaRPr sz="2100" dirty="0">
              <a:solidFill>
                <a:schemeClr val="dk1"/>
              </a:solidFill>
              <a:highlight>
                <a:schemeClr val="lt1"/>
              </a:highlight>
              <a:latin typeface="Arial" panose="020B0604020202020204" pitchFamily="34" charset="0"/>
              <a:ea typeface="Avenir"/>
              <a:cs typeface="Arial" panose="020B0604020202020204" pitchFamily="34" charset="0"/>
              <a:sym typeface="Avenir"/>
            </a:endParaRPr>
          </a:p>
          <a:p>
            <a:pPr marL="742950" lvl="1" indent="-266700" algn="l" rtl="0">
              <a:spcBef>
                <a:spcPts val="0"/>
              </a:spcBef>
              <a:spcAft>
                <a:spcPts val="0"/>
              </a:spcAft>
              <a:buClr>
                <a:schemeClr val="dk1"/>
              </a:buClr>
              <a:buSzPts val="1700"/>
              <a:buFont typeface="Avenir"/>
              <a:buChar char="○"/>
            </a:pPr>
            <a:r>
              <a:rPr lang="en-US" sz="1700" dirty="0">
                <a:solidFill>
                  <a:schemeClr val="dk1"/>
                </a:solidFill>
                <a:latin typeface="Arial" panose="020B0604020202020204" pitchFamily="34" charset="0"/>
                <a:ea typeface="Avenir"/>
                <a:cs typeface="Arial" panose="020B0604020202020204" pitchFamily="34" charset="0"/>
                <a:sym typeface="Avenir"/>
              </a:rPr>
              <a:t>Goals and Strategies to Address the Academic Needs of Students</a:t>
            </a:r>
            <a:endParaRPr sz="2100" dirty="0">
              <a:solidFill>
                <a:schemeClr val="dk1"/>
              </a:solidFill>
              <a:latin typeface="Arial" panose="020B0604020202020204" pitchFamily="34" charset="0"/>
              <a:ea typeface="Avenir"/>
              <a:cs typeface="Arial" panose="020B0604020202020204" pitchFamily="34" charset="0"/>
              <a:sym typeface="Avenir"/>
            </a:endParaRPr>
          </a:p>
          <a:p>
            <a:pPr marL="742950" lvl="1" indent="-266700" algn="l" rtl="0">
              <a:spcBef>
                <a:spcPts val="0"/>
              </a:spcBef>
              <a:spcAft>
                <a:spcPts val="0"/>
              </a:spcAft>
              <a:buClr>
                <a:schemeClr val="dk1"/>
              </a:buClr>
              <a:buSzPts val="1700"/>
              <a:buFont typeface="Avenir"/>
              <a:buChar char="○"/>
            </a:pPr>
            <a:r>
              <a:rPr lang="en-US" sz="1700" dirty="0">
                <a:solidFill>
                  <a:schemeClr val="dk1"/>
                </a:solidFill>
                <a:latin typeface="Arial" panose="020B0604020202020204" pitchFamily="34" charset="0"/>
                <a:ea typeface="Avenir"/>
                <a:cs typeface="Arial" panose="020B0604020202020204" pitchFamily="34" charset="0"/>
                <a:sym typeface="Avenir"/>
              </a:rPr>
              <a:t>Professional Development Needs</a:t>
            </a:r>
            <a:endParaRPr sz="2100" dirty="0">
              <a:solidFill>
                <a:schemeClr val="dk1"/>
              </a:solidFill>
              <a:latin typeface="Arial" panose="020B0604020202020204" pitchFamily="34" charset="0"/>
              <a:ea typeface="Avenir"/>
              <a:cs typeface="Arial" panose="020B0604020202020204" pitchFamily="34" charset="0"/>
              <a:sym typeface="Avenir"/>
            </a:endParaRPr>
          </a:p>
          <a:p>
            <a:pPr marL="742950" lvl="1" indent="-266700" algn="l" rtl="0">
              <a:spcBef>
                <a:spcPts val="0"/>
              </a:spcBef>
              <a:spcAft>
                <a:spcPts val="0"/>
              </a:spcAft>
              <a:buClr>
                <a:schemeClr val="dk1"/>
              </a:buClr>
              <a:buSzPts val="1700"/>
              <a:buFont typeface="Avenir"/>
              <a:buChar char="○"/>
            </a:pPr>
            <a:r>
              <a:rPr lang="en-US" sz="1700" dirty="0">
                <a:solidFill>
                  <a:schemeClr val="dk1"/>
                </a:solidFill>
                <a:latin typeface="Arial" panose="020B0604020202020204" pitchFamily="34" charset="0"/>
                <a:ea typeface="Avenir"/>
                <a:cs typeface="Arial" panose="020B0604020202020204" pitchFamily="34" charset="0"/>
                <a:sym typeface="Avenir"/>
              </a:rPr>
              <a:t>Coordination of Resources and Comprehensive Budget</a:t>
            </a:r>
            <a:endParaRPr sz="2100" dirty="0">
              <a:solidFill>
                <a:schemeClr val="dk1"/>
              </a:solidFill>
              <a:latin typeface="Arial" panose="020B0604020202020204" pitchFamily="34" charset="0"/>
              <a:ea typeface="Avenir"/>
              <a:cs typeface="Arial" panose="020B0604020202020204" pitchFamily="34" charset="0"/>
              <a:sym typeface="Avenir"/>
            </a:endParaRPr>
          </a:p>
          <a:p>
            <a:pPr marL="742950" lvl="1" indent="-266700" algn="l" rtl="0">
              <a:spcBef>
                <a:spcPts val="0"/>
              </a:spcBef>
              <a:spcAft>
                <a:spcPts val="0"/>
              </a:spcAft>
              <a:buClr>
                <a:schemeClr val="dk1"/>
              </a:buClr>
              <a:buSzPts val="1700"/>
              <a:buFont typeface="Avenir"/>
              <a:buChar char="○"/>
            </a:pPr>
            <a:r>
              <a:rPr lang="en-US" sz="1700" dirty="0">
                <a:solidFill>
                  <a:schemeClr val="dk1"/>
                </a:solidFill>
                <a:latin typeface="Arial" panose="020B0604020202020204" pitchFamily="34" charset="0"/>
                <a:ea typeface="Avenir"/>
                <a:cs typeface="Arial" panose="020B0604020202020204" pitchFamily="34" charset="0"/>
                <a:sym typeface="Avenir"/>
              </a:rPr>
              <a:t>The School’s Parent and Family Engagement Goals</a:t>
            </a:r>
            <a:endParaRPr sz="2100" dirty="0">
              <a:solidFill>
                <a:schemeClr val="dk1"/>
              </a:solidFill>
              <a:latin typeface="Arial" panose="020B0604020202020204" pitchFamily="34" charset="0"/>
              <a:ea typeface="Avenir"/>
              <a:cs typeface="Arial" panose="020B0604020202020204" pitchFamily="34" charset="0"/>
              <a:sym typeface="Avenir"/>
            </a:endParaRPr>
          </a:p>
          <a:p>
            <a:pPr marL="742950" lvl="0" indent="0" algn="l" rtl="0">
              <a:lnSpc>
                <a:spcPct val="100000"/>
              </a:lnSpc>
              <a:spcBef>
                <a:spcPts val="400"/>
              </a:spcBef>
              <a:spcAft>
                <a:spcPts val="0"/>
              </a:spcAft>
              <a:buClr>
                <a:schemeClr val="dk1"/>
              </a:buClr>
              <a:buSzPts val="1100"/>
              <a:buFont typeface="Arial"/>
              <a:buNone/>
            </a:pPr>
            <a:endParaRPr sz="1700" b="0" dirty="0">
              <a:solidFill>
                <a:schemeClr val="dk1"/>
              </a:solidFill>
              <a:latin typeface="Arial" panose="020B0604020202020204" pitchFamily="34" charset="0"/>
              <a:cs typeface="Arial" panose="020B0604020202020204" pitchFamily="34" charset="0"/>
            </a:endParaRPr>
          </a:p>
          <a:p>
            <a:pPr marL="342900" lvl="0" indent="-323850" algn="l" rtl="0">
              <a:lnSpc>
                <a:spcPct val="100000"/>
              </a:lnSpc>
              <a:spcBef>
                <a:spcPts val="400"/>
              </a:spcBef>
              <a:spcAft>
                <a:spcPts val="0"/>
              </a:spcAft>
              <a:buClr>
                <a:schemeClr val="dk1"/>
              </a:buClr>
              <a:buSzPts val="1700"/>
              <a:buFont typeface="Avenir"/>
              <a:buChar char="●"/>
            </a:pPr>
            <a:r>
              <a:rPr lang="en-US" sz="1700" b="0" dirty="0">
                <a:solidFill>
                  <a:schemeClr val="dk1"/>
                </a:solidFill>
                <a:latin typeface="Arial" panose="020B0604020202020204" pitchFamily="34" charset="0"/>
                <a:cs typeface="Arial" panose="020B0604020202020204" pitchFamily="34" charset="0"/>
              </a:rPr>
              <a:t>Parents of students at Title I schools have the right to be engaged in the development of this plan</a:t>
            </a:r>
            <a:endParaRPr sz="1700" b="0" dirty="0">
              <a:solidFill>
                <a:schemeClr val="dk1"/>
              </a:solidFill>
              <a:latin typeface="Arial" panose="020B0604020202020204" pitchFamily="34" charset="0"/>
              <a:cs typeface="Arial" panose="020B0604020202020204" pitchFamily="34" charset="0"/>
            </a:endParaRPr>
          </a:p>
          <a:p>
            <a:pPr marL="342900" lvl="0" indent="0" algn="l" rtl="0">
              <a:lnSpc>
                <a:spcPct val="100000"/>
              </a:lnSpc>
              <a:spcBef>
                <a:spcPts val="400"/>
              </a:spcBef>
              <a:spcAft>
                <a:spcPts val="0"/>
              </a:spcAft>
              <a:buNone/>
            </a:pPr>
            <a:endParaRPr sz="1700" b="0" dirty="0">
              <a:solidFill>
                <a:schemeClr val="dk1"/>
              </a:solidFill>
              <a:latin typeface="Arial" panose="020B0604020202020204" pitchFamily="34" charset="0"/>
              <a:cs typeface="Arial" panose="020B0604020202020204" pitchFamily="34" charset="0"/>
            </a:endParaRPr>
          </a:p>
          <a:p>
            <a:pPr marL="342900" lvl="0" indent="-279400" algn="l" rtl="0">
              <a:lnSpc>
                <a:spcPct val="100000"/>
              </a:lnSpc>
              <a:spcBef>
                <a:spcPts val="400"/>
              </a:spcBef>
              <a:spcAft>
                <a:spcPts val="0"/>
              </a:spcAft>
              <a:buClr>
                <a:schemeClr val="dk1"/>
              </a:buClr>
              <a:buSzPts val="1000"/>
              <a:buFont typeface="Avenir"/>
              <a:buChar char="●"/>
            </a:pPr>
            <a:r>
              <a:rPr lang="en-US" sz="1700" b="0" dirty="0">
                <a:solidFill>
                  <a:schemeClr val="dk1"/>
                </a:solidFill>
                <a:latin typeface="Arial" panose="020B0604020202020204" pitchFamily="34" charset="0"/>
                <a:cs typeface="Arial" panose="020B0604020202020204" pitchFamily="34" charset="0"/>
              </a:rPr>
              <a:t>Access the SIP on our website:  </a:t>
            </a:r>
            <a:r>
              <a:rPr lang="en-US" sz="1700" b="0" u="sng" dirty="0">
                <a:solidFill>
                  <a:schemeClr val="hlink"/>
                </a:solidFill>
                <a:latin typeface="Arial" panose="020B0604020202020204" pitchFamily="34" charset="0"/>
                <a:cs typeface="Arial" panose="020B0604020202020204" pitchFamily="34" charset="0"/>
                <a:hlinkClick r:id="rId3"/>
              </a:rPr>
              <a:t>https://martinlutherkingjrms.cmsk12.org/</a:t>
            </a:r>
            <a:endParaRPr sz="1300" u="sng" dirty="0">
              <a:solidFill>
                <a:schemeClr val="dk1"/>
              </a:solidFill>
              <a:latin typeface="Arial" panose="020B0604020202020204" pitchFamily="34" charset="0"/>
              <a:cs typeface="Arial" panose="020B0604020202020204" pitchFamily="34" charset="0"/>
            </a:endParaRPr>
          </a:p>
          <a:p>
            <a:pPr marL="342900" lvl="0" indent="-279400" algn="l" rtl="0">
              <a:lnSpc>
                <a:spcPct val="100000"/>
              </a:lnSpc>
              <a:spcBef>
                <a:spcPts val="0"/>
              </a:spcBef>
              <a:spcAft>
                <a:spcPts val="0"/>
              </a:spcAft>
              <a:buClr>
                <a:schemeClr val="dk1"/>
              </a:buClr>
              <a:buSzPts val="1000"/>
              <a:buFont typeface="Avenir"/>
              <a:buChar char="●"/>
            </a:pPr>
            <a:r>
              <a:rPr lang="en-US" sz="1300" u="sng" dirty="0">
                <a:solidFill>
                  <a:schemeClr val="dk1"/>
                </a:solidFill>
                <a:latin typeface="Arial" panose="020B0604020202020204" pitchFamily="34" charset="0"/>
                <a:cs typeface="Arial" panose="020B0604020202020204" pitchFamily="34" charset="0"/>
                <a:sym typeface="Avenir"/>
              </a:rPr>
              <a:t>User Name</a:t>
            </a:r>
            <a:r>
              <a:rPr lang="en-US" sz="1300" dirty="0">
                <a:solidFill>
                  <a:schemeClr val="dk1"/>
                </a:solidFill>
                <a:latin typeface="Arial" panose="020B0604020202020204" pitchFamily="34" charset="0"/>
                <a:cs typeface="Arial" panose="020B0604020202020204" pitchFamily="34" charset="0"/>
                <a:sym typeface="Avenir"/>
              </a:rPr>
              <a:t>: </a:t>
            </a:r>
            <a:r>
              <a:rPr lang="en-US" sz="1200" dirty="0">
                <a:solidFill>
                  <a:srgbClr val="262626"/>
                </a:solidFill>
                <a:highlight>
                  <a:srgbClr val="FFFFFF"/>
                </a:highlight>
                <a:latin typeface="Arial" panose="020B0604020202020204" pitchFamily="34" charset="0"/>
                <a:cs typeface="Arial" panose="020B0604020202020204" pitchFamily="34" charset="0"/>
              </a:rPr>
              <a:t>guests7085    </a:t>
            </a:r>
            <a:r>
              <a:rPr lang="en-US" sz="1300" u="sng" dirty="0">
                <a:solidFill>
                  <a:schemeClr val="dk1"/>
                </a:solidFill>
                <a:latin typeface="Arial" panose="020B0604020202020204" pitchFamily="34" charset="0"/>
                <a:cs typeface="Arial" panose="020B0604020202020204" pitchFamily="34" charset="0"/>
                <a:sym typeface="Avenir"/>
              </a:rPr>
              <a:t>Password</a:t>
            </a:r>
            <a:r>
              <a:rPr lang="en-US" sz="1300" dirty="0">
                <a:solidFill>
                  <a:schemeClr val="dk1"/>
                </a:solidFill>
                <a:latin typeface="Arial" panose="020B0604020202020204" pitchFamily="34" charset="0"/>
                <a:cs typeface="Arial" panose="020B0604020202020204" pitchFamily="34" charset="0"/>
                <a:sym typeface="Avenir"/>
              </a:rPr>
              <a:t>:</a:t>
            </a:r>
            <a:r>
              <a:rPr lang="en-US" sz="1300" dirty="0">
                <a:solidFill>
                  <a:srgbClr val="FF0000"/>
                </a:solidFill>
                <a:latin typeface="Arial" panose="020B0604020202020204" pitchFamily="34" charset="0"/>
                <a:cs typeface="Arial" panose="020B0604020202020204" pitchFamily="34" charset="0"/>
                <a:sym typeface="Avenir"/>
              </a:rPr>
              <a:t> </a:t>
            </a:r>
            <a:r>
              <a:rPr lang="en-US" sz="1200" dirty="0">
                <a:solidFill>
                  <a:srgbClr val="262626"/>
                </a:solidFill>
                <a:highlight>
                  <a:srgbClr val="FFFFFF"/>
                </a:highlight>
                <a:latin typeface="Arial" panose="020B0604020202020204" pitchFamily="34" charset="0"/>
                <a:cs typeface="Arial" panose="020B0604020202020204" pitchFamily="34" charset="0"/>
              </a:rPr>
              <a:t>guests7085</a:t>
            </a:r>
            <a:endParaRPr sz="2200" b="0" dirty="0">
              <a:solidFill>
                <a:srgbClr val="FF0000"/>
              </a:solidFill>
              <a:latin typeface="Arial" panose="020B0604020202020204" pitchFamily="34" charset="0"/>
              <a:cs typeface="Arial" panose="020B0604020202020204" pitchFamily="34" charset="0"/>
            </a:endParaRPr>
          </a:p>
          <a:p>
            <a:pPr marL="0" lvl="0" indent="0" algn="ctr" rtl="0">
              <a:lnSpc>
                <a:spcPct val="100000"/>
              </a:lnSpc>
              <a:spcBef>
                <a:spcPts val="0"/>
              </a:spcBef>
              <a:spcAft>
                <a:spcPts val="0"/>
              </a:spcAft>
              <a:buClr>
                <a:schemeClr val="dk1"/>
              </a:buClr>
              <a:buFont typeface="Arial"/>
              <a:buNone/>
            </a:pPr>
            <a:endParaRPr sz="3000" dirty="0">
              <a:solidFill>
                <a:schemeClr val="dk1"/>
              </a:solidFill>
              <a:latin typeface="Arial"/>
              <a:ea typeface="Arial"/>
              <a:cs typeface="Arial"/>
              <a:sym typeface="Arial"/>
            </a:endParaRPr>
          </a:p>
          <a:p>
            <a:pPr marL="0" lvl="0" indent="0" algn="ctr" rtl="0">
              <a:lnSpc>
                <a:spcPct val="100000"/>
              </a:lnSpc>
              <a:spcBef>
                <a:spcPts val="0"/>
              </a:spcBef>
              <a:spcAft>
                <a:spcPts val="0"/>
              </a:spcAft>
              <a:buClr>
                <a:schemeClr val="dk1"/>
              </a:buClr>
              <a:buFont typeface="Arial"/>
              <a:buNone/>
            </a:pPr>
            <a:endParaRPr sz="3000" dirty="0">
              <a:solidFill>
                <a:schemeClr val="dk1"/>
              </a:solidFill>
              <a:latin typeface="Arial"/>
              <a:ea typeface="Arial"/>
              <a:cs typeface="Arial"/>
              <a:sym typeface="Arial"/>
            </a:endParaRPr>
          </a:p>
        </p:txBody>
      </p:sp>
      <p:sp>
        <p:nvSpPr>
          <p:cNvPr id="170" name="Google Shape;170;p24"/>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5"/>
          <p:cNvSpPr txBox="1">
            <a:spLocks noGrp="1"/>
          </p:cNvSpPr>
          <p:nvPr>
            <p:ph type="title"/>
          </p:nvPr>
        </p:nvSpPr>
        <p:spPr>
          <a:xfrm>
            <a:off x="462325" y="0"/>
            <a:ext cx="8424600" cy="16137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sz="2800" dirty="0">
                <a:solidFill>
                  <a:schemeClr val="dk1"/>
                </a:solidFill>
                <a:latin typeface="Arial" panose="020B0604020202020204" pitchFamily="34" charset="0"/>
                <a:cs typeface="Arial" panose="020B0604020202020204" pitchFamily="34" charset="0"/>
              </a:rPr>
              <a:t>What is included in the School’s Parent and Family Engagement Policy?</a:t>
            </a:r>
            <a:endParaRPr sz="2800" dirty="0">
              <a:solidFill>
                <a:schemeClr val="dk1"/>
              </a:solidFill>
              <a:latin typeface="Arial" panose="020B0604020202020204" pitchFamily="34" charset="0"/>
              <a:cs typeface="Arial" panose="020B0604020202020204" pitchFamily="34" charset="0"/>
            </a:endParaRPr>
          </a:p>
          <a:p>
            <a:pPr marL="0" lvl="0" indent="0" algn="ctr" rtl="0">
              <a:lnSpc>
                <a:spcPct val="100000"/>
              </a:lnSpc>
              <a:spcBef>
                <a:spcPts val="0"/>
              </a:spcBef>
              <a:spcAft>
                <a:spcPts val="0"/>
              </a:spcAft>
              <a:buClr>
                <a:schemeClr val="dk1"/>
              </a:buClr>
              <a:buFont typeface="Arial"/>
              <a:buNone/>
            </a:pPr>
            <a:endParaRPr sz="2800" dirty="0">
              <a:solidFill>
                <a:schemeClr val="dk1"/>
              </a:solidFill>
              <a:latin typeface="Arial"/>
              <a:ea typeface="Arial"/>
              <a:cs typeface="Arial"/>
              <a:sym typeface="Arial"/>
            </a:endParaRPr>
          </a:p>
        </p:txBody>
      </p:sp>
      <p:sp>
        <p:nvSpPr>
          <p:cNvPr id="177" name="Google Shape;177;p25"/>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12</a:t>
            </a:fld>
            <a:endParaRPr/>
          </a:p>
        </p:txBody>
      </p:sp>
      <p:sp>
        <p:nvSpPr>
          <p:cNvPr id="178" name="Google Shape;178;p25"/>
          <p:cNvSpPr txBox="1"/>
          <p:nvPr/>
        </p:nvSpPr>
        <p:spPr>
          <a:xfrm>
            <a:off x="462325" y="1427700"/>
            <a:ext cx="8694000" cy="4797300"/>
          </a:xfrm>
          <a:prstGeom prst="rect">
            <a:avLst/>
          </a:prstGeom>
          <a:noFill/>
          <a:ln>
            <a:noFill/>
          </a:ln>
        </p:spPr>
        <p:txBody>
          <a:bodyPr spcFirstLastPara="1" wrap="square" lIns="91425" tIns="91425" rIns="91425" bIns="91425" anchor="ctr" anchorCtr="0">
            <a:spAutoFit/>
          </a:bodyPr>
          <a:lstStyle/>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This policy addresses how the school will implement the parent and family engagement requirements of the </a:t>
            </a:r>
            <a:r>
              <a:rPr lang="en-US" sz="2000" i="1" dirty="0">
                <a:solidFill>
                  <a:schemeClr val="dk1"/>
                </a:solidFill>
                <a:latin typeface="Arial" panose="020B0604020202020204" pitchFamily="34" charset="0"/>
                <a:ea typeface="Avenir"/>
                <a:cs typeface="Arial" panose="020B0604020202020204" pitchFamily="34" charset="0"/>
                <a:sym typeface="Avenir"/>
              </a:rPr>
              <a:t>Every Student Succeeds Act (ESSA).  </a:t>
            </a:r>
            <a:r>
              <a:rPr lang="en-US" sz="2000" dirty="0">
                <a:solidFill>
                  <a:schemeClr val="dk1"/>
                </a:solidFill>
                <a:latin typeface="Arial" panose="020B0604020202020204" pitchFamily="34" charset="0"/>
                <a:ea typeface="Avenir"/>
                <a:cs typeface="Arial" panose="020B0604020202020204" pitchFamily="34" charset="0"/>
                <a:sym typeface="Avenir"/>
              </a:rPr>
              <a:t>Components include the following:</a:t>
            </a: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0" algn="l" rtl="0">
              <a:spcBef>
                <a:spcPts val="0"/>
              </a:spcBef>
              <a:spcAft>
                <a:spcPts val="0"/>
              </a:spcAft>
              <a:buClr>
                <a:schemeClr val="dk1"/>
              </a:buClr>
              <a:buSzPts val="1100"/>
              <a:buFont typeface="Arial"/>
              <a:buNone/>
            </a:pPr>
            <a:endParaRPr sz="2000" dirty="0">
              <a:solidFill>
                <a:schemeClr val="dk1"/>
              </a:solidFill>
              <a:latin typeface="Arial" panose="020B0604020202020204" pitchFamily="34" charset="0"/>
              <a:ea typeface="Avenir"/>
              <a:cs typeface="Arial" panose="020B0604020202020204" pitchFamily="34" charset="0"/>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How parents can be engaged in decision-making and activities </a:t>
            </a:r>
            <a:endParaRPr sz="2400" dirty="0">
              <a:solidFill>
                <a:schemeClr val="dk1"/>
              </a:solidFill>
              <a:latin typeface="Arial" panose="020B0604020202020204" pitchFamily="34" charset="0"/>
              <a:ea typeface="Avenir"/>
              <a:cs typeface="Arial" panose="020B0604020202020204" pitchFamily="34" charset="0"/>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How parent and family engagement funds are being used</a:t>
            </a:r>
            <a:endParaRPr sz="2400" dirty="0">
              <a:solidFill>
                <a:schemeClr val="dk1"/>
              </a:solidFill>
              <a:latin typeface="Arial" panose="020B0604020202020204" pitchFamily="34" charset="0"/>
              <a:ea typeface="Avenir"/>
              <a:cs typeface="Arial" panose="020B0604020202020204" pitchFamily="34" charset="0"/>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How information and training will be provided to parents</a:t>
            </a:r>
            <a:endParaRPr sz="2400" dirty="0">
              <a:solidFill>
                <a:schemeClr val="dk1"/>
              </a:solidFill>
              <a:latin typeface="Arial" panose="020B0604020202020204" pitchFamily="34" charset="0"/>
              <a:ea typeface="Avenir"/>
              <a:cs typeface="Arial" panose="020B0604020202020204" pitchFamily="34" charset="0"/>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How the school will build capacity in parents and staff for strong parent and family engagement</a:t>
            </a:r>
            <a:endParaRPr sz="2400" dirty="0">
              <a:solidFill>
                <a:schemeClr val="dk1"/>
              </a:solidFill>
              <a:latin typeface="Arial" panose="020B0604020202020204" pitchFamily="34" charset="0"/>
              <a:ea typeface="Avenir"/>
              <a:cs typeface="Arial" panose="020B0604020202020204" pitchFamily="34" charset="0"/>
              <a:sym typeface="Avenir"/>
            </a:endParaRPr>
          </a:p>
          <a:p>
            <a:pPr marL="742950" lvl="0" indent="0" algn="l" rtl="0">
              <a:spcBef>
                <a:spcPts val="400"/>
              </a:spcBef>
              <a:spcAft>
                <a:spcPts val="0"/>
              </a:spcAft>
              <a:buClr>
                <a:schemeClr val="dk1"/>
              </a:buClr>
              <a:buSzPts val="1100"/>
              <a:buFont typeface="Arial"/>
              <a:buNone/>
            </a:pP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Parents of students at Title I schools have the right to be engaged in the development of the school’s Parent and Family Engagement Policy</a:t>
            </a:r>
            <a:endParaRPr sz="22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440"/>
              </a:spcBef>
              <a:spcAft>
                <a:spcPts val="0"/>
              </a:spcAft>
              <a:buClr>
                <a:schemeClr val="dk1"/>
              </a:buClr>
              <a:buFont typeface="Arial"/>
              <a:buNone/>
            </a:pPr>
            <a:endParaRPr sz="2200" dirty="0">
              <a:solidFill>
                <a:schemeClr val="dk1"/>
              </a:solidFill>
              <a:latin typeface="Avenir"/>
              <a:ea typeface="Avenir"/>
              <a:cs typeface="Avenir"/>
              <a:sym typeface="Avenir"/>
            </a:endParaRPr>
          </a:p>
          <a:p>
            <a:pPr marL="0" lvl="0" indent="0" algn="l" rtl="0">
              <a:spcBef>
                <a:spcPts val="0"/>
              </a:spcBef>
              <a:spcAft>
                <a:spcPts val="0"/>
              </a:spcAft>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6"/>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13</a:t>
            </a:fld>
            <a:endParaRPr/>
          </a:p>
        </p:txBody>
      </p:sp>
      <p:sp>
        <p:nvSpPr>
          <p:cNvPr id="184" name="Google Shape;184;p26"/>
          <p:cNvSpPr txBox="1"/>
          <p:nvPr/>
        </p:nvSpPr>
        <p:spPr>
          <a:xfrm>
            <a:off x="419625" y="275575"/>
            <a:ext cx="7963500" cy="138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Font typeface="Arial"/>
              <a:buNone/>
            </a:pPr>
            <a:r>
              <a:rPr lang="en-US" sz="3600" b="1" dirty="0">
                <a:solidFill>
                  <a:schemeClr val="dk1"/>
                </a:solidFill>
                <a:latin typeface="Arial" panose="020B0604020202020204" pitchFamily="34" charset="0"/>
                <a:ea typeface="Avenir"/>
                <a:cs typeface="Arial" panose="020B0604020202020204" pitchFamily="34" charset="0"/>
                <a:sym typeface="Avenir"/>
              </a:rPr>
              <a:t>What is the School Compact?</a:t>
            </a:r>
            <a:endParaRPr sz="3600" b="1" dirty="0">
              <a:solidFill>
                <a:schemeClr val="dk1"/>
              </a:solidFill>
              <a:latin typeface="Arial" panose="020B0604020202020204" pitchFamily="34" charset="0"/>
              <a:ea typeface="Avenir"/>
              <a:cs typeface="Arial" panose="020B0604020202020204" pitchFamily="34" charset="0"/>
              <a:sym typeface="Avenir"/>
            </a:endParaRPr>
          </a:p>
          <a:p>
            <a:pPr marL="0" lvl="0" indent="0" algn="l" rtl="0">
              <a:spcBef>
                <a:spcPts val="0"/>
              </a:spcBef>
              <a:spcAft>
                <a:spcPts val="0"/>
              </a:spcAft>
              <a:buNone/>
            </a:pPr>
            <a:endParaRPr dirty="0"/>
          </a:p>
        </p:txBody>
      </p:sp>
      <p:sp>
        <p:nvSpPr>
          <p:cNvPr id="185" name="Google Shape;185;p26"/>
          <p:cNvSpPr txBox="1"/>
          <p:nvPr/>
        </p:nvSpPr>
        <p:spPr>
          <a:xfrm>
            <a:off x="231725" y="1656775"/>
            <a:ext cx="8567700" cy="4384500"/>
          </a:xfrm>
          <a:prstGeom prst="rect">
            <a:avLst/>
          </a:prstGeom>
          <a:noFill/>
          <a:ln>
            <a:noFill/>
          </a:ln>
        </p:spPr>
        <p:txBody>
          <a:bodyPr spcFirstLastPara="1" wrap="square" lIns="91425" tIns="91425" rIns="91425" bIns="91425" anchor="t" anchorCtr="0">
            <a:noAutofit/>
          </a:bodyPr>
          <a:lstStyle/>
          <a:p>
            <a:pPr marL="457200" lvl="0" indent="-419100" algn="l" rtl="0">
              <a:spcBef>
                <a:spcPts val="0"/>
              </a:spcBef>
              <a:spcAft>
                <a:spcPts val="0"/>
              </a:spcAft>
              <a:buClr>
                <a:schemeClr val="dk1"/>
              </a:buClr>
              <a:buSzPts val="3000"/>
              <a:buFont typeface="Avenir"/>
              <a:buChar char="●"/>
            </a:pPr>
            <a:r>
              <a:rPr lang="en-US" sz="2800" dirty="0">
                <a:solidFill>
                  <a:schemeClr val="dk1"/>
                </a:solidFill>
                <a:latin typeface="Arial" panose="020B0604020202020204" pitchFamily="34" charset="0"/>
                <a:ea typeface="Avenir"/>
                <a:cs typeface="Arial" panose="020B0604020202020204" pitchFamily="34" charset="0"/>
                <a:sym typeface="Avenir"/>
              </a:rPr>
              <a:t>The compact is a commitment from the school, the parent/family, and the student, to share in the responsibility for improved academic achievement</a:t>
            </a:r>
            <a:endParaRPr sz="2800" dirty="0">
              <a:solidFill>
                <a:schemeClr val="dk1"/>
              </a:solidFill>
              <a:latin typeface="Arial" panose="020B0604020202020204" pitchFamily="34" charset="0"/>
              <a:ea typeface="Avenir"/>
              <a:cs typeface="Arial" panose="020B0604020202020204" pitchFamily="34" charset="0"/>
              <a:sym typeface="Avenir"/>
            </a:endParaRPr>
          </a:p>
          <a:p>
            <a:pPr marL="457200" lvl="0" indent="0" algn="l" rtl="0">
              <a:spcBef>
                <a:spcPts val="400"/>
              </a:spcBef>
              <a:spcAft>
                <a:spcPts val="0"/>
              </a:spcAft>
              <a:buClr>
                <a:schemeClr val="dk1"/>
              </a:buClr>
              <a:buSzPts val="1100"/>
              <a:buFont typeface="Arial"/>
              <a:buNone/>
            </a:pPr>
            <a:endParaRPr sz="2800" dirty="0">
              <a:solidFill>
                <a:schemeClr val="dk1"/>
              </a:solidFill>
              <a:latin typeface="Arial" panose="020B0604020202020204" pitchFamily="34" charset="0"/>
              <a:ea typeface="Avenir"/>
              <a:cs typeface="Arial" panose="020B0604020202020204" pitchFamily="34" charset="0"/>
              <a:sym typeface="Avenir"/>
            </a:endParaRPr>
          </a:p>
          <a:p>
            <a:pPr marL="457200" lvl="0" indent="-419100" algn="l" rtl="0">
              <a:spcBef>
                <a:spcPts val="400"/>
              </a:spcBef>
              <a:spcAft>
                <a:spcPts val="0"/>
              </a:spcAft>
              <a:buClr>
                <a:schemeClr val="dk1"/>
              </a:buClr>
              <a:buSzPts val="3000"/>
              <a:buFont typeface="Avenir"/>
              <a:buChar char="●"/>
            </a:pPr>
            <a:r>
              <a:rPr lang="en-US" sz="2800" dirty="0">
                <a:solidFill>
                  <a:schemeClr val="dk1"/>
                </a:solidFill>
                <a:latin typeface="Arial" panose="020B0604020202020204" pitchFamily="34" charset="0"/>
                <a:ea typeface="Avenir"/>
                <a:cs typeface="Arial" panose="020B0604020202020204" pitchFamily="34" charset="0"/>
                <a:sym typeface="Avenir"/>
              </a:rPr>
              <a:t>Parents and families of students in Title I schools have the right to be involved in the revision/review of the School Compact</a:t>
            </a:r>
            <a:endParaRPr sz="2800" dirty="0">
              <a:solidFill>
                <a:schemeClr val="dk1"/>
              </a:solidFill>
              <a:latin typeface="Arial" panose="020B0604020202020204" pitchFamily="34" charset="0"/>
              <a:ea typeface="Avenir"/>
              <a:cs typeface="Arial" panose="020B0604020202020204" pitchFamily="34" charset="0"/>
              <a:sym typeface="Avenir"/>
            </a:endParaRPr>
          </a:p>
          <a:p>
            <a:pPr marL="0" lvl="0" indent="0" algn="l" rtl="0">
              <a:spcBef>
                <a:spcPts val="0"/>
              </a:spcBef>
              <a:spcAft>
                <a:spcPts val="1000"/>
              </a:spcAft>
              <a:buClr>
                <a:schemeClr val="dk1"/>
              </a:buClr>
              <a:buSzPts val="1100"/>
              <a:buFont typeface="Arial"/>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7"/>
          <p:cNvSpPr txBox="1">
            <a:spLocks noGrp="1"/>
          </p:cNvSpPr>
          <p:nvPr>
            <p:ph type="title"/>
          </p:nvPr>
        </p:nvSpPr>
        <p:spPr>
          <a:xfrm>
            <a:off x="687150" y="210550"/>
            <a:ext cx="7973400" cy="14463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dirty="0">
                <a:solidFill>
                  <a:schemeClr val="dk1"/>
                </a:solidFill>
                <a:latin typeface="Arial" panose="020B0604020202020204" pitchFamily="34" charset="0"/>
                <a:cs typeface="Arial" panose="020B0604020202020204" pitchFamily="34" charset="0"/>
              </a:rPr>
              <a:t>Who are the parent leaders at my school?</a:t>
            </a:r>
            <a:endParaRPr dirty="0">
              <a:solidFill>
                <a:schemeClr val="dk1"/>
              </a:solidFill>
              <a:latin typeface="Arial" panose="020B0604020202020204" pitchFamily="34" charset="0"/>
              <a:cs typeface="Arial" panose="020B0604020202020204" pitchFamily="34" charset="0"/>
            </a:endParaRPr>
          </a:p>
          <a:p>
            <a:pPr marL="0" lvl="0" indent="0" algn="ctr" rtl="0">
              <a:lnSpc>
                <a:spcPct val="100000"/>
              </a:lnSpc>
              <a:spcBef>
                <a:spcPts val="0"/>
              </a:spcBef>
              <a:spcAft>
                <a:spcPts val="0"/>
              </a:spcAft>
              <a:buClr>
                <a:srgbClr val="00B0F0"/>
              </a:buClr>
              <a:buSzPts val="2520"/>
              <a:buFont typeface="Montserrat"/>
              <a:buNone/>
            </a:pPr>
            <a:endParaRPr sz="2800" dirty="0">
              <a:solidFill>
                <a:srgbClr val="00AFD7"/>
              </a:solidFill>
            </a:endParaRPr>
          </a:p>
        </p:txBody>
      </p:sp>
      <p:sp>
        <p:nvSpPr>
          <p:cNvPr id="191" name="Google Shape;191;p27"/>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14</a:t>
            </a:fld>
            <a:endParaRPr/>
          </a:p>
        </p:txBody>
      </p:sp>
      <p:sp>
        <p:nvSpPr>
          <p:cNvPr id="192" name="Google Shape;192;p27"/>
          <p:cNvSpPr txBox="1"/>
          <p:nvPr/>
        </p:nvSpPr>
        <p:spPr>
          <a:xfrm>
            <a:off x="344475" y="3450925"/>
            <a:ext cx="7327800" cy="1860000"/>
          </a:xfrm>
          <a:prstGeom prst="rect">
            <a:avLst/>
          </a:prstGeom>
          <a:noFill/>
          <a:ln>
            <a:noFill/>
          </a:ln>
        </p:spPr>
        <p:txBody>
          <a:bodyPr spcFirstLastPara="1" wrap="square" lIns="91425" tIns="91425" rIns="91425" bIns="91425" anchor="ctr" anchorCtr="0">
            <a:noAutofit/>
          </a:bodyPr>
          <a:lstStyle/>
          <a:p>
            <a:pPr marL="495300" lvl="0" indent="0" algn="l" rtl="0">
              <a:lnSpc>
                <a:spcPct val="106458"/>
              </a:lnSpc>
              <a:spcBef>
                <a:spcPts val="0"/>
              </a:spcBef>
              <a:spcAft>
                <a:spcPts val="0"/>
              </a:spcAft>
              <a:buClr>
                <a:schemeClr val="dk1"/>
              </a:buClr>
              <a:buSzPts val="2400"/>
              <a:buFont typeface="Arial"/>
              <a:buNone/>
            </a:pPr>
            <a:endParaRPr sz="2400">
              <a:solidFill>
                <a:srgbClr val="535758"/>
              </a:solidFill>
              <a:latin typeface="Avenir"/>
              <a:ea typeface="Avenir"/>
              <a:cs typeface="Avenir"/>
              <a:sym typeface="Avenir"/>
            </a:endParaRPr>
          </a:p>
          <a:p>
            <a:pPr marL="495300" lvl="0" indent="0" algn="l" rtl="0">
              <a:lnSpc>
                <a:spcPct val="106458"/>
              </a:lnSpc>
              <a:spcBef>
                <a:spcPts val="0"/>
              </a:spcBef>
              <a:spcAft>
                <a:spcPts val="0"/>
              </a:spcAft>
              <a:buClr>
                <a:schemeClr val="dk1"/>
              </a:buClr>
              <a:buSzPts val="2400"/>
              <a:buFont typeface="Arial"/>
              <a:buNone/>
            </a:pPr>
            <a:endParaRPr sz="2400">
              <a:solidFill>
                <a:srgbClr val="535758"/>
              </a:solidFill>
              <a:latin typeface="Avenir"/>
              <a:ea typeface="Avenir"/>
              <a:cs typeface="Avenir"/>
              <a:sym typeface="Avenir"/>
            </a:endParaRPr>
          </a:p>
          <a:p>
            <a:pPr marL="0" lvl="0" indent="0" algn="l" rtl="0">
              <a:spcBef>
                <a:spcPts val="0"/>
              </a:spcBef>
              <a:spcAft>
                <a:spcPts val="0"/>
              </a:spcAft>
              <a:buNone/>
            </a:pPr>
            <a:endParaRPr/>
          </a:p>
        </p:txBody>
      </p:sp>
      <p:sp>
        <p:nvSpPr>
          <p:cNvPr id="193" name="Google Shape;193;p27"/>
          <p:cNvSpPr txBox="1"/>
          <p:nvPr/>
        </p:nvSpPr>
        <p:spPr>
          <a:xfrm>
            <a:off x="837650" y="1566425"/>
            <a:ext cx="8318400" cy="1908184"/>
          </a:xfrm>
          <a:prstGeom prst="rect">
            <a:avLst/>
          </a:prstGeom>
          <a:noFill/>
          <a:ln>
            <a:noFill/>
          </a:ln>
        </p:spPr>
        <p:txBody>
          <a:bodyPr spcFirstLastPara="1" wrap="square" lIns="91425" tIns="91425" rIns="91425" bIns="91425" anchor="t" anchorCtr="0">
            <a:spAutoFit/>
          </a:bodyPr>
          <a:lstStyle/>
          <a:p>
            <a:pPr marL="342900" lvl="0" indent="-342900" algn="l" rtl="0">
              <a:spcBef>
                <a:spcPts val="0"/>
              </a:spcBef>
              <a:spcAft>
                <a:spcPts val="0"/>
              </a:spcAft>
              <a:buClr>
                <a:srgbClr val="FF0000"/>
              </a:buClr>
              <a:buFont typeface="Arial"/>
              <a:buNone/>
            </a:pPr>
            <a:r>
              <a:rPr lang="en-US" sz="2000" dirty="0">
                <a:solidFill>
                  <a:srgbClr val="FF0000"/>
                </a:solidFill>
              </a:rPr>
              <a:t>  </a:t>
            </a:r>
            <a:r>
              <a:rPr lang="en-US" sz="2000" b="1" dirty="0">
                <a:solidFill>
                  <a:srgbClr val="FF0000"/>
                </a:solidFill>
                <a:latin typeface="Avenir"/>
                <a:ea typeface="Avenir"/>
                <a:cs typeface="Avenir"/>
                <a:sym typeface="Avenir"/>
              </a:rPr>
              <a:t>	         		</a:t>
            </a:r>
            <a:endParaRPr sz="3000" dirty="0">
              <a:solidFill>
                <a:schemeClr val="dk1"/>
              </a:solidFill>
              <a:latin typeface="Avenir"/>
              <a:ea typeface="Avenir"/>
              <a:cs typeface="Avenir"/>
              <a:sym typeface="Avenir"/>
            </a:endParaRPr>
          </a:p>
          <a:p>
            <a:pPr marL="0" lvl="0" indent="0" algn="l" rtl="0">
              <a:spcBef>
                <a:spcPts val="400"/>
              </a:spcBef>
              <a:spcAft>
                <a:spcPts val="0"/>
              </a:spcAft>
              <a:buClr>
                <a:schemeClr val="dk1"/>
              </a:buClr>
              <a:buSzPts val="1100"/>
              <a:buFont typeface="Arial"/>
              <a:buNone/>
            </a:pPr>
            <a:endParaRPr sz="2000" dirty="0">
              <a:solidFill>
                <a:srgbClr val="FF0000"/>
              </a:solidFill>
              <a:latin typeface="Avenir"/>
              <a:ea typeface="Avenir"/>
              <a:cs typeface="Avenir"/>
              <a:sym typeface="Avenir"/>
            </a:endParaRPr>
          </a:p>
          <a:p>
            <a:pPr marL="0" lvl="0" indent="0" algn="l" rtl="0">
              <a:spcBef>
                <a:spcPts val="400"/>
              </a:spcBef>
              <a:spcAft>
                <a:spcPts val="0"/>
              </a:spcAft>
              <a:buClr>
                <a:schemeClr val="dk1"/>
              </a:buClr>
              <a:buSzPts val="1100"/>
              <a:buFont typeface="Arial"/>
              <a:buNone/>
            </a:pPr>
            <a:r>
              <a:rPr lang="en-US" sz="2400" b="1" u="sng" dirty="0">
                <a:solidFill>
                  <a:schemeClr val="dk1"/>
                </a:solidFill>
                <a:latin typeface="Arial" panose="020B0604020202020204" pitchFamily="34" charset="0"/>
                <a:ea typeface="Avenir"/>
                <a:cs typeface="Arial" panose="020B0604020202020204" pitchFamily="34" charset="0"/>
                <a:sym typeface="Avenir"/>
              </a:rPr>
              <a:t>Interpreter</a:t>
            </a:r>
            <a:r>
              <a:rPr lang="en-US" sz="2400" dirty="0">
                <a:solidFill>
                  <a:schemeClr val="dk1"/>
                </a:solidFill>
                <a:latin typeface="Arial" panose="020B0604020202020204" pitchFamily="34" charset="0"/>
                <a:ea typeface="Avenir"/>
                <a:cs typeface="Arial" panose="020B0604020202020204" pitchFamily="34" charset="0"/>
                <a:sym typeface="Avenir"/>
              </a:rPr>
              <a:t>: Carolina Camacho (bilingual Social Worker)</a:t>
            </a:r>
            <a:endParaRPr sz="2400" dirty="0">
              <a:solidFill>
                <a:schemeClr val="dk1"/>
              </a:solidFill>
              <a:latin typeface="Arial" panose="020B0604020202020204" pitchFamily="34" charset="0"/>
              <a:ea typeface="Avenir"/>
              <a:cs typeface="Arial" panose="020B0604020202020204" pitchFamily="34" charset="0"/>
              <a:sym typeface="Avenir"/>
            </a:endParaRPr>
          </a:p>
          <a:p>
            <a:pPr marL="0" lvl="0" indent="0" algn="l" rtl="0">
              <a:spcBef>
                <a:spcPts val="400"/>
              </a:spcBef>
              <a:spcAft>
                <a:spcPts val="0"/>
              </a:spcAft>
              <a:buClr>
                <a:schemeClr val="dk1"/>
              </a:buClr>
              <a:buSzPts val="1100"/>
              <a:buFont typeface="Arial"/>
              <a:buNone/>
            </a:pPr>
            <a:r>
              <a:rPr lang="en-US" sz="2400" b="1" u="sng" dirty="0">
                <a:solidFill>
                  <a:schemeClr val="dk1"/>
                </a:solidFill>
                <a:latin typeface="Arial" panose="020B0604020202020204" pitchFamily="34" charset="0"/>
                <a:ea typeface="Avenir"/>
                <a:cs typeface="Arial" panose="020B0604020202020204" pitchFamily="34" charset="0"/>
                <a:sym typeface="Avenir"/>
              </a:rPr>
              <a:t>School’s Title I Compliance Contact</a:t>
            </a:r>
            <a:r>
              <a:rPr lang="en-US" sz="2400" dirty="0">
                <a:solidFill>
                  <a:schemeClr val="dk1"/>
                </a:solidFill>
                <a:latin typeface="Arial" panose="020B0604020202020204" pitchFamily="34" charset="0"/>
                <a:ea typeface="Avenir"/>
                <a:cs typeface="Arial" panose="020B0604020202020204" pitchFamily="34" charset="0"/>
                <a:sym typeface="Avenir"/>
              </a:rPr>
              <a:t>: Natasha Miles    </a:t>
            </a:r>
            <a:endParaRPr sz="2400" dirty="0">
              <a:solidFill>
                <a:schemeClr val="dk1"/>
              </a:solidFill>
              <a:latin typeface="Arial" panose="020B0604020202020204" pitchFamily="34" charset="0"/>
              <a:ea typeface="Avenir"/>
              <a:cs typeface="Arial" panose="020B0604020202020204" pitchFamily="34" charset="0"/>
              <a:sym typeface="Avenir"/>
            </a:endParaRPr>
          </a:p>
          <a:p>
            <a:pPr marL="0" lvl="0" indent="0" algn="l" rtl="0">
              <a:spcBef>
                <a:spcPts val="0"/>
              </a:spcBef>
              <a:spcAft>
                <a:spcPts val="0"/>
              </a:spcAft>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8"/>
          <p:cNvSpPr txBox="1">
            <a:spLocks noGrp="1"/>
          </p:cNvSpPr>
          <p:nvPr>
            <p:ph type="title"/>
          </p:nvPr>
        </p:nvSpPr>
        <p:spPr>
          <a:xfrm>
            <a:off x="508000" y="254000"/>
            <a:ext cx="8152500" cy="1079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sz="3400" dirty="0">
                <a:solidFill>
                  <a:schemeClr val="dk1"/>
                </a:solidFill>
                <a:latin typeface="Arial" panose="020B0604020202020204" pitchFamily="34" charset="0"/>
                <a:cs typeface="Arial" panose="020B0604020202020204" pitchFamily="34" charset="0"/>
              </a:rPr>
              <a:t>Volunteer Opportunities</a:t>
            </a:r>
            <a:endParaRPr sz="3400" dirty="0">
              <a:solidFill>
                <a:schemeClr val="dk1"/>
              </a:solidFill>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Clr>
                <a:srgbClr val="00B0F0"/>
              </a:buClr>
              <a:buSzPts val="2520"/>
              <a:buFont typeface="Montserrat"/>
              <a:buNone/>
            </a:pPr>
            <a:endParaRPr sz="2800" dirty="0">
              <a:solidFill>
                <a:srgbClr val="00AFD7"/>
              </a:solidFill>
            </a:endParaRPr>
          </a:p>
        </p:txBody>
      </p:sp>
      <p:sp>
        <p:nvSpPr>
          <p:cNvPr id="199" name="Google Shape;199;p28"/>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15</a:t>
            </a:fld>
            <a:endParaRPr/>
          </a:p>
        </p:txBody>
      </p:sp>
      <p:sp>
        <p:nvSpPr>
          <p:cNvPr id="200" name="Google Shape;200;p28"/>
          <p:cNvSpPr txBox="1"/>
          <p:nvPr/>
        </p:nvSpPr>
        <p:spPr>
          <a:xfrm>
            <a:off x="344475" y="1240725"/>
            <a:ext cx="7327800" cy="468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dirty="0">
              <a:solidFill>
                <a:schemeClr val="dk1"/>
              </a:solidFill>
              <a:latin typeface="Avenir"/>
              <a:ea typeface="Avenir"/>
              <a:cs typeface="Avenir"/>
              <a:sym typeface="Avenir"/>
            </a:endParaRPr>
          </a:p>
          <a:p>
            <a:pPr marL="0" lvl="0" indent="0" algn="l" rtl="0">
              <a:spcBef>
                <a:spcPts val="0"/>
              </a:spcBef>
              <a:spcAft>
                <a:spcPts val="0"/>
              </a:spcAft>
              <a:buNone/>
            </a:pPr>
            <a:endParaRPr sz="2000" b="1" dirty="0">
              <a:solidFill>
                <a:schemeClr val="dk1"/>
              </a:solidFill>
              <a:latin typeface="Avenir"/>
              <a:ea typeface="Avenir"/>
              <a:cs typeface="Avenir"/>
              <a:sym typeface="Avenir"/>
            </a:endParaRPr>
          </a:p>
          <a:p>
            <a:pPr marL="0" lvl="0" indent="0" algn="l" rtl="0">
              <a:spcBef>
                <a:spcPts val="0"/>
              </a:spcBef>
              <a:spcAft>
                <a:spcPts val="0"/>
              </a:spcAft>
              <a:buNone/>
            </a:pPr>
            <a:endParaRPr sz="2000" b="1" dirty="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Join parent leadership groups such as PTA</a:t>
            </a:r>
            <a:endParaRPr sz="2000" dirty="0">
              <a:solidFill>
                <a:schemeClr val="dk1"/>
              </a:solidFill>
              <a:latin typeface="+mn-lt"/>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Become a member of the School Improvement Team and/or attend meetings </a:t>
            </a:r>
            <a:endParaRPr sz="2000" dirty="0">
              <a:solidFill>
                <a:schemeClr val="dk1"/>
              </a:solidFill>
              <a:latin typeface="+mn-lt"/>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Volunteer to contact other parents/families regarding important school information  </a:t>
            </a:r>
            <a:endParaRPr sz="2000" dirty="0">
              <a:solidFill>
                <a:schemeClr val="dk1"/>
              </a:solidFill>
              <a:highlight>
                <a:srgbClr val="FFFF00"/>
              </a:highlight>
              <a:latin typeface="+mn-lt"/>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Attend academic events occurring at your child’s school </a:t>
            </a:r>
            <a:endParaRPr sz="2000" dirty="0">
              <a:solidFill>
                <a:schemeClr val="dk1"/>
              </a:solidFill>
              <a:latin typeface="+mn-lt"/>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Participate in opportunities that support school activities</a:t>
            </a:r>
            <a:endParaRPr sz="2000" dirty="0">
              <a:solidFill>
                <a:schemeClr val="dk1"/>
              </a:solidFill>
              <a:latin typeface="+mn-lt"/>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Support Teacher appreciation activities</a:t>
            </a:r>
            <a:endParaRPr sz="2000" dirty="0">
              <a:solidFill>
                <a:schemeClr val="dk1"/>
              </a:solidFill>
              <a:latin typeface="+mn-lt"/>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Attend parent conferences</a:t>
            </a:r>
            <a:endParaRPr sz="2000" dirty="0">
              <a:solidFill>
                <a:schemeClr val="dk1"/>
              </a:solidFill>
              <a:latin typeface="+mn-lt"/>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Tutor students</a:t>
            </a:r>
            <a:endParaRPr sz="2000" dirty="0">
              <a:solidFill>
                <a:schemeClr val="dk1"/>
              </a:solidFill>
              <a:latin typeface="+mn-lt"/>
              <a:ea typeface="Avenir"/>
              <a:cs typeface="Arial" panose="020B0604020202020204" pitchFamily="34" charset="0"/>
              <a:sym typeface="Avenir"/>
            </a:endParaRPr>
          </a:p>
          <a:p>
            <a:pPr marL="342900" lvl="0" indent="-34290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rial" panose="020B0604020202020204" pitchFamily="34" charset="0"/>
                <a:sym typeface="Avenir"/>
              </a:rPr>
              <a:t>Please call Niger Spears at 980.343.0698  to learn about volunteer opportunities</a:t>
            </a:r>
            <a:endParaRPr sz="2000" dirty="0">
              <a:solidFill>
                <a:schemeClr val="dk1"/>
              </a:solidFill>
              <a:latin typeface="+mn-lt"/>
              <a:ea typeface="Avenir"/>
              <a:cs typeface="Arial" panose="020B0604020202020204" pitchFamily="34" charset="0"/>
              <a:sym typeface="Avenir"/>
            </a:endParaRPr>
          </a:p>
          <a:p>
            <a:pPr marL="0" lvl="0" indent="0" algn="l" rtl="0">
              <a:lnSpc>
                <a:spcPct val="90000"/>
              </a:lnSpc>
              <a:spcBef>
                <a:spcPts val="1000"/>
              </a:spcBef>
              <a:spcAft>
                <a:spcPts val="0"/>
              </a:spcAft>
              <a:buClr>
                <a:schemeClr val="dk1"/>
              </a:buClr>
              <a:buSzPts val="1100"/>
              <a:buFont typeface="Arial"/>
              <a:buNone/>
            </a:pPr>
            <a:endParaRPr sz="2000" dirty="0">
              <a:solidFill>
                <a:srgbClr val="535758"/>
              </a:solidFill>
              <a:latin typeface="+mn-lt"/>
              <a:ea typeface="Avenir"/>
              <a:cs typeface="Avenir"/>
              <a:sym typeface="Avenir"/>
            </a:endParaRPr>
          </a:p>
          <a:p>
            <a:pPr marL="0" lvl="0" indent="0" algn="l" rtl="0">
              <a:spcBef>
                <a:spcPts val="0"/>
              </a:spcBef>
              <a:spcAft>
                <a:spcPts val="0"/>
              </a:spcAft>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9"/>
          <p:cNvSpPr txBox="1"/>
          <p:nvPr/>
        </p:nvSpPr>
        <p:spPr>
          <a:xfrm>
            <a:off x="469900" y="1649300"/>
            <a:ext cx="8659800" cy="4218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300" b="1" dirty="0">
              <a:solidFill>
                <a:srgbClr val="00AED6"/>
              </a:solidFill>
            </a:endParaRPr>
          </a:p>
          <a:p>
            <a:pPr marL="342900" lvl="0" indent="0" algn="l" rtl="0">
              <a:spcBef>
                <a:spcPts val="0"/>
              </a:spcBef>
              <a:spcAft>
                <a:spcPts val="0"/>
              </a:spcAft>
              <a:buClr>
                <a:schemeClr val="dk1"/>
              </a:buClr>
              <a:buSzPts val="1100"/>
              <a:buFont typeface="Arial"/>
              <a:buNone/>
            </a:pPr>
            <a:endParaRPr sz="2000" dirty="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Title I parents and families have the right to request the qualifications of their child’s teachers.  The “Parent Right to Know” letter is linked to the school’s website and contains the form to request the teacher’s qualifications</a:t>
            </a:r>
            <a:endParaRPr sz="2000" dirty="0">
              <a:solidFill>
                <a:schemeClr val="dk1"/>
              </a:solidFill>
              <a:latin typeface="Arial" panose="020B0604020202020204" pitchFamily="34" charset="0"/>
              <a:ea typeface="Avenir"/>
              <a:cs typeface="Arial" panose="020B0604020202020204" pitchFamily="34" charset="0"/>
              <a:sym typeface="Avenir"/>
            </a:endParaRPr>
          </a:p>
          <a:p>
            <a:pPr marL="0" lvl="0" indent="0" algn="l" rtl="0">
              <a:spcBef>
                <a:spcPts val="0"/>
              </a:spcBef>
              <a:spcAft>
                <a:spcPts val="0"/>
              </a:spcAft>
              <a:buNone/>
            </a:pPr>
            <a:endParaRPr sz="2000" dirty="0">
              <a:solidFill>
                <a:schemeClr val="dk1"/>
              </a:solidFill>
              <a:latin typeface="Arial" panose="020B0604020202020204" pitchFamily="34" charset="0"/>
              <a:ea typeface="Avenir"/>
              <a:cs typeface="Arial" panose="020B0604020202020204" pitchFamily="34" charset="0"/>
              <a:sym typeface="Avenir"/>
            </a:endParaRPr>
          </a:p>
          <a:p>
            <a:pPr marL="457200" lvl="0" indent="-35560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Requests should be completed by the school within 30 days</a:t>
            </a:r>
            <a:r>
              <a:rPr lang="en-US" sz="2000" dirty="0">
                <a:solidFill>
                  <a:schemeClr val="dk1"/>
                </a:solidFill>
                <a:latin typeface="Avenir"/>
                <a:ea typeface="Avenir"/>
                <a:cs typeface="Avenir"/>
                <a:sym typeface="Avenir"/>
              </a:rPr>
              <a:t>. </a:t>
            </a:r>
            <a:endParaRPr sz="2400" dirty="0">
              <a:solidFill>
                <a:srgbClr val="FF0000"/>
              </a:solidFill>
              <a:latin typeface="Avenir"/>
              <a:ea typeface="Avenir"/>
              <a:cs typeface="Avenir"/>
              <a:sym typeface="Avenir"/>
            </a:endParaRPr>
          </a:p>
          <a:p>
            <a:pPr marL="342900" lvl="0" indent="-342900" algn="l" rtl="0">
              <a:spcBef>
                <a:spcPts val="440"/>
              </a:spcBef>
              <a:spcAft>
                <a:spcPts val="0"/>
              </a:spcAft>
              <a:buClr>
                <a:schemeClr val="dk1"/>
              </a:buClr>
              <a:buFont typeface="Arial"/>
              <a:buNone/>
            </a:pPr>
            <a:endParaRPr sz="2200" dirty="0">
              <a:solidFill>
                <a:schemeClr val="dk1"/>
              </a:solidFill>
            </a:endParaRPr>
          </a:p>
          <a:p>
            <a:pPr marL="0" lvl="0" indent="0" algn="l" rtl="0">
              <a:spcBef>
                <a:spcPts val="0"/>
              </a:spcBef>
              <a:spcAft>
                <a:spcPts val="0"/>
              </a:spcAft>
              <a:buNone/>
            </a:pPr>
            <a:endParaRPr sz="1900" dirty="0"/>
          </a:p>
        </p:txBody>
      </p:sp>
      <p:sp>
        <p:nvSpPr>
          <p:cNvPr id="207" name="Google Shape;207;p29"/>
          <p:cNvSpPr txBox="1">
            <a:spLocks noGrp="1"/>
          </p:cNvSpPr>
          <p:nvPr>
            <p:ph type="title"/>
          </p:nvPr>
        </p:nvSpPr>
        <p:spPr>
          <a:xfrm>
            <a:off x="469900" y="194725"/>
            <a:ext cx="8022000" cy="1028700"/>
          </a:xfrm>
          <a:prstGeom prst="rect">
            <a:avLst/>
          </a:prstGeom>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dirty="0">
                <a:solidFill>
                  <a:schemeClr val="dk1"/>
                </a:solidFill>
                <a:latin typeface="Arial" panose="020B0604020202020204" pitchFamily="34" charset="0"/>
                <a:cs typeface="Arial" panose="020B0604020202020204" pitchFamily="34" charset="0"/>
              </a:rPr>
              <a:t>How do I request the qualifications of my child’s teachers?</a:t>
            </a:r>
            <a:endParaRPr sz="3500" dirty="0">
              <a:solidFill>
                <a:srgbClr val="00AFD7"/>
              </a:solidFill>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30"/>
          <p:cNvSpPr/>
          <p:nvPr/>
        </p:nvSpPr>
        <p:spPr>
          <a:xfrm>
            <a:off x="873825" y="1638075"/>
            <a:ext cx="7256100" cy="39453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Being Highly Qualified in NC means you have successfully passed the licensure exams required or received alternate licensure in a way set out by NC law. </a:t>
            </a:r>
            <a:endParaRPr sz="3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400"/>
              </a:spcBef>
              <a:spcAft>
                <a:spcPts val="0"/>
              </a:spcAft>
              <a:buClr>
                <a:schemeClr val="dk1"/>
              </a:buClr>
              <a:buFont typeface="Arial"/>
              <a:buNone/>
            </a:pP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Parents and families are notified if teachers do not meet ESSA’s requirements for Highly-Qualified </a:t>
            </a:r>
            <a:endParaRPr sz="3000" dirty="0">
              <a:solidFill>
                <a:schemeClr val="dk1"/>
              </a:solidFill>
              <a:latin typeface="Arial" panose="020B0604020202020204" pitchFamily="34" charset="0"/>
              <a:ea typeface="Avenir"/>
              <a:cs typeface="Arial" panose="020B0604020202020204" pitchFamily="34" charset="0"/>
              <a:sym typeface="Avenir"/>
            </a:endParaRPr>
          </a:p>
          <a:p>
            <a:pPr marL="342900" lvl="0" indent="-215900" algn="l" rtl="0">
              <a:spcBef>
                <a:spcPts val="400"/>
              </a:spcBef>
              <a:spcAft>
                <a:spcPts val="0"/>
              </a:spcAft>
              <a:buClr>
                <a:schemeClr val="dk1"/>
              </a:buClr>
              <a:buSzPts val="2000"/>
              <a:buFont typeface="Arial"/>
              <a:buNone/>
            </a:pPr>
            <a:endParaRPr sz="2000" i="1" dirty="0">
              <a:solidFill>
                <a:srgbClr val="0070C0"/>
              </a:solidFill>
              <a:latin typeface="Arial" panose="020B0604020202020204" pitchFamily="34" charset="0"/>
              <a:ea typeface="Avenir"/>
              <a:cs typeface="Arial" panose="020B0604020202020204" pitchFamily="34" charset="0"/>
              <a:sym typeface="Avenir"/>
            </a:endParaRPr>
          </a:p>
          <a:p>
            <a:pPr marL="342900" lvl="0" indent="-34290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Parents may request information on teacher qualifications in writing</a:t>
            </a:r>
            <a:endParaRPr dirty="0">
              <a:solidFill>
                <a:srgbClr val="666666"/>
              </a:solidFill>
              <a:latin typeface="Arial" panose="020B0604020202020204" pitchFamily="34" charset="0"/>
              <a:ea typeface="Avenir"/>
              <a:cs typeface="Arial" panose="020B0604020202020204" pitchFamily="34" charset="0"/>
              <a:sym typeface="Avenir"/>
            </a:endParaRPr>
          </a:p>
        </p:txBody>
      </p:sp>
      <p:sp>
        <p:nvSpPr>
          <p:cNvPr id="213" name="Google Shape;213;p30"/>
          <p:cNvSpPr txBox="1">
            <a:spLocks noGrp="1"/>
          </p:cNvSpPr>
          <p:nvPr>
            <p:ph type="title"/>
          </p:nvPr>
        </p:nvSpPr>
        <p:spPr>
          <a:xfrm>
            <a:off x="457200" y="194725"/>
            <a:ext cx="8245500" cy="850800"/>
          </a:xfrm>
          <a:prstGeom prst="rect">
            <a:avLst/>
          </a:prstGeom>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sz="2800" dirty="0">
                <a:solidFill>
                  <a:schemeClr val="dk1"/>
                </a:solidFill>
                <a:latin typeface="Arial" panose="020B0604020202020204" pitchFamily="34" charset="0"/>
                <a:cs typeface="Arial" panose="020B0604020202020204" pitchFamily="34" charset="0"/>
              </a:rPr>
              <a:t>How will I be notified if my child is taught by a teacher who is not Highly-Qualified?</a:t>
            </a:r>
            <a:endParaRPr sz="2800" dirty="0">
              <a:solidFill>
                <a:srgbClr val="00AFD7"/>
              </a:solidFill>
              <a:latin typeface="Arial" panose="020B0604020202020204" pitchFamily="34" charset="0"/>
              <a:cs typeface="Arial" panose="020B0604020202020204" pitchFamily="34" charset="0"/>
            </a:endParaRPr>
          </a:p>
        </p:txBody>
      </p:sp>
      <p:sp>
        <p:nvSpPr>
          <p:cNvPr id="214" name="Google Shape;214;p30"/>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31"/>
          <p:cNvSpPr txBox="1"/>
          <p:nvPr/>
        </p:nvSpPr>
        <p:spPr>
          <a:xfrm>
            <a:off x="538950" y="218100"/>
            <a:ext cx="8066100" cy="713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US" sz="3200" b="1" dirty="0">
                <a:solidFill>
                  <a:schemeClr val="dk1"/>
                </a:solidFill>
                <a:latin typeface="Arial" panose="020B0604020202020204" pitchFamily="34" charset="0"/>
                <a:ea typeface="Avenir"/>
                <a:cs typeface="Arial" panose="020B0604020202020204" pitchFamily="34" charset="0"/>
                <a:sym typeface="Avenir"/>
              </a:rPr>
              <a:t>Parent Concerns or Questions?</a:t>
            </a:r>
            <a:endParaRPr sz="3200" b="0" i="0" u="none" strike="noStrike" cap="none" dirty="0">
              <a:solidFill>
                <a:srgbClr val="666666"/>
              </a:solidFill>
              <a:latin typeface="Arial" panose="020B0604020202020204" pitchFamily="34" charset="0"/>
              <a:ea typeface="Avenir"/>
              <a:cs typeface="Arial" panose="020B0604020202020204" pitchFamily="34" charset="0"/>
              <a:sym typeface="Avenir"/>
            </a:endParaRPr>
          </a:p>
        </p:txBody>
      </p:sp>
      <p:sp>
        <p:nvSpPr>
          <p:cNvPr id="220" name="Google Shape;220;p31"/>
          <p:cNvSpPr/>
          <p:nvPr/>
        </p:nvSpPr>
        <p:spPr>
          <a:xfrm>
            <a:off x="7808054" y="6157518"/>
            <a:ext cx="1184700" cy="58710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Twentieth Century"/>
              <a:buNone/>
            </a:pPr>
            <a:endParaRPr sz="1800" b="0" i="0" u="none" strike="noStrike" cap="none">
              <a:solidFill>
                <a:schemeClr val="dk1"/>
              </a:solidFill>
              <a:latin typeface="Twentieth Century"/>
              <a:ea typeface="Twentieth Century"/>
              <a:cs typeface="Twentieth Century"/>
              <a:sym typeface="Twentieth Century"/>
            </a:endParaRPr>
          </a:p>
        </p:txBody>
      </p:sp>
      <p:sp>
        <p:nvSpPr>
          <p:cNvPr id="221" name="Google Shape;221;p31"/>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18</a:t>
            </a:fld>
            <a:endParaRPr/>
          </a:p>
        </p:txBody>
      </p:sp>
      <p:sp>
        <p:nvSpPr>
          <p:cNvPr id="222" name="Google Shape;222;p31"/>
          <p:cNvSpPr txBox="1"/>
          <p:nvPr/>
        </p:nvSpPr>
        <p:spPr>
          <a:xfrm>
            <a:off x="367175" y="1982625"/>
            <a:ext cx="8788800" cy="1508075"/>
          </a:xfrm>
          <a:prstGeom prst="rect">
            <a:avLst/>
          </a:prstGeom>
          <a:noFill/>
          <a:ln>
            <a:noFill/>
          </a:ln>
        </p:spPr>
        <p:txBody>
          <a:bodyPr spcFirstLastPara="1" wrap="square" lIns="91425" tIns="91425" rIns="91425" bIns="91425" anchor="t" anchorCtr="0">
            <a:spAutoFit/>
          </a:bodyPr>
          <a:lstStyle/>
          <a:p>
            <a:pPr marL="457200" lvl="0" indent="-406400" algn="l" rtl="0">
              <a:spcBef>
                <a:spcPts val="0"/>
              </a:spcBef>
              <a:spcAft>
                <a:spcPts val="0"/>
              </a:spcAft>
              <a:buClr>
                <a:srgbClr val="CC0202"/>
              </a:buClr>
              <a:buSzPts val="2800"/>
              <a:buFont typeface="Avenir"/>
              <a:buChar char="●"/>
            </a:pPr>
            <a:r>
              <a:rPr lang="en-US" sz="2400" dirty="0">
                <a:solidFill>
                  <a:schemeClr val="tx1"/>
                </a:solidFill>
                <a:latin typeface="Arial" panose="020B0604020202020204" pitchFamily="34" charset="0"/>
                <a:ea typeface="Avenir"/>
                <a:cs typeface="Arial" panose="020B0604020202020204" pitchFamily="34" charset="0"/>
                <a:sym typeface="Avenir"/>
              </a:rPr>
              <a:t>If you have questions or concerns, please get in touch with the school at 980-343-0698</a:t>
            </a:r>
            <a:endParaRPr sz="2400" dirty="0">
              <a:solidFill>
                <a:schemeClr val="tx1"/>
              </a:solidFill>
              <a:latin typeface="Arial" panose="020B0604020202020204" pitchFamily="34" charset="0"/>
              <a:ea typeface="Avenir"/>
              <a:cs typeface="Arial" panose="020B0604020202020204" pitchFamily="34" charset="0"/>
              <a:sym typeface="Avenir"/>
            </a:endParaRPr>
          </a:p>
          <a:p>
            <a:pPr marL="457200" lvl="0" indent="0" algn="l" rtl="0">
              <a:spcBef>
                <a:spcPts val="0"/>
              </a:spcBef>
              <a:spcAft>
                <a:spcPts val="0"/>
              </a:spcAft>
              <a:buNone/>
            </a:pPr>
            <a:endParaRPr sz="2400" dirty="0">
              <a:solidFill>
                <a:srgbClr val="CC0202"/>
              </a:solidFill>
              <a:latin typeface="Avenir"/>
              <a:ea typeface="Avenir"/>
              <a:cs typeface="Avenir"/>
              <a:sym typeface="Avenir"/>
            </a:endParaRPr>
          </a:p>
          <a:p>
            <a:pPr marL="0" lvl="0" indent="0" algn="l" rtl="0">
              <a:spcBef>
                <a:spcPts val="0"/>
              </a:spcBef>
              <a:spcAft>
                <a:spcPts val="0"/>
              </a:spcAft>
              <a:buNone/>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2"/>
          <p:cNvSpPr txBox="1"/>
          <p:nvPr/>
        </p:nvSpPr>
        <p:spPr>
          <a:xfrm>
            <a:off x="525948" y="1100025"/>
            <a:ext cx="7658400" cy="50769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sz="1600" dirty="0">
              <a:solidFill>
                <a:schemeClr val="dk1"/>
              </a:solidFill>
            </a:endParaRPr>
          </a:p>
          <a:p>
            <a:pPr marL="457200" lvl="0" indent="-381000" algn="l" rtl="0">
              <a:spcBef>
                <a:spcPts val="0"/>
              </a:spcBef>
              <a:spcAft>
                <a:spcPts val="0"/>
              </a:spcAft>
              <a:buClr>
                <a:schemeClr val="dk1"/>
              </a:buClr>
              <a:buSzPts val="2400"/>
              <a:buChar char="●"/>
            </a:pPr>
            <a:r>
              <a:rPr lang="en-US" sz="2400" dirty="0">
                <a:solidFill>
                  <a:schemeClr val="dk1"/>
                </a:solidFill>
              </a:rPr>
              <a:t>The full North Carolina Standard Course of Study (NCSCOS) can be viewed using the link below:</a:t>
            </a:r>
            <a:endParaRPr sz="2400" dirty="0">
              <a:solidFill>
                <a:schemeClr val="dk1"/>
              </a:solidFill>
            </a:endParaRPr>
          </a:p>
          <a:p>
            <a:pPr marL="457200" lvl="0" indent="0" algn="l" rtl="0">
              <a:spcBef>
                <a:spcPts val="0"/>
              </a:spcBef>
              <a:spcAft>
                <a:spcPts val="0"/>
              </a:spcAft>
              <a:buClr>
                <a:schemeClr val="dk1"/>
              </a:buClr>
              <a:buSzPts val="1100"/>
              <a:buFont typeface="Arial"/>
              <a:buNone/>
            </a:pPr>
            <a:r>
              <a:rPr lang="en-US" sz="2400" dirty="0">
                <a:solidFill>
                  <a:srgbClr val="9900FF"/>
                </a:solidFill>
              </a:rPr>
              <a:t> </a:t>
            </a:r>
            <a:r>
              <a:rPr lang="en-US" sz="2400" u="sng" dirty="0">
                <a:solidFill>
                  <a:schemeClr val="dk1"/>
                </a:solidFill>
                <a:hlinkClick r:id="rId3">
                  <a:extLst>
                    <a:ext uri="{A12FA001-AC4F-418D-AE19-62706E023703}">
                      <ahyp:hlinkClr xmlns:ahyp="http://schemas.microsoft.com/office/drawing/2018/hyperlinkcolor" val="tx"/>
                    </a:ext>
                  </a:extLst>
                </a:hlinkClick>
              </a:rPr>
              <a:t>http://www.dpi.state.nc.us/curriculum/</a:t>
            </a:r>
            <a:r>
              <a:rPr lang="en-US" sz="2400" dirty="0">
                <a:solidFill>
                  <a:schemeClr val="dk1"/>
                </a:solidFill>
              </a:rPr>
              <a:t> </a:t>
            </a:r>
            <a:endParaRPr sz="2400" dirty="0">
              <a:solidFill>
                <a:schemeClr val="dk1"/>
              </a:solidFill>
            </a:endParaRPr>
          </a:p>
          <a:p>
            <a:pPr marL="0" lvl="0" indent="0" algn="l" rtl="0">
              <a:spcBef>
                <a:spcPts val="320"/>
              </a:spcBef>
              <a:spcAft>
                <a:spcPts val="0"/>
              </a:spcAft>
              <a:buClr>
                <a:schemeClr val="dk1"/>
              </a:buClr>
              <a:buSzPts val="1100"/>
              <a:buFont typeface="Arial"/>
              <a:buNone/>
            </a:pPr>
            <a:endParaRPr sz="2400" dirty="0">
              <a:solidFill>
                <a:srgbClr val="9900FF"/>
              </a:solidFill>
            </a:endParaRPr>
          </a:p>
          <a:p>
            <a:pPr marL="342900" lvl="0" indent="-393700" algn="l" rtl="0">
              <a:spcBef>
                <a:spcPts val="320"/>
              </a:spcBef>
              <a:spcAft>
                <a:spcPts val="0"/>
              </a:spcAft>
              <a:buClr>
                <a:schemeClr val="dk1"/>
              </a:buClr>
              <a:buSzPts val="2400"/>
              <a:buChar char="•"/>
            </a:pPr>
            <a:r>
              <a:rPr lang="en-US" sz="2400" dirty="0">
                <a:solidFill>
                  <a:schemeClr val="dk1"/>
                </a:solidFill>
              </a:rPr>
              <a:t>For more information about the NCSCOS and professional development at your school site, please reach out to Dr. Johnson at 980.343.0698 .</a:t>
            </a:r>
            <a:endParaRPr sz="2400" dirty="0">
              <a:solidFill>
                <a:schemeClr val="dk1"/>
              </a:solidFill>
            </a:endParaRPr>
          </a:p>
          <a:p>
            <a:pPr marL="342900" lvl="0" indent="0" algn="l" rtl="0">
              <a:spcBef>
                <a:spcPts val="320"/>
              </a:spcBef>
              <a:spcAft>
                <a:spcPts val="0"/>
              </a:spcAft>
              <a:buClr>
                <a:schemeClr val="dk1"/>
              </a:buClr>
              <a:buSzPts val="1100"/>
              <a:buFont typeface="Arial"/>
              <a:buNone/>
            </a:pPr>
            <a:endParaRPr sz="2400" dirty="0">
              <a:solidFill>
                <a:schemeClr val="dk1"/>
              </a:solidFill>
            </a:endParaRPr>
          </a:p>
          <a:p>
            <a:pPr marL="466725" marR="0" lvl="0" indent="-91440" algn="l" rtl="0">
              <a:lnSpc>
                <a:spcPct val="90000"/>
              </a:lnSpc>
              <a:spcBef>
                <a:spcPts val="400"/>
              </a:spcBef>
              <a:spcAft>
                <a:spcPts val="0"/>
              </a:spcAft>
              <a:buClr>
                <a:srgbClr val="000000"/>
              </a:buClr>
              <a:buSzPts val="1100"/>
              <a:buFont typeface="Twentieth Century"/>
              <a:buNone/>
            </a:pPr>
            <a:endParaRPr dirty="0">
              <a:solidFill>
                <a:srgbClr val="535758"/>
              </a:solidFill>
              <a:latin typeface="Avenir"/>
              <a:ea typeface="Avenir"/>
              <a:cs typeface="Avenir"/>
              <a:sym typeface="Avenir"/>
            </a:endParaRPr>
          </a:p>
          <a:p>
            <a:pPr marL="91440" marR="0" lvl="0" indent="-91440" algn="l" rtl="0">
              <a:lnSpc>
                <a:spcPct val="80000"/>
              </a:lnSpc>
              <a:spcBef>
                <a:spcPts val="200"/>
              </a:spcBef>
              <a:spcAft>
                <a:spcPts val="0"/>
              </a:spcAft>
              <a:buClr>
                <a:schemeClr val="accent1"/>
              </a:buClr>
              <a:buSzPts val="1200"/>
              <a:buFont typeface="Twentieth Century"/>
              <a:buNone/>
            </a:pPr>
            <a:endParaRPr sz="1200" b="0" i="0" u="none" strike="noStrike" cap="none" dirty="0">
              <a:solidFill>
                <a:schemeClr val="dk1"/>
              </a:solidFill>
              <a:latin typeface="Times New Roman"/>
              <a:ea typeface="Times New Roman"/>
              <a:cs typeface="Times New Roman"/>
              <a:sym typeface="Times New Roman"/>
            </a:endParaRPr>
          </a:p>
          <a:p>
            <a:pPr marL="342900" marR="0" lvl="0" indent="-213358" algn="l" rtl="0">
              <a:lnSpc>
                <a:spcPct val="80000"/>
              </a:lnSpc>
              <a:spcBef>
                <a:spcPts val="408"/>
              </a:spcBef>
              <a:spcAft>
                <a:spcPts val="0"/>
              </a:spcAft>
              <a:buClr>
                <a:schemeClr val="dk1"/>
              </a:buClr>
              <a:buSzPts val="2050"/>
              <a:buFont typeface="Calibri"/>
              <a:buNone/>
            </a:pPr>
            <a:endParaRPr sz="2050" b="0" i="0" u="none" strike="noStrike" cap="none" dirty="0">
              <a:solidFill>
                <a:schemeClr val="dk1"/>
              </a:solidFill>
              <a:latin typeface="Calibri"/>
              <a:ea typeface="Calibri"/>
              <a:cs typeface="Calibri"/>
              <a:sym typeface="Calibri"/>
            </a:endParaRPr>
          </a:p>
        </p:txBody>
      </p:sp>
      <p:sp>
        <p:nvSpPr>
          <p:cNvPr id="228" name="Google Shape;228;p32"/>
          <p:cNvSpPr/>
          <p:nvPr/>
        </p:nvSpPr>
        <p:spPr>
          <a:xfrm>
            <a:off x="7808054" y="6157518"/>
            <a:ext cx="1184700" cy="587100"/>
          </a:xfrm>
          <a:prstGeom prst="rect">
            <a:avLst/>
          </a:prstGeom>
          <a:blipFill rotWithShape="1">
            <a:blip r:embed="rId4">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Twentieth Century"/>
              <a:buNone/>
            </a:pPr>
            <a:endParaRPr sz="1800" b="0" i="0" u="none" strike="noStrike" cap="none">
              <a:solidFill>
                <a:schemeClr val="dk1"/>
              </a:solidFill>
              <a:latin typeface="Twentieth Century"/>
              <a:ea typeface="Twentieth Century"/>
              <a:cs typeface="Twentieth Century"/>
              <a:sym typeface="Twentieth Century"/>
            </a:endParaRPr>
          </a:p>
        </p:txBody>
      </p:sp>
      <p:sp>
        <p:nvSpPr>
          <p:cNvPr id="229" name="Google Shape;229;p32"/>
          <p:cNvSpPr txBox="1">
            <a:spLocks noGrp="1"/>
          </p:cNvSpPr>
          <p:nvPr>
            <p:ph type="title"/>
          </p:nvPr>
        </p:nvSpPr>
        <p:spPr>
          <a:xfrm>
            <a:off x="580800" y="256625"/>
            <a:ext cx="7982400" cy="640200"/>
          </a:xfrm>
          <a:prstGeom prst="rect">
            <a:avLst/>
          </a:prstGeom>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sz="3200" dirty="0">
                <a:solidFill>
                  <a:schemeClr val="dk1"/>
                </a:solidFill>
                <a:latin typeface="Arial"/>
                <a:ea typeface="Arial"/>
                <a:cs typeface="Arial"/>
                <a:sym typeface="Arial"/>
              </a:rPr>
              <a:t>North Carolina Standard Course of Study</a:t>
            </a:r>
            <a:endParaRPr dirty="0"/>
          </a:p>
        </p:txBody>
      </p:sp>
      <p:sp>
        <p:nvSpPr>
          <p:cNvPr id="230" name="Google Shape;230;p32"/>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5"/>
          <p:cNvSpPr txBox="1">
            <a:spLocks noGrp="1"/>
          </p:cNvSpPr>
          <p:nvPr>
            <p:ph type="title"/>
          </p:nvPr>
        </p:nvSpPr>
        <p:spPr>
          <a:xfrm>
            <a:off x="1366999" y="1234838"/>
            <a:ext cx="4271689" cy="22410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accent1"/>
              </a:buClr>
              <a:buSzPts val="3200"/>
              <a:buFont typeface="Avenir"/>
              <a:buNone/>
            </a:pPr>
            <a:r>
              <a:rPr lang="en-US" sz="5000" dirty="0">
                <a:solidFill>
                  <a:schemeClr val="dk1"/>
                </a:solidFill>
                <a:latin typeface="Arial" panose="020B0604020202020204" pitchFamily="34" charset="0"/>
                <a:cs typeface="Arial" panose="020B0604020202020204" pitchFamily="34" charset="0"/>
              </a:rPr>
              <a:t>Welcome</a:t>
            </a:r>
            <a:endParaRPr sz="5000" dirty="0">
              <a:solidFill>
                <a:schemeClr val="dk1"/>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Clr>
                <a:schemeClr val="accent1"/>
              </a:buClr>
              <a:buSzPts val="3200"/>
              <a:buFont typeface="Avenir"/>
              <a:buNone/>
            </a:pPr>
            <a:r>
              <a:rPr lang="en-US" sz="5000" dirty="0">
                <a:solidFill>
                  <a:schemeClr val="dk1"/>
                </a:solidFill>
                <a:latin typeface="Arial" panose="020B0604020202020204" pitchFamily="34" charset="0"/>
                <a:cs typeface="Arial" panose="020B0604020202020204" pitchFamily="34" charset="0"/>
              </a:rPr>
              <a:t>Introductions</a:t>
            </a:r>
            <a:endParaRPr sz="5000" dirty="0">
              <a:solidFill>
                <a:schemeClr val="dk1"/>
              </a:solidFill>
              <a:latin typeface="Arial" panose="020B0604020202020204" pitchFamily="34" charset="0"/>
              <a:cs typeface="Arial" panose="020B0604020202020204" pitchFamily="34" charset="0"/>
            </a:endParaRPr>
          </a:p>
        </p:txBody>
      </p:sp>
      <p:cxnSp>
        <p:nvCxnSpPr>
          <p:cNvPr id="106" name="Google Shape;106;p15"/>
          <p:cNvCxnSpPr/>
          <p:nvPr/>
        </p:nvCxnSpPr>
        <p:spPr>
          <a:xfrm flipH="1">
            <a:off x="648950" y="1197150"/>
            <a:ext cx="7200" cy="4463700"/>
          </a:xfrm>
          <a:prstGeom prst="straightConnector1">
            <a:avLst/>
          </a:prstGeom>
          <a:noFill/>
          <a:ln w="76200" cap="flat" cmpd="sng">
            <a:solidFill>
              <a:schemeClr val="dk1"/>
            </a:solidFill>
            <a:prstDash val="solid"/>
            <a:round/>
            <a:headEnd type="none" w="sm" len="sm"/>
            <a:tailEnd type="none" w="sm" len="sm"/>
          </a:ln>
        </p:spPr>
      </p:cxnSp>
      <p:sp>
        <p:nvSpPr>
          <p:cNvPr id="107" name="Google Shape;107;p15"/>
          <p:cNvSpPr txBox="1">
            <a:spLocks noGrp="1"/>
          </p:cNvSpPr>
          <p:nvPr>
            <p:ph type="sldNum" idx="12"/>
          </p:nvPr>
        </p:nvSpPr>
        <p:spPr>
          <a:xfrm>
            <a:off x="3276600" y="4237567"/>
            <a:ext cx="1066800" cy="243300"/>
          </a:xfrm>
          <a:prstGeom prst="rect">
            <a:avLst/>
          </a:prstGeom>
        </p:spPr>
        <p:txBody>
          <a:bodyPr spcFirstLastPara="1" wrap="square" lIns="50800" tIns="25400" rIns="50800" bIns="254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2</a:t>
            </a:fld>
            <a:endParaRPr sz="700">
              <a:solidFill>
                <a:srgbClr val="888888"/>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3"/>
          <p:cNvSpPr txBox="1"/>
          <p:nvPr/>
        </p:nvSpPr>
        <p:spPr>
          <a:xfrm>
            <a:off x="482825" y="210550"/>
            <a:ext cx="7230900" cy="924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sz="2800" b="1" dirty="0">
                <a:solidFill>
                  <a:schemeClr val="dk1"/>
                </a:solidFill>
              </a:rPr>
              <a:t>Some Schools Have an Additional Designation</a:t>
            </a:r>
            <a:endParaRPr sz="2050" b="0" i="0" u="none" strike="noStrike" cap="none" dirty="0">
              <a:solidFill>
                <a:schemeClr val="dk1"/>
              </a:solidFill>
              <a:latin typeface="Calibri"/>
              <a:ea typeface="Calibri"/>
              <a:cs typeface="Calibri"/>
              <a:sym typeface="Calibri"/>
            </a:endParaRPr>
          </a:p>
        </p:txBody>
      </p:sp>
      <p:sp>
        <p:nvSpPr>
          <p:cNvPr id="236" name="Google Shape;236;p33"/>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20</a:t>
            </a:fld>
            <a:endParaRPr/>
          </a:p>
        </p:txBody>
      </p:sp>
      <p:sp>
        <p:nvSpPr>
          <p:cNvPr id="237" name="Google Shape;237;p33"/>
          <p:cNvSpPr txBox="1"/>
          <p:nvPr/>
        </p:nvSpPr>
        <p:spPr>
          <a:xfrm>
            <a:off x="589325" y="1314675"/>
            <a:ext cx="8162400" cy="4462730"/>
          </a:xfrm>
          <a:prstGeom prst="rect">
            <a:avLst/>
          </a:prstGeom>
          <a:noFill/>
          <a:ln>
            <a:noFill/>
          </a:ln>
        </p:spPr>
        <p:txBody>
          <a:bodyPr spcFirstLastPara="1" wrap="square" lIns="91425" tIns="91425" rIns="91425" bIns="91425" anchor="t" anchorCtr="0">
            <a:spAutoFit/>
          </a:bodyPr>
          <a:lstStyle/>
          <a:p>
            <a:pPr marL="457200" lvl="0" indent="-368300" algn="l" rtl="0">
              <a:spcBef>
                <a:spcPts val="600"/>
              </a:spcBef>
              <a:spcAft>
                <a:spcPts val="0"/>
              </a:spcAft>
              <a:buClr>
                <a:schemeClr val="dk1"/>
              </a:buClr>
              <a:buSzPts val="2200"/>
              <a:buChar char="●"/>
            </a:pPr>
            <a:r>
              <a:rPr lang="en-US" sz="2200" dirty="0">
                <a:solidFill>
                  <a:schemeClr val="dk1"/>
                </a:solidFill>
              </a:rPr>
              <a:t>NCDPI will notify schools as to whether they have a special designation of ATSI or CSI in November of each year. </a:t>
            </a:r>
            <a:endParaRPr sz="2200" dirty="0">
              <a:solidFill>
                <a:srgbClr val="FF0000"/>
              </a:solidFill>
              <a:highlight>
                <a:srgbClr val="FFFF00"/>
              </a:highlight>
            </a:endParaRPr>
          </a:p>
          <a:p>
            <a:pPr marL="457200" lvl="0" indent="-368300" algn="l" rtl="0">
              <a:spcBef>
                <a:spcPts val="0"/>
              </a:spcBef>
              <a:spcAft>
                <a:spcPts val="0"/>
              </a:spcAft>
              <a:buClr>
                <a:schemeClr val="dk1"/>
              </a:buClr>
              <a:buSzPts val="2200"/>
              <a:buChar char="●"/>
            </a:pPr>
            <a:r>
              <a:rPr lang="en-US" sz="2200" dirty="0">
                <a:solidFill>
                  <a:schemeClr val="dk1"/>
                </a:solidFill>
              </a:rPr>
              <a:t>The Every School Succeeds Act (ESSA) requires each state to have a plan to measure student achievement annually</a:t>
            </a:r>
            <a:endParaRPr sz="2200" dirty="0">
              <a:solidFill>
                <a:schemeClr val="dk1"/>
              </a:solidFill>
            </a:endParaRPr>
          </a:p>
          <a:p>
            <a:pPr marL="457200" lvl="0" indent="-368300" algn="l" rtl="0">
              <a:spcBef>
                <a:spcPts val="0"/>
              </a:spcBef>
              <a:spcAft>
                <a:spcPts val="0"/>
              </a:spcAft>
              <a:buClr>
                <a:schemeClr val="dk1"/>
              </a:buClr>
              <a:buSzPts val="2200"/>
              <a:buChar char="●"/>
            </a:pPr>
            <a:r>
              <a:rPr lang="en-US" sz="2200" dirty="0">
                <a:solidFill>
                  <a:schemeClr val="dk1"/>
                </a:solidFill>
              </a:rPr>
              <a:t>The plan outlines how each state is being held accountable </a:t>
            </a:r>
            <a:endParaRPr sz="2200" dirty="0">
              <a:solidFill>
                <a:schemeClr val="dk1"/>
              </a:solidFill>
            </a:endParaRPr>
          </a:p>
          <a:p>
            <a:pPr marL="457200" lvl="0" indent="-368300" algn="l" rtl="0">
              <a:spcBef>
                <a:spcPts val="0"/>
              </a:spcBef>
              <a:spcAft>
                <a:spcPts val="0"/>
              </a:spcAft>
              <a:buClr>
                <a:schemeClr val="dk1"/>
              </a:buClr>
              <a:buSzPts val="2200"/>
              <a:buChar char="●"/>
            </a:pPr>
            <a:r>
              <a:rPr lang="en-US" sz="2200" dirty="0">
                <a:solidFill>
                  <a:schemeClr val="dk1"/>
                </a:solidFill>
              </a:rPr>
              <a:t>Title I schools can receive an additional designation based upon state End-of-Grade or End-of-Course assessments</a:t>
            </a:r>
            <a:endParaRPr sz="1600" dirty="0">
              <a:solidFill>
                <a:schemeClr val="dk1"/>
              </a:solidFill>
            </a:endParaRPr>
          </a:p>
          <a:p>
            <a:pPr marL="457200" lvl="0" indent="0" algn="l" rtl="0">
              <a:spcBef>
                <a:spcPts val="600"/>
              </a:spcBef>
              <a:spcAft>
                <a:spcPts val="0"/>
              </a:spcAft>
              <a:buClr>
                <a:schemeClr val="dk1"/>
              </a:buClr>
              <a:buSzPts val="1100"/>
              <a:buFont typeface="Arial"/>
              <a:buNone/>
            </a:pPr>
            <a:r>
              <a:rPr lang="en-US" sz="1600" dirty="0">
                <a:solidFill>
                  <a:schemeClr val="dk1"/>
                </a:solidFill>
              </a:rPr>
              <a:t>Link to the North Carolina State Plan under ESSA:</a:t>
            </a:r>
            <a:endParaRPr sz="1600" dirty="0">
              <a:solidFill>
                <a:schemeClr val="dk1"/>
              </a:solidFill>
            </a:endParaRPr>
          </a:p>
          <a:p>
            <a:pPr marL="457200" lvl="0" indent="0" algn="l" rtl="0">
              <a:spcBef>
                <a:spcPts val="600"/>
              </a:spcBef>
              <a:spcAft>
                <a:spcPts val="0"/>
              </a:spcAft>
              <a:buClr>
                <a:schemeClr val="dk1"/>
              </a:buClr>
              <a:buSzPts val="1100"/>
              <a:buFont typeface="Arial"/>
              <a:buNone/>
            </a:pPr>
            <a:r>
              <a:rPr lang="en-US" sz="1600" u="sng" dirty="0">
                <a:solidFill>
                  <a:srgbClr val="144C72"/>
                </a:solidFill>
                <a:hlinkClick r:id="rId3">
                  <a:extLst>
                    <a:ext uri="{A12FA001-AC4F-418D-AE19-62706E023703}">
                      <ahyp:hlinkClr xmlns:ahyp="http://schemas.microsoft.com/office/drawing/2018/hyperlinkcolor" val="tx"/>
                    </a:ext>
                  </a:extLst>
                </a:hlinkClick>
              </a:rPr>
              <a:t>http://www.ncpublicschools.org/succeeds/</a:t>
            </a:r>
            <a:r>
              <a:rPr lang="en-US" sz="1600" dirty="0">
                <a:solidFill>
                  <a:schemeClr val="dk1"/>
                </a:solidFill>
              </a:rPr>
              <a:t> </a:t>
            </a:r>
            <a:endParaRPr sz="1600" dirty="0">
              <a:solidFill>
                <a:schemeClr val="dk1"/>
              </a:solidFill>
            </a:endParaRPr>
          </a:p>
          <a:p>
            <a:pPr marL="457200" lvl="0" indent="0" algn="l" rtl="0">
              <a:spcBef>
                <a:spcPts val="600"/>
              </a:spcBef>
              <a:spcAft>
                <a:spcPts val="0"/>
              </a:spcAft>
              <a:buClr>
                <a:schemeClr val="dk1"/>
              </a:buClr>
              <a:buSzPts val="1100"/>
              <a:buFont typeface="Arial"/>
              <a:buNone/>
            </a:pPr>
            <a:endParaRPr sz="1600" dirty="0">
              <a:solidFill>
                <a:schemeClr val="dk1"/>
              </a:solidFill>
            </a:endParaRPr>
          </a:p>
          <a:p>
            <a:pPr marL="457200" lvl="0" indent="0" algn="l" rtl="0">
              <a:spcBef>
                <a:spcPts val="600"/>
              </a:spcBef>
              <a:spcAft>
                <a:spcPts val="0"/>
              </a:spcAft>
              <a:buClr>
                <a:schemeClr val="dk1"/>
              </a:buClr>
              <a:buSzPts val="1100"/>
              <a:buFont typeface="Arial"/>
              <a:buNone/>
            </a:pPr>
            <a:r>
              <a:rPr lang="en-US" sz="1600" dirty="0">
                <a:solidFill>
                  <a:schemeClr val="dk1"/>
                </a:solidFill>
              </a:rPr>
              <a:t>We are a CSI/LP-designated school.</a:t>
            </a:r>
            <a:endParaRPr sz="1600" dirty="0">
              <a:solidFill>
                <a:schemeClr val="dk1"/>
              </a:solidFill>
            </a:endParaRPr>
          </a:p>
          <a:p>
            <a:pPr marL="457200" lvl="0" indent="0" algn="l" rtl="0">
              <a:spcBef>
                <a:spcPts val="600"/>
              </a:spcBef>
              <a:spcAft>
                <a:spcPts val="0"/>
              </a:spcAft>
              <a:buClr>
                <a:schemeClr val="dk1"/>
              </a:buClr>
              <a:buSzPts val="1100"/>
              <a:buFont typeface="Arial"/>
              <a:buNone/>
            </a:pPr>
            <a:r>
              <a:rPr lang="en-US" sz="1600" dirty="0">
                <a:solidFill>
                  <a:schemeClr val="dk1"/>
                </a:solidFill>
              </a:rPr>
              <a:t>Comprehensive Support and Improvement</a:t>
            </a:r>
            <a:endParaRPr sz="1600" dirty="0">
              <a:solidFill>
                <a:schemeClr val="dk1"/>
              </a:solidFill>
            </a:endParaRPr>
          </a:p>
          <a:p>
            <a:pPr marL="0" lvl="0" indent="0" algn="l" rtl="0">
              <a:spcBef>
                <a:spcPts val="0"/>
              </a:spcBef>
              <a:spcAft>
                <a:spcPts val="0"/>
              </a:spcAft>
              <a:buNone/>
            </a:pP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4"/>
          <p:cNvSpPr/>
          <p:nvPr/>
        </p:nvSpPr>
        <p:spPr>
          <a:xfrm>
            <a:off x="267725" y="3429000"/>
            <a:ext cx="8876400" cy="26337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00000"/>
              </a:buClr>
              <a:buSzPts val="1000"/>
              <a:buFont typeface="Arial"/>
              <a:buNone/>
            </a:pPr>
            <a:endParaRPr sz="1200" b="1" i="0" u="none" strike="noStrike" cap="none">
              <a:solidFill>
                <a:srgbClr val="535758"/>
              </a:solidFill>
              <a:latin typeface="Avenir"/>
              <a:ea typeface="Avenir"/>
              <a:cs typeface="Avenir"/>
              <a:sym typeface="Avenir"/>
            </a:endParaRPr>
          </a:p>
        </p:txBody>
      </p:sp>
      <p:sp>
        <p:nvSpPr>
          <p:cNvPr id="243" name="Google Shape;243;p34"/>
          <p:cNvSpPr/>
          <p:nvPr/>
        </p:nvSpPr>
        <p:spPr>
          <a:xfrm>
            <a:off x="7921304" y="6157518"/>
            <a:ext cx="1071600" cy="55890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Twentieth Century"/>
              <a:buNone/>
            </a:pPr>
            <a:endParaRPr sz="1800" b="0" i="0" u="none" strike="noStrike" cap="none">
              <a:solidFill>
                <a:schemeClr val="dk1"/>
              </a:solidFill>
              <a:latin typeface="Twentieth Century"/>
              <a:ea typeface="Twentieth Century"/>
              <a:cs typeface="Twentieth Century"/>
              <a:sym typeface="Twentieth Century"/>
            </a:endParaRPr>
          </a:p>
        </p:txBody>
      </p:sp>
      <p:sp>
        <p:nvSpPr>
          <p:cNvPr id="244" name="Google Shape;244;p34"/>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21</a:t>
            </a:fld>
            <a:endParaRPr/>
          </a:p>
        </p:txBody>
      </p:sp>
      <p:sp>
        <p:nvSpPr>
          <p:cNvPr id="245" name="Google Shape;245;p34"/>
          <p:cNvSpPr txBox="1"/>
          <p:nvPr/>
        </p:nvSpPr>
        <p:spPr>
          <a:xfrm>
            <a:off x="784147" y="167663"/>
            <a:ext cx="80331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US" sz="3600" b="1" dirty="0">
                <a:solidFill>
                  <a:schemeClr val="dk1"/>
                </a:solidFill>
              </a:rPr>
              <a:t>Proud Points</a:t>
            </a:r>
            <a:endParaRPr dirty="0"/>
          </a:p>
        </p:txBody>
      </p:sp>
      <p:sp>
        <p:nvSpPr>
          <p:cNvPr id="246" name="Google Shape;246;p34"/>
          <p:cNvSpPr txBox="1"/>
          <p:nvPr/>
        </p:nvSpPr>
        <p:spPr>
          <a:xfrm>
            <a:off x="381000" y="1747375"/>
            <a:ext cx="8294100" cy="4693562"/>
          </a:xfrm>
          <a:prstGeom prst="rect">
            <a:avLst/>
          </a:prstGeom>
          <a:noFill/>
          <a:ln>
            <a:noFill/>
          </a:ln>
        </p:spPr>
        <p:txBody>
          <a:bodyPr spcFirstLastPara="1" wrap="square" lIns="91425" tIns="91425" rIns="91425" bIns="91425" anchor="t" anchorCtr="0">
            <a:spAutoFit/>
          </a:bodyPr>
          <a:lstStyle/>
          <a:p>
            <a:pPr marL="457200" lvl="0" indent="-438150" algn="l" rtl="0">
              <a:spcBef>
                <a:spcPts val="600"/>
              </a:spcBef>
              <a:spcAft>
                <a:spcPts val="0"/>
              </a:spcAft>
              <a:buClr>
                <a:srgbClr val="CC0202"/>
              </a:buClr>
              <a:buSzPts val="3300"/>
              <a:buChar char="●"/>
            </a:pPr>
            <a:endParaRPr sz="3300" dirty="0">
              <a:solidFill>
                <a:srgbClr val="CC0202"/>
              </a:solidFill>
            </a:endParaRPr>
          </a:p>
          <a:p>
            <a:pPr marL="914400" lvl="1" indent="-400050" algn="l" rtl="0">
              <a:spcBef>
                <a:spcPts val="0"/>
              </a:spcBef>
              <a:spcAft>
                <a:spcPts val="0"/>
              </a:spcAft>
              <a:buClr>
                <a:srgbClr val="CC0202"/>
              </a:buClr>
              <a:buSzPts val="2700"/>
              <a:buChar char="○"/>
            </a:pPr>
            <a:r>
              <a:rPr lang="en-US" sz="2700" dirty="0">
                <a:solidFill>
                  <a:schemeClr val="tx1"/>
                </a:solidFill>
              </a:rPr>
              <a:t>Martin Luther King Jr. Middle School consistently builds a culture of caring and support and focuses on academic growth.</a:t>
            </a:r>
            <a:endParaRPr sz="2700" dirty="0">
              <a:solidFill>
                <a:schemeClr val="tx1"/>
              </a:solidFill>
            </a:endParaRPr>
          </a:p>
          <a:p>
            <a:pPr marL="914400" lvl="1" indent="-400050" algn="l" rtl="0">
              <a:spcBef>
                <a:spcPts val="0"/>
              </a:spcBef>
              <a:spcAft>
                <a:spcPts val="0"/>
              </a:spcAft>
              <a:buClr>
                <a:srgbClr val="CC0202"/>
              </a:buClr>
              <a:buSzPts val="2700"/>
              <a:buChar char="○"/>
            </a:pPr>
            <a:r>
              <a:rPr lang="en-US" sz="2700" dirty="0">
                <a:solidFill>
                  <a:schemeClr val="tx1"/>
                </a:solidFill>
              </a:rPr>
              <a:t>Martin Luther King Jr. Middle School has strong community partnerships with the Hidden Valley community and faith-based organizations. They provide additional support for our students and staff!</a:t>
            </a:r>
            <a:endParaRPr sz="2700" dirty="0">
              <a:solidFill>
                <a:schemeClr val="tx1"/>
              </a:solidFill>
            </a:endParaRPr>
          </a:p>
          <a:p>
            <a:pPr marL="0" lvl="0" indent="0" algn="ctr" rtl="0">
              <a:spcBef>
                <a:spcPts val="0"/>
              </a:spcBef>
              <a:spcAft>
                <a:spcPts val="0"/>
              </a:spcAft>
              <a:buClr>
                <a:schemeClr val="dk1"/>
              </a:buClr>
              <a:buSzPts val="1100"/>
              <a:buFont typeface="Arial"/>
              <a:buNone/>
            </a:pPr>
            <a:endParaRPr sz="3900" b="1" dirty="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82"/>
        <p:cNvGrpSpPr/>
        <p:nvPr/>
      </p:nvGrpSpPr>
      <p:grpSpPr>
        <a:xfrm>
          <a:off x="0" y="0"/>
          <a:ext cx="0" cy="0"/>
          <a:chOff x="0" y="0"/>
          <a:chExt cx="0" cy="0"/>
        </a:xfrm>
      </p:grpSpPr>
      <p:sp>
        <p:nvSpPr>
          <p:cNvPr id="483" name="Google Shape;483;p36"/>
          <p:cNvSpPr txBox="1"/>
          <p:nvPr/>
        </p:nvSpPr>
        <p:spPr>
          <a:xfrm>
            <a:off x="2973896" y="738505"/>
            <a:ext cx="5510700" cy="338700"/>
          </a:xfrm>
          <a:prstGeom prst="rect">
            <a:avLst/>
          </a:prstGeom>
          <a:noFill/>
          <a:ln>
            <a:noFill/>
          </a:ln>
        </p:spPr>
        <p:txBody>
          <a:bodyPr spcFirstLastPara="1" wrap="square" lIns="0" tIns="0" rIns="0" bIns="0" anchor="t" anchorCtr="0">
            <a:spAutoFit/>
          </a:bodyPr>
          <a:lstStyle/>
          <a:p>
            <a:pPr marL="12700" marR="5080" lvl="0" indent="0" algn="l" rtl="0">
              <a:lnSpc>
                <a:spcPct val="108181"/>
              </a:lnSpc>
              <a:spcBef>
                <a:spcPts val="0"/>
              </a:spcBef>
              <a:spcAft>
                <a:spcPts val="0"/>
              </a:spcAft>
              <a:buClr>
                <a:srgbClr val="000000"/>
              </a:buClr>
              <a:buSzPts val="2200"/>
              <a:buFont typeface="Arial"/>
              <a:buNone/>
            </a:pPr>
            <a:endParaRPr sz="2200" b="0" i="0" u="none" strike="noStrike" cap="none">
              <a:solidFill>
                <a:srgbClr val="000000"/>
              </a:solidFill>
              <a:latin typeface="Calibri"/>
              <a:ea typeface="Calibri"/>
              <a:cs typeface="Calibri"/>
              <a:sym typeface="Calibri"/>
            </a:endParaRPr>
          </a:p>
        </p:txBody>
      </p:sp>
      <p:sp>
        <p:nvSpPr>
          <p:cNvPr id="484" name="Google Shape;484;p36"/>
          <p:cNvSpPr txBox="1"/>
          <p:nvPr/>
        </p:nvSpPr>
        <p:spPr>
          <a:xfrm>
            <a:off x="177469" y="2429977"/>
            <a:ext cx="2075100" cy="1381500"/>
          </a:xfrm>
          <a:prstGeom prst="rect">
            <a:avLst/>
          </a:prstGeom>
          <a:noFill/>
          <a:ln>
            <a:noFill/>
          </a:ln>
        </p:spPr>
        <p:txBody>
          <a:bodyPr spcFirstLastPara="1" wrap="square" lIns="0" tIns="0" rIns="0" bIns="0" anchor="t" anchorCtr="0">
            <a:spAutoFit/>
          </a:bodyPr>
          <a:lstStyle/>
          <a:p>
            <a:pPr marL="12700" marR="0" lvl="0" indent="0" algn="l" rtl="0">
              <a:lnSpc>
                <a:spcPct val="113690"/>
              </a:lnSpc>
              <a:spcBef>
                <a:spcPts val="0"/>
              </a:spcBef>
              <a:spcAft>
                <a:spcPts val="0"/>
              </a:spcAft>
              <a:buClr>
                <a:srgbClr val="000000"/>
              </a:buClr>
              <a:buSzPts val="4200"/>
              <a:buFont typeface="Arial"/>
              <a:buNone/>
            </a:pPr>
            <a:r>
              <a:rPr lang="en-US" sz="4200" b="1">
                <a:solidFill>
                  <a:srgbClr val="FFFFFF"/>
                </a:solidFill>
                <a:latin typeface="Avenir"/>
                <a:ea typeface="Avenir"/>
                <a:cs typeface="Avenir"/>
                <a:sym typeface="Avenir"/>
              </a:rPr>
              <a:t>Canvas Course</a:t>
            </a:r>
            <a:endParaRPr sz="4200" b="0" i="0" u="none" strike="noStrike" cap="none">
              <a:solidFill>
                <a:srgbClr val="000000"/>
              </a:solidFill>
              <a:latin typeface="Avenir"/>
              <a:ea typeface="Avenir"/>
              <a:cs typeface="Avenir"/>
              <a:sym typeface="Avenir"/>
            </a:endParaRPr>
          </a:p>
        </p:txBody>
      </p:sp>
      <p:sp>
        <p:nvSpPr>
          <p:cNvPr id="485" name="Google Shape;485;p36"/>
          <p:cNvSpPr txBox="1"/>
          <p:nvPr/>
        </p:nvSpPr>
        <p:spPr>
          <a:xfrm>
            <a:off x="574425" y="138200"/>
            <a:ext cx="8316300" cy="939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4900" dirty="0"/>
              <a:t>Thank you for being here!</a:t>
            </a:r>
            <a:endParaRPr sz="4900" b="0" i="0" u="none" strike="noStrike" cap="none" dirty="0">
              <a:solidFill>
                <a:srgbClr val="000000"/>
              </a:solidFill>
              <a:latin typeface="Arial"/>
              <a:ea typeface="Arial"/>
              <a:cs typeface="Arial"/>
              <a:sym typeface="Arial"/>
            </a:endParaRPr>
          </a:p>
        </p:txBody>
      </p:sp>
      <p:sp>
        <p:nvSpPr>
          <p:cNvPr id="486" name="Google Shape;486;p36"/>
          <p:cNvSpPr txBox="1">
            <a:spLocks noGrp="1"/>
          </p:cNvSpPr>
          <p:nvPr>
            <p:ph type="sldNum" idx="12"/>
          </p:nvPr>
        </p:nvSpPr>
        <p:spPr>
          <a:xfrm>
            <a:off x="3276600" y="4237567"/>
            <a:ext cx="1066800" cy="243300"/>
          </a:xfrm>
          <a:prstGeom prst="rect">
            <a:avLst/>
          </a:prstGeom>
        </p:spPr>
        <p:txBody>
          <a:bodyPr spcFirstLastPara="1" wrap="square" lIns="50800" tIns="25400" rIns="50800" bIns="254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22</a:t>
            </a:fld>
            <a:endParaRPr sz="700">
              <a:solidFill>
                <a:srgbClr val="888888"/>
              </a:solidFill>
              <a:latin typeface="Calibri"/>
              <a:ea typeface="Calibri"/>
              <a:cs typeface="Calibri"/>
              <a:sym typeface="Calibri"/>
            </a:endParaRPr>
          </a:p>
        </p:txBody>
      </p:sp>
      <p:sp>
        <p:nvSpPr>
          <p:cNvPr id="487" name="Google Shape;487;p36"/>
          <p:cNvSpPr txBox="1"/>
          <p:nvPr/>
        </p:nvSpPr>
        <p:spPr>
          <a:xfrm>
            <a:off x="119000" y="5668025"/>
            <a:ext cx="9024900" cy="526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highlight>
                <a:schemeClr val="lt1"/>
              </a:highlight>
            </a:endParaRPr>
          </a:p>
        </p:txBody>
      </p:sp>
      <p:sp>
        <p:nvSpPr>
          <p:cNvPr id="488" name="Google Shape;488;p36"/>
          <p:cNvSpPr txBox="1">
            <a:spLocks noGrp="1"/>
          </p:cNvSpPr>
          <p:nvPr>
            <p:ph type="title"/>
          </p:nvPr>
        </p:nvSpPr>
        <p:spPr>
          <a:xfrm>
            <a:off x="457200" y="1440392"/>
            <a:ext cx="4114800" cy="762000"/>
          </a:xfrm>
          <a:prstGeom prst="rect">
            <a:avLst/>
          </a:prstGeom>
        </p:spPr>
        <p:txBody>
          <a:bodyPr spcFirstLastPara="1" wrap="square" lIns="50800" tIns="25400" rIns="50800" bIns="25400" anchor="ctr" anchorCtr="0">
            <a:normAutofit/>
          </a:bodyPr>
          <a:lstStyle/>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6"/>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US"/>
              <a:t>3</a:t>
            </a:fld>
            <a:endParaRPr/>
          </a:p>
        </p:txBody>
      </p:sp>
      <p:sp>
        <p:nvSpPr>
          <p:cNvPr id="113" name="Google Shape;113;p16"/>
          <p:cNvSpPr txBox="1"/>
          <p:nvPr/>
        </p:nvSpPr>
        <p:spPr>
          <a:xfrm>
            <a:off x="3355700" y="3774125"/>
            <a:ext cx="2765100" cy="831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1500">
              <a:latin typeface="Avenir"/>
              <a:ea typeface="Avenir"/>
              <a:cs typeface="Avenir"/>
              <a:sym typeface="Avenir"/>
            </a:endParaRPr>
          </a:p>
        </p:txBody>
      </p:sp>
      <p:sp>
        <p:nvSpPr>
          <p:cNvPr id="114" name="Google Shape;114;p16"/>
          <p:cNvSpPr txBox="1"/>
          <p:nvPr/>
        </p:nvSpPr>
        <p:spPr>
          <a:xfrm>
            <a:off x="6215925" y="3774125"/>
            <a:ext cx="2623500" cy="4155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endParaRPr sz="1500">
              <a:latin typeface="Avenir"/>
              <a:ea typeface="Avenir"/>
              <a:cs typeface="Avenir"/>
              <a:sym typeface="Avenir"/>
            </a:endParaRPr>
          </a:p>
        </p:txBody>
      </p:sp>
      <p:sp>
        <p:nvSpPr>
          <p:cNvPr id="115" name="Google Shape;115;p16"/>
          <p:cNvSpPr txBox="1"/>
          <p:nvPr/>
        </p:nvSpPr>
        <p:spPr>
          <a:xfrm>
            <a:off x="0" y="0"/>
            <a:ext cx="8839500" cy="650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4800" b="1" dirty="0">
                <a:solidFill>
                  <a:schemeClr val="dk1"/>
                </a:solidFill>
                <a:latin typeface="Avenir"/>
                <a:ea typeface="Avenir"/>
                <a:cs typeface="Avenir"/>
                <a:sym typeface="Avenir"/>
              </a:rPr>
              <a:t>    </a:t>
            </a:r>
            <a:r>
              <a:rPr lang="en-US" sz="4800" b="1" dirty="0">
                <a:solidFill>
                  <a:schemeClr val="dk1"/>
                </a:solidFill>
                <a:latin typeface="+mn-lt"/>
                <a:ea typeface="Avenir"/>
                <a:cs typeface="Avenir"/>
                <a:sym typeface="Avenir"/>
              </a:rPr>
              <a:t>Why are we here?</a:t>
            </a:r>
            <a:endParaRPr sz="4800" b="1" dirty="0">
              <a:solidFill>
                <a:schemeClr val="dk1"/>
              </a:solidFill>
              <a:latin typeface="+mn-lt"/>
              <a:ea typeface="Avenir"/>
              <a:cs typeface="Avenir"/>
              <a:sym typeface="Avenir"/>
            </a:endParaRPr>
          </a:p>
          <a:p>
            <a:pPr marL="0" lvl="0" indent="0" algn="ctr" rtl="0">
              <a:spcBef>
                <a:spcPts val="0"/>
              </a:spcBef>
              <a:spcAft>
                <a:spcPts val="0"/>
              </a:spcAft>
              <a:buNone/>
            </a:pPr>
            <a:endParaRPr sz="4800" b="1" dirty="0">
              <a:solidFill>
                <a:schemeClr val="dk1"/>
              </a:solidFill>
              <a:latin typeface="+mn-lt"/>
              <a:ea typeface="Avenir"/>
              <a:cs typeface="Avenir"/>
              <a:sym typeface="Avenir"/>
            </a:endParaRPr>
          </a:p>
          <a:p>
            <a:pPr marL="0" lvl="0" indent="0" algn="l" rtl="0">
              <a:spcBef>
                <a:spcPts val="0"/>
              </a:spcBef>
              <a:spcAft>
                <a:spcPts val="0"/>
              </a:spcAft>
              <a:buNone/>
            </a:pPr>
            <a:r>
              <a:rPr lang="en-US" sz="2000" dirty="0">
                <a:solidFill>
                  <a:schemeClr val="dk1"/>
                </a:solidFill>
                <a:latin typeface="+mn-lt"/>
                <a:ea typeface="Avenir"/>
                <a:cs typeface="Avenir"/>
                <a:sym typeface="Avenir"/>
              </a:rPr>
              <a:t>The </a:t>
            </a:r>
            <a:r>
              <a:rPr lang="en-US" sz="2000" i="1" dirty="0">
                <a:solidFill>
                  <a:schemeClr val="dk1"/>
                </a:solidFill>
                <a:latin typeface="+mn-lt"/>
                <a:ea typeface="Avenir"/>
                <a:cs typeface="Avenir"/>
                <a:sym typeface="Avenir"/>
              </a:rPr>
              <a:t>Elementary and Secondary Education Act (ESEA), </a:t>
            </a:r>
            <a:r>
              <a:rPr lang="en-US" sz="2000" dirty="0">
                <a:solidFill>
                  <a:schemeClr val="dk1"/>
                </a:solidFill>
                <a:latin typeface="+mn-lt"/>
                <a:ea typeface="Avenir"/>
                <a:cs typeface="Avenir"/>
                <a:sym typeface="Avenir"/>
              </a:rPr>
              <a:t>as amended by the Every Student Succeeds Act (ESSA) of 2015,</a:t>
            </a:r>
            <a:r>
              <a:rPr lang="en-US" sz="2000" i="1" dirty="0">
                <a:solidFill>
                  <a:srgbClr val="9900FF"/>
                </a:solidFill>
                <a:latin typeface="+mn-lt"/>
                <a:ea typeface="Avenir"/>
                <a:cs typeface="Avenir"/>
                <a:sym typeface="Avenir"/>
              </a:rPr>
              <a:t> </a:t>
            </a:r>
            <a:r>
              <a:rPr lang="en-US" sz="2000" dirty="0">
                <a:solidFill>
                  <a:schemeClr val="dk1"/>
                </a:solidFill>
                <a:latin typeface="+mn-lt"/>
                <a:ea typeface="Avenir"/>
                <a:cs typeface="Avenir"/>
                <a:sym typeface="Avenir"/>
              </a:rPr>
              <a:t>requires that each Title I School hold an Annual Meeting for parents/families/community members for the purpose of:</a:t>
            </a:r>
            <a:endParaRPr sz="3000" dirty="0">
              <a:solidFill>
                <a:schemeClr val="dk1"/>
              </a:solidFill>
              <a:latin typeface="+mn-lt"/>
              <a:ea typeface="Avenir"/>
              <a:cs typeface="Avenir"/>
              <a:sym typeface="Avenir"/>
            </a:endParaRPr>
          </a:p>
          <a:p>
            <a:pPr marL="342900" lvl="0" indent="-342900" algn="l" rtl="0">
              <a:spcBef>
                <a:spcPts val="400"/>
              </a:spcBef>
              <a:spcAft>
                <a:spcPts val="0"/>
              </a:spcAft>
              <a:buNone/>
            </a:pPr>
            <a:endParaRPr sz="2000" dirty="0">
              <a:solidFill>
                <a:schemeClr val="dk1"/>
              </a:solidFill>
              <a:latin typeface="+mn-lt"/>
              <a:ea typeface="Avenir"/>
              <a:cs typeface="Avenir"/>
              <a:sym typeface="Avenir"/>
            </a:endParaRPr>
          </a:p>
          <a:p>
            <a:pPr marL="457200" lvl="0" indent="-35560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Informing you of your school’s participation in Title I services</a:t>
            </a:r>
            <a:endParaRPr sz="2000" dirty="0">
              <a:solidFill>
                <a:schemeClr val="dk1"/>
              </a:solidFill>
              <a:latin typeface="+mn-lt"/>
              <a:ea typeface="Avenir"/>
              <a:cs typeface="Avenir"/>
              <a:sym typeface="Avenir"/>
            </a:endParaRPr>
          </a:p>
          <a:p>
            <a:pPr marL="0" lvl="0" indent="0" algn="l" rtl="0">
              <a:spcBef>
                <a:spcPts val="400"/>
              </a:spcBef>
              <a:spcAft>
                <a:spcPts val="0"/>
              </a:spcAft>
              <a:buClr>
                <a:schemeClr val="dk1"/>
              </a:buClr>
              <a:buSzPts val="1100"/>
              <a:buFont typeface="Arial"/>
              <a:buNone/>
            </a:pPr>
            <a:endParaRPr sz="2000" dirty="0">
              <a:solidFill>
                <a:schemeClr val="dk1"/>
              </a:solidFill>
              <a:latin typeface="+mn-lt"/>
              <a:ea typeface="Avenir"/>
              <a:cs typeface="Avenir"/>
              <a:sym typeface="Avenir"/>
            </a:endParaRPr>
          </a:p>
          <a:p>
            <a:pPr marL="457200" lvl="0" indent="-35560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Explaining the requirements of Title I, Part A</a:t>
            </a:r>
            <a:endParaRPr sz="2000" dirty="0">
              <a:solidFill>
                <a:schemeClr val="dk1"/>
              </a:solidFill>
              <a:latin typeface="+mn-lt"/>
              <a:ea typeface="Avenir"/>
              <a:cs typeface="Avenir"/>
              <a:sym typeface="Avenir"/>
            </a:endParaRPr>
          </a:p>
          <a:p>
            <a:pPr marL="914400" lvl="0" indent="0" algn="l" rtl="0">
              <a:spcBef>
                <a:spcPts val="400"/>
              </a:spcBef>
              <a:spcAft>
                <a:spcPts val="0"/>
              </a:spcAft>
              <a:buClr>
                <a:schemeClr val="dk1"/>
              </a:buClr>
              <a:buSzPts val="1100"/>
              <a:buFont typeface="Arial"/>
              <a:buNone/>
            </a:pPr>
            <a:endParaRPr sz="2000" dirty="0">
              <a:solidFill>
                <a:schemeClr val="dk1"/>
              </a:solidFill>
              <a:latin typeface="+mn-lt"/>
              <a:ea typeface="Avenir"/>
              <a:cs typeface="Avenir"/>
              <a:sym typeface="Avenir"/>
            </a:endParaRPr>
          </a:p>
          <a:p>
            <a:pPr marL="457200" lvl="0" indent="-35560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Explaining your rights as parents to be engaged</a:t>
            </a:r>
            <a:endParaRPr sz="3000" dirty="0">
              <a:solidFill>
                <a:schemeClr val="dk1"/>
              </a:solidFill>
              <a:latin typeface="+mn-lt"/>
              <a:ea typeface="Avenir"/>
              <a:cs typeface="Avenir"/>
              <a:sym typeface="Avenir"/>
            </a:endParaRPr>
          </a:p>
          <a:p>
            <a:pPr marL="742950" lvl="1" indent="-285750" algn="l" rtl="0">
              <a:spcBef>
                <a:spcPts val="360"/>
              </a:spcBef>
              <a:spcAft>
                <a:spcPts val="0"/>
              </a:spcAft>
              <a:buClr>
                <a:schemeClr val="dk1"/>
              </a:buClr>
              <a:buFont typeface="Arial"/>
              <a:buNone/>
            </a:pPr>
            <a:endParaRPr sz="1800" dirty="0">
              <a:solidFill>
                <a:schemeClr val="dk1"/>
              </a:solidFill>
              <a:latin typeface="Avenir"/>
              <a:ea typeface="Avenir"/>
              <a:cs typeface="Avenir"/>
              <a:sym typeface="Avenir"/>
            </a:endParaRPr>
          </a:p>
          <a:p>
            <a:pPr marL="342900" lvl="0" indent="-342900" algn="l" rtl="0">
              <a:spcBef>
                <a:spcPts val="440"/>
              </a:spcBef>
              <a:spcAft>
                <a:spcPts val="0"/>
              </a:spcAft>
              <a:buNone/>
            </a:pPr>
            <a:r>
              <a:rPr lang="en-US" sz="2200" dirty="0">
                <a:solidFill>
                  <a:schemeClr val="dk1"/>
                </a:solidFill>
              </a:rPr>
              <a:t>		</a:t>
            </a:r>
            <a:endParaRPr sz="3000" dirty="0">
              <a:solidFill>
                <a:schemeClr val="dk1"/>
              </a:solidFill>
            </a:endParaRPr>
          </a:p>
          <a:p>
            <a:pPr marL="0" lvl="0" indent="0" algn="ctr" rtl="0">
              <a:spcBef>
                <a:spcPts val="0"/>
              </a:spcBef>
              <a:spcAft>
                <a:spcPts val="0"/>
              </a:spcAft>
              <a:buNone/>
            </a:pPr>
            <a:endParaRPr sz="4800" b="1"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7"/>
          <p:cNvSpPr txBox="1">
            <a:spLocks noGrp="1"/>
          </p:cNvSpPr>
          <p:nvPr>
            <p:ph type="title"/>
          </p:nvPr>
        </p:nvSpPr>
        <p:spPr>
          <a:xfrm>
            <a:off x="687150" y="2398800"/>
            <a:ext cx="7973400" cy="32001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sz="4800" dirty="0">
                <a:solidFill>
                  <a:schemeClr val="dk1"/>
                </a:solidFill>
                <a:latin typeface="+mj-lt"/>
              </a:rPr>
              <a:t>Meeting Overview</a:t>
            </a:r>
            <a:endParaRPr sz="4800" dirty="0">
              <a:solidFill>
                <a:schemeClr val="dk1"/>
              </a:solidFill>
              <a:latin typeface="+mj-lt"/>
            </a:endParaRPr>
          </a:p>
          <a:p>
            <a:pPr marL="0" lvl="0" indent="0" algn="ctr" rtl="0">
              <a:lnSpc>
                <a:spcPct val="100000"/>
              </a:lnSpc>
              <a:spcBef>
                <a:spcPts val="0"/>
              </a:spcBef>
              <a:spcAft>
                <a:spcPts val="0"/>
              </a:spcAft>
              <a:buClr>
                <a:schemeClr val="dk1"/>
              </a:buClr>
              <a:buFont typeface="Arial"/>
              <a:buNone/>
            </a:pPr>
            <a:endParaRPr sz="480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What is a Title I school and what it means to be a Title I school</a:t>
            </a:r>
            <a:endParaRPr sz="3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Required Set-Aside for parent and family engagement </a:t>
            </a:r>
            <a:endParaRPr sz="2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The CMS Parent and Family Engagement Policy</a:t>
            </a:r>
            <a:endParaRPr sz="2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How the annual evaluation of the CMS Parent and Family Engagement Policy is conducted</a:t>
            </a:r>
            <a:endParaRPr sz="2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School Parent and Family Engagement Policy</a:t>
            </a:r>
            <a:endParaRPr sz="2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School Improvement Plan (SIP) in </a:t>
            </a:r>
            <a:r>
              <a:rPr lang="en-US" sz="2000" b="0" dirty="0" err="1">
                <a:solidFill>
                  <a:schemeClr val="dk1"/>
                </a:solidFill>
                <a:latin typeface="+mj-lt"/>
              </a:rPr>
              <a:t>NCStar</a:t>
            </a:r>
            <a:endParaRPr sz="3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School-Parent Compact</a:t>
            </a:r>
            <a:endParaRPr sz="2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How to request the qualifications of my child’s teacher(s)</a:t>
            </a:r>
            <a:endParaRPr sz="2000" b="0" dirty="0">
              <a:solidFill>
                <a:schemeClr val="dk1"/>
              </a:solidFill>
              <a:latin typeface="+mj-lt"/>
            </a:endParaRPr>
          </a:p>
          <a:p>
            <a:pPr marL="457200" lvl="0" indent="-342900" algn="l" rtl="0">
              <a:lnSpc>
                <a:spcPct val="100000"/>
              </a:lnSpc>
              <a:spcBef>
                <a:spcPts val="0"/>
              </a:spcBef>
              <a:spcAft>
                <a:spcPts val="0"/>
              </a:spcAft>
              <a:buClr>
                <a:schemeClr val="dk1"/>
              </a:buClr>
              <a:buSzPct val="100000"/>
              <a:buChar char="●"/>
            </a:pPr>
            <a:r>
              <a:rPr lang="en-US" sz="2000" b="0" dirty="0">
                <a:solidFill>
                  <a:schemeClr val="dk1"/>
                </a:solidFill>
                <a:latin typeface="+mj-lt"/>
              </a:rPr>
              <a:t>How parents will be notified if my child is taught by a teacher who is not deemed to be qualified by teacher licensing standards in the North Carolina ESSA Accountability Plan</a:t>
            </a:r>
            <a:endParaRPr sz="3000" b="0" dirty="0">
              <a:solidFill>
                <a:schemeClr val="dk1"/>
              </a:solidFill>
              <a:latin typeface="+mj-lt"/>
            </a:endParaRPr>
          </a:p>
          <a:p>
            <a:pPr marL="457200" lvl="0" indent="0" algn="l" rtl="0">
              <a:lnSpc>
                <a:spcPct val="100000"/>
              </a:lnSpc>
              <a:spcBef>
                <a:spcPts val="400"/>
              </a:spcBef>
              <a:spcAft>
                <a:spcPts val="0"/>
              </a:spcAft>
              <a:buNone/>
            </a:pPr>
            <a:endParaRPr sz="2000" b="0" dirty="0">
              <a:solidFill>
                <a:srgbClr val="9900FF"/>
              </a:solidFill>
              <a:latin typeface="+mj-lt"/>
              <a:ea typeface="Arial"/>
              <a:cs typeface="Arial"/>
              <a:sym typeface="Arial"/>
            </a:endParaRPr>
          </a:p>
          <a:p>
            <a:pPr marL="342900" lvl="0" indent="-190500" algn="l" rtl="0">
              <a:lnSpc>
                <a:spcPct val="100000"/>
              </a:lnSpc>
              <a:spcBef>
                <a:spcPts val="480"/>
              </a:spcBef>
              <a:spcAft>
                <a:spcPts val="0"/>
              </a:spcAft>
              <a:buClr>
                <a:schemeClr val="dk1"/>
              </a:buClr>
              <a:buSzPct val="100000"/>
              <a:buFont typeface="Arial"/>
              <a:buNone/>
            </a:pPr>
            <a:endParaRPr sz="2400" b="0" dirty="0">
              <a:solidFill>
                <a:schemeClr val="dk1"/>
              </a:solidFill>
              <a:latin typeface="+mj-lt"/>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dirty="0">
              <a:solidFill>
                <a:schemeClr val="dk1"/>
              </a:solidFill>
              <a:latin typeface="Arial"/>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dirty="0">
              <a:solidFill>
                <a:schemeClr val="dk1"/>
              </a:solidFill>
              <a:latin typeface="Arial"/>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dirty="0">
              <a:solidFill>
                <a:schemeClr val="dk1"/>
              </a:solidFill>
              <a:latin typeface="Arial"/>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dirty="0">
              <a:solidFill>
                <a:schemeClr val="dk1"/>
              </a:solidFill>
              <a:latin typeface="Arial"/>
              <a:ea typeface="Arial"/>
              <a:cs typeface="Arial"/>
              <a:sym typeface="Arial"/>
            </a:endParaRPr>
          </a:p>
          <a:p>
            <a:pPr marL="0" lvl="0" indent="0" algn="ctr" rtl="0">
              <a:lnSpc>
                <a:spcPct val="100000"/>
              </a:lnSpc>
              <a:spcBef>
                <a:spcPts val="0"/>
              </a:spcBef>
              <a:spcAft>
                <a:spcPts val="0"/>
              </a:spcAft>
              <a:buClr>
                <a:schemeClr val="dk1"/>
              </a:buClr>
              <a:buFont typeface="Arial"/>
              <a:buNone/>
            </a:pPr>
            <a:endParaRPr sz="4800" dirty="0">
              <a:solidFill>
                <a:schemeClr val="dk1"/>
              </a:solidFill>
              <a:latin typeface="Arial"/>
              <a:ea typeface="Arial"/>
              <a:cs typeface="Arial"/>
              <a:sym typeface="Arial"/>
            </a:endParaRPr>
          </a:p>
        </p:txBody>
      </p:sp>
      <p:sp>
        <p:nvSpPr>
          <p:cNvPr id="121" name="Google Shape;121;p17"/>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8"/>
          <p:cNvSpPr txBox="1">
            <a:spLocks noGrp="1"/>
          </p:cNvSpPr>
          <p:nvPr>
            <p:ph type="title"/>
          </p:nvPr>
        </p:nvSpPr>
        <p:spPr>
          <a:xfrm>
            <a:off x="607450" y="156250"/>
            <a:ext cx="7973400" cy="6402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100"/>
              <a:buFont typeface="Arial"/>
              <a:buNone/>
            </a:pPr>
            <a:r>
              <a:rPr lang="en-US" dirty="0">
                <a:solidFill>
                  <a:schemeClr val="dk1"/>
                </a:solidFill>
                <a:latin typeface="+mn-lt"/>
              </a:rPr>
              <a:t>What is a Title I school?</a:t>
            </a:r>
            <a:endParaRPr b="0" dirty="0">
              <a:solidFill>
                <a:srgbClr val="00AFD7"/>
              </a:solidFill>
              <a:latin typeface="+mn-lt"/>
            </a:endParaRPr>
          </a:p>
        </p:txBody>
      </p:sp>
      <p:sp>
        <p:nvSpPr>
          <p:cNvPr id="127" name="Google Shape;127;p18"/>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US"/>
              <a:t>5</a:t>
            </a:fld>
            <a:endParaRPr/>
          </a:p>
        </p:txBody>
      </p:sp>
      <p:sp>
        <p:nvSpPr>
          <p:cNvPr id="128" name="Google Shape;128;p18"/>
          <p:cNvSpPr txBox="1"/>
          <p:nvPr/>
        </p:nvSpPr>
        <p:spPr>
          <a:xfrm>
            <a:off x="271425" y="1095950"/>
            <a:ext cx="9144000" cy="3123902"/>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600"/>
              </a:spcBef>
              <a:spcAft>
                <a:spcPts val="0"/>
              </a:spcAft>
              <a:buClr>
                <a:schemeClr val="dk1"/>
              </a:buClr>
              <a:buSzPts val="1100"/>
              <a:buFont typeface="Arial"/>
              <a:buNone/>
            </a:pPr>
            <a:r>
              <a:rPr lang="en-US" sz="2800" dirty="0">
                <a:solidFill>
                  <a:srgbClr val="222222"/>
                </a:solidFill>
                <a:highlight>
                  <a:schemeClr val="lt1"/>
                </a:highlight>
                <a:latin typeface="+mn-lt"/>
                <a:ea typeface="Avenir"/>
                <a:cs typeface="Avenir"/>
                <a:sym typeface="Avenir"/>
              </a:rPr>
              <a:t>Title I is the largest federally funded educational program.  A Title I school is a school receiving federal funds for students. The basic principle of Title I is that schools with large concentrations of low-income students receive supplemental funds to meet students’ educational goals.</a:t>
            </a:r>
            <a:endParaRPr sz="2800" dirty="0">
              <a:solidFill>
                <a:schemeClr val="dk1"/>
              </a:solidFill>
              <a:latin typeface="+mn-lt"/>
              <a:ea typeface="Avenir"/>
              <a:cs typeface="Avenir"/>
              <a:sym typeface="Avenir"/>
            </a:endParaRPr>
          </a:p>
          <a:p>
            <a:pPr marL="0" marR="0" lvl="0" indent="0" algn="l" rtl="0">
              <a:lnSpc>
                <a:spcPct val="90000"/>
              </a:lnSpc>
              <a:spcBef>
                <a:spcPts val="0"/>
              </a:spcBef>
              <a:spcAft>
                <a:spcPts val="0"/>
              </a:spcAft>
              <a:buClr>
                <a:srgbClr val="00AFD7"/>
              </a:buClr>
              <a:buSzPts val="2000"/>
              <a:buFont typeface="Basic"/>
              <a:buNone/>
            </a:pPr>
            <a:endParaRPr sz="2000" dirty="0">
              <a:solidFill>
                <a:srgbClr val="666666"/>
              </a:solidFill>
              <a:highlight>
                <a:srgbClr val="FFFFFF"/>
              </a:highlight>
              <a:latin typeface="Avenir"/>
              <a:ea typeface="Avenir"/>
              <a:cs typeface="Avenir"/>
              <a:sym typeface="Aveni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9"/>
          <p:cNvSpPr txBox="1">
            <a:spLocks noGrp="1"/>
          </p:cNvSpPr>
          <p:nvPr>
            <p:ph type="title"/>
          </p:nvPr>
        </p:nvSpPr>
        <p:spPr>
          <a:xfrm>
            <a:off x="585300" y="228650"/>
            <a:ext cx="7973400" cy="7788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Font typeface="Arial"/>
              <a:buNone/>
            </a:pPr>
            <a:r>
              <a:rPr lang="en-US" sz="2800" dirty="0">
                <a:solidFill>
                  <a:schemeClr val="dk1"/>
                </a:solidFill>
                <a:latin typeface="Arial" panose="020B0604020202020204" pitchFamily="34" charset="0"/>
                <a:cs typeface="Arial" panose="020B0604020202020204" pitchFamily="34" charset="0"/>
              </a:rPr>
              <a:t>What does it mean to be a Title I School?</a:t>
            </a:r>
            <a:endParaRPr sz="2800" dirty="0">
              <a:solidFill>
                <a:srgbClr val="00AFD7"/>
              </a:solidFill>
              <a:latin typeface="Arial" panose="020B0604020202020204" pitchFamily="34" charset="0"/>
              <a:cs typeface="Arial" panose="020B0604020202020204" pitchFamily="34" charset="0"/>
            </a:endParaRPr>
          </a:p>
        </p:txBody>
      </p:sp>
      <p:sp>
        <p:nvSpPr>
          <p:cNvPr id="134" name="Google Shape;134;p19"/>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6</a:t>
            </a:fld>
            <a:endParaRPr/>
          </a:p>
        </p:txBody>
      </p:sp>
      <p:sp>
        <p:nvSpPr>
          <p:cNvPr id="135" name="Google Shape;135;p19"/>
          <p:cNvSpPr txBox="1"/>
          <p:nvPr/>
        </p:nvSpPr>
        <p:spPr>
          <a:xfrm>
            <a:off x="100200" y="1518125"/>
            <a:ext cx="8849700" cy="4578300"/>
          </a:xfrm>
          <a:prstGeom prst="rect">
            <a:avLst/>
          </a:prstGeom>
          <a:noFill/>
          <a:ln>
            <a:noFill/>
          </a:ln>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Being a Title I school means receiving federal funding (Title I dollars) to </a:t>
            </a:r>
            <a:r>
              <a:rPr lang="en-US" sz="2000" u="sng" dirty="0">
                <a:solidFill>
                  <a:schemeClr val="dk1"/>
                </a:solidFill>
                <a:latin typeface="+mn-lt"/>
                <a:ea typeface="Avenir"/>
                <a:cs typeface="Avenir"/>
                <a:sym typeface="Avenir"/>
              </a:rPr>
              <a:t>supplement</a:t>
            </a:r>
            <a:r>
              <a:rPr lang="en-US" sz="2000" dirty="0">
                <a:solidFill>
                  <a:schemeClr val="dk1"/>
                </a:solidFill>
                <a:latin typeface="+mn-lt"/>
                <a:ea typeface="Avenir"/>
                <a:cs typeface="Avenir"/>
                <a:sym typeface="Avenir"/>
              </a:rPr>
              <a:t> the school’s existing programs.  These dollars are used for the following:</a:t>
            </a:r>
            <a:endParaRPr sz="3000" dirty="0">
              <a:solidFill>
                <a:schemeClr val="dk1"/>
              </a:solidFill>
              <a:latin typeface="+mn-lt"/>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Identifying students experiencing academic difficulties and providing timely assistance to help students meet the state’s challenging content standards.</a:t>
            </a:r>
            <a:endParaRPr sz="2400" dirty="0">
              <a:solidFill>
                <a:schemeClr val="dk1"/>
              </a:solidFill>
              <a:latin typeface="+mn-lt"/>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Purchasing supplemental staff/programs/materials/supplies</a:t>
            </a:r>
            <a:endParaRPr sz="2400" dirty="0">
              <a:solidFill>
                <a:schemeClr val="dk1"/>
              </a:solidFill>
              <a:latin typeface="+mn-lt"/>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Conducting parent and family engagement meetings/trainings/activities</a:t>
            </a:r>
            <a:endParaRPr sz="2400" dirty="0">
              <a:solidFill>
                <a:schemeClr val="dk1"/>
              </a:solidFill>
              <a:latin typeface="+mn-lt"/>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Recruiting/Hiring/Retaining Highly-Qualified Teachers</a:t>
            </a:r>
            <a:endParaRPr sz="2400" dirty="0">
              <a:solidFill>
                <a:schemeClr val="dk1"/>
              </a:solidFill>
              <a:latin typeface="+mn-lt"/>
              <a:ea typeface="Avenir"/>
              <a:cs typeface="Avenir"/>
              <a:sym typeface="Avenir"/>
            </a:endParaRPr>
          </a:p>
          <a:p>
            <a:pPr marL="457200" lvl="0" indent="0" algn="l" rtl="0">
              <a:spcBef>
                <a:spcPts val="400"/>
              </a:spcBef>
              <a:spcAft>
                <a:spcPts val="0"/>
              </a:spcAft>
              <a:buClr>
                <a:schemeClr val="dk1"/>
              </a:buClr>
              <a:buSzPts val="1100"/>
              <a:buFont typeface="Arial"/>
              <a:buNone/>
            </a:pPr>
            <a:endParaRPr sz="3000" dirty="0">
              <a:solidFill>
                <a:schemeClr val="dk1"/>
              </a:solidFill>
              <a:latin typeface="+mn-lt"/>
              <a:ea typeface="Avenir"/>
              <a:cs typeface="Avenir"/>
              <a:sym typeface="Avenir"/>
            </a:endParaRPr>
          </a:p>
          <a:p>
            <a:pPr marL="342900" lvl="0" indent="-342900" algn="l" rtl="0">
              <a:spcBef>
                <a:spcPts val="400"/>
              </a:spcBef>
              <a:spcAft>
                <a:spcPts val="0"/>
              </a:spcAft>
              <a:buClr>
                <a:schemeClr val="dk1"/>
              </a:buClr>
              <a:buSzPts val="2000"/>
              <a:buFont typeface="Avenir"/>
              <a:buChar char="●"/>
            </a:pPr>
            <a:r>
              <a:rPr lang="en-US" sz="2000" dirty="0">
                <a:solidFill>
                  <a:schemeClr val="dk1"/>
                </a:solidFill>
                <a:latin typeface="+mn-lt"/>
                <a:ea typeface="Avenir"/>
                <a:cs typeface="Avenir"/>
                <a:sym typeface="Avenir"/>
              </a:rPr>
              <a:t>Being a Title I school also means encouraging ongoing parent and family engagement and advocating for parents’ rights</a:t>
            </a:r>
            <a:endParaRPr sz="2200" dirty="0">
              <a:solidFill>
                <a:schemeClr val="dk1"/>
              </a:solidFill>
              <a:latin typeface="+mn-lt"/>
              <a:ea typeface="Avenir"/>
              <a:cs typeface="Avenir"/>
              <a:sym typeface="Avenir"/>
            </a:endParaRPr>
          </a:p>
          <a:p>
            <a:pPr marL="342900" lvl="0" indent="-342900" algn="l" rtl="0">
              <a:spcBef>
                <a:spcPts val="440"/>
              </a:spcBef>
              <a:spcAft>
                <a:spcPts val="0"/>
              </a:spcAft>
              <a:buClr>
                <a:schemeClr val="dk1"/>
              </a:buClr>
              <a:buFont typeface="Arial"/>
              <a:buNone/>
            </a:pPr>
            <a:endParaRPr sz="2200" dirty="0">
              <a:solidFill>
                <a:schemeClr val="dk1"/>
              </a:solidFill>
            </a:endParaRPr>
          </a:p>
          <a:p>
            <a:pPr marL="0" lvl="0" indent="0" algn="l" rtl="0">
              <a:spcBef>
                <a:spcPts val="0"/>
              </a:spcBef>
              <a:spcAft>
                <a:spcPts val="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0"/>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7</a:t>
            </a:fld>
            <a:endParaRPr/>
          </a:p>
        </p:txBody>
      </p:sp>
      <p:sp>
        <p:nvSpPr>
          <p:cNvPr id="141" name="Google Shape;141;p20"/>
          <p:cNvSpPr txBox="1"/>
          <p:nvPr/>
        </p:nvSpPr>
        <p:spPr>
          <a:xfrm>
            <a:off x="100200" y="1518125"/>
            <a:ext cx="8849700" cy="4578300"/>
          </a:xfrm>
          <a:prstGeom prst="rect">
            <a:avLst/>
          </a:prstGeom>
          <a:noFill/>
          <a:ln>
            <a:noFill/>
          </a:ln>
        </p:spPr>
        <p:txBody>
          <a:bodyPr spcFirstLastPara="1" wrap="square" lIns="91425" tIns="91425" rIns="91425" bIns="91425" anchor="t" anchorCtr="0">
            <a:noAutofit/>
          </a:bodyPr>
          <a:lstStyle/>
          <a:p>
            <a:pPr marL="342900" lvl="0" indent="0" algn="l" rtl="0">
              <a:spcBef>
                <a:spcPts val="0"/>
              </a:spcBef>
              <a:spcAft>
                <a:spcPts val="0"/>
              </a:spcAft>
              <a:buClr>
                <a:schemeClr val="dk1"/>
              </a:buClr>
              <a:buSzPts val="1100"/>
              <a:buFont typeface="Arial"/>
              <a:buNone/>
            </a:pPr>
            <a:r>
              <a:rPr lang="en-US" sz="2000" dirty="0">
                <a:solidFill>
                  <a:srgbClr val="FF0000"/>
                </a:solidFill>
                <a:latin typeface="Avenir"/>
                <a:ea typeface="Avenir"/>
                <a:cs typeface="Avenir"/>
                <a:sym typeface="Avenir"/>
              </a:rPr>
              <a:t> </a:t>
            </a:r>
            <a:endParaRPr sz="2700" b="1" i="1" dirty="0">
              <a:solidFill>
                <a:srgbClr val="FF0000"/>
              </a:solidFill>
              <a:highlight>
                <a:srgbClr val="FFFF00"/>
              </a:highlight>
              <a:latin typeface="Avenir"/>
              <a:ea typeface="Avenir"/>
              <a:cs typeface="Avenir"/>
              <a:sym typeface="Avenir"/>
            </a:endParaRPr>
          </a:p>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Teacher Assistants</a:t>
            </a: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Parent Involvement</a:t>
            </a: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Tutoring Services</a:t>
            </a: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Professional Development for staff</a:t>
            </a: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Supplies and Materials (Books, Technology)</a:t>
            </a:r>
            <a:endParaRPr sz="2000" dirty="0">
              <a:solidFill>
                <a:schemeClr val="dk1"/>
              </a:solidFill>
              <a:latin typeface="Arial" panose="020B0604020202020204" pitchFamily="34" charset="0"/>
              <a:ea typeface="Avenir"/>
              <a:cs typeface="Arial" panose="020B0604020202020204" pitchFamily="34" charset="0"/>
              <a:sym typeface="Avenir"/>
            </a:endParaRPr>
          </a:p>
          <a:p>
            <a:pPr marL="914400" lvl="0" indent="0" algn="l" rtl="0">
              <a:spcBef>
                <a:spcPts val="0"/>
              </a:spcBef>
              <a:spcAft>
                <a:spcPts val="0"/>
              </a:spcAft>
              <a:buNone/>
            </a:pPr>
            <a:endParaRPr sz="2000" dirty="0">
              <a:solidFill>
                <a:srgbClr val="FF0000"/>
              </a:solidFill>
              <a:latin typeface="Avenir"/>
              <a:ea typeface="Avenir"/>
              <a:cs typeface="Avenir"/>
              <a:sym typeface="Avenir"/>
            </a:endParaRPr>
          </a:p>
          <a:p>
            <a:pPr marL="342900" lvl="0" indent="0" algn="l" rtl="0">
              <a:spcBef>
                <a:spcPts val="0"/>
              </a:spcBef>
              <a:spcAft>
                <a:spcPts val="0"/>
              </a:spcAft>
              <a:buNone/>
            </a:pPr>
            <a:endParaRPr sz="2000" i="1" dirty="0">
              <a:solidFill>
                <a:srgbClr val="FF0000"/>
              </a:solidFill>
              <a:latin typeface="Avenir"/>
              <a:ea typeface="Avenir"/>
              <a:cs typeface="Avenir"/>
              <a:sym typeface="Avenir"/>
            </a:endParaRPr>
          </a:p>
          <a:p>
            <a:pPr marL="0" lvl="0" indent="0" algn="l" rtl="0">
              <a:spcBef>
                <a:spcPts val="0"/>
              </a:spcBef>
              <a:spcAft>
                <a:spcPts val="0"/>
              </a:spcAft>
              <a:buNone/>
            </a:pPr>
            <a:endParaRPr dirty="0"/>
          </a:p>
        </p:txBody>
      </p:sp>
      <p:sp>
        <p:nvSpPr>
          <p:cNvPr id="142" name="Google Shape;142;p20"/>
          <p:cNvSpPr txBox="1"/>
          <p:nvPr/>
        </p:nvSpPr>
        <p:spPr>
          <a:xfrm>
            <a:off x="482600" y="139700"/>
            <a:ext cx="8467200" cy="147729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500" b="1" dirty="0">
                <a:solidFill>
                  <a:schemeClr val="dk1"/>
                </a:solidFill>
                <a:latin typeface="Arial" panose="020B0604020202020204" pitchFamily="34" charset="0"/>
                <a:ea typeface="Avenir"/>
                <a:cs typeface="Arial" panose="020B0604020202020204" pitchFamily="34" charset="0"/>
                <a:sym typeface="Avenir"/>
              </a:rPr>
              <a:t>How are Title I funds used in our school?</a:t>
            </a:r>
            <a:br>
              <a:rPr lang="en-US" sz="3600" dirty="0">
                <a:solidFill>
                  <a:schemeClr val="dk1"/>
                </a:solidFill>
                <a:latin typeface="Arial" panose="020B0604020202020204" pitchFamily="34" charset="0"/>
                <a:ea typeface="Avenir"/>
                <a:cs typeface="Arial" panose="020B0604020202020204" pitchFamily="34" charset="0"/>
                <a:sym typeface="Avenir"/>
              </a:rPr>
            </a:br>
            <a:endParaRPr dirty="0">
              <a:latin typeface="Arial" panose="020B0604020202020204" pitchFamily="34" charset="0"/>
              <a:ea typeface="Avenir"/>
              <a:cs typeface="Arial" panose="020B0604020202020204" pitchFamily="34" charset="0"/>
              <a:sym typeface="Aveni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1"/>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8</a:t>
            </a:fld>
            <a:endParaRPr/>
          </a:p>
        </p:txBody>
      </p:sp>
      <p:sp>
        <p:nvSpPr>
          <p:cNvPr id="148" name="Google Shape;148;p21"/>
          <p:cNvSpPr txBox="1"/>
          <p:nvPr/>
        </p:nvSpPr>
        <p:spPr>
          <a:xfrm>
            <a:off x="389025" y="1108200"/>
            <a:ext cx="8583000" cy="4867200"/>
          </a:xfrm>
          <a:prstGeom prst="rect">
            <a:avLst/>
          </a:prstGeom>
          <a:noFill/>
          <a:ln>
            <a:noFill/>
          </a:ln>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Any Local Education Agency (LEA) or school district with a Title I Allocation exceeding $500,000 is required by law to set aside 1% of the Title I allocation for parent and family engagement. </a:t>
            </a: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0" algn="l" rtl="0">
              <a:spcBef>
                <a:spcPts val="0"/>
              </a:spcBef>
              <a:spcAft>
                <a:spcPts val="0"/>
              </a:spcAft>
              <a:buClr>
                <a:schemeClr val="dk1"/>
              </a:buClr>
              <a:buSzPts val="1100"/>
              <a:buFont typeface="Arial"/>
              <a:buNone/>
            </a:pP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100"/>
              </a:spcBef>
              <a:spcAft>
                <a:spcPts val="0"/>
              </a:spcAft>
              <a:buClr>
                <a:schemeClr val="dk1"/>
              </a:buClr>
              <a:buFont typeface="Arial"/>
              <a:buNone/>
            </a:pPr>
            <a:endParaRPr sz="5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Of that 1%, 10% may be reserved at the LEA/district level for system-wide initiatives related to parent and family engagement.  The remaining 90% must be allocated to all Title I schools in the district.  In CMS, each Title I school receives its portion of the 90% to implement school-level parent and family engagement activities and events</a:t>
            </a: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0" algn="l" rtl="0">
              <a:spcBef>
                <a:spcPts val="400"/>
              </a:spcBef>
              <a:spcAft>
                <a:spcPts val="0"/>
              </a:spcAft>
              <a:buClr>
                <a:schemeClr val="dk1"/>
              </a:buClr>
              <a:buSzPts val="1100"/>
              <a:buFont typeface="Arial"/>
              <a:buNone/>
            </a:pPr>
            <a:endParaRPr sz="2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40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Title I parents have the right to provide input into decisions regarding how this money is spent.  This process is completed through the School Improvement Team (SIT) </a:t>
            </a:r>
            <a:endParaRPr sz="3000" dirty="0">
              <a:solidFill>
                <a:schemeClr val="dk1"/>
              </a:solidFill>
              <a:latin typeface="Arial" panose="020B0604020202020204" pitchFamily="34" charset="0"/>
              <a:ea typeface="Avenir"/>
              <a:cs typeface="Arial" panose="020B0604020202020204" pitchFamily="34" charset="0"/>
              <a:sym typeface="Avenir"/>
            </a:endParaRPr>
          </a:p>
          <a:p>
            <a:pPr marL="342900" lvl="0" indent="-342900" algn="l" rtl="0">
              <a:spcBef>
                <a:spcPts val="440"/>
              </a:spcBef>
              <a:spcAft>
                <a:spcPts val="0"/>
              </a:spcAft>
              <a:buClr>
                <a:schemeClr val="dk1"/>
              </a:buClr>
              <a:buFont typeface="Arial"/>
              <a:buNone/>
            </a:pPr>
            <a:endParaRPr sz="2200" dirty="0">
              <a:solidFill>
                <a:schemeClr val="dk1"/>
              </a:solidFill>
              <a:latin typeface="Avenir"/>
              <a:ea typeface="Avenir"/>
              <a:cs typeface="Avenir"/>
              <a:sym typeface="Avenir"/>
            </a:endParaRPr>
          </a:p>
          <a:p>
            <a:pPr marL="0" lvl="0" indent="0" algn="ctr" rtl="0">
              <a:spcBef>
                <a:spcPts val="0"/>
              </a:spcBef>
              <a:spcAft>
                <a:spcPts val="0"/>
              </a:spcAft>
              <a:buClr>
                <a:schemeClr val="dk1"/>
              </a:buClr>
              <a:buFont typeface="Arial"/>
              <a:buNone/>
            </a:pPr>
            <a:endParaRPr sz="3000" b="1" dirty="0">
              <a:solidFill>
                <a:schemeClr val="dk1"/>
              </a:solidFill>
            </a:endParaRPr>
          </a:p>
          <a:p>
            <a:pPr marL="0" lvl="0" indent="0" algn="l" rtl="0">
              <a:spcBef>
                <a:spcPts val="0"/>
              </a:spcBef>
              <a:spcAft>
                <a:spcPts val="0"/>
              </a:spcAft>
              <a:buClr>
                <a:schemeClr val="dk1"/>
              </a:buClr>
              <a:buSzPts val="1200"/>
              <a:buFont typeface="Arial"/>
              <a:buNone/>
            </a:pPr>
            <a:endParaRPr sz="2300" dirty="0">
              <a:solidFill>
                <a:srgbClr val="0C0C0C"/>
              </a:solidFill>
              <a:latin typeface="Calibri"/>
              <a:ea typeface="Calibri"/>
              <a:cs typeface="Calibri"/>
              <a:sym typeface="Calibri"/>
            </a:endParaRPr>
          </a:p>
          <a:p>
            <a:pPr marL="0" lvl="0" indent="0" algn="l" rtl="0">
              <a:spcBef>
                <a:spcPts val="0"/>
              </a:spcBef>
              <a:spcAft>
                <a:spcPts val="0"/>
              </a:spcAft>
              <a:buNone/>
            </a:pPr>
            <a:endParaRPr dirty="0"/>
          </a:p>
        </p:txBody>
      </p:sp>
      <p:sp>
        <p:nvSpPr>
          <p:cNvPr id="149" name="Google Shape;149;p21"/>
          <p:cNvSpPr txBox="1"/>
          <p:nvPr/>
        </p:nvSpPr>
        <p:spPr>
          <a:xfrm>
            <a:off x="0" y="0"/>
            <a:ext cx="8972100" cy="1108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3000" b="1" dirty="0">
                <a:solidFill>
                  <a:schemeClr val="dk1"/>
                </a:solidFill>
                <a:latin typeface="Arial" panose="020B0604020202020204" pitchFamily="34" charset="0"/>
                <a:ea typeface="Avenir"/>
                <a:cs typeface="Arial" panose="020B0604020202020204" pitchFamily="34" charset="0"/>
                <a:sym typeface="Avenir"/>
              </a:rPr>
              <a:t>What is the 1% set-aside and how are parents involved?</a:t>
            </a:r>
            <a:endParaRPr sz="3000" b="1" dirty="0">
              <a:solidFill>
                <a:schemeClr val="dk1"/>
              </a:solidFill>
              <a:latin typeface="Arial" panose="020B0604020202020204" pitchFamily="34" charset="0"/>
              <a:ea typeface="Avenir"/>
              <a:cs typeface="Arial" panose="020B0604020202020204" pitchFamily="34" charset="0"/>
              <a:sym typeface="Aveni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2"/>
          <p:cNvSpPr txBox="1">
            <a:spLocks noGrp="1"/>
          </p:cNvSpPr>
          <p:nvPr>
            <p:ph type="title"/>
          </p:nvPr>
        </p:nvSpPr>
        <p:spPr>
          <a:xfrm>
            <a:off x="457200" y="169325"/>
            <a:ext cx="8534400" cy="8637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sz="3400" dirty="0">
                <a:solidFill>
                  <a:schemeClr val="dk1"/>
                </a:solidFill>
                <a:latin typeface="Arial" panose="020B0604020202020204" pitchFamily="34" charset="0"/>
                <a:cs typeface="Arial" panose="020B0604020202020204" pitchFamily="34" charset="0"/>
              </a:rPr>
              <a:t>Parent and Family Engagement Allocation</a:t>
            </a:r>
            <a:endParaRPr sz="3400" dirty="0">
              <a:solidFill>
                <a:srgbClr val="00AFD7"/>
              </a:solidFill>
              <a:latin typeface="Arial" panose="020B0604020202020204" pitchFamily="34" charset="0"/>
              <a:cs typeface="Arial" panose="020B0604020202020204" pitchFamily="34" charset="0"/>
            </a:endParaRPr>
          </a:p>
        </p:txBody>
      </p:sp>
      <p:sp>
        <p:nvSpPr>
          <p:cNvPr id="155" name="Google Shape;155;p22"/>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9</a:t>
            </a:fld>
            <a:endParaRPr/>
          </a:p>
        </p:txBody>
      </p:sp>
      <p:sp>
        <p:nvSpPr>
          <p:cNvPr id="156" name="Google Shape;156;p22"/>
          <p:cNvSpPr txBox="1"/>
          <p:nvPr/>
        </p:nvSpPr>
        <p:spPr>
          <a:xfrm>
            <a:off x="230325" y="1822625"/>
            <a:ext cx="7973400" cy="3288300"/>
          </a:xfrm>
          <a:prstGeom prst="rect">
            <a:avLst/>
          </a:prstGeom>
          <a:noFill/>
          <a:ln>
            <a:noFill/>
          </a:ln>
        </p:spPr>
        <p:txBody>
          <a:bodyPr spcFirstLastPara="1" wrap="square" lIns="91425" tIns="91425" rIns="91425" bIns="91425" anchor="t" anchorCtr="0">
            <a:noAutofit/>
          </a:bodyPr>
          <a:lstStyle/>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How we are spending our Title I funds: </a:t>
            </a:r>
            <a:endParaRPr sz="2000" dirty="0">
              <a:solidFill>
                <a:schemeClr val="dk1"/>
              </a:solidFill>
              <a:latin typeface="Arial" panose="020B0604020202020204" pitchFamily="34" charset="0"/>
              <a:ea typeface="Avenir"/>
              <a:cs typeface="Arial" panose="020B0604020202020204" pitchFamily="34" charset="0"/>
              <a:sym typeface="Avenir"/>
            </a:endParaRPr>
          </a:p>
          <a:p>
            <a:pPr marL="0" lvl="0" indent="0" algn="l" rtl="0">
              <a:spcBef>
                <a:spcPts val="0"/>
              </a:spcBef>
              <a:spcAft>
                <a:spcPts val="0"/>
              </a:spcAft>
              <a:buClr>
                <a:schemeClr val="dk1"/>
              </a:buClr>
              <a:buSzPts val="1100"/>
              <a:buFont typeface="Arial"/>
              <a:buNone/>
            </a:pPr>
            <a:r>
              <a:rPr lang="en-US" sz="2000" dirty="0">
                <a:solidFill>
                  <a:schemeClr val="dk1"/>
                </a:solidFill>
                <a:latin typeface="Arial" panose="020B0604020202020204" pitchFamily="34" charset="0"/>
                <a:ea typeface="Avenir"/>
                <a:cs typeface="Arial" panose="020B0604020202020204" pitchFamily="34" charset="0"/>
                <a:sym typeface="Avenir"/>
              </a:rPr>
              <a:t> </a:t>
            </a:r>
            <a:endParaRPr sz="2000" dirty="0">
              <a:solidFill>
                <a:schemeClr val="dk1"/>
              </a:solidFill>
              <a:latin typeface="Arial" panose="020B0604020202020204" pitchFamily="34" charset="0"/>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Char char="●"/>
            </a:pPr>
            <a:r>
              <a:rPr lang="en-US" sz="2000" dirty="0">
                <a:solidFill>
                  <a:schemeClr val="dk1"/>
                </a:solidFill>
                <a:latin typeface="Arial" panose="020B0604020202020204" pitchFamily="34" charset="0"/>
                <a:ea typeface="Avenir"/>
                <a:cs typeface="Arial" panose="020B0604020202020204" pitchFamily="34" charset="0"/>
                <a:sym typeface="Avenir"/>
              </a:rPr>
              <a:t>Examples</a:t>
            </a:r>
            <a:endParaRPr sz="2000" dirty="0">
              <a:solidFill>
                <a:schemeClr val="dk1"/>
              </a:solidFill>
              <a:latin typeface="Arial" panose="020B0604020202020204" pitchFamily="34" charset="0"/>
              <a:ea typeface="Avenir"/>
              <a:cs typeface="Arial" panose="020B0604020202020204" pitchFamily="34" charset="0"/>
              <a:sym typeface="Avenir"/>
            </a:endParaRPr>
          </a:p>
          <a:p>
            <a:pPr marL="0" lvl="0" indent="0" algn="l" rtl="0">
              <a:spcBef>
                <a:spcPts val="0"/>
              </a:spcBef>
              <a:spcAft>
                <a:spcPts val="0"/>
              </a:spcAft>
              <a:buClr>
                <a:schemeClr val="dk1"/>
              </a:buClr>
              <a:buSzPts val="1100"/>
              <a:buFont typeface="Arial"/>
              <a:buNone/>
            </a:pPr>
            <a:endParaRPr sz="2000" dirty="0">
              <a:solidFill>
                <a:schemeClr val="dk1"/>
              </a:solidFill>
              <a:latin typeface="Arial" panose="020B0604020202020204" pitchFamily="34" charset="0"/>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AutoNum type="arabicPeriod"/>
            </a:pPr>
            <a:r>
              <a:rPr lang="en-US" sz="2000" dirty="0">
                <a:solidFill>
                  <a:schemeClr val="dk1"/>
                </a:solidFill>
                <a:latin typeface="Arial" panose="020B0604020202020204" pitchFamily="34" charset="0"/>
                <a:ea typeface="Avenir"/>
                <a:cs typeface="Arial" panose="020B0604020202020204" pitchFamily="34" charset="0"/>
                <a:sym typeface="Avenir"/>
              </a:rPr>
              <a:t>Teacher Assistants</a:t>
            </a:r>
            <a:endParaRPr sz="2000" dirty="0">
              <a:solidFill>
                <a:schemeClr val="dk1"/>
              </a:solidFill>
              <a:latin typeface="Arial" panose="020B0604020202020204" pitchFamily="34" charset="0"/>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AutoNum type="arabicPeriod"/>
            </a:pPr>
            <a:r>
              <a:rPr lang="en-US" sz="2000" dirty="0">
                <a:solidFill>
                  <a:schemeClr val="dk1"/>
                </a:solidFill>
                <a:latin typeface="Arial" panose="020B0604020202020204" pitchFamily="34" charset="0"/>
                <a:ea typeface="Avenir"/>
                <a:cs typeface="Arial" panose="020B0604020202020204" pitchFamily="34" charset="0"/>
                <a:sym typeface="Avenir"/>
              </a:rPr>
              <a:t>Parent Involvement</a:t>
            </a:r>
            <a:endParaRPr sz="2000" dirty="0">
              <a:solidFill>
                <a:schemeClr val="dk1"/>
              </a:solidFill>
              <a:latin typeface="Arial" panose="020B0604020202020204" pitchFamily="34" charset="0"/>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AutoNum type="arabicPeriod"/>
            </a:pPr>
            <a:r>
              <a:rPr lang="en-US" sz="2000" dirty="0">
                <a:solidFill>
                  <a:schemeClr val="dk1"/>
                </a:solidFill>
                <a:latin typeface="Arial" panose="020B0604020202020204" pitchFamily="34" charset="0"/>
                <a:ea typeface="Avenir"/>
                <a:cs typeface="Arial" panose="020B0604020202020204" pitchFamily="34" charset="0"/>
                <a:sym typeface="Avenir"/>
              </a:rPr>
              <a:t>Tutoring Services</a:t>
            </a:r>
            <a:endParaRPr sz="2000" dirty="0">
              <a:solidFill>
                <a:schemeClr val="dk1"/>
              </a:solidFill>
              <a:latin typeface="Arial" panose="020B0604020202020204" pitchFamily="34" charset="0"/>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AutoNum type="arabicPeriod"/>
            </a:pPr>
            <a:r>
              <a:rPr lang="en-US" sz="2000" dirty="0">
                <a:solidFill>
                  <a:schemeClr val="dk1"/>
                </a:solidFill>
                <a:latin typeface="Arial" panose="020B0604020202020204" pitchFamily="34" charset="0"/>
                <a:ea typeface="Avenir"/>
                <a:cs typeface="Arial" panose="020B0604020202020204" pitchFamily="34" charset="0"/>
                <a:sym typeface="Avenir"/>
              </a:rPr>
              <a:t>Professional Development for staff</a:t>
            </a:r>
            <a:endParaRPr sz="2000" dirty="0">
              <a:solidFill>
                <a:schemeClr val="dk1"/>
              </a:solidFill>
              <a:latin typeface="Arial" panose="020B0604020202020204" pitchFamily="34" charset="0"/>
              <a:ea typeface="Avenir"/>
              <a:cs typeface="Arial" panose="020B0604020202020204" pitchFamily="34" charset="0"/>
              <a:sym typeface="Avenir"/>
            </a:endParaRPr>
          </a:p>
          <a:p>
            <a:pPr marL="457200" lvl="0" indent="-355600" algn="l" rtl="0">
              <a:spcBef>
                <a:spcPts val="0"/>
              </a:spcBef>
              <a:spcAft>
                <a:spcPts val="0"/>
              </a:spcAft>
              <a:buClr>
                <a:schemeClr val="dk1"/>
              </a:buClr>
              <a:buSzPts val="2000"/>
              <a:buFont typeface="Avenir"/>
              <a:buAutoNum type="arabicPeriod"/>
            </a:pPr>
            <a:r>
              <a:rPr lang="en-US" sz="2000" dirty="0">
                <a:solidFill>
                  <a:schemeClr val="dk1"/>
                </a:solidFill>
                <a:latin typeface="Arial" panose="020B0604020202020204" pitchFamily="34" charset="0"/>
                <a:ea typeface="Avenir"/>
                <a:cs typeface="Arial" panose="020B0604020202020204" pitchFamily="34" charset="0"/>
                <a:sym typeface="Avenir"/>
              </a:rPr>
              <a:t>Supplies and Materials (Books, Technology)</a:t>
            </a:r>
            <a:endParaRPr sz="2000" dirty="0">
              <a:solidFill>
                <a:schemeClr val="dk1"/>
              </a:solidFill>
              <a:latin typeface="Arial" panose="020B0604020202020204" pitchFamily="34" charset="0"/>
              <a:ea typeface="Avenir"/>
              <a:cs typeface="Arial" panose="020B0604020202020204" pitchFamily="34" charset="0"/>
              <a:sym typeface="Avenir"/>
            </a:endParaRPr>
          </a:p>
          <a:p>
            <a:pPr marL="914400" lvl="0" indent="0" algn="l" rtl="0">
              <a:spcBef>
                <a:spcPts val="0"/>
              </a:spcBef>
              <a:spcAft>
                <a:spcPts val="0"/>
              </a:spcAft>
              <a:buClr>
                <a:schemeClr val="dk1"/>
              </a:buClr>
              <a:buSzPts val="1100"/>
              <a:buFont typeface="Arial"/>
              <a:buNone/>
            </a:pPr>
            <a:endParaRPr sz="2000" dirty="0">
              <a:solidFill>
                <a:srgbClr val="FF0000"/>
              </a:solidFill>
              <a:latin typeface="Avenir"/>
              <a:ea typeface="Avenir"/>
              <a:cs typeface="Avenir"/>
              <a:sym typeface="Avenir"/>
            </a:endParaRPr>
          </a:p>
          <a:p>
            <a:pPr marL="914400" lvl="0" indent="0" algn="l" rtl="0">
              <a:spcBef>
                <a:spcPts val="0"/>
              </a:spcBef>
              <a:spcAft>
                <a:spcPts val="0"/>
              </a:spcAft>
              <a:buClr>
                <a:schemeClr val="dk1"/>
              </a:buClr>
              <a:buSzPts val="1100"/>
              <a:buFont typeface="Arial"/>
              <a:buNone/>
            </a:pPr>
            <a:endParaRPr sz="2000" dirty="0">
              <a:solidFill>
                <a:srgbClr val="FF0000"/>
              </a:solidFill>
              <a:latin typeface="Avenir"/>
              <a:ea typeface="Avenir"/>
              <a:cs typeface="Avenir"/>
              <a:sym typeface="Avenir"/>
            </a:endParaRPr>
          </a:p>
          <a:p>
            <a:pPr marL="0" lvl="0" indent="0" algn="l" rtl="0">
              <a:spcBef>
                <a:spcPts val="0"/>
              </a:spcBef>
              <a:spcAft>
                <a:spcPts val="0"/>
              </a:spcAft>
              <a:buClr>
                <a:schemeClr val="dk1"/>
              </a:buClr>
              <a:buSzPts val="1100"/>
              <a:buFont typeface="Arial"/>
              <a:buNone/>
            </a:pPr>
            <a:endParaRPr sz="2000" dirty="0">
              <a:solidFill>
                <a:srgbClr val="FF0000"/>
              </a:solidFill>
            </a:endParaRPr>
          </a:p>
          <a:p>
            <a:pPr marL="914400" lvl="0" indent="0" algn="l" rtl="0">
              <a:spcBef>
                <a:spcPts val="0"/>
              </a:spcBef>
              <a:spcAft>
                <a:spcPts val="0"/>
              </a:spcAft>
              <a:buClr>
                <a:schemeClr val="dk1"/>
              </a:buClr>
              <a:buSzPts val="1100"/>
              <a:buFont typeface="Arial"/>
              <a:buNone/>
            </a:pPr>
            <a:endParaRPr sz="2000" dirty="0">
              <a:solidFill>
                <a:srgbClr val="FF0000"/>
              </a:solidFill>
            </a:endParaRPr>
          </a:p>
          <a:p>
            <a:pPr marL="914400" lvl="0" indent="0" algn="l" rtl="0">
              <a:spcBef>
                <a:spcPts val="0"/>
              </a:spcBef>
              <a:spcAft>
                <a:spcPts val="0"/>
              </a:spcAft>
              <a:buClr>
                <a:schemeClr val="dk1"/>
              </a:buClr>
              <a:buSzPts val="1100"/>
              <a:buFont typeface="Arial"/>
              <a:buNone/>
            </a:pPr>
            <a:endParaRPr sz="2000" dirty="0">
              <a:solidFill>
                <a:srgbClr val="FF0000"/>
              </a:solidFill>
            </a:endParaRPr>
          </a:p>
          <a:p>
            <a:pPr marL="0" lvl="0" indent="0" algn="l" rtl="0">
              <a:spcBef>
                <a:spcPts val="0"/>
              </a:spcBef>
              <a:spcAft>
                <a:spcPts val="0"/>
              </a:spcAft>
              <a:buClr>
                <a:schemeClr val="dk1"/>
              </a:buClr>
              <a:buSzPts val="1100"/>
              <a:buFont typeface="Arial"/>
              <a:buNone/>
            </a:pPr>
            <a:endParaRPr sz="2000" dirty="0">
              <a:solidFill>
                <a:srgbClr val="FF0000"/>
              </a:solidFill>
            </a:endParaRPr>
          </a:p>
          <a:p>
            <a:pPr marL="0" lvl="0" indent="0" algn="l" rtl="0">
              <a:lnSpc>
                <a:spcPct val="90000"/>
              </a:lnSpc>
              <a:spcBef>
                <a:spcPts val="0"/>
              </a:spcBef>
              <a:spcAft>
                <a:spcPts val="0"/>
              </a:spcAft>
              <a:buClr>
                <a:schemeClr val="dk1"/>
              </a:buClr>
              <a:buSzPts val="350"/>
              <a:buFont typeface="Arial"/>
              <a:buNone/>
            </a:pPr>
            <a:endParaRPr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1450</Words>
  <Application>Microsoft Office PowerPoint</Application>
  <PresentationFormat>On-screen Show (4:3)</PresentationFormat>
  <Paragraphs>193</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Twentieth Century</vt:lpstr>
      <vt:lpstr>Avenir</vt:lpstr>
      <vt:lpstr>Times New Roman</vt:lpstr>
      <vt:lpstr>Basic</vt:lpstr>
      <vt:lpstr>Montserrat</vt:lpstr>
      <vt:lpstr>Calibri</vt:lpstr>
      <vt:lpstr>Office Theme</vt:lpstr>
      <vt:lpstr>PowerPoint Presentation</vt:lpstr>
      <vt:lpstr>Welcome Introductions</vt:lpstr>
      <vt:lpstr>PowerPoint Presentation</vt:lpstr>
      <vt:lpstr>Meeting Overview  What is a Title I school and what it means to be a Title I school Required Set-Aside for parent and family engagement  The CMS Parent and Family Engagement Policy How the annual evaluation of the CMS Parent and Family Engagement Policy is conducted School Parent and Family Engagement Policy School Improvement Plan (SIP) in NCStar School-Parent Compact How to request the qualifications of my child’s teacher(s) How parents will be notified if my child is taught by a teacher who is not deemed to be qualified by teacher licensing standards in the North Carolina ESSA Accountability Plan       </vt:lpstr>
      <vt:lpstr>What is a Title I school?</vt:lpstr>
      <vt:lpstr>What does it mean to be a Title I School?</vt:lpstr>
      <vt:lpstr>PowerPoint Presentation</vt:lpstr>
      <vt:lpstr>PowerPoint Presentation</vt:lpstr>
      <vt:lpstr>Parent and Family Engagement Allocation</vt:lpstr>
      <vt:lpstr>What is the CMS Parent and Family Engagement Policy?  This policy addresses how the district or LEA will implement the parent and family engagement requirements of the Every Student Succeeds Act (ESSA).  It includes the following:  The district’s expectations for parents How CMS will engage parents in decision-making How the district will work to build the schools’ and parents’ capacities in the implementation of effective parent and family engagement activities to improve student academic achievement  Parents and families in Title I schools have the right to be engaged in the review/evaluation of this annual policy  </vt:lpstr>
      <vt:lpstr>What is the School Improvement Plan/NCStar Plan?  The School Improvement Plan (SIP) is created in an online platform called NCStar and includes:  A Comprehensive Needs Assessment Goals and Strategies to Address the Academic Needs of Students Professional Development Needs Coordination of Resources and Comprehensive Budget The School’s Parent and Family Engagement Goals  Parents of students at Title I schools have the right to be engaged in the development of this plan  Access the SIP on our website:  https://martinlutherkingjrms.cmsk12.org/ User Name: guests7085    Password: guests7085  </vt:lpstr>
      <vt:lpstr>What is included in the School’s Parent and Family Engagement Policy? </vt:lpstr>
      <vt:lpstr>PowerPoint Presentation</vt:lpstr>
      <vt:lpstr>Who are the parent leaders at my school? </vt:lpstr>
      <vt:lpstr>Volunteer Opportunities </vt:lpstr>
      <vt:lpstr>How do I request the qualifications of my child’s teachers?</vt:lpstr>
      <vt:lpstr>How will I be notified if my child is taught by a teacher who is not Highly-Qualified?</vt:lpstr>
      <vt:lpstr>PowerPoint Presentation</vt:lpstr>
      <vt:lpstr>North Carolina Standard Course of Study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Miles, Natasha A.</cp:lastModifiedBy>
  <cp:revision>1</cp:revision>
  <dcterms:modified xsi:type="dcterms:W3CDTF">2025-10-02T17:42:05Z</dcterms:modified>
</cp:coreProperties>
</file>