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Lst>
  <p:notesMasterIdLst>
    <p:notesMasterId r:id="rId27"/>
  </p:notesMasterIdLst>
  <p:sldIdLst>
    <p:sldId id="256" r:id="rId6"/>
    <p:sldId id="263" r:id="rId7"/>
    <p:sldId id="262" r:id="rId8"/>
    <p:sldId id="258" r:id="rId9"/>
    <p:sldId id="265" r:id="rId10"/>
    <p:sldId id="260" r:id="rId11"/>
    <p:sldId id="276" r:id="rId12"/>
    <p:sldId id="309" r:id="rId13"/>
    <p:sldId id="301" r:id="rId14"/>
    <p:sldId id="308" r:id="rId15"/>
    <p:sldId id="303" r:id="rId16"/>
    <p:sldId id="304" r:id="rId17"/>
    <p:sldId id="305" r:id="rId18"/>
    <p:sldId id="307" r:id="rId19"/>
    <p:sldId id="315" r:id="rId20"/>
    <p:sldId id="314" r:id="rId21"/>
    <p:sldId id="326" r:id="rId22"/>
    <p:sldId id="312" r:id="rId23"/>
    <p:sldId id="311" r:id="rId24"/>
    <p:sldId id="318" r:id="rId25"/>
    <p:sldId id="324" r:id="rId26"/>
  </p:sldIdLst>
  <p:sldSz cx="18288000" cy="10287000"/>
  <p:notesSz cx="6858000" cy="9144000"/>
  <p:embeddedFontLst>
    <p:embeddedFont>
      <p:font typeface="Amasis MT Pro Light" panose="020B0604020202020204" charset="0"/>
      <p:regular r:id="rId28"/>
      <p:italic r:id="rId29"/>
    </p:embeddedFont>
    <p:embeddedFont>
      <p:font typeface="Lato" panose="020B0604020202020204" charset="0"/>
      <p:regular r:id="rId30"/>
      <p:bold r:id="rId31"/>
      <p:italic r:id="rId32"/>
      <p:boldItalic r:id="rId33"/>
    </p:embeddedFont>
    <p:embeddedFont>
      <p:font typeface="Monotype Corsiva" panose="020B0604020202020204" charset="0"/>
      <p:italic r:id="rId34"/>
    </p:embeddedFont>
    <p:embeddedFont>
      <p:font typeface="Nirmala UI" panose="020B0502040204020203" pitchFamily="34" charset="0"/>
      <p:regular r:id="rId35"/>
      <p:bold r:id="rId36"/>
    </p:embeddedFont>
    <p:embeddedFont>
      <p:font typeface="Nirmala UI Semilight" panose="020B0402040204020203" pitchFamily="34" charset="0"/>
      <p:regular r:id="rId37"/>
    </p:embeddedFont>
    <p:embeddedFont>
      <p:font typeface="Oswald" panose="020B0604020202020204" charset="0"/>
      <p:regular r:id="rId38"/>
      <p:bold r:id="rId39"/>
    </p:embeddedFont>
    <p:embeddedFont>
      <p:font typeface="Prompt Bold" panose="020B0604020202020204" charset="-34"/>
      <p:bold r:id="rId40"/>
      <p:boldItalic r:id="rId41"/>
    </p:embeddedFont>
    <p:embeddedFont>
      <p:font typeface="Rage Italic" panose="020B0604020202020204" charset="0"/>
      <p:regular r:id="rId42"/>
    </p:embeddedFont>
    <p:embeddedFont>
      <p:font typeface="Raleway" panose="020B0604020202020204" charset="0"/>
      <p:regular r:id="rId43"/>
      <p:bold r:id="rId44"/>
      <p:italic r:id="rId45"/>
      <p:boldItalic r:id="rId46"/>
    </p:embeddedFont>
    <p:embeddedFont>
      <p:font typeface="Tw Cen MT" panose="020B0604020202020204" charset="0"/>
      <p:regular r:id="rId47"/>
      <p:bold r:id="rId48"/>
      <p:italic r:id="rId49"/>
      <p:boldItalic r:id="rId50"/>
    </p:embeddedFont>
    <p:embeddedFont>
      <p:font typeface="Tw Cen MT Condensed" panose="020B0604020202020204" charset="0"/>
      <p:regular r:id="rId51"/>
      <p:bold r:id="rId52"/>
    </p:embeddedFont>
    <p:embeddedFont>
      <p:font typeface="Wingdings 3" panose="020B0604020202020204" charset="2"/>
      <p:regular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BAA5ED-9948-C180-BA92-CAFB9D039703}" v="364" dt="2024-10-21T17:19:45.6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2.fntdata"/><Relationship Id="rId21" Type="http://schemas.openxmlformats.org/officeDocument/2006/relationships/slide" Target="slides/slide16.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font" Target="fonts/font23.fntdata"/><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2.fntdata"/><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font" Target="fonts/font26.fntdata"/><Relationship Id="rId58" Type="http://schemas.microsoft.com/office/2016/11/relationships/changesInfo" Target="changesInfos/changesInfo1.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font" Target="fonts/font24.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59"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font" Target="fonts/font14.fntdata"/><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font" Target="fonts/font22.fntdata"/><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font" Target="fonts/font2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mittdiel Amber" userId="S::schmittdiela@pcsb.org::bb9b9ea0-06a2-4207-86ec-33958c10db6a" providerId="AD" clId="Web-{D4BAA5ED-9948-C180-BA92-CAFB9D039703}"/>
    <pc:docChg chg="delSld modSld">
      <pc:chgData name="Schmittdiel Amber" userId="S::schmittdiela@pcsb.org::bb9b9ea0-06a2-4207-86ec-33958c10db6a" providerId="AD" clId="Web-{D4BAA5ED-9948-C180-BA92-CAFB9D039703}" dt="2024-10-21T17:19:45.681" v="204" actId="20577"/>
      <pc:docMkLst>
        <pc:docMk/>
      </pc:docMkLst>
      <pc:sldChg chg="del">
        <pc:chgData name="Schmittdiel Amber" userId="S::schmittdiela@pcsb.org::bb9b9ea0-06a2-4207-86ec-33958c10db6a" providerId="AD" clId="Web-{D4BAA5ED-9948-C180-BA92-CAFB9D039703}" dt="2024-10-21T17:08:10.094" v="0"/>
        <pc:sldMkLst>
          <pc:docMk/>
          <pc:sldMk cId="1769696754" sldId="269"/>
        </pc:sldMkLst>
      </pc:sldChg>
      <pc:sldChg chg="modSp">
        <pc:chgData name="Schmittdiel Amber" userId="S::schmittdiela@pcsb.org::bb9b9ea0-06a2-4207-86ec-33958c10db6a" providerId="AD" clId="Web-{D4BAA5ED-9948-C180-BA92-CAFB9D039703}" dt="2024-10-21T17:15:23.250" v="203" actId="20577"/>
        <pc:sldMkLst>
          <pc:docMk/>
          <pc:sldMk cId="2488202871" sldId="309"/>
        </pc:sldMkLst>
        <pc:spChg chg="mod">
          <ac:chgData name="Schmittdiel Amber" userId="S::schmittdiela@pcsb.org::bb9b9ea0-06a2-4207-86ec-33958c10db6a" providerId="AD" clId="Web-{D4BAA5ED-9948-C180-BA92-CAFB9D039703}" dt="2024-10-21T17:15:23.250" v="203" actId="20577"/>
          <ac:spMkLst>
            <pc:docMk/>
            <pc:sldMk cId="2488202871" sldId="309"/>
            <ac:spMk id="4" creationId="{4A85E29F-2C64-49C1-AD16-7CD5491C723C}"/>
          </ac:spMkLst>
        </pc:spChg>
      </pc:sldChg>
      <pc:sldChg chg="modSp">
        <pc:chgData name="Schmittdiel Amber" userId="S::schmittdiela@pcsb.org::bb9b9ea0-06a2-4207-86ec-33958c10db6a" providerId="AD" clId="Web-{D4BAA5ED-9948-C180-BA92-CAFB9D039703}" dt="2024-10-21T17:11:40.477" v="160" actId="1076"/>
        <pc:sldMkLst>
          <pc:docMk/>
          <pc:sldMk cId="56742427" sldId="314"/>
        </pc:sldMkLst>
        <pc:spChg chg="mod">
          <ac:chgData name="Schmittdiel Amber" userId="S::schmittdiela@pcsb.org::bb9b9ea0-06a2-4207-86ec-33958c10db6a" providerId="AD" clId="Web-{D4BAA5ED-9948-C180-BA92-CAFB9D039703}" dt="2024-10-21T17:11:40.477" v="160" actId="1076"/>
          <ac:spMkLst>
            <pc:docMk/>
            <pc:sldMk cId="56742427" sldId="314"/>
            <ac:spMk id="2" creationId="{7663A2DF-49EA-4CB7-BD3E-065808202497}"/>
          </ac:spMkLst>
        </pc:spChg>
      </pc:sldChg>
      <pc:sldChg chg="modSp">
        <pc:chgData name="Schmittdiel Amber" userId="S::schmittdiela@pcsb.org::bb9b9ea0-06a2-4207-86ec-33958c10db6a" providerId="AD" clId="Web-{D4BAA5ED-9948-C180-BA92-CAFB9D039703}" dt="2024-10-21T17:14:57.046" v="201" actId="20577"/>
        <pc:sldMkLst>
          <pc:docMk/>
          <pc:sldMk cId="3351863582" sldId="324"/>
        </pc:sldMkLst>
        <pc:spChg chg="mod">
          <ac:chgData name="Schmittdiel Amber" userId="S::schmittdiela@pcsb.org::bb9b9ea0-06a2-4207-86ec-33958c10db6a" providerId="AD" clId="Web-{D4BAA5ED-9948-C180-BA92-CAFB9D039703}" dt="2024-10-21T17:14:57.046" v="201" actId="20577"/>
          <ac:spMkLst>
            <pc:docMk/>
            <pc:sldMk cId="3351863582" sldId="324"/>
            <ac:spMk id="3" creationId="{34ADABDA-C596-4C4F-A894-1004F702BC08}"/>
          </ac:spMkLst>
        </pc:spChg>
      </pc:sldChg>
      <pc:sldChg chg="modSp">
        <pc:chgData name="Schmittdiel Amber" userId="S::schmittdiela@pcsb.org::bb9b9ea0-06a2-4207-86ec-33958c10db6a" providerId="AD" clId="Web-{D4BAA5ED-9948-C180-BA92-CAFB9D039703}" dt="2024-10-21T17:19:45.681" v="204" actId="20577"/>
        <pc:sldMkLst>
          <pc:docMk/>
          <pc:sldMk cId="0" sldId="326"/>
        </pc:sldMkLst>
        <pc:spChg chg="mod">
          <ac:chgData name="Schmittdiel Amber" userId="S::schmittdiela@pcsb.org::bb9b9ea0-06a2-4207-86ec-33958c10db6a" providerId="AD" clId="Web-{D4BAA5ED-9948-C180-BA92-CAFB9D039703}" dt="2024-10-21T17:13:58.091" v="200" actId="20577"/>
          <ac:spMkLst>
            <pc:docMk/>
            <pc:sldMk cId="0" sldId="326"/>
            <ac:spMk id="124" creationId="{00000000-0000-0000-0000-000000000000}"/>
          </ac:spMkLst>
        </pc:spChg>
        <pc:spChg chg="mod">
          <ac:chgData name="Schmittdiel Amber" userId="S::schmittdiela@pcsb.org::bb9b9ea0-06a2-4207-86ec-33958c10db6a" providerId="AD" clId="Web-{D4BAA5ED-9948-C180-BA92-CAFB9D039703}" dt="2024-10-21T17:19:45.681" v="204" actId="20577"/>
          <ac:spMkLst>
            <pc:docMk/>
            <pc:sldMk cId="0" sldId="326"/>
            <ac:spMk id="125"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2D_C1B82A3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20866141732287"/>
          <c:y val="6.3088892435168645E-2"/>
          <c:w val="0.63399984857662028"/>
          <c:h val="0.61962466273687344"/>
        </c:manualLayout>
      </c:layout>
      <c:pieChart>
        <c:varyColors val="1"/>
        <c:ser>
          <c:idx val="0"/>
          <c:order val="0"/>
          <c:tx>
            <c:strRef>
              <c:f>Sheet1!$B$1</c:f>
              <c:strCache>
                <c:ptCount val="1"/>
                <c:pt idx="0">
                  <c:v>A</c:v>
                </c:pt>
              </c:strCache>
            </c:strRef>
          </c:tx>
          <c:explosion val="2"/>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D68B-46CB-A47F-A01B1D4740C3}"/>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D68B-46CB-A47F-A01B1D4740C3}"/>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D68B-46CB-A47F-A01B1D4740C3}"/>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D68B-46CB-A47F-A01B1D4740C3}"/>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Supplemental Hours for Parent Community Liaison</c:v>
                </c:pt>
                <c:pt idx="1">
                  <c:v>Consultants for Parent Workshops</c:v>
                </c:pt>
                <c:pt idx="2">
                  <c:v>Teachers Stipends to Provide Parent Training</c:v>
                </c:pt>
                <c:pt idx="3">
                  <c:v>Family Engagement Resources </c:v>
                </c:pt>
              </c:strCache>
            </c:strRef>
          </c:cat>
          <c:val>
            <c:numRef>
              <c:f>Sheet1!$B$2:$B$5</c:f>
              <c:numCache>
                <c:formatCode>General</c:formatCode>
                <c:ptCount val="4"/>
                <c:pt idx="0" formatCode="#,##0.00">
                  <c:v>3270.21</c:v>
                </c:pt>
                <c:pt idx="1">
                  <c:v>500</c:v>
                </c:pt>
                <c:pt idx="2">
                  <c:v>232.24</c:v>
                </c:pt>
                <c:pt idx="3" formatCode="#,##0.00">
                  <c:v>5694.55</c:v>
                </c:pt>
              </c:numCache>
            </c:numRef>
          </c:val>
          <c:extLst>
            <c:ext xmlns:c16="http://schemas.microsoft.com/office/drawing/2014/chart" uri="{C3380CC4-5D6E-409C-BE32-E72D297353CC}">
              <c16:uniqueId val="{00000008-D68B-46CB-A47F-A01B1D4740C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3.6565465374520489E-2"/>
          <c:y val="0.73072127630553729"/>
          <c:w val="0.94852998637410657"/>
          <c:h val="0.23168921681803339"/>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solidFill>
        <a:schemeClr val="bg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_rels/data2.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319D33-F1E2-4CFA-99DC-BBF3F486E071}"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26F55D89-EE2B-4FFF-91F1-4A3A15B529FB}">
      <dgm:prSet/>
      <dgm:spPr/>
      <dgm:t>
        <a:bodyPr/>
        <a:lstStyle/>
        <a:p>
          <a:r>
            <a:rPr lang="en-US"/>
            <a:t>Title I is the </a:t>
          </a:r>
          <a:r>
            <a:rPr lang="en-US" b="1"/>
            <a:t>largest</a:t>
          </a:r>
          <a:r>
            <a:rPr lang="en-US"/>
            <a:t> federal assistance program for our nation’s schools.</a:t>
          </a:r>
        </a:p>
      </dgm:t>
    </dgm:pt>
    <dgm:pt modelId="{7F81529D-524F-44E1-AFFB-FA244DED1833}" type="parTrans" cxnId="{372DE8EE-5428-4407-BFC4-FE8E63C13972}">
      <dgm:prSet/>
      <dgm:spPr/>
      <dgm:t>
        <a:bodyPr/>
        <a:lstStyle/>
        <a:p>
          <a:endParaRPr lang="en-US"/>
        </a:p>
      </dgm:t>
    </dgm:pt>
    <dgm:pt modelId="{413D75CE-8DC6-47AC-9D1A-1223D980C991}" type="sibTrans" cxnId="{372DE8EE-5428-4407-BFC4-FE8E63C13972}">
      <dgm:prSet/>
      <dgm:spPr/>
      <dgm:t>
        <a:bodyPr/>
        <a:lstStyle/>
        <a:p>
          <a:endParaRPr lang="en-US"/>
        </a:p>
      </dgm:t>
    </dgm:pt>
    <dgm:pt modelId="{47BA3238-F942-4D15-89C5-3258465F9C8B}">
      <dgm:prSet/>
      <dgm:spPr/>
      <dgm:t>
        <a:bodyPr/>
        <a:lstStyle/>
        <a:p>
          <a:r>
            <a:rPr lang="en-US"/>
            <a:t>The program serves </a:t>
          </a:r>
          <a:r>
            <a:rPr lang="en-US" b="1"/>
            <a:t>99</a:t>
          </a:r>
          <a:r>
            <a:rPr lang="en-US"/>
            <a:t> schools in Pinellas County including eligible students in </a:t>
          </a:r>
          <a:r>
            <a:rPr lang="en-US" b="1"/>
            <a:t>39</a:t>
          </a:r>
          <a:r>
            <a:rPr lang="en-US"/>
            <a:t> non-public schools.</a:t>
          </a:r>
        </a:p>
      </dgm:t>
    </dgm:pt>
    <dgm:pt modelId="{CDFF8802-B71D-4531-9D0D-3C49B729BE04}" type="parTrans" cxnId="{78D61F68-E475-4A9D-9107-7C2C75093D7D}">
      <dgm:prSet/>
      <dgm:spPr/>
      <dgm:t>
        <a:bodyPr/>
        <a:lstStyle/>
        <a:p>
          <a:endParaRPr lang="en-US"/>
        </a:p>
      </dgm:t>
    </dgm:pt>
    <dgm:pt modelId="{8FE86AEA-97B0-4E67-B0C3-94CD11D9636C}" type="sibTrans" cxnId="{78D61F68-E475-4A9D-9107-7C2C75093D7D}">
      <dgm:prSet/>
      <dgm:spPr/>
      <dgm:t>
        <a:bodyPr/>
        <a:lstStyle/>
        <a:p>
          <a:endParaRPr lang="en-US"/>
        </a:p>
      </dgm:t>
    </dgm:pt>
    <dgm:pt modelId="{27524585-0A0E-4433-A9C0-941A8BE4982C}">
      <dgm:prSet/>
      <dgm:spPr/>
      <dgm:t>
        <a:bodyPr/>
        <a:lstStyle/>
        <a:p>
          <a:r>
            <a:rPr lang="en-US"/>
            <a:t>The Title l goal is that</a:t>
          </a:r>
          <a:r>
            <a:rPr lang="en-US" b="0" i="0"/>
            <a:t> </a:t>
          </a:r>
          <a:r>
            <a:rPr lang="en-US" b="1" i="0"/>
            <a:t>every</a:t>
          </a:r>
          <a:r>
            <a:rPr lang="en-US" i="0"/>
            <a:t> student achieves </a:t>
          </a:r>
          <a:r>
            <a:rPr lang="en-US" b="1" i="0"/>
            <a:t>high</a:t>
          </a:r>
          <a:r>
            <a:rPr lang="en-US" i="0"/>
            <a:t> levels of academic proficiency.</a:t>
          </a:r>
          <a:endParaRPr lang="en-US"/>
        </a:p>
      </dgm:t>
    </dgm:pt>
    <dgm:pt modelId="{FEB74A17-62E7-4653-BF86-80C35A141BCD}" type="parTrans" cxnId="{B1196E55-2FED-43AF-BEE9-050B40444703}">
      <dgm:prSet/>
      <dgm:spPr/>
      <dgm:t>
        <a:bodyPr/>
        <a:lstStyle/>
        <a:p>
          <a:endParaRPr lang="en-US"/>
        </a:p>
      </dgm:t>
    </dgm:pt>
    <dgm:pt modelId="{EF822A67-250D-4721-9021-95AA7B611C98}" type="sibTrans" cxnId="{B1196E55-2FED-43AF-BEE9-050B40444703}">
      <dgm:prSet/>
      <dgm:spPr/>
      <dgm:t>
        <a:bodyPr/>
        <a:lstStyle/>
        <a:p>
          <a:endParaRPr lang="en-US"/>
        </a:p>
      </dgm:t>
    </dgm:pt>
    <dgm:pt modelId="{824D7B19-DA98-4998-BEB1-987E4465B20E}" type="pres">
      <dgm:prSet presAssocID="{50319D33-F1E2-4CFA-99DC-BBF3F486E071}" presName="outerComposite" presStyleCnt="0">
        <dgm:presLayoutVars>
          <dgm:chMax val="5"/>
          <dgm:dir/>
          <dgm:resizeHandles val="exact"/>
        </dgm:presLayoutVars>
      </dgm:prSet>
      <dgm:spPr/>
    </dgm:pt>
    <dgm:pt modelId="{37245F2A-B7B8-43B1-8272-6717F3B3791E}" type="pres">
      <dgm:prSet presAssocID="{50319D33-F1E2-4CFA-99DC-BBF3F486E071}" presName="dummyMaxCanvas" presStyleCnt="0">
        <dgm:presLayoutVars/>
      </dgm:prSet>
      <dgm:spPr/>
    </dgm:pt>
    <dgm:pt modelId="{1218B14B-1A82-4ACE-8E9D-EC88EEE4A8B7}" type="pres">
      <dgm:prSet presAssocID="{50319D33-F1E2-4CFA-99DC-BBF3F486E071}" presName="ThreeNodes_1" presStyleLbl="node1" presStyleIdx="0" presStyleCnt="3">
        <dgm:presLayoutVars>
          <dgm:bulletEnabled val="1"/>
        </dgm:presLayoutVars>
      </dgm:prSet>
      <dgm:spPr/>
    </dgm:pt>
    <dgm:pt modelId="{0774B8CE-73FF-4ACA-8469-045E51A8677D}" type="pres">
      <dgm:prSet presAssocID="{50319D33-F1E2-4CFA-99DC-BBF3F486E071}" presName="ThreeNodes_2" presStyleLbl="node1" presStyleIdx="1" presStyleCnt="3" custLinFactNeighborX="-134" custLinFactNeighborY="-1704">
        <dgm:presLayoutVars>
          <dgm:bulletEnabled val="1"/>
        </dgm:presLayoutVars>
      </dgm:prSet>
      <dgm:spPr/>
    </dgm:pt>
    <dgm:pt modelId="{79C125BD-2D8A-41E9-A02C-3E423DD85819}" type="pres">
      <dgm:prSet presAssocID="{50319D33-F1E2-4CFA-99DC-BBF3F486E071}" presName="ThreeNodes_3" presStyleLbl="node1" presStyleIdx="2" presStyleCnt="3" custLinFactNeighborX="-1625" custLinFactNeighborY="-10080">
        <dgm:presLayoutVars>
          <dgm:bulletEnabled val="1"/>
        </dgm:presLayoutVars>
      </dgm:prSet>
      <dgm:spPr/>
    </dgm:pt>
    <dgm:pt modelId="{E419F3D1-27E7-4013-83B3-200A6CF9783C}" type="pres">
      <dgm:prSet presAssocID="{50319D33-F1E2-4CFA-99DC-BBF3F486E071}" presName="ThreeConn_1-2" presStyleLbl="fgAccFollowNode1" presStyleIdx="0" presStyleCnt="2">
        <dgm:presLayoutVars>
          <dgm:bulletEnabled val="1"/>
        </dgm:presLayoutVars>
      </dgm:prSet>
      <dgm:spPr/>
    </dgm:pt>
    <dgm:pt modelId="{00EDFB36-A946-4C73-886A-C5334815E17E}" type="pres">
      <dgm:prSet presAssocID="{50319D33-F1E2-4CFA-99DC-BBF3F486E071}" presName="ThreeConn_2-3" presStyleLbl="fgAccFollowNode1" presStyleIdx="1" presStyleCnt="2">
        <dgm:presLayoutVars>
          <dgm:bulletEnabled val="1"/>
        </dgm:presLayoutVars>
      </dgm:prSet>
      <dgm:spPr/>
    </dgm:pt>
    <dgm:pt modelId="{3C501D5C-A9A7-4324-B70A-7307BE855999}" type="pres">
      <dgm:prSet presAssocID="{50319D33-F1E2-4CFA-99DC-BBF3F486E071}" presName="ThreeNodes_1_text" presStyleLbl="node1" presStyleIdx="2" presStyleCnt="3">
        <dgm:presLayoutVars>
          <dgm:bulletEnabled val="1"/>
        </dgm:presLayoutVars>
      </dgm:prSet>
      <dgm:spPr/>
    </dgm:pt>
    <dgm:pt modelId="{E17BC4E1-BF0B-43D9-927D-E0E61844353A}" type="pres">
      <dgm:prSet presAssocID="{50319D33-F1E2-4CFA-99DC-BBF3F486E071}" presName="ThreeNodes_2_text" presStyleLbl="node1" presStyleIdx="2" presStyleCnt="3">
        <dgm:presLayoutVars>
          <dgm:bulletEnabled val="1"/>
        </dgm:presLayoutVars>
      </dgm:prSet>
      <dgm:spPr/>
    </dgm:pt>
    <dgm:pt modelId="{CB6FC181-F80F-4AEA-994F-984046E23490}" type="pres">
      <dgm:prSet presAssocID="{50319D33-F1E2-4CFA-99DC-BBF3F486E071}" presName="ThreeNodes_3_text" presStyleLbl="node1" presStyleIdx="2" presStyleCnt="3">
        <dgm:presLayoutVars>
          <dgm:bulletEnabled val="1"/>
        </dgm:presLayoutVars>
      </dgm:prSet>
      <dgm:spPr/>
    </dgm:pt>
  </dgm:ptLst>
  <dgm:cxnLst>
    <dgm:cxn modelId="{B9187604-B661-4263-BB58-5573CC9DD006}" type="presOf" srcId="{413D75CE-8DC6-47AC-9D1A-1223D980C991}" destId="{E419F3D1-27E7-4013-83B3-200A6CF9783C}" srcOrd="0" destOrd="0" presId="urn:microsoft.com/office/officeart/2005/8/layout/vProcess5"/>
    <dgm:cxn modelId="{BC8AE940-BA19-4BA9-9585-D6EA827BD6EB}" type="presOf" srcId="{8FE86AEA-97B0-4E67-B0C3-94CD11D9636C}" destId="{00EDFB36-A946-4C73-886A-C5334815E17E}" srcOrd="0" destOrd="0" presId="urn:microsoft.com/office/officeart/2005/8/layout/vProcess5"/>
    <dgm:cxn modelId="{78D61F68-E475-4A9D-9107-7C2C75093D7D}" srcId="{50319D33-F1E2-4CFA-99DC-BBF3F486E071}" destId="{47BA3238-F942-4D15-89C5-3258465F9C8B}" srcOrd="1" destOrd="0" parTransId="{CDFF8802-B71D-4531-9D0D-3C49B729BE04}" sibTransId="{8FE86AEA-97B0-4E67-B0C3-94CD11D9636C}"/>
    <dgm:cxn modelId="{DDED0A71-24F9-43C6-BB10-2CABC923673A}" type="presOf" srcId="{50319D33-F1E2-4CFA-99DC-BBF3F486E071}" destId="{824D7B19-DA98-4998-BEB1-987E4465B20E}" srcOrd="0" destOrd="0" presId="urn:microsoft.com/office/officeart/2005/8/layout/vProcess5"/>
    <dgm:cxn modelId="{B1196E55-2FED-43AF-BEE9-050B40444703}" srcId="{50319D33-F1E2-4CFA-99DC-BBF3F486E071}" destId="{27524585-0A0E-4433-A9C0-941A8BE4982C}" srcOrd="2" destOrd="0" parTransId="{FEB74A17-62E7-4653-BF86-80C35A141BCD}" sibTransId="{EF822A67-250D-4721-9021-95AA7B611C98}"/>
    <dgm:cxn modelId="{C4E9DC7A-6ECF-4A73-90E9-95959975A515}" type="presOf" srcId="{26F55D89-EE2B-4FFF-91F1-4A3A15B529FB}" destId="{3C501D5C-A9A7-4324-B70A-7307BE855999}" srcOrd="1" destOrd="0" presId="urn:microsoft.com/office/officeart/2005/8/layout/vProcess5"/>
    <dgm:cxn modelId="{DBE140AA-0946-42C5-8246-62D64BB15E34}" type="presOf" srcId="{47BA3238-F942-4D15-89C5-3258465F9C8B}" destId="{E17BC4E1-BF0B-43D9-927D-E0E61844353A}" srcOrd="1" destOrd="0" presId="urn:microsoft.com/office/officeart/2005/8/layout/vProcess5"/>
    <dgm:cxn modelId="{C2B9EDC2-5AD2-41C9-A99F-36330EA25FA2}" type="presOf" srcId="{27524585-0A0E-4433-A9C0-941A8BE4982C}" destId="{CB6FC181-F80F-4AEA-994F-984046E23490}" srcOrd="1" destOrd="0" presId="urn:microsoft.com/office/officeart/2005/8/layout/vProcess5"/>
    <dgm:cxn modelId="{8C704FC4-C747-4641-B521-AAB7E22D14A9}" type="presOf" srcId="{47BA3238-F942-4D15-89C5-3258465F9C8B}" destId="{0774B8CE-73FF-4ACA-8469-045E51A8677D}" srcOrd="0" destOrd="0" presId="urn:microsoft.com/office/officeart/2005/8/layout/vProcess5"/>
    <dgm:cxn modelId="{62006AE1-27CB-4F48-AC1B-C1B1C37E8CDA}" type="presOf" srcId="{27524585-0A0E-4433-A9C0-941A8BE4982C}" destId="{79C125BD-2D8A-41E9-A02C-3E423DD85819}" srcOrd="0" destOrd="0" presId="urn:microsoft.com/office/officeart/2005/8/layout/vProcess5"/>
    <dgm:cxn modelId="{515C8CEB-5DBA-4678-8338-DCA4EBE1AFFA}" type="presOf" srcId="{26F55D89-EE2B-4FFF-91F1-4A3A15B529FB}" destId="{1218B14B-1A82-4ACE-8E9D-EC88EEE4A8B7}" srcOrd="0" destOrd="0" presId="urn:microsoft.com/office/officeart/2005/8/layout/vProcess5"/>
    <dgm:cxn modelId="{372DE8EE-5428-4407-BFC4-FE8E63C13972}" srcId="{50319D33-F1E2-4CFA-99DC-BBF3F486E071}" destId="{26F55D89-EE2B-4FFF-91F1-4A3A15B529FB}" srcOrd="0" destOrd="0" parTransId="{7F81529D-524F-44E1-AFFB-FA244DED1833}" sibTransId="{413D75CE-8DC6-47AC-9D1A-1223D980C991}"/>
    <dgm:cxn modelId="{E26F07A4-B8AC-49BA-86E2-F4F7FD98A68B}" type="presParOf" srcId="{824D7B19-DA98-4998-BEB1-987E4465B20E}" destId="{37245F2A-B7B8-43B1-8272-6717F3B3791E}" srcOrd="0" destOrd="0" presId="urn:microsoft.com/office/officeart/2005/8/layout/vProcess5"/>
    <dgm:cxn modelId="{E218B506-2238-4D38-B8A6-1F7267B27548}" type="presParOf" srcId="{824D7B19-DA98-4998-BEB1-987E4465B20E}" destId="{1218B14B-1A82-4ACE-8E9D-EC88EEE4A8B7}" srcOrd="1" destOrd="0" presId="urn:microsoft.com/office/officeart/2005/8/layout/vProcess5"/>
    <dgm:cxn modelId="{14DAED54-A958-463B-8D88-989A5E0324DF}" type="presParOf" srcId="{824D7B19-DA98-4998-BEB1-987E4465B20E}" destId="{0774B8CE-73FF-4ACA-8469-045E51A8677D}" srcOrd="2" destOrd="0" presId="urn:microsoft.com/office/officeart/2005/8/layout/vProcess5"/>
    <dgm:cxn modelId="{3D48B23E-8940-48D3-BB8B-5A50D0015DEC}" type="presParOf" srcId="{824D7B19-DA98-4998-BEB1-987E4465B20E}" destId="{79C125BD-2D8A-41E9-A02C-3E423DD85819}" srcOrd="3" destOrd="0" presId="urn:microsoft.com/office/officeart/2005/8/layout/vProcess5"/>
    <dgm:cxn modelId="{17E6F10C-E225-4787-8CDC-25EA0C710387}" type="presParOf" srcId="{824D7B19-DA98-4998-BEB1-987E4465B20E}" destId="{E419F3D1-27E7-4013-83B3-200A6CF9783C}" srcOrd="4" destOrd="0" presId="urn:microsoft.com/office/officeart/2005/8/layout/vProcess5"/>
    <dgm:cxn modelId="{9DEC3A8B-268F-4347-A605-516C94C55005}" type="presParOf" srcId="{824D7B19-DA98-4998-BEB1-987E4465B20E}" destId="{00EDFB36-A946-4C73-886A-C5334815E17E}" srcOrd="5" destOrd="0" presId="urn:microsoft.com/office/officeart/2005/8/layout/vProcess5"/>
    <dgm:cxn modelId="{D58B9A8C-0A1A-4910-95FB-F9BA91E79EB2}" type="presParOf" srcId="{824D7B19-DA98-4998-BEB1-987E4465B20E}" destId="{3C501D5C-A9A7-4324-B70A-7307BE855999}" srcOrd="6" destOrd="0" presId="urn:microsoft.com/office/officeart/2005/8/layout/vProcess5"/>
    <dgm:cxn modelId="{5F11A2A9-1EF0-4B4F-AFFE-8FFB36A87FB7}" type="presParOf" srcId="{824D7B19-DA98-4998-BEB1-987E4465B20E}" destId="{E17BC4E1-BF0B-43D9-927D-E0E61844353A}" srcOrd="7" destOrd="0" presId="urn:microsoft.com/office/officeart/2005/8/layout/vProcess5"/>
    <dgm:cxn modelId="{50759564-D312-4AE0-B8E1-0D5D12477595}" type="presParOf" srcId="{824D7B19-DA98-4998-BEB1-987E4465B20E}" destId="{CB6FC181-F80F-4AEA-994F-984046E23490}" srcOrd="8"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91D69F-26AA-40E2-BAA4-A4C236902175}"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EB9068DB-B619-46E9-8A9F-C5B5254D6185}">
      <dgm:prSet/>
      <dgm:spPr/>
      <dgm:t>
        <a:bodyPr/>
        <a:lstStyle/>
        <a:p>
          <a:r>
            <a:rPr lang="en-US"/>
            <a:t>Be</a:t>
          </a:r>
        </a:p>
      </dgm:t>
    </dgm:pt>
    <dgm:pt modelId="{6BE8667F-C812-4DD8-8A2D-A6EB240ED42B}" type="parTrans" cxnId="{EB427C13-F6E5-4EFD-8195-2718FA4D80DA}">
      <dgm:prSet/>
      <dgm:spPr/>
      <dgm:t>
        <a:bodyPr/>
        <a:lstStyle/>
        <a:p>
          <a:endParaRPr lang="en-US"/>
        </a:p>
      </dgm:t>
    </dgm:pt>
    <dgm:pt modelId="{96ABE640-CADC-47CD-9531-362225A15F03}" type="sibTrans" cxnId="{EB427C13-F6E5-4EFD-8195-2718FA4D80DA}">
      <dgm:prSet/>
      <dgm:spPr/>
      <dgm:t>
        <a:bodyPr/>
        <a:lstStyle/>
        <a:p>
          <a:endParaRPr lang="en-US"/>
        </a:p>
      </dgm:t>
    </dgm:pt>
    <dgm:pt modelId="{602B8A97-C866-4A71-A96E-7BA353D4B1A2}">
      <dgm:prSet/>
      <dgm:spPr/>
      <dgm:t>
        <a:bodyPr/>
        <a:lstStyle/>
        <a:p>
          <a:r>
            <a:rPr lang="en-US"/>
            <a:t>Be provided information on your child’s level of achievement on assessments in Reading/Language Arts, Writing, Mathematics, and Science. </a:t>
          </a:r>
        </a:p>
      </dgm:t>
    </dgm:pt>
    <dgm:pt modelId="{6033A48A-2C3D-42F9-B754-0DB6628D5E74}" type="parTrans" cxnId="{7B286EEA-10E7-47C7-84A1-AEEA00C72F8C}">
      <dgm:prSet/>
      <dgm:spPr/>
      <dgm:t>
        <a:bodyPr/>
        <a:lstStyle/>
        <a:p>
          <a:endParaRPr lang="en-US"/>
        </a:p>
      </dgm:t>
    </dgm:pt>
    <dgm:pt modelId="{AF0B0D1E-D80D-44A2-BDD5-60B06A2D3F28}" type="sibTrans" cxnId="{7B286EEA-10E7-47C7-84A1-AEEA00C72F8C}">
      <dgm:prSet/>
      <dgm:spPr/>
      <dgm:t>
        <a:bodyPr/>
        <a:lstStyle/>
        <a:p>
          <a:endParaRPr lang="en-US"/>
        </a:p>
      </dgm:t>
    </dgm:pt>
    <dgm:pt modelId="{B7FB80CA-207E-4DBD-AE42-6F17E39B2BD5}">
      <dgm:prSet/>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E6D3E141-6613-4572-AF12-7DC809006421}" type="parTrans" cxnId="{6E9E783F-5287-4D7C-9B73-F350FA8D1F40}">
      <dgm:prSet/>
      <dgm:spPr/>
      <dgm:t>
        <a:bodyPr/>
        <a:lstStyle/>
        <a:p>
          <a:endParaRPr lang="en-US"/>
        </a:p>
      </dgm:t>
    </dgm:pt>
    <dgm:pt modelId="{EDED52FE-01F5-417F-86DB-5534844CF01B}" type="sibTrans" cxnId="{6E9E783F-5287-4D7C-9B73-F350FA8D1F40}">
      <dgm:prSet/>
      <dgm:spPr/>
      <dgm:t>
        <a:bodyPr/>
        <a:lstStyle/>
        <a:p>
          <a:endParaRPr lang="en-US"/>
        </a:p>
      </dgm:t>
    </dgm:pt>
    <dgm:pt modelId="{8628DE50-7A2E-4F41-937D-D956C7E5E815}">
      <dgm:prSet/>
      <dgm:spPr/>
      <dgm:t>
        <a:bodyPr/>
        <a:lstStyle/>
        <a:p>
          <a:r>
            <a:rPr lang="en-US"/>
            <a:t>Request and receive information on the qualifications of your child’s teacher and supplemental personnel working with your child.</a:t>
          </a:r>
        </a:p>
      </dgm:t>
    </dgm:pt>
    <dgm:pt modelId="{55B3690F-8045-4CBD-B704-D8EB33FA581F}" type="parTrans" cxnId="{1B84777C-06D8-4762-BD6E-9B81F85CAA83}">
      <dgm:prSet/>
      <dgm:spPr/>
      <dgm:t>
        <a:bodyPr/>
        <a:lstStyle/>
        <a:p>
          <a:endParaRPr lang="en-US"/>
        </a:p>
      </dgm:t>
    </dgm:pt>
    <dgm:pt modelId="{609FDDE1-842B-4C0C-AE10-8C77AA45AC5A}" type="sibTrans" cxnId="{1B84777C-06D8-4762-BD6E-9B81F85CAA83}">
      <dgm:prSet/>
      <dgm:spPr/>
      <dgm:t>
        <a:bodyPr/>
        <a:lstStyle/>
        <a:p>
          <a:endParaRPr lang="en-US"/>
        </a:p>
      </dgm:t>
    </dgm:pt>
    <dgm:pt modelId="{CC35B4F0-DAC8-4E7D-9D8F-7B0DA389B262}">
      <dgm:prSet/>
      <dgm:spPr/>
      <dgm:t>
        <a:bodyPr/>
        <a:lstStyle/>
        <a:p>
          <a:r>
            <a:rPr lang="en-US"/>
            <a:t>Be</a:t>
          </a:r>
        </a:p>
      </dgm:t>
    </dgm:pt>
    <dgm:pt modelId="{ADE9DBE1-BF27-4C23-B2E8-1A8C1FF21832}" type="parTrans" cxnId="{AA727A01-6F48-41AB-AE9D-A5BEA04A03DE}">
      <dgm:prSet/>
      <dgm:spPr/>
      <dgm:t>
        <a:bodyPr/>
        <a:lstStyle/>
        <a:p>
          <a:endParaRPr lang="en-US"/>
        </a:p>
      </dgm:t>
    </dgm:pt>
    <dgm:pt modelId="{12DE42F1-A1D5-4F5F-B43E-F28C49FABA16}" type="sibTrans" cxnId="{AA727A01-6F48-41AB-AE9D-A5BEA04A03DE}">
      <dgm:prSet/>
      <dgm:spPr/>
      <dgm:t>
        <a:bodyPr/>
        <a:lstStyle/>
        <a:p>
          <a:endParaRPr lang="en-US"/>
        </a:p>
      </dgm:t>
    </dgm:pt>
    <dgm:pt modelId="{C33317C1-821B-4AE2-814D-306AC48CB2B3}">
      <dgm:prSet/>
      <dgm:spPr/>
      <dgm:t>
        <a:bodyPr/>
        <a:lstStyle/>
        <a:p>
          <a:r>
            <a:rPr lang="en-US"/>
            <a:t>Be notified of non-highly qualified or out-of-field teachers at the school. </a:t>
          </a:r>
        </a:p>
      </dgm:t>
    </dgm:pt>
    <dgm:pt modelId="{544CC9BD-FAB7-4034-9E6E-EECD36731CD6}" type="parTrans" cxnId="{1867F48F-B0EE-4BCF-AA93-09328A8C513F}">
      <dgm:prSet/>
      <dgm:spPr/>
      <dgm:t>
        <a:bodyPr/>
        <a:lstStyle/>
        <a:p>
          <a:endParaRPr lang="en-US"/>
        </a:p>
      </dgm:t>
    </dgm:pt>
    <dgm:pt modelId="{9A31F976-0505-4A16-B1D5-4472587A0ADF}" type="sibTrans" cxnId="{1867F48F-B0EE-4BCF-AA93-09328A8C513F}">
      <dgm:prSet/>
      <dgm:spPr/>
      <dgm:t>
        <a:bodyPr/>
        <a:lstStyle/>
        <a:p>
          <a:endParaRPr lang="en-US"/>
        </a:p>
      </dgm:t>
    </dgm:pt>
    <dgm:pt modelId="{D5547973-4AC7-4503-B1CD-3EB6A74061E2}">
      <dgm:prSet/>
      <dgm:spPr/>
      <dgm:t>
        <a:bodyPr/>
        <a:lstStyle/>
        <a:p>
          <a:r>
            <a:rPr lang="en-US"/>
            <a:t>Be</a:t>
          </a:r>
        </a:p>
      </dgm:t>
    </dgm:pt>
    <dgm:pt modelId="{E6744DD8-D6F0-4B90-ABDB-3343D0469B80}" type="parTrans" cxnId="{7E26D529-DA12-4A46-9FD4-FC182514FD92}">
      <dgm:prSet/>
      <dgm:spPr/>
      <dgm:t>
        <a:bodyPr/>
        <a:lstStyle/>
        <a:p>
          <a:endParaRPr lang="en-US"/>
        </a:p>
      </dgm:t>
    </dgm:pt>
    <dgm:pt modelId="{DE000BD1-1B9A-4E02-8181-092AC3F04437}" type="sibTrans" cxnId="{7E26D529-DA12-4A46-9FD4-FC182514FD92}">
      <dgm:prSet/>
      <dgm:spPr/>
      <dgm:t>
        <a:bodyPr/>
        <a:lstStyle/>
        <a:p>
          <a:endParaRPr lang="en-US"/>
        </a:p>
      </dgm:t>
    </dgm:pt>
    <dgm:pt modelId="{46D627AF-1BD2-4786-AF31-BA9F851D02A0}">
      <dgm:prSet/>
      <dgm:spPr/>
      <dgm:t>
        <a:bodyPr/>
        <a:lstStyle/>
        <a:p>
          <a:r>
            <a:rPr lang="en-US"/>
            <a:t>Be informed if your child is taught by a non-highly qualified teacher for four or more consecutive weeks.</a:t>
          </a:r>
        </a:p>
      </dgm:t>
    </dgm:pt>
    <dgm:pt modelId="{F33019CE-2CEF-4293-904E-ED8739862F47}" type="parTrans" cxnId="{AAE3A63E-4EAA-4274-9FBE-6F03E8CA2DCB}">
      <dgm:prSet/>
      <dgm:spPr/>
      <dgm:t>
        <a:bodyPr/>
        <a:lstStyle/>
        <a:p>
          <a:endParaRPr lang="en-US"/>
        </a:p>
      </dgm:t>
    </dgm:pt>
    <dgm:pt modelId="{C486B893-FAC3-4641-BC67-780419439DBA}" type="sibTrans" cxnId="{AAE3A63E-4EAA-4274-9FBE-6F03E8CA2DCB}">
      <dgm:prSet/>
      <dgm:spPr/>
      <dgm:t>
        <a:bodyPr/>
        <a:lstStyle/>
        <a:p>
          <a:endParaRPr lang="en-US"/>
        </a:p>
      </dgm:t>
    </dgm:pt>
    <dgm:pt modelId="{C70EEDD3-997F-40F8-A3C4-0A420ECDB8D4}" type="pres">
      <dgm:prSet presAssocID="{F991D69F-26AA-40E2-BAA4-A4C236902175}" presName="Name0" presStyleCnt="0">
        <dgm:presLayoutVars>
          <dgm:dir/>
          <dgm:animLvl val="lvl"/>
          <dgm:resizeHandles val="exact"/>
        </dgm:presLayoutVars>
      </dgm:prSet>
      <dgm:spPr/>
    </dgm:pt>
    <dgm:pt modelId="{A69A78BB-89B0-4446-A13D-D858DEAEDA43}" type="pres">
      <dgm:prSet presAssocID="{EB9068DB-B619-46E9-8A9F-C5B5254D6185}" presName="linNode" presStyleCnt="0"/>
      <dgm:spPr/>
    </dgm:pt>
    <dgm:pt modelId="{0D6CA68F-E5ED-454D-B1FE-5DF71F8AC0B3}" type="pres">
      <dgm:prSet presAssocID="{EB9068DB-B619-46E9-8A9F-C5B5254D6185}" presName="parentText" presStyleLbl="solidFgAcc1" presStyleIdx="0" presStyleCnt="4">
        <dgm:presLayoutVars>
          <dgm:chMax val="1"/>
          <dgm:bulletEnabled/>
        </dgm:presLayoutVars>
      </dgm:prSet>
      <dgm:spPr/>
    </dgm:pt>
    <dgm:pt modelId="{495D83E3-DED0-4A09-B1A5-7DF0289802D2}" type="pres">
      <dgm:prSet presAssocID="{EB9068DB-B619-46E9-8A9F-C5B5254D6185}" presName="descendantText" presStyleLbl="alignNode1" presStyleIdx="0" presStyleCnt="4" custLinFactNeighborX="-773" custLinFactNeighborY="2631">
        <dgm:presLayoutVars>
          <dgm:bulletEnabled/>
        </dgm:presLayoutVars>
      </dgm:prSet>
      <dgm:spPr/>
    </dgm:pt>
    <dgm:pt modelId="{AAC02A95-D2CF-45E6-856F-C7C251476081}" type="pres">
      <dgm:prSet presAssocID="{96ABE640-CADC-47CD-9531-362225A15F03}" presName="sp" presStyleCnt="0"/>
      <dgm:spPr/>
    </dgm:pt>
    <dgm:pt modelId="{0CD99A73-9B41-4B56-977A-A6C4CD382237}" type="pres">
      <dgm:prSet presAssocID="{B7FB80CA-207E-4DBD-AE42-6F17E39B2BD5}" presName="linNode" presStyleCnt="0"/>
      <dgm:spPr/>
    </dgm:pt>
    <dgm:pt modelId="{418EEE20-A6D0-4CA4-A333-3B9C7168175F}" type="pres">
      <dgm:prSet presAssocID="{B7FB80CA-207E-4DBD-AE42-6F17E39B2BD5}" presName="parentText" presStyleLbl="solidFgAcc1" presStyleIdx="1" presStyleCnt="4" custLinFactNeighborX="0" custLinFactNeighborY="-1225">
        <dgm:presLayoutVars>
          <dgm:chMax val="1"/>
          <dgm:bulletEnabled/>
        </dgm:presLayoutVars>
      </dgm:prSet>
      <dgm:spPr/>
    </dgm:pt>
    <dgm:pt modelId="{8DDCC77A-DAE7-4E12-8E4E-66D8D2811F46}" type="pres">
      <dgm:prSet presAssocID="{B7FB80CA-207E-4DBD-AE42-6F17E39B2BD5}" presName="descendantText" presStyleLbl="alignNode1" presStyleIdx="1" presStyleCnt="4">
        <dgm:presLayoutVars>
          <dgm:bulletEnabled/>
        </dgm:presLayoutVars>
      </dgm:prSet>
      <dgm:spPr/>
    </dgm:pt>
    <dgm:pt modelId="{92E48405-BF4C-40B8-A21B-BFEA69758B11}" type="pres">
      <dgm:prSet presAssocID="{EDED52FE-01F5-417F-86DB-5534844CF01B}" presName="sp" presStyleCnt="0"/>
      <dgm:spPr/>
    </dgm:pt>
    <dgm:pt modelId="{6BC4B9B7-0B98-430B-89EC-353435B80FC5}" type="pres">
      <dgm:prSet presAssocID="{CC35B4F0-DAC8-4E7D-9D8F-7B0DA389B262}" presName="linNode" presStyleCnt="0"/>
      <dgm:spPr/>
    </dgm:pt>
    <dgm:pt modelId="{2976F985-A2C3-4C59-B8B1-C49C001F0CE6}" type="pres">
      <dgm:prSet presAssocID="{CC35B4F0-DAC8-4E7D-9D8F-7B0DA389B262}" presName="parentText" presStyleLbl="solidFgAcc1" presStyleIdx="2" presStyleCnt="4">
        <dgm:presLayoutVars>
          <dgm:chMax val="1"/>
          <dgm:bulletEnabled/>
        </dgm:presLayoutVars>
      </dgm:prSet>
      <dgm:spPr/>
    </dgm:pt>
    <dgm:pt modelId="{C6B89B84-C18F-47A6-A131-B47C2BF3021C}" type="pres">
      <dgm:prSet presAssocID="{CC35B4F0-DAC8-4E7D-9D8F-7B0DA389B262}" presName="descendantText" presStyleLbl="alignNode1" presStyleIdx="2" presStyleCnt="4" custScaleY="93840" custLinFactNeighborX="0" custLinFactNeighborY="-6080">
        <dgm:presLayoutVars>
          <dgm:bulletEnabled/>
        </dgm:presLayoutVars>
      </dgm:prSet>
      <dgm:spPr/>
    </dgm:pt>
    <dgm:pt modelId="{C57FF7B9-8699-4E73-9E19-F91932A7F653}" type="pres">
      <dgm:prSet presAssocID="{12DE42F1-A1D5-4F5F-B43E-F28C49FABA16}" presName="sp" presStyleCnt="0"/>
      <dgm:spPr/>
    </dgm:pt>
    <dgm:pt modelId="{F3934318-E3BF-4AA9-9516-FE7B443555B9}" type="pres">
      <dgm:prSet presAssocID="{D5547973-4AC7-4503-B1CD-3EB6A74061E2}" presName="linNode" presStyleCnt="0"/>
      <dgm:spPr/>
    </dgm:pt>
    <dgm:pt modelId="{9653E162-1CC2-459B-BC79-3404DE926644}" type="pres">
      <dgm:prSet presAssocID="{D5547973-4AC7-4503-B1CD-3EB6A74061E2}" presName="parentText" presStyleLbl="solidFgAcc1" presStyleIdx="3" presStyleCnt="4">
        <dgm:presLayoutVars>
          <dgm:chMax val="1"/>
          <dgm:bulletEnabled/>
        </dgm:presLayoutVars>
      </dgm:prSet>
      <dgm:spPr/>
    </dgm:pt>
    <dgm:pt modelId="{43479D59-0A6C-4FC2-972B-04822DD5D18A}" type="pres">
      <dgm:prSet presAssocID="{D5547973-4AC7-4503-B1CD-3EB6A74061E2}" presName="descendantText" presStyleLbl="alignNode1" presStyleIdx="3" presStyleCnt="4" custScaleY="116585" custLinFactNeighborX="1256" custLinFactNeighborY="-9000">
        <dgm:presLayoutVars>
          <dgm:bulletEnabled/>
        </dgm:presLayoutVars>
      </dgm:prSet>
      <dgm:spPr/>
    </dgm:pt>
  </dgm:ptLst>
  <dgm:cxnLst>
    <dgm:cxn modelId="{AA727A01-6F48-41AB-AE9D-A5BEA04A03DE}" srcId="{F991D69F-26AA-40E2-BAA4-A4C236902175}" destId="{CC35B4F0-DAC8-4E7D-9D8F-7B0DA389B262}" srcOrd="2" destOrd="0" parTransId="{ADE9DBE1-BF27-4C23-B2E8-1A8C1FF21832}" sibTransId="{12DE42F1-A1D5-4F5F-B43E-F28C49FABA16}"/>
    <dgm:cxn modelId="{E635E411-9ACA-4490-A217-DB70B05A2F45}" type="presOf" srcId="{CC35B4F0-DAC8-4E7D-9D8F-7B0DA389B262}" destId="{2976F985-A2C3-4C59-B8B1-C49C001F0CE6}" srcOrd="0" destOrd="0" presId="urn:microsoft.com/office/officeart/2016/7/layout/VerticalHollowActionList"/>
    <dgm:cxn modelId="{EB427C13-F6E5-4EFD-8195-2718FA4D80DA}" srcId="{F991D69F-26AA-40E2-BAA4-A4C236902175}" destId="{EB9068DB-B619-46E9-8A9F-C5B5254D6185}" srcOrd="0" destOrd="0" parTransId="{6BE8667F-C812-4DD8-8A2D-A6EB240ED42B}" sibTransId="{96ABE640-CADC-47CD-9531-362225A15F03}"/>
    <dgm:cxn modelId="{C3B7531D-70BE-413B-9E1D-65D8DC5C6C27}" type="presOf" srcId="{EB9068DB-B619-46E9-8A9F-C5B5254D6185}" destId="{0D6CA68F-E5ED-454D-B1FE-5DF71F8AC0B3}" srcOrd="0" destOrd="0" presId="urn:microsoft.com/office/officeart/2016/7/layout/VerticalHollowActionList"/>
    <dgm:cxn modelId="{7E26D529-DA12-4A46-9FD4-FC182514FD92}" srcId="{F991D69F-26AA-40E2-BAA4-A4C236902175}" destId="{D5547973-4AC7-4503-B1CD-3EB6A74061E2}" srcOrd="3" destOrd="0" parTransId="{E6744DD8-D6F0-4B90-ABDB-3343D0469B80}" sibTransId="{DE000BD1-1B9A-4E02-8181-092AC3F04437}"/>
    <dgm:cxn modelId="{148D4D30-48D2-4BF8-86CF-CD3B07D73028}" type="presOf" srcId="{D5547973-4AC7-4503-B1CD-3EB6A74061E2}" destId="{9653E162-1CC2-459B-BC79-3404DE926644}" srcOrd="0" destOrd="0" presId="urn:microsoft.com/office/officeart/2016/7/layout/VerticalHollowActionList"/>
    <dgm:cxn modelId="{AAE3A63E-4EAA-4274-9FBE-6F03E8CA2DCB}" srcId="{D5547973-4AC7-4503-B1CD-3EB6A74061E2}" destId="{46D627AF-1BD2-4786-AF31-BA9F851D02A0}" srcOrd="0" destOrd="0" parTransId="{F33019CE-2CEF-4293-904E-ED8739862F47}" sibTransId="{C486B893-FAC3-4641-BC67-780419439DBA}"/>
    <dgm:cxn modelId="{6E9E783F-5287-4D7C-9B73-F350FA8D1F40}" srcId="{F991D69F-26AA-40E2-BAA4-A4C236902175}" destId="{B7FB80CA-207E-4DBD-AE42-6F17E39B2BD5}" srcOrd="1" destOrd="0" parTransId="{E6D3E141-6613-4572-AF12-7DC809006421}" sibTransId="{EDED52FE-01F5-417F-86DB-5534844CF01B}"/>
    <dgm:cxn modelId="{4462177C-91EE-4577-AAFB-BA6B09CA72ED}" type="presOf" srcId="{602B8A97-C866-4A71-A96E-7BA353D4B1A2}" destId="{495D83E3-DED0-4A09-B1A5-7DF0289802D2}" srcOrd="0" destOrd="0" presId="urn:microsoft.com/office/officeart/2016/7/layout/VerticalHollowActionList"/>
    <dgm:cxn modelId="{1B84777C-06D8-4762-BD6E-9B81F85CAA83}" srcId="{B7FB80CA-207E-4DBD-AE42-6F17E39B2BD5}" destId="{8628DE50-7A2E-4F41-937D-D956C7E5E815}" srcOrd="0" destOrd="0" parTransId="{55B3690F-8045-4CBD-B704-D8EB33FA581F}" sibTransId="{609FDDE1-842B-4C0C-AE10-8C77AA45AC5A}"/>
    <dgm:cxn modelId="{18B5EE89-9A0F-4C12-903B-C5203269D01E}" type="presOf" srcId="{46D627AF-1BD2-4786-AF31-BA9F851D02A0}" destId="{43479D59-0A6C-4FC2-972B-04822DD5D18A}" srcOrd="0" destOrd="0" presId="urn:microsoft.com/office/officeart/2016/7/layout/VerticalHollowActionList"/>
    <dgm:cxn modelId="{1867F48F-B0EE-4BCF-AA93-09328A8C513F}" srcId="{CC35B4F0-DAC8-4E7D-9D8F-7B0DA389B262}" destId="{C33317C1-821B-4AE2-814D-306AC48CB2B3}" srcOrd="0" destOrd="0" parTransId="{544CC9BD-FAB7-4034-9E6E-EECD36731CD6}" sibTransId="{9A31F976-0505-4A16-B1D5-4472587A0ADF}"/>
    <dgm:cxn modelId="{138D25AD-34AC-4272-B729-9FE1DA8F3CED}" type="presOf" srcId="{C33317C1-821B-4AE2-814D-306AC48CB2B3}" destId="{C6B89B84-C18F-47A6-A131-B47C2BF3021C}" srcOrd="0" destOrd="0" presId="urn:microsoft.com/office/officeart/2016/7/layout/VerticalHollowActionList"/>
    <dgm:cxn modelId="{AC12E2AF-0928-4029-B9DA-A1500C230A8B}" type="presOf" srcId="{8628DE50-7A2E-4F41-937D-D956C7E5E815}" destId="{8DDCC77A-DAE7-4E12-8E4E-66D8D2811F46}" srcOrd="0" destOrd="0" presId="urn:microsoft.com/office/officeart/2016/7/layout/VerticalHollowActionList"/>
    <dgm:cxn modelId="{461803CD-092D-4C14-9A96-3818878EA60C}" type="presOf" srcId="{B7FB80CA-207E-4DBD-AE42-6F17E39B2BD5}" destId="{418EEE20-A6D0-4CA4-A333-3B9C7168175F}" srcOrd="0" destOrd="0" presId="urn:microsoft.com/office/officeart/2016/7/layout/VerticalHollowActionList"/>
    <dgm:cxn modelId="{7B286EEA-10E7-47C7-84A1-AEEA00C72F8C}" srcId="{EB9068DB-B619-46E9-8A9F-C5B5254D6185}" destId="{602B8A97-C866-4A71-A96E-7BA353D4B1A2}" srcOrd="0" destOrd="0" parTransId="{6033A48A-2C3D-42F9-B754-0DB6628D5E74}" sibTransId="{AF0B0D1E-D80D-44A2-BDD5-60B06A2D3F28}"/>
    <dgm:cxn modelId="{A6D707F6-2729-4A57-A0B4-58D73C4B5B62}" type="presOf" srcId="{F991D69F-26AA-40E2-BAA4-A4C236902175}" destId="{C70EEDD3-997F-40F8-A3C4-0A420ECDB8D4}" srcOrd="0" destOrd="0" presId="urn:microsoft.com/office/officeart/2016/7/layout/VerticalHollowActionList"/>
    <dgm:cxn modelId="{6D3BAF1F-8681-4E0E-8A92-DE3CF60BBAE2}" type="presParOf" srcId="{C70EEDD3-997F-40F8-A3C4-0A420ECDB8D4}" destId="{A69A78BB-89B0-4446-A13D-D858DEAEDA43}" srcOrd="0" destOrd="0" presId="urn:microsoft.com/office/officeart/2016/7/layout/VerticalHollowActionList"/>
    <dgm:cxn modelId="{2B7B1FE6-FE6D-4532-85CB-24684697145F}" type="presParOf" srcId="{A69A78BB-89B0-4446-A13D-D858DEAEDA43}" destId="{0D6CA68F-E5ED-454D-B1FE-5DF71F8AC0B3}" srcOrd="0" destOrd="0" presId="urn:microsoft.com/office/officeart/2016/7/layout/VerticalHollowActionList"/>
    <dgm:cxn modelId="{5B450C72-EB9A-425E-B17A-E339252FD79C}" type="presParOf" srcId="{A69A78BB-89B0-4446-A13D-D858DEAEDA43}" destId="{495D83E3-DED0-4A09-B1A5-7DF0289802D2}" srcOrd="1" destOrd="0" presId="urn:microsoft.com/office/officeart/2016/7/layout/VerticalHollowActionList"/>
    <dgm:cxn modelId="{454DCF5D-EC41-4DDE-983C-2B51E0F982F5}" type="presParOf" srcId="{C70EEDD3-997F-40F8-A3C4-0A420ECDB8D4}" destId="{AAC02A95-D2CF-45E6-856F-C7C251476081}" srcOrd="1" destOrd="0" presId="urn:microsoft.com/office/officeart/2016/7/layout/VerticalHollowActionList"/>
    <dgm:cxn modelId="{743E0BB7-5E56-4915-B325-BCAC5E4E46D7}" type="presParOf" srcId="{C70EEDD3-997F-40F8-A3C4-0A420ECDB8D4}" destId="{0CD99A73-9B41-4B56-977A-A6C4CD382237}" srcOrd="2" destOrd="0" presId="urn:microsoft.com/office/officeart/2016/7/layout/VerticalHollowActionList"/>
    <dgm:cxn modelId="{B129C749-46C4-4092-BD4E-B6BB0E5707D1}" type="presParOf" srcId="{0CD99A73-9B41-4B56-977A-A6C4CD382237}" destId="{418EEE20-A6D0-4CA4-A333-3B9C7168175F}" srcOrd="0" destOrd="0" presId="urn:microsoft.com/office/officeart/2016/7/layout/VerticalHollowActionList"/>
    <dgm:cxn modelId="{FA670663-DEAC-4948-956A-462FB0BE1499}" type="presParOf" srcId="{0CD99A73-9B41-4B56-977A-A6C4CD382237}" destId="{8DDCC77A-DAE7-4E12-8E4E-66D8D2811F46}" srcOrd="1" destOrd="0" presId="urn:microsoft.com/office/officeart/2016/7/layout/VerticalHollowActionList"/>
    <dgm:cxn modelId="{584A21A6-CE72-45AF-9DB2-0F8E9E008C6D}" type="presParOf" srcId="{C70EEDD3-997F-40F8-A3C4-0A420ECDB8D4}" destId="{92E48405-BF4C-40B8-A21B-BFEA69758B11}" srcOrd="3" destOrd="0" presId="urn:microsoft.com/office/officeart/2016/7/layout/VerticalHollowActionList"/>
    <dgm:cxn modelId="{C2B3D694-6BC2-40AF-AAE3-308182F1A731}" type="presParOf" srcId="{C70EEDD3-997F-40F8-A3C4-0A420ECDB8D4}" destId="{6BC4B9B7-0B98-430B-89EC-353435B80FC5}" srcOrd="4" destOrd="0" presId="urn:microsoft.com/office/officeart/2016/7/layout/VerticalHollowActionList"/>
    <dgm:cxn modelId="{63429526-3FAA-4969-B417-238335E57C30}" type="presParOf" srcId="{6BC4B9B7-0B98-430B-89EC-353435B80FC5}" destId="{2976F985-A2C3-4C59-B8B1-C49C001F0CE6}" srcOrd="0" destOrd="0" presId="urn:microsoft.com/office/officeart/2016/7/layout/VerticalHollowActionList"/>
    <dgm:cxn modelId="{11B7CFDB-D5EF-4A3B-8975-157A3C0C6095}" type="presParOf" srcId="{6BC4B9B7-0B98-430B-89EC-353435B80FC5}" destId="{C6B89B84-C18F-47A6-A131-B47C2BF3021C}" srcOrd="1" destOrd="0" presId="urn:microsoft.com/office/officeart/2016/7/layout/VerticalHollowActionList"/>
    <dgm:cxn modelId="{ECB1EB71-4C66-42FF-A4EE-EDD7ACF254D1}" type="presParOf" srcId="{C70EEDD3-997F-40F8-A3C4-0A420ECDB8D4}" destId="{C57FF7B9-8699-4E73-9E19-F91932A7F653}" srcOrd="5" destOrd="0" presId="urn:microsoft.com/office/officeart/2016/7/layout/VerticalHollowActionList"/>
    <dgm:cxn modelId="{6B1D5165-8F9F-4FF6-865E-11F1D980B4CD}" type="presParOf" srcId="{C70EEDD3-997F-40F8-A3C4-0A420ECDB8D4}" destId="{F3934318-E3BF-4AA9-9516-FE7B443555B9}" srcOrd="6" destOrd="0" presId="urn:microsoft.com/office/officeart/2016/7/layout/VerticalHollowActionList"/>
    <dgm:cxn modelId="{B43E5C0A-354E-445D-B4E7-FF33AF92BFE9}" type="presParOf" srcId="{F3934318-E3BF-4AA9-9516-FE7B443555B9}" destId="{9653E162-1CC2-459B-BC79-3404DE926644}" srcOrd="0" destOrd="0" presId="urn:microsoft.com/office/officeart/2016/7/layout/VerticalHollowActionList"/>
    <dgm:cxn modelId="{8927F731-C12F-4B0E-BC6E-06E9A16B40F0}" type="presParOf" srcId="{F3934318-E3BF-4AA9-9516-FE7B443555B9}" destId="{43479D59-0A6C-4FC2-972B-04822DD5D18A}" srcOrd="1" destOrd="0" presId="urn:microsoft.com/office/officeart/2016/7/layout/VerticalHollowAction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0A4076-5EFA-4367-9518-E8E746F297F1}" type="doc">
      <dgm:prSet loTypeId="urn:microsoft.com/office/officeart/2016/7/layout/ChevronBlockProcess" loCatId="process" qsTypeId="urn:microsoft.com/office/officeart/2005/8/quickstyle/simple1" qsCatId="simple" csTypeId="urn:microsoft.com/office/officeart/2005/8/colors/colorful1" csCatId="colorful"/>
      <dgm:spPr/>
      <dgm:t>
        <a:bodyPr/>
        <a:lstStyle/>
        <a:p>
          <a:endParaRPr lang="en-US"/>
        </a:p>
      </dgm:t>
    </dgm:pt>
    <dgm:pt modelId="{3B10FBA5-4614-40E8-8B3D-EE2A422FD84E}">
      <dgm:prSet/>
      <dgm:spPr/>
      <dgm:t>
        <a:bodyPr/>
        <a:lstStyle/>
        <a:p>
          <a:r>
            <a:rPr lang="en-US"/>
            <a:t>School</a:t>
          </a:r>
        </a:p>
      </dgm:t>
    </dgm:pt>
    <dgm:pt modelId="{13562791-93CD-4F50-A67D-78780CCE320C}" type="parTrans" cxnId="{0A2093F2-41E2-4507-9A54-592C80E66B7A}">
      <dgm:prSet/>
      <dgm:spPr/>
      <dgm:t>
        <a:bodyPr/>
        <a:lstStyle/>
        <a:p>
          <a:endParaRPr lang="en-US"/>
        </a:p>
      </dgm:t>
    </dgm:pt>
    <dgm:pt modelId="{1F75E0A9-D75A-46E1-9441-AB4F89BCB1D4}" type="sibTrans" cxnId="{0A2093F2-41E2-4507-9A54-592C80E66B7A}">
      <dgm:prSet/>
      <dgm:spPr/>
      <dgm:t>
        <a:bodyPr/>
        <a:lstStyle/>
        <a:p>
          <a:endParaRPr lang="en-US"/>
        </a:p>
      </dgm:t>
    </dgm:pt>
    <dgm:pt modelId="{FBE632E2-3C32-4936-A073-48691E81BC04}">
      <dgm:prSet/>
      <dgm:spPr/>
      <dgm:t>
        <a:bodyPr/>
        <a:lstStyle/>
        <a:p>
          <a:r>
            <a:rPr lang="en-US"/>
            <a:t>School Improvement Plan (SIP)</a:t>
          </a:r>
        </a:p>
      </dgm:t>
    </dgm:pt>
    <dgm:pt modelId="{BEC7C82D-C848-4CE5-BA96-A839C786EABA}" type="parTrans" cxnId="{DA5CB241-DB74-4057-A691-EDF590B220B9}">
      <dgm:prSet/>
      <dgm:spPr/>
      <dgm:t>
        <a:bodyPr/>
        <a:lstStyle/>
        <a:p>
          <a:endParaRPr lang="en-US"/>
        </a:p>
      </dgm:t>
    </dgm:pt>
    <dgm:pt modelId="{F77E0B98-C1C3-4E48-B690-F96DDF3136DB}" type="sibTrans" cxnId="{DA5CB241-DB74-4057-A691-EDF590B220B9}">
      <dgm:prSet/>
      <dgm:spPr/>
      <dgm:t>
        <a:bodyPr/>
        <a:lstStyle/>
        <a:p>
          <a:endParaRPr lang="en-US"/>
        </a:p>
      </dgm:t>
    </dgm:pt>
    <dgm:pt modelId="{07D70ED1-B3C9-4D0E-AFA2-359F7642A2BC}">
      <dgm:prSet/>
      <dgm:spPr/>
      <dgm:t>
        <a:bodyPr/>
        <a:lstStyle/>
        <a:p>
          <a:r>
            <a:rPr lang="en-US"/>
            <a:t>Title</a:t>
          </a:r>
        </a:p>
      </dgm:t>
    </dgm:pt>
    <dgm:pt modelId="{08EE9B9B-6DF7-43AD-9787-83722F84BE2C}" type="parTrans" cxnId="{24B5203F-1BFF-42A3-A6E3-3C2DD0C13ABD}">
      <dgm:prSet/>
      <dgm:spPr/>
      <dgm:t>
        <a:bodyPr/>
        <a:lstStyle/>
        <a:p>
          <a:endParaRPr lang="en-US"/>
        </a:p>
      </dgm:t>
    </dgm:pt>
    <dgm:pt modelId="{49CF7F57-5890-4F6C-8EEC-504890AD03D7}" type="sibTrans" cxnId="{24B5203F-1BFF-42A3-A6E3-3C2DD0C13ABD}">
      <dgm:prSet/>
      <dgm:spPr/>
      <dgm:t>
        <a:bodyPr/>
        <a:lstStyle/>
        <a:p>
          <a:endParaRPr lang="en-US"/>
        </a:p>
      </dgm:t>
    </dgm:pt>
    <dgm:pt modelId="{07434B3A-1CD2-4E47-918C-B864DB3107E1}">
      <dgm:prSet/>
      <dgm:spPr/>
      <dgm:t>
        <a:bodyPr/>
        <a:lstStyle/>
        <a:p>
          <a:r>
            <a:rPr lang="en-US"/>
            <a:t>Title I Schoolwide Plan </a:t>
          </a:r>
        </a:p>
      </dgm:t>
    </dgm:pt>
    <dgm:pt modelId="{AC53C5B0-3211-4FCE-A681-B25F0DD71C8C}" type="parTrans" cxnId="{072C1716-83EE-4A0A-8F67-912C33B968BB}">
      <dgm:prSet/>
      <dgm:spPr/>
      <dgm:t>
        <a:bodyPr/>
        <a:lstStyle/>
        <a:p>
          <a:endParaRPr lang="en-US"/>
        </a:p>
      </dgm:t>
    </dgm:pt>
    <dgm:pt modelId="{E59A3E06-962E-419B-B5D0-E1EC62A122C0}" type="sibTrans" cxnId="{072C1716-83EE-4A0A-8F67-912C33B968BB}">
      <dgm:prSet/>
      <dgm:spPr/>
      <dgm:t>
        <a:bodyPr/>
        <a:lstStyle/>
        <a:p>
          <a:endParaRPr lang="en-US"/>
        </a:p>
      </dgm:t>
    </dgm:pt>
    <dgm:pt modelId="{C89A8287-0CB5-43DA-8E09-30E887949C03}">
      <dgm:prSet/>
      <dgm:spPr/>
      <dgm:t>
        <a:bodyPr/>
        <a:lstStyle/>
        <a:p>
          <a:r>
            <a:rPr lang="en-US"/>
            <a:t>Parent</a:t>
          </a:r>
        </a:p>
      </dgm:t>
    </dgm:pt>
    <dgm:pt modelId="{F182342F-5A4D-4BE7-9587-98CA82D2C877}" type="parTrans" cxnId="{4013A3B6-19CD-4E34-9264-E6B315F90849}">
      <dgm:prSet/>
      <dgm:spPr/>
      <dgm:t>
        <a:bodyPr/>
        <a:lstStyle/>
        <a:p>
          <a:endParaRPr lang="en-US"/>
        </a:p>
      </dgm:t>
    </dgm:pt>
    <dgm:pt modelId="{DFEE2F87-FE0D-417F-AF42-07A1A5627074}" type="sibTrans" cxnId="{4013A3B6-19CD-4E34-9264-E6B315F90849}">
      <dgm:prSet/>
      <dgm:spPr/>
      <dgm:t>
        <a:bodyPr/>
        <a:lstStyle/>
        <a:p>
          <a:endParaRPr lang="en-US"/>
        </a:p>
      </dgm:t>
    </dgm:pt>
    <dgm:pt modelId="{C46D42BE-E8DA-42C5-9530-9B64FBAD349C}">
      <dgm:prSet/>
      <dgm:spPr/>
      <dgm:t>
        <a:bodyPr/>
        <a:lstStyle/>
        <a:p>
          <a:r>
            <a:rPr lang="en-US"/>
            <a:t>Parent and Family Engagement Plan </a:t>
          </a:r>
        </a:p>
      </dgm:t>
    </dgm:pt>
    <dgm:pt modelId="{401698FF-C60F-4948-851E-A768258CE028}" type="parTrans" cxnId="{6B356C6C-4F3A-4B3C-AFDF-91DA19507B37}">
      <dgm:prSet/>
      <dgm:spPr/>
      <dgm:t>
        <a:bodyPr/>
        <a:lstStyle/>
        <a:p>
          <a:endParaRPr lang="en-US"/>
        </a:p>
      </dgm:t>
    </dgm:pt>
    <dgm:pt modelId="{332A5119-C5AB-4436-9BAD-9060D711977C}" type="sibTrans" cxnId="{6B356C6C-4F3A-4B3C-AFDF-91DA19507B37}">
      <dgm:prSet/>
      <dgm:spPr/>
      <dgm:t>
        <a:bodyPr/>
        <a:lstStyle/>
        <a:p>
          <a:endParaRPr lang="en-US"/>
        </a:p>
      </dgm:t>
    </dgm:pt>
    <dgm:pt modelId="{4BE35798-F2D6-4A50-B75B-3441D07520A2}">
      <dgm:prSet/>
      <dgm:spPr/>
      <dgm:t>
        <a:bodyPr/>
        <a:lstStyle/>
        <a:p>
          <a:r>
            <a:rPr lang="en-US"/>
            <a:t>School</a:t>
          </a:r>
        </a:p>
      </dgm:t>
    </dgm:pt>
    <dgm:pt modelId="{F3406B45-8C45-4889-82C4-4BBE9607DC28}" type="parTrans" cxnId="{0AC1E0CB-5386-4A54-B261-14554D1FE885}">
      <dgm:prSet/>
      <dgm:spPr/>
      <dgm:t>
        <a:bodyPr/>
        <a:lstStyle/>
        <a:p>
          <a:endParaRPr lang="en-US"/>
        </a:p>
      </dgm:t>
    </dgm:pt>
    <dgm:pt modelId="{021BC45D-D828-448C-940C-361A0149A92E}" type="sibTrans" cxnId="{0AC1E0CB-5386-4A54-B261-14554D1FE885}">
      <dgm:prSet/>
      <dgm:spPr/>
      <dgm:t>
        <a:bodyPr/>
        <a:lstStyle/>
        <a:p>
          <a:endParaRPr lang="en-US"/>
        </a:p>
      </dgm:t>
    </dgm:pt>
    <dgm:pt modelId="{72D0ADD3-C16C-4EB7-BB89-993DF79BA003}">
      <dgm:prSet/>
      <dgm:spPr/>
      <dgm:t>
        <a:bodyPr/>
        <a:lstStyle/>
        <a:p>
          <a:r>
            <a:rPr lang="en-US"/>
            <a:t>School-Parent-Student Compact</a:t>
          </a:r>
        </a:p>
      </dgm:t>
    </dgm:pt>
    <dgm:pt modelId="{05611E5C-24D0-444D-803A-3B4F231E6035}" type="parTrans" cxnId="{7B370D1E-A714-43CB-BBA4-59C49028C604}">
      <dgm:prSet/>
      <dgm:spPr/>
      <dgm:t>
        <a:bodyPr/>
        <a:lstStyle/>
        <a:p>
          <a:endParaRPr lang="en-US"/>
        </a:p>
      </dgm:t>
    </dgm:pt>
    <dgm:pt modelId="{B8E9BC0C-D816-4623-BFCF-5DA067245B03}" type="sibTrans" cxnId="{7B370D1E-A714-43CB-BBA4-59C49028C604}">
      <dgm:prSet/>
      <dgm:spPr/>
      <dgm:t>
        <a:bodyPr/>
        <a:lstStyle/>
        <a:p>
          <a:endParaRPr lang="en-US"/>
        </a:p>
      </dgm:t>
    </dgm:pt>
    <dgm:pt modelId="{CB5CF125-274A-404E-8882-B9C619A3ED38}" type="pres">
      <dgm:prSet presAssocID="{3C0A4076-5EFA-4367-9518-E8E746F297F1}" presName="Name0" presStyleCnt="0">
        <dgm:presLayoutVars>
          <dgm:dir/>
          <dgm:animLvl val="lvl"/>
          <dgm:resizeHandles val="exact"/>
        </dgm:presLayoutVars>
      </dgm:prSet>
      <dgm:spPr/>
    </dgm:pt>
    <dgm:pt modelId="{109DD3BA-06ED-4841-BC20-5D29AFC815E6}" type="pres">
      <dgm:prSet presAssocID="{3B10FBA5-4614-40E8-8B3D-EE2A422FD84E}" presName="composite" presStyleCnt="0"/>
      <dgm:spPr/>
    </dgm:pt>
    <dgm:pt modelId="{02DC11F7-DDEC-4DD9-A98A-18F13BB2E942}" type="pres">
      <dgm:prSet presAssocID="{3B10FBA5-4614-40E8-8B3D-EE2A422FD84E}" presName="parTx" presStyleLbl="alignNode1" presStyleIdx="0" presStyleCnt="4">
        <dgm:presLayoutVars>
          <dgm:chMax val="0"/>
          <dgm:chPref val="0"/>
        </dgm:presLayoutVars>
      </dgm:prSet>
      <dgm:spPr/>
    </dgm:pt>
    <dgm:pt modelId="{75119360-EB03-4559-AA8C-5F1DF5CA6066}" type="pres">
      <dgm:prSet presAssocID="{3B10FBA5-4614-40E8-8B3D-EE2A422FD84E}" presName="desTx" presStyleLbl="alignAccFollowNode1" presStyleIdx="0" presStyleCnt="4">
        <dgm:presLayoutVars/>
      </dgm:prSet>
      <dgm:spPr/>
    </dgm:pt>
    <dgm:pt modelId="{8284F42A-87BB-480D-8FA3-EE373E88ADC7}" type="pres">
      <dgm:prSet presAssocID="{1F75E0A9-D75A-46E1-9441-AB4F89BCB1D4}" presName="space" presStyleCnt="0"/>
      <dgm:spPr/>
    </dgm:pt>
    <dgm:pt modelId="{6EE6628D-224D-4451-ABEE-EB35062AF7FA}" type="pres">
      <dgm:prSet presAssocID="{07D70ED1-B3C9-4D0E-AFA2-359F7642A2BC}" presName="composite" presStyleCnt="0"/>
      <dgm:spPr/>
    </dgm:pt>
    <dgm:pt modelId="{26C7581E-E338-471C-BC5B-24C9ADEE7665}" type="pres">
      <dgm:prSet presAssocID="{07D70ED1-B3C9-4D0E-AFA2-359F7642A2BC}" presName="parTx" presStyleLbl="alignNode1" presStyleIdx="1" presStyleCnt="4">
        <dgm:presLayoutVars>
          <dgm:chMax val="0"/>
          <dgm:chPref val="0"/>
        </dgm:presLayoutVars>
      </dgm:prSet>
      <dgm:spPr/>
    </dgm:pt>
    <dgm:pt modelId="{7DC1DD98-98C5-473B-B525-A313979C44C9}" type="pres">
      <dgm:prSet presAssocID="{07D70ED1-B3C9-4D0E-AFA2-359F7642A2BC}" presName="desTx" presStyleLbl="alignAccFollowNode1" presStyleIdx="1" presStyleCnt="4">
        <dgm:presLayoutVars/>
      </dgm:prSet>
      <dgm:spPr/>
    </dgm:pt>
    <dgm:pt modelId="{059F6B35-B537-492D-8096-14B8233E4FAE}" type="pres">
      <dgm:prSet presAssocID="{49CF7F57-5890-4F6C-8EEC-504890AD03D7}" presName="space" presStyleCnt="0"/>
      <dgm:spPr/>
    </dgm:pt>
    <dgm:pt modelId="{568E9078-37F6-4604-971D-6D61B07B1274}" type="pres">
      <dgm:prSet presAssocID="{C89A8287-0CB5-43DA-8E09-30E887949C03}" presName="composite" presStyleCnt="0"/>
      <dgm:spPr/>
    </dgm:pt>
    <dgm:pt modelId="{53F42B5F-20AB-48B6-B957-038A5A4732D8}" type="pres">
      <dgm:prSet presAssocID="{C89A8287-0CB5-43DA-8E09-30E887949C03}" presName="parTx" presStyleLbl="alignNode1" presStyleIdx="2" presStyleCnt="4">
        <dgm:presLayoutVars>
          <dgm:chMax val="0"/>
          <dgm:chPref val="0"/>
        </dgm:presLayoutVars>
      </dgm:prSet>
      <dgm:spPr/>
    </dgm:pt>
    <dgm:pt modelId="{3E22C405-D2CB-4D36-B3E7-082F8DE61626}" type="pres">
      <dgm:prSet presAssocID="{C89A8287-0CB5-43DA-8E09-30E887949C03}" presName="desTx" presStyleLbl="alignAccFollowNode1" presStyleIdx="2" presStyleCnt="4">
        <dgm:presLayoutVars/>
      </dgm:prSet>
      <dgm:spPr/>
    </dgm:pt>
    <dgm:pt modelId="{05387B9F-3815-4B35-859D-C4F833502C23}" type="pres">
      <dgm:prSet presAssocID="{DFEE2F87-FE0D-417F-AF42-07A1A5627074}" presName="space" presStyleCnt="0"/>
      <dgm:spPr/>
    </dgm:pt>
    <dgm:pt modelId="{88DE8DB9-2C29-4FE8-A536-130A16E00B4A}" type="pres">
      <dgm:prSet presAssocID="{4BE35798-F2D6-4A50-B75B-3441D07520A2}" presName="composite" presStyleCnt="0"/>
      <dgm:spPr/>
    </dgm:pt>
    <dgm:pt modelId="{A529A2B3-B965-4E67-B388-B10057DCABDE}" type="pres">
      <dgm:prSet presAssocID="{4BE35798-F2D6-4A50-B75B-3441D07520A2}" presName="parTx" presStyleLbl="alignNode1" presStyleIdx="3" presStyleCnt="4">
        <dgm:presLayoutVars>
          <dgm:chMax val="0"/>
          <dgm:chPref val="0"/>
        </dgm:presLayoutVars>
      </dgm:prSet>
      <dgm:spPr/>
    </dgm:pt>
    <dgm:pt modelId="{75C7A10E-605F-470C-BEB3-29B17A64FD73}" type="pres">
      <dgm:prSet presAssocID="{4BE35798-F2D6-4A50-B75B-3441D07520A2}" presName="desTx" presStyleLbl="alignAccFollowNode1" presStyleIdx="3" presStyleCnt="4">
        <dgm:presLayoutVars/>
      </dgm:prSet>
      <dgm:spPr/>
    </dgm:pt>
  </dgm:ptLst>
  <dgm:cxnLst>
    <dgm:cxn modelId="{072C1716-83EE-4A0A-8F67-912C33B968BB}" srcId="{07D70ED1-B3C9-4D0E-AFA2-359F7642A2BC}" destId="{07434B3A-1CD2-4E47-918C-B864DB3107E1}" srcOrd="0" destOrd="0" parTransId="{AC53C5B0-3211-4FCE-A681-B25F0DD71C8C}" sibTransId="{E59A3E06-962E-419B-B5D0-E1EC62A122C0}"/>
    <dgm:cxn modelId="{7B370D1E-A714-43CB-BBA4-59C49028C604}" srcId="{4BE35798-F2D6-4A50-B75B-3441D07520A2}" destId="{72D0ADD3-C16C-4EB7-BB89-993DF79BA003}" srcOrd="0" destOrd="0" parTransId="{05611E5C-24D0-444D-803A-3B4F231E6035}" sibTransId="{B8E9BC0C-D816-4623-BFCF-5DA067245B03}"/>
    <dgm:cxn modelId="{06C3F120-8735-414D-AC40-DCC342362E3F}" type="presOf" srcId="{4BE35798-F2D6-4A50-B75B-3441D07520A2}" destId="{A529A2B3-B965-4E67-B388-B10057DCABDE}" srcOrd="0" destOrd="0" presId="urn:microsoft.com/office/officeart/2016/7/layout/ChevronBlockProcess"/>
    <dgm:cxn modelId="{1A35452E-3CF6-44BE-8083-E62DF3D85CAC}" type="presOf" srcId="{3C0A4076-5EFA-4367-9518-E8E746F297F1}" destId="{CB5CF125-274A-404E-8882-B9C619A3ED38}" srcOrd="0" destOrd="0" presId="urn:microsoft.com/office/officeart/2016/7/layout/ChevronBlockProcess"/>
    <dgm:cxn modelId="{24B5203F-1BFF-42A3-A6E3-3C2DD0C13ABD}" srcId="{3C0A4076-5EFA-4367-9518-E8E746F297F1}" destId="{07D70ED1-B3C9-4D0E-AFA2-359F7642A2BC}" srcOrd="1" destOrd="0" parTransId="{08EE9B9B-6DF7-43AD-9787-83722F84BE2C}" sibTransId="{49CF7F57-5890-4F6C-8EEC-504890AD03D7}"/>
    <dgm:cxn modelId="{DA5CB241-DB74-4057-A691-EDF590B220B9}" srcId="{3B10FBA5-4614-40E8-8B3D-EE2A422FD84E}" destId="{FBE632E2-3C32-4936-A073-48691E81BC04}" srcOrd="0" destOrd="0" parTransId="{BEC7C82D-C848-4CE5-BA96-A839C786EABA}" sibTransId="{F77E0B98-C1C3-4E48-B690-F96DDF3136DB}"/>
    <dgm:cxn modelId="{4BFD5C66-CABA-418E-8BE6-5FCD7E5C0304}" type="presOf" srcId="{07D70ED1-B3C9-4D0E-AFA2-359F7642A2BC}" destId="{26C7581E-E338-471C-BC5B-24C9ADEE7665}" srcOrd="0" destOrd="0" presId="urn:microsoft.com/office/officeart/2016/7/layout/ChevronBlockProcess"/>
    <dgm:cxn modelId="{6B356C6C-4F3A-4B3C-AFDF-91DA19507B37}" srcId="{C89A8287-0CB5-43DA-8E09-30E887949C03}" destId="{C46D42BE-E8DA-42C5-9530-9B64FBAD349C}" srcOrd="0" destOrd="0" parTransId="{401698FF-C60F-4948-851E-A768258CE028}" sibTransId="{332A5119-C5AB-4436-9BAD-9060D711977C}"/>
    <dgm:cxn modelId="{C69B4C51-DE26-42C6-8B17-1605613E1751}" type="presOf" srcId="{C89A8287-0CB5-43DA-8E09-30E887949C03}" destId="{53F42B5F-20AB-48B6-B957-038A5A4732D8}" srcOrd="0" destOrd="0" presId="urn:microsoft.com/office/officeart/2016/7/layout/ChevronBlockProcess"/>
    <dgm:cxn modelId="{41CE4D54-8C34-48AD-A663-863C025DAFA7}" type="presOf" srcId="{3B10FBA5-4614-40E8-8B3D-EE2A422FD84E}" destId="{02DC11F7-DDEC-4DD9-A98A-18F13BB2E942}" srcOrd="0" destOrd="0" presId="urn:microsoft.com/office/officeart/2016/7/layout/ChevronBlockProcess"/>
    <dgm:cxn modelId="{D4F6195A-4CF2-4F45-8729-5EEAC807DAE2}" type="presOf" srcId="{07434B3A-1CD2-4E47-918C-B864DB3107E1}" destId="{7DC1DD98-98C5-473B-B525-A313979C44C9}" srcOrd="0" destOrd="0" presId="urn:microsoft.com/office/officeart/2016/7/layout/ChevronBlockProcess"/>
    <dgm:cxn modelId="{44BC1AA2-8BD9-4670-A655-887B230BC811}" type="presOf" srcId="{FBE632E2-3C32-4936-A073-48691E81BC04}" destId="{75119360-EB03-4559-AA8C-5F1DF5CA6066}" srcOrd="0" destOrd="0" presId="urn:microsoft.com/office/officeart/2016/7/layout/ChevronBlockProcess"/>
    <dgm:cxn modelId="{4013A3B6-19CD-4E34-9264-E6B315F90849}" srcId="{3C0A4076-5EFA-4367-9518-E8E746F297F1}" destId="{C89A8287-0CB5-43DA-8E09-30E887949C03}" srcOrd="2" destOrd="0" parTransId="{F182342F-5A4D-4BE7-9587-98CA82D2C877}" sibTransId="{DFEE2F87-FE0D-417F-AF42-07A1A5627074}"/>
    <dgm:cxn modelId="{5AD069CA-D9D0-4170-A546-8A746CFCB22E}" type="presOf" srcId="{72D0ADD3-C16C-4EB7-BB89-993DF79BA003}" destId="{75C7A10E-605F-470C-BEB3-29B17A64FD73}" srcOrd="0" destOrd="0" presId="urn:microsoft.com/office/officeart/2016/7/layout/ChevronBlockProcess"/>
    <dgm:cxn modelId="{0AC1E0CB-5386-4A54-B261-14554D1FE885}" srcId="{3C0A4076-5EFA-4367-9518-E8E746F297F1}" destId="{4BE35798-F2D6-4A50-B75B-3441D07520A2}" srcOrd="3" destOrd="0" parTransId="{F3406B45-8C45-4889-82C4-4BBE9607DC28}" sibTransId="{021BC45D-D828-448C-940C-361A0149A92E}"/>
    <dgm:cxn modelId="{0A2093F2-41E2-4507-9A54-592C80E66B7A}" srcId="{3C0A4076-5EFA-4367-9518-E8E746F297F1}" destId="{3B10FBA5-4614-40E8-8B3D-EE2A422FD84E}" srcOrd="0" destOrd="0" parTransId="{13562791-93CD-4F50-A67D-78780CCE320C}" sibTransId="{1F75E0A9-D75A-46E1-9441-AB4F89BCB1D4}"/>
    <dgm:cxn modelId="{11612AF8-7170-4569-9F69-8D1D1378F594}" type="presOf" srcId="{C46D42BE-E8DA-42C5-9530-9B64FBAD349C}" destId="{3E22C405-D2CB-4D36-B3E7-082F8DE61626}" srcOrd="0" destOrd="0" presId="urn:microsoft.com/office/officeart/2016/7/layout/ChevronBlockProcess"/>
    <dgm:cxn modelId="{3D17CE1C-3A68-4484-A8DF-27D1D6F7D49D}" type="presParOf" srcId="{CB5CF125-274A-404E-8882-B9C619A3ED38}" destId="{109DD3BA-06ED-4841-BC20-5D29AFC815E6}" srcOrd="0" destOrd="0" presId="urn:microsoft.com/office/officeart/2016/7/layout/ChevronBlockProcess"/>
    <dgm:cxn modelId="{0AE7BC04-FBE0-4035-ACE2-A4105541538F}" type="presParOf" srcId="{109DD3BA-06ED-4841-BC20-5D29AFC815E6}" destId="{02DC11F7-DDEC-4DD9-A98A-18F13BB2E942}" srcOrd="0" destOrd="0" presId="urn:microsoft.com/office/officeart/2016/7/layout/ChevronBlockProcess"/>
    <dgm:cxn modelId="{6BAC0D14-591B-461B-A5DB-D2342E2F2CD1}" type="presParOf" srcId="{109DD3BA-06ED-4841-BC20-5D29AFC815E6}" destId="{75119360-EB03-4559-AA8C-5F1DF5CA6066}" srcOrd="1" destOrd="0" presId="urn:microsoft.com/office/officeart/2016/7/layout/ChevronBlockProcess"/>
    <dgm:cxn modelId="{F45C5AAD-118E-49EB-9BA7-8E31BB03ED44}" type="presParOf" srcId="{CB5CF125-274A-404E-8882-B9C619A3ED38}" destId="{8284F42A-87BB-480D-8FA3-EE373E88ADC7}" srcOrd="1" destOrd="0" presId="urn:microsoft.com/office/officeart/2016/7/layout/ChevronBlockProcess"/>
    <dgm:cxn modelId="{4787E536-1D2F-4D58-91EC-3E3B2FBB2EE9}" type="presParOf" srcId="{CB5CF125-274A-404E-8882-B9C619A3ED38}" destId="{6EE6628D-224D-4451-ABEE-EB35062AF7FA}" srcOrd="2" destOrd="0" presId="urn:microsoft.com/office/officeart/2016/7/layout/ChevronBlockProcess"/>
    <dgm:cxn modelId="{2055735A-094F-42A0-B2A2-7CBFA5C76B2A}" type="presParOf" srcId="{6EE6628D-224D-4451-ABEE-EB35062AF7FA}" destId="{26C7581E-E338-471C-BC5B-24C9ADEE7665}" srcOrd="0" destOrd="0" presId="urn:microsoft.com/office/officeart/2016/7/layout/ChevronBlockProcess"/>
    <dgm:cxn modelId="{95F929F3-E4BE-4260-ACC9-46B6C9906C51}" type="presParOf" srcId="{6EE6628D-224D-4451-ABEE-EB35062AF7FA}" destId="{7DC1DD98-98C5-473B-B525-A313979C44C9}" srcOrd="1" destOrd="0" presId="urn:microsoft.com/office/officeart/2016/7/layout/ChevronBlockProcess"/>
    <dgm:cxn modelId="{F2F5E410-00D2-4181-905C-210541FA27F0}" type="presParOf" srcId="{CB5CF125-274A-404E-8882-B9C619A3ED38}" destId="{059F6B35-B537-492D-8096-14B8233E4FAE}" srcOrd="3" destOrd="0" presId="urn:microsoft.com/office/officeart/2016/7/layout/ChevronBlockProcess"/>
    <dgm:cxn modelId="{257DBD00-CD61-4CA7-B32B-5D29D320724E}" type="presParOf" srcId="{CB5CF125-274A-404E-8882-B9C619A3ED38}" destId="{568E9078-37F6-4604-971D-6D61B07B1274}" srcOrd="4" destOrd="0" presId="urn:microsoft.com/office/officeart/2016/7/layout/ChevronBlockProcess"/>
    <dgm:cxn modelId="{9AFD5CBC-9168-4780-AFA7-48C94EE563C2}" type="presParOf" srcId="{568E9078-37F6-4604-971D-6D61B07B1274}" destId="{53F42B5F-20AB-48B6-B957-038A5A4732D8}" srcOrd="0" destOrd="0" presId="urn:microsoft.com/office/officeart/2016/7/layout/ChevronBlockProcess"/>
    <dgm:cxn modelId="{06C5E745-B3A0-4CF7-9F35-E04D0EE17F84}" type="presParOf" srcId="{568E9078-37F6-4604-971D-6D61B07B1274}" destId="{3E22C405-D2CB-4D36-B3E7-082F8DE61626}" srcOrd="1" destOrd="0" presId="urn:microsoft.com/office/officeart/2016/7/layout/ChevronBlockProcess"/>
    <dgm:cxn modelId="{BFB5FFDA-A353-4CAC-B69F-B26A7D23C6FC}" type="presParOf" srcId="{CB5CF125-274A-404E-8882-B9C619A3ED38}" destId="{05387B9F-3815-4B35-859D-C4F833502C23}" srcOrd="5" destOrd="0" presId="urn:microsoft.com/office/officeart/2016/7/layout/ChevronBlockProcess"/>
    <dgm:cxn modelId="{C38F8C9E-1E9B-4EC1-9CAE-8A427A15F02D}" type="presParOf" srcId="{CB5CF125-274A-404E-8882-B9C619A3ED38}" destId="{88DE8DB9-2C29-4FE8-A536-130A16E00B4A}" srcOrd="6" destOrd="0" presId="urn:microsoft.com/office/officeart/2016/7/layout/ChevronBlockProcess"/>
    <dgm:cxn modelId="{03A657B1-415F-41E9-AEE1-B211A72B6523}" type="presParOf" srcId="{88DE8DB9-2C29-4FE8-A536-130A16E00B4A}" destId="{A529A2B3-B965-4E67-B388-B10057DCABDE}" srcOrd="0" destOrd="0" presId="urn:microsoft.com/office/officeart/2016/7/layout/ChevronBlockProcess"/>
    <dgm:cxn modelId="{EF4B1460-2CD9-4570-8263-A0571DF99E42}" type="presParOf" srcId="{88DE8DB9-2C29-4FE8-A536-130A16E00B4A}" destId="{75C7A10E-605F-470C-BEB3-29B17A64FD73}"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18B14B-1A82-4ACE-8E9D-EC88EEE4A8B7}">
      <dsp:nvSpPr>
        <dsp:cNvPr id="0" name=""/>
        <dsp:cNvSpPr/>
      </dsp:nvSpPr>
      <dsp:spPr>
        <a:xfrm>
          <a:off x="0" y="0"/>
          <a:ext cx="5561634" cy="15513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Title I is the </a:t>
          </a:r>
          <a:r>
            <a:rPr lang="en-US" sz="2300" b="1" kern="1200"/>
            <a:t>largest</a:t>
          </a:r>
          <a:r>
            <a:rPr lang="en-US" sz="2300" kern="1200"/>
            <a:t> federal assistance program for our nation’s schools.</a:t>
          </a:r>
        </a:p>
      </dsp:txBody>
      <dsp:txXfrm>
        <a:off x="45438" y="45438"/>
        <a:ext cx="3887571" cy="1460507"/>
      </dsp:txXfrm>
    </dsp:sp>
    <dsp:sp modelId="{0774B8CE-73FF-4ACA-8469-045E51A8677D}">
      <dsp:nvSpPr>
        <dsp:cNvPr id="0" name=""/>
        <dsp:cNvSpPr/>
      </dsp:nvSpPr>
      <dsp:spPr>
        <a:xfrm>
          <a:off x="483279" y="1783511"/>
          <a:ext cx="5561634" cy="15513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The program serves </a:t>
          </a:r>
          <a:r>
            <a:rPr lang="en-US" sz="2300" b="1" kern="1200"/>
            <a:t>99</a:t>
          </a:r>
          <a:r>
            <a:rPr lang="en-US" sz="2300" kern="1200"/>
            <a:t> schools in Pinellas County including eligible students in </a:t>
          </a:r>
          <a:r>
            <a:rPr lang="en-US" sz="2300" b="1" kern="1200"/>
            <a:t>39</a:t>
          </a:r>
          <a:r>
            <a:rPr lang="en-US" sz="2300" kern="1200"/>
            <a:t> non-public schools.</a:t>
          </a:r>
        </a:p>
      </dsp:txBody>
      <dsp:txXfrm>
        <a:off x="528717" y="1828949"/>
        <a:ext cx="3971626" cy="1460507"/>
      </dsp:txXfrm>
    </dsp:sp>
    <dsp:sp modelId="{79C125BD-2D8A-41E9-A02C-3E423DD85819}">
      <dsp:nvSpPr>
        <dsp:cNvPr id="0" name=""/>
        <dsp:cNvSpPr/>
      </dsp:nvSpPr>
      <dsp:spPr>
        <a:xfrm>
          <a:off x="891088" y="3463514"/>
          <a:ext cx="5561634" cy="15513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The Title l goal is that</a:t>
          </a:r>
          <a:r>
            <a:rPr lang="en-US" sz="2300" b="0" i="0" kern="1200"/>
            <a:t> </a:t>
          </a:r>
          <a:r>
            <a:rPr lang="en-US" sz="2300" b="1" i="0" kern="1200"/>
            <a:t>every</a:t>
          </a:r>
          <a:r>
            <a:rPr lang="en-US" sz="2300" i="0" kern="1200"/>
            <a:t> student achieves </a:t>
          </a:r>
          <a:r>
            <a:rPr lang="en-US" sz="2300" b="1" i="0" kern="1200"/>
            <a:t>high</a:t>
          </a:r>
          <a:r>
            <a:rPr lang="en-US" sz="2300" i="0" kern="1200"/>
            <a:t> levels of academic proficiency.</a:t>
          </a:r>
          <a:endParaRPr lang="en-US" sz="2300" kern="1200"/>
        </a:p>
      </dsp:txBody>
      <dsp:txXfrm>
        <a:off x="936526" y="3508952"/>
        <a:ext cx="3971626" cy="1460507"/>
      </dsp:txXfrm>
    </dsp:sp>
    <dsp:sp modelId="{E419F3D1-27E7-4013-83B3-200A6CF9783C}">
      <dsp:nvSpPr>
        <dsp:cNvPr id="0" name=""/>
        <dsp:cNvSpPr/>
      </dsp:nvSpPr>
      <dsp:spPr>
        <a:xfrm>
          <a:off x="4553235" y="1176465"/>
          <a:ext cx="1008399" cy="100839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780125" y="1176465"/>
        <a:ext cx="554619" cy="758820"/>
      </dsp:txXfrm>
    </dsp:sp>
    <dsp:sp modelId="{00EDFB36-A946-4C73-886A-C5334815E17E}">
      <dsp:nvSpPr>
        <dsp:cNvPr id="0" name=""/>
        <dsp:cNvSpPr/>
      </dsp:nvSpPr>
      <dsp:spPr>
        <a:xfrm>
          <a:off x="5043967" y="2976069"/>
          <a:ext cx="1008399" cy="100839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270857" y="2976069"/>
        <a:ext cx="554619" cy="7588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D83E3-DED0-4A09-B1A5-7DF0289802D2}">
      <dsp:nvSpPr>
        <dsp:cNvPr id="0" name=""/>
        <dsp:cNvSpPr/>
      </dsp:nvSpPr>
      <dsp:spPr>
        <a:xfrm>
          <a:off x="2336379" y="39057"/>
          <a:ext cx="9418321" cy="142116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742" tIns="360977" rIns="182742" bIns="360977" numCol="1" spcCol="1270" anchor="ctr" anchorCtr="0">
          <a:noAutofit/>
        </a:bodyPr>
        <a:lstStyle/>
        <a:p>
          <a:pPr marL="0" lvl="0" indent="0" algn="l" defTabSz="1022350">
            <a:lnSpc>
              <a:spcPct val="90000"/>
            </a:lnSpc>
            <a:spcBef>
              <a:spcPct val="0"/>
            </a:spcBef>
            <a:spcAft>
              <a:spcPct val="35000"/>
            </a:spcAft>
            <a:buNone/>
          </a:pPr>
          <a:r>
            <a:rPr lang="en-US" sz="2300" kern="1200"/>
            <a:t>Be provided information on your child’s level of achievement on assessments in Reading/Language Arts, Writing, Mathematics, and Science. </a:t>
          </a:r>
        </a:p>
      </dsp:txBody>
      <dsp:txXfrm>
        <a:off x="2336379" y="39057"/>
        <a:ext cx="9418321" cy="1421169"/>
      </dsp:txXfrm>
    </dsp:sp>
    <dsp:sp modelId="{0D6CA68F-E5ED-454D-B1FE-5DF71F8AC0B3}">
      <dsp:nvSpPr>
        <dsp:cNvPr id="0" name=""/>
        <dsp:cNvSpPr/>
      </dsp:nvSpPr>
      <dsp:spPr>
        <a:xfrm>
          <a:off x="0" y="1666"/>
          <a:ext cx="2354580" cy="1421169"/>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597" tIns="140380" rIns="124597" bIns="140380" numCol="1" spcCol="1270" anchor="ctr" anchorCtr="0">
          <a:noAutofit/>
        </a:bodyPr>
        <a:lstStyle/>
        <a:p>
          <a:pPr marL="0" lvl="0" indent="0" algn="ctr" defTabSz="1244600">
            <a:lnSpc>
              <a:spcPct val="90000"/>
            </a:lnSpc>
            <a:spcBef>
              <a:spcPct val="0"/>
            </a:spcBef>
            <a:spcAft>
              <a:spcPct val="35000"/>
            </a:spcAft>
            <a:buNone/>
          </a:pPr>
          <a:r>
            <a:rPr lang="en-US" sz="2800" kern="1200"/>
            <a:t>Be</a:t>
          </a:r>
        </a:p>
      </dsp:txBody>
      <dsp:txXfrm>
        <a:off x="0" y="1666"/>
        <a:ext cx="2354580" cy="1421169"/>
      </dsp:txXfrm>
    </dsp:sp>
    <dsp:sp modelId="{8DDCC77A-DAE7-4E12-8E4E-66D8D2811F46}">
      <dsp:nvSpPr>
        <dsp:cNvPr id="0" name=""/>
        <dsp:cNvSpPr/>
      </dsp:nvSpPr>
      <dsp:spPr>
        <a:xfrm>
          <a:off x="2354580" y="1508106"/>
          <a:ext cx="9418321" cy="142116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742" tIns="360977" rIns="182742" bIns="360977" numCol="1" spcCol="1270" anchor="ctr" anchorCtr="0">
          <a:noAutofit/>
        </a:bodyPr>
        <a:lstStyle/>
        <a:p>
          <a:pPr marL="0" lvl="0" indent="0" algn="l" defTabSz="1022350">
            <a:lnSpc>
              <a:spcPct val="90000"/>
            </a:lnSpc>
            <a:spcBef>
              <a:spcPct val="0"/>
            </a:spcBef>
            <a:spcAft>
              <a:spcPct val="35000"/>
            </a:spcAft>
            <a:buNone/>
          </a:pPr>
          <a:r>
            <a:rPr lang="en-US" sz="2300" kern="1200"/>
            <a:t>Request and receive information on the qualifications of your child’s teacher and supplemental personnel working with your child.</a:t>
          </a:r>
        </a:p>
      </dsp:txBody>
      <dsp:txXfrm>
        <a:off x="2354580" y="1508106"/>
        <a:ext cx="9418321" cy="1421169"/>
      </dsp:txXfrm>
    </dsp:sp>
    <dsp:sp modelId="{418EEE20-A6D0-4CA4-A333-3B9C7168175F}">
      <dsp:nvSpPr>
        <dsp:cNvPr id="0" name=""/>
        <dsp:cNvSpPr/>
      </dsp:nvSpPr>
      <dsp:spPr>
        <a:xfrm>
          <a:off x="0" y="1490696"/>
          <a:ext cx="2354580" cy="1421169"/>
        </a:xfrm>
        <a:prstGeom prst="rect">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597" tIns="140380" rIns="124597" bIns="14038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0" y="1490696"/>
        <a:ext cx="2354580" cy="1421169"/>
      </dsp:txXfrm>
    </dsp:sp>
    <dsp:sp modelId="{C6B89B84-C18F-47A6-A131-B47C2BF3021C}">
      <dsp:nvSpPr>
        <dsp:cNvPr id="0" name=""/>
        <dsp:cNvSpPr/>
      </dsp:nvSpPr>
      <dsp:spPr>
        <a:xfrm>
          <a:off x="2354580" y="2971910"/>
          <a:ext cx="9418321" cy="133362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742" tIns="360977" rIns="182742" bIns="360977" numCol="1" spcCol="1270" anchor="ctr" anchorCtr="0">
          <a:noAutofit/>
        </a:bodyPr>
        <a:lstStyle/>
        <a:p>
          <a:pPr marL="0" lvl="0" indent="0" algn="l" defTabSz="1022350">
            <a:lnSpc>
              <a:spcPct val="90000"/>
            </a:lnSpc>
            <a:spcBef>
              <a:spcPct val="0"/>
            </a:spcBef>
            <a:spcAft>
              <a:spcPct val="35000"/>
            </a:spcAft>
            <a:buNone/>
          </a:pPr>
          <a:r>
            <a:rPr lang="en-US" sz="2300" kern="1200"/>
            <a:t>Be notified of non-highly qualified or out-of-field teachers at the school. </a:t>
          </a:r>
        </a:p>
      </dsp:txBody>
      <dsp:txXfrm>
        <a:off x="2354580" y="2971910"/>
        <a:ext cx="9418321" cy="1333625"/>
      </dsp:txXfrm>
    </dsp:sp>
    <dsp:sp modelId="{2976F985-A2C3-4C59-B8B1-C49C001F0CE6}">
      <dsp:nvSpPr>
        <dsp:cNvPr id="0" name=""/>
        <dsp:cNvSpPr/>
      </dsp:nvSpPr>
      <dsp:spPr>
        <a:xfrm>
          <a:off x="0" y="3014545"/>
          <a:ext cx="2354580" cy="1421169"/>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597" tIns="140380" rIns="124597" bIns="140380" numCol="1" spcCol="1270" anchor="ctr" anchorCtr="0">
          <a:noAutofit/>
        </a:bodyPr>
        <a:lstStyle/>
        <a:p>
          <a:pPr marL="0" lvl="0" indent="0" algn="ctr" defTabSz="1244600">
            <a:lnSpc>
              <a:spcPct val="90000"/>
            </a:lnSpc>
            <a:spcBef>
              <a:spcPct val="0"/>
            </a:spcBef>
            <a:spcAft>
              <a:spcPct val="35000"/>
            </a:spcAft>
            <a:buNone/>
          </a:pPr>
          <a:r>
            <a:rPr lang="en-US" sz="2800" kern="1200"/>
            <a:t>Be</a:t>
          </a:r>
        </a:p>
      </dsp:txBody>
      <dsp:txXfrm>
        <a:off x="0" y="3014545"/>
        <a:ext cx="2354580" cy="1421169"/>
      </dsp:txXfrm>
    </dsp:sp>
    <dsp:sp modelId="{43479D59-0A6C-4FC2-972B-04822DD5D18A}">
      <dsp:nvSpPr>
        <dsp:cNvPr id="0" name=""/>
        <dsp:cNvSpPr/>
      </dsp:nvSpPr>
      <dsp:spPr>
        <a:xfrm>
          <a:off x="2363777" y="4393079"/>
          <a:ext cx="9409124" cy="165687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563" tIns="360977" rIns="182563" bIns="360977" numCol="1" spcCol="1270" anchor="ctr" anchorCtr="0">
          <a:noAutofit/>
        </a:bodyPr>
        <a:lstStyle/>
        <a:p>
          <a:pPr marL="0" lvl="0" indent="0" algn="l" defTabSz="1022350">
            <a:lnSpc>
              <a:spcPct val="90000"/>
            </a:lnSpc>
            <a:spcBef>
              <a:spcPct val="0"/>
            </a:spcBef>
            <a:spcAft>
              <a:spcPct val="35000"/>
            </a:spcAft>
            <a:buNone/>
          </a:pPr>
          <a:r>
            <a:rPr lang="en-US" sz="2300" kern="1200"/>
            <a:t>Be informed if your child is taught by a non-highly qualified teacher for four or more consecutive weeks.</a:t>
          </a:r>
        </a:p>
      </dsp:txBody>
      <dsp:txXfrm>
        <a:off x="2363777" y="4393079"/>
        <a:ext cx="9409124" cy="1656870"/>
      </dsp:txXfrm>
    </dsp:sp>
    <dsp:sp modelId="{9653E162-1CC2-459B-BC79-3404DE926644}">
      <dsp:nvSpPr>
        <dsp:cNvPr id="0" name=""/>
        <dsp:cNvSpPr/>
      </dsp:nvSpPr>
      <dsp:spPr>
        <a:xfrm>
          <a:off x="0" y="4638835"/>
          <a:ext cx="2352281" cy="1421169"/>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475" tIns="140380" rIns="124475" bIns="140380" numCol="1" spcCol="1270" anchor="ctr" anchorCtr="0">
          <a:noAutofit/>
        </a:bodyPr>
        <a:lstStyle/>
        <a:p>
          <a:pPr marL="0" lvl="0" indent="0" algn="ctr" defTabSz="1244600">
            <a:lnSpc>
              <a:spcPct val="90000"/>
            </a:lnSpc>
            <a:spcBef>
              <a:spcPct val="0"/>
            </a:spcBef>
            <a:spcAft>
              <a:spcPct val="35000"/>
            </a:spcAft>
            <a:buNone/>
          </a:pPr>
          <a:r>
            <a:rPr lang="en-US" sz="2800" kern="1200"/>
            <a:t>Be</a:t>
          </a:r>
        </a:p>
      </dsp:txBody>
      <dsp:txXfrm>
        <a:off x="0" y="4638835"/>
        <a:ext cx="2352281" cy="14211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C11F7-DDEC-4DD9-A98A-18F13BB2E942}">
      <dsp:nvSpPr>
        <dsp:cNvPr id="0" name=""/>
        <dsp:cNvSpPr/>
      </dsp:nvSpPr>
      <dsp:spPr>
        <a:xfrm>
          <a:off x="16792" y="1002030"/>
          <a:ext cx="3691325" cy="1107397"/>
        </a:xfrm>
        <a:prstGeom prst="chevron">
          <a:avLst>
            <a:gd name="adj" fmla="val 3000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733" tIns="136733" rIns="136733" bIns="136733" numCol="1" spcCol="1270" anchor="ctr" anchorCtr="0">
          <a:noAutofit/>
        </a:bodyPr>
        <a:lstStyle/>
        <a:p>
          <a:pPr marL="0" lvl="0" indent="0" algn="ctr" defTabSz="1244600">
            <a:lnSpc>
              <a:spcPct val="90000"/>
            </a:lnSpc>
            <a:spcBef>
              <a:spcPct val="0"/>
            </a:spcBef>
            <a:spcAft>
              <a:spcPct val="35000"/>
            </a:spcAft>
            <a:buNone/>
          </a:pPr>
          <a:r>
            <a:rPr lang="en-US" sz="2800" kern="1200"/>
            <a:t>School</a:t>
          </a:r>
        </a:p>
      </dsp:txBody>
      <dsp:txXfrm>
        <a:off x="349011" y="1002030"/>
        <a:ext cx="3026887" cy="1107397"/>
      </dsp:txXfrm>
    </dsp:sp>
    <dsp:sp modelId="{75119360-EB03-4559-AA8C-5F1DF5CA6066}">
      <dsp:nvSpPr>
        <dsp:cNvPr id="0" name=""/>
        <dsp:cNvSpPr/>
      </dsp:nvSpPr>
      <dsp:spPr>
        <a:xfrm>
          <a:off x="16792" y="2109428"/>
          <a:ext cx="3359106" cy="1898693"/>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44" tIns="265444" rIns="265444" bIns="530888" numCol="1" spcCol="1270" anchor="t" anchorCtr="0">
          <a:noAutofit/>
        </a:bodyPr>
        <a:lstStyle/>
        <a:p>
          <a:pPr marL="0" lvl="0" indent="0" algn="l" defTabSz="889000">
            <a:lnSpc>
              <a:spcPct val="90000"/>
            </a:lnSpc>
            <a:spcBef>
              <a:spcPct val="0"/>
            </a:spcBef>
            <a:spcAft>
              <a:spcPct val="35000"/>
            </a:spcAft>
            <a:buNone/>
          </a:pPr>
          <a:r>
            <a:rPr lang="en-US" sz="2000" kern="1200"/>
            <a:t>School Improvement Plan (SIP)</a:t>
          </a:r>
        </a:p>
      </dsp:txBody>
      <dsp:txXfrm>
        <a:off x="16792" y="2109428"/>
        <a:ext cx="3359106" cy="1898693"/>
      </dsp:txXfrm>
    </dsp:sp>
    <dsp:sp modelId="{26C7581E-E338-471C-BC5B-24C9ADEE7665}">
      <dsp:nvSpPr>
        <dsp:cNvPr id="0" name=""/>
        <dsp:cNvSpPr/>
      </dsp:nvSpPr>
      <dsp:spPr>
        <a:xfrm>
          <a:off x="3635286" y="1002030"/>
          <a:ext cx="3691325" cy="1107397"/>
        </a:xfrm>
        <a:prstGeom prst="chevron">
          <a:avLst>
            <a:gd name="adj" fmla="val 30000"/>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733" tIns="136733" rIns="136733" bIns="136733" numCol="1" spcCol="1270" anchor="ctr" anchorCtr="0">
          <a:noAutofit/>
        </a:bodyPr>
        <a:lstStyle/>
        <a:p>
          <a:pPr marL="0" lvl="0" indent="0" algn="ctr" defTabSz="1244600">
            <a:lnSpc>
              <a:spcPct val="90000"/>
            </a:lnSpc>
            <a:spcBef>
              <a:spcPct val="0"/>
            </a:spcBef>
            <a:spcAft>
              <a:spcPct val="35000"/>
            </a:spcAft>
            <a:buNone/>
          </a:pPr>
          <a:r>
            <a:rPr lang="en-US" sz="2800" kern="1200"/>
            <a:t>Title</a:t>
          </a:r>
        </a:p>
      </dsp:txBody>
      <dsp:txXfrm>
        <a:off x="3967505" y="1002030"/>
        <a:ext cx="3026887" cy="1107397"/>
      </dsp:txXfrm>
    </dsp:sp>
    <dsp:sp modelId="{7DC1DD98-98C5-473B-B525-A313979C44C9}">
      <dsp:nvSpPr>
        <dsp:cNvPr id="0" name=""/>
        <dsp:cNvSpPr/>
      </dsp:nvSpPr>
      <dsp:spPr>
        <a:xfrm>
          <a:off x="3635286" y="2109428"/>
          <a:ext cx="3359106" cy="1898693"/>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44" tIns="265444" rIns="265444" bIns="530888" numCol="1" spcCol="1270" anchor="t" anchorCtr="0">
          <a:noAutofit/>
        </a:bodyPr>
        <a:lstStyle/>
        <a:p>
          <a:pPr marL="0" lvl="0" indent="0" algn="l" defTabSz="889000">
            <a:lnSpc>
              <a:spcPct val="90000"/>
            </a:lnSpc>
            <a:spcBef>
              <a:spcPct val="0"/>
            </a:spcBef>
            <a:spcAft>
              <a:spcPct val="35000"/>
            </a:spcAft>
            <a:buNone/>
          </a:pPr>
          <a:r>
            <a:rPr lang="en-US" sz="2000" kern="1200"/>
            <a:t>Title I Schoolwide Plan </a:t>
          </a:r>
        </a:p>
      </dsp:txBody>
      <dsp:txXfrm>
        <a:off x="3635286" y="2109428"/>
        <a:ext cx="3359106" cy="1898693"/>
      </dsp:txXfrm>
    </dsp:sp>
    <dsp:sp modelId="{53F42B5F-20AB-48B6-B957-038A5A4732D8}">
      <dsp:nvSpPr>
        <dsp:cNvPr id="0" name=""/>
        <dsp:cNvSpPr/>
      </dsp:nvSpPr>
      <dsp:spPr>
        <a:xfrm>
          <a:off x="7253781" y="1002030"/>
          <a:ext cx="3691325" cy="1107397"/>
        </a:xfrm>
        <a:prstGeom prst="chevron">
          <a:avLst>
            <a:gd name="adj" fmla="val 3000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733" tIns="136733" rIns="136733" bIns="136733" numCol="1" spcCol="1270" anchor="ctr" anchorCtr="0">
          <a:noAutofit/>
        </a:bodyPr>
        <a:lstStyle/>
        <a:p>
          <a:pPr marL="0" lvl="0" indent="0" algn="ctr" defTabSz="1244600">
            <a:lnSpc>
              <a:spcPct val="90000"/>
            </a:lnSpc>
            <a:spcBef>
              <a:spcPct val="0"/>
            </a:spcBef>
            <a:spcAft>
              <a:spcPct val="35000"/>
            </a:spcAft>
            <a:buNone/>
          </a:pPr>
          <a:r>
            <a:rPr lang="en-US" sz="2800" kern="1200"/>
            <a:t>Parent</a:t>
          </a:r>
        </a:p>
      </dsp:txBody>
      <dsp:txXfrm>
        <a:off x="7586000" y="1002030"/>
        <a:ext cx="3026887" cy="1107397"/>
      </dsp:txXfrm>
    </dsp:sp>
    <dsp:sp modelId="{3E22C405-D2CB-4D36-B3E7-082F8DE61626}">
      <dsp:nvSpPr>
        <dsp:cNvPr id="0" name=""/>
        <dsp:cNvSpPr/>
      </dsp:nvSpPr>
      <dsp:spPr>
        <a:xfrm>
          <a:off x="7253781" y="2109428"/>
          <a:ext cx="3359106" cy="1898693"/>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44" tIns="265444" rIns="265444" bIns="530888" numCol="1" spcCol="1270" anchor="t" anchorCtr="0">
          <a:noAutofit/>
        </a:bodyPr>
        <a:lstStyle/>
        <a:p>
          <a:pPr marL="0" lvl="0" indent="0" algn="l" defTabSz="889000">
            <a:lnSpc>
              <a:spcPct val="90000"/>
            </a:lnSpc>
            <a:spcBef>
              <a:spcPct val="0"/>
            </a:spcBef>
            <a:spcAft>
              <a:spcPct val="35000"/>
            </a:spcAft>
            <a:buNone/>
          </a:pPr>
          <a:r>
            <a:rPr lang="en-US" sz="2000" kern="1200"/>
            <a:t>Parent and Family Engagement Plan </a:t>
          </a:r>
        </a:p>
      </dsp:txBody>
      <dsp:txXfrm>
        <a:off x="7253781" y="2109428"/>
        <a:ext cx="3359106" cy="1898693"/>
      </dsp:txXfrm>
    </dsp:sp>
    <dsp:sp modelId="{A529A2B3-B965-4E67-B388-B10057DCABDE}">
      <dsp:nvSpPr>
        <dsp:cNvPr id="0" name=""/>
        <dsp:cNvSpPr/>
      </dsp:nvSpPr>
      <dsp:spPr>
        <a:xfrm>
          <a:off x="10872276" y="1002030"/>
          <a:ext cx="3691325" cy="1107397"/>
        </a:xfrm>
        <a:prstGeom prst="chevron">
          <a:avLst>
            <a:gd name="adj" fmla="val 3000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733" tIns="136733" rIns="136733" bIns="136733" numCol="1" spcCol="1270" anchor="ctr" anchorCtr="0">
          <a:noAutofit/>
        </a:bodyPr>
        <a:lstStyle/>
        <a:p>
          <a:pPr marL="0" lvl="0" indent="0" algn="ctr" defTabSz="1244600">
            <a:lnSpc>
              <a:spcPct val="90000"/>
            </a:lnSpc>
            <a:spcBef>
              <a:spcPct val="0"/>
            </a:spcBef>
            <a:spcAft>
              <a:spcPct val="35000"/>
            </a:spcAft>
            <a:buNone/>
          </a:pPr>
          <a:r>
            <a:rPr lang="en-US" sz="2800" kern="1200"/>
            <a:t>School</a:t>
          </a:r>
        </a:p>
      </dsp:txBody>
      <dsp:txXfrm>
        <a:off x="11204495" y="1002030"/>
        <a:ext cx="3026887" cy="1107397"/>
      </dsp:txXfrm>
    </dsp:sp>
    <dsp:sp modelId="{75C7A10E-605F-470C-BEB3-29B17A64FD73}">
      <dsp:nvSpPr>
        <dsp:cNvPr id="0" name=""/>
        <dsp:cNvSpPr/>
      </dsp:nvSpPr>
      <dsp:spPr>
        <a:xfrm>
          <a:off x="10872276" y="2109428"/>
          <a:ext cx="3359106" cy="1898693"/>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44" tIns="265444" rIns="265444" bIns="530888" numCol="1" spcCol="1270" anchor="t" anchorCtr="0">
          <a:noAutofit/>
        </a:bodyPr>
        <a:lstStyle/>
        <a:p>
          <a:pPr marL="0" lvl="0" indent="0" algn="l" defTabSz="889000">
            <a:lnSpc>
              <a:spcPct val="90000"/>
            </a:lnSpc>
            <a:spcBef>
              <a:spcPct val="0"/>
            </a:spcBef>
            <a:spcAft>
              <a:spcPct val="35000"/>
            </a:spcAft>
            <a:buNone/>
          </a:pPr>
          <a:r>
            <a:rPr lang="en-US" sz="2000" kern="1200"/>
            <a:t>School-Parent-Student Compact</a:t>
          </a:r>
        </a:p>
      </dsp:txBody>
      <dsp:txXfrm>
        <a:off x="10872276" y="2109428"/>
        <a:ext cx="3359106" cy="189869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126550-BF8F-4131-BCC6-6F9DB1A164E5}" type="datetimeFigureOut">
              <a:rPr lang="en-US" smtClean="0"/>
              <a:t>10/21/2024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98B635-FF8A-4053-AF9A-C6460EA9B21C}" type="slidenum">
              <a:rPr lang="en-US" smtClean="0"/>
              <a:t>‹#›</a:t>
            </a:fld>
            <a:endParaRPr lang="en-US"/>
          </a:p>
        </p:txBody>
      </p:sp>
    </p:spTree>
    <p:extLst>
      <p:ext uri="{BB962C8B-B14F-4D97-AF65-F5344CB8AC3E}">
        <p14:creationId xmlns:p14="http://schemas.microsoft.com/office/powerpoint/2010/main" val="2865715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forms.office.com/r/r5daaMTEN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Evidence: Upload completed presentation and recorded feedback as part of the evidence to support the Annual Meeting Materials. Do not forget the sign-in sheets, and survey/feedback that you receive throughout the meeting. </a:t>
            </a:r>
          </a:p>
          <a:p>
            <a:endParaRPr lang="en-US"/>
          </a:p>
        </p:txBody>
      </p:sp>
      <p:sp>
        <p:nvSpPr>
          <p:cNvPr id="4" name="Slide Number Placeholder 3"/>
          <p:cNvSpPr>
            <a:spLocks noGrp="1"/>
          </p:cNvSpPr>
          <p:nvPr>
            <p:ph type="sldNum" sz="quarter" idx="5"/>
          </p:nvPr>
        </p:nvSpPr>
        <p:spPr/>
        <p:txBody>
          <a:bodyPr/>
          <a:lstStyle/>
          <a:p>
            <a:fld id="{C398B635-FF8A-4053-AF9A-C6460EA9B21C}" type="slidenum">
              <a:rPr lang="en-US" smtClean="0"/>
              <a:t>2</a:t>
            </a:fld>
            <a:endParaRPr lang="en-US"/>
          </a:p>
        </p:txBody>
      </p:sp>
    </p:spTree>
    <p:extLst>
      <p:ext uri="{BB962C8B-B14F-4D97-AF65-F5344CB8AC3E}">
        <p14:creationId xmlns:p14="http://schemas.microsoft.com/office/powerpoint/2010/main" val="1275116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insert the an example of your updated school compact. Highlight any things that unique to your school’s compact. </a:t>
            </a:r>
          </a:p>
        </p:txBody>
      </p:sp>
    </p:spTree>
    <p:extLst>
      <p:ext uri="{BB962C8B-B14F-4D97-AF65-F5344CB8AC3E}">
        <p14:creationId xmlns:p14="http://schemas.microsoft.com/office/powerpoint/2010/main" val="706557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ltLang="en-US">
                <a:latin typeface="Arial" panose="020B0604020202020204" pitchFamily="34" charset="0"/>
              </a:rPr>
              <a:t>Provide information on the specific committees that parents can be involved. Include the purpose, date and time of meetings. </a:t>
            </a:r>
          </a:p>
          <a:p>
            <a:r>
              <a:rPr lang="en-US" altLang="en-US">
                <a:latin typeface="Arial" panose="020B0604020202020204" pitchFamily="34" charset="0"/>
              </a:rPr>
              <a:t>Explain the PFEP and its purpose. </a:t>
            </a:r>
          </a:p>
          <a:p>
            <a:r>
              <a:rPr lang="en-US"/>
              <a:t>Consider the evidence related Title I Crate, Sample of Evidence, </a:t>
            </a:r>
          </a:p>
        </p:txBody>
      </p:sp>
    </p:spTree>
    <p:extLst>
      <p:ext uri="{BB962C8B-B14F-4D97-AF65-F5344CB8AC3E}">
        <p14:creationId xmlns:p14="http://schemas.microsoft.com/office/powerpoint/2010/main" val="1107496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All curriculum, instruction and assessments are based on student-centered expectations. </a:t>
            </a:r>
          </a:p>
        </p:txBody>
      </p:sp>
      <p:sp>
        <p:nvSpPr>
          <p:cNvPr id="4" name="Slide Number Placeholder 3"/>
          <p:cNvSpPr>
            <a:spLocks noGrp="1"/>
          </p:cNvSpPr>
          <p:nvPr>
            <p:ph type="sldNum" sz="quarter" idx="10"/>
          </p:nvPr>
        </p:nvSpPr>
        <p:spPr/>
        <p:txBody>
          <a:bodyPr lIns="93177" tIns="46589" rIns="93177" bIns="46589"/>
          <a:lstStyle/>
          <a:p>
            <a:pPr marL="0" marR="0" lvl="0" indent="0" algn="l" defTabSz="457200" rtl="0" eaLnBrk="1" fontAlgn="auto" latinLnBrk="0" hangingPunct="1">
              <a:lnSpc>
                <a:spcPct val="100000"/>
              </a:lnSpc>
              <a:spcBef>
                <a:spcPts val="0"/>
              </a:spcBef>
              <a:spcAft>
                <a:spcPts val="0"/>
              </a:spcAft>
              <a:buClrTx/>
              <a:buSzTx/>
              <a:buFontTx/>
              <a:buNone/>
              <a:tabLst/>
              <a:defRPr/>
            </a:pPr>
            <a:fld id="{313BE511-0B8B-4937-A477-10F91184C1C1}"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1305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232943" indent="-232943"/>
            <a:r>
              <a:rPr lang="en-US" altLang="en-US">
                <a:latin typeface="Arial" panose="020B0604020202020204" pitchFamily="34" charset="0"/>
              </a:rPr>
              <a:t>This slide is optional if this will be discussed with classroom teacher </a:t>
            </a:r>
          </a:p>
          <a:p>
            <a:pPr marL="232943" indent="-232943"/>
            <a:r>
              <a:rPr lang="en-US" altLang="en-US">
                <a:latin typeface="Arial" panose="020B0604020202020204" pitchFamily="34" charset="0"/>
              </a:rPr>
              <a:t>School’s Curriculum</a:t>
            </a:r>
          </a:p>
          <a:p>
            <a:pPr marL="232943" indent="-232943"/>
            <a:r>
              <a:rPr lang="en-US" altLang="en-US">
                <a:latin typeface="Arial" panose="020B0604020202020204" pitchFamily="34" charset="0"/>
              </a:rPr>
              <a:t>Describe and explain the curriculum (Specific names of texts)</a:t>
            </a:r>
          </a:p>
          <a:p>
            <a:endParaRPr lang="en-US"/>
          </a:p>
        </p:txBody>
      </p:sp>
      <p:sp>
        <p:nvSpPr>
          <p:cNvPr id="4" name="Slide Number Placeholder 3"/>
          <p:cNvSpPr>
            <a:spLocks noGrp="1"/>
          </p:cNvSpPr>
          <p:nvPr>
            <p:ph type="sldNum" sz="quarter" idx="10"/>
          </p:nvPr>
        </p:nvSpPr>
        <p:spPr/>
        <p:txBody>
          <a:bodyPr lIns="93177" tIns="46589" rIns="93177" bIns="46589"/>
          <a:lstStyle/>
          <a:p>
            <a:pPr marL="0" marR="0" lvl="0" indent="0" algn="l" defTabSz="457200" rtl="0" eaLnBrk="1" fontAlgn="auto" latinLnBrk="0" hangingPunct="1">
              <a:lnSpc>
                <a:spcPct val="100000"/>
              </a:lnSpc>
              <a:spcBef>
                <a:spcPts val="0"/>
              </a:spcBef>
              <a:spcAft>
                <a:spcPts val="0"/>
              </a:spcAft>
              <a:buClrTx/>
              <a:buSzTx/>
              <a:buFontTx/>
              <a:buNone/>
              <a:tabLst/>
              <a:defRPr/>
            </a:pPr>
            <a:fld id="{313BE511-0B8B-4937-A477-10F91184C1C1}"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09723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a:t>This slide is only required, if it applies.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465887" indent="-323533" defTabSz="931774">
              <a:defRPr/>
            </a:pPr>
            <a:r>
              <a:rPr lang="en-US"/>
              <a:t>Please add your PAC representative in slide and share with your Title I Specialist. </a:t>
            </a:r>
          </a:p>
          <a:p>
            <a:pPr marL="465887" indent="-323533" defTabSz="931774">
              <a:defRPr/>
            </a:pPr>
            <a:endParaRPr lang="en-US"/>
          </a:p>
          <a:p>
            <a:pPr marL="465887" indent="-323533" defTabSz="931774">
              <a:defRPr/>
            </a:pPr>
            <a:r>
              <a:rPr lang="en-US"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https://forms.office.com/r/r5daaMTENE\</a:t>
            </a:r>
            <a:endParaRPr lang="en-US"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465887" indent="-323533" defTabSz="931774">
              <a:defRPr/>
            </a:pPr>
            <a:endParaRPr lang="en-US"/>
          </a:p>
        </p:txBody>
      </p:sp>
    </p:spTree>
    <p:extLst>
      <p:ext uri="{BB962C8B-B14F-4D97-AF65-F5344CB8AC3E}">
        <p14:creationId xmlns:p14="http://schemas.microsoft.com/office/powerpoint/2010/main" val="1758423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98874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Please duplicate Microsoft Forms provided or create school survey. To generate a QR code hover over your school’s survey and </a:t>
            </a:r>
            <a:r>
              <a:rPr lang="en-US" err="1"/>
              <a:t>and</a:t>
            </a:r>
            <a:r>
              <a:rPr lang="en-US"/>
              <a:t> right click.  Create QR code for this page will be an option.</a:t>
            </a:r>
          </a:p>
          <a:p>
            <a:endParaRPr lang="en-US"/>
          </a:p>
          <a:p>
            <a:r>
              <a:rPr lang="en-US"/>
              <a:t>https://forms.office.com/Pages/ShareFormPage.aspx?id=BZM8c9c5GkaGb_3ye_PH_x-1YNVO6C1FkgA88U6PR2tUNEQzTU0wNkZXVUxVTlpEMU81NkJFMlJNTi4u&amp;sharetoken=FXXhmgwFjSnl0sNz61ki </a:t>
            </a:r>
          </a:p>
        </p:txBody>
      </p:sp>
    </p:spTree>
    <p:extLst>
      <p:ext uri="{BB962C8B-B14F-4D97-AF65-F5344CB8AC3E}">
        <p14:creationId xmlns:p14="http://schemas.microsoft.com/office/powerpoint/2010/main" val="984343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Calling out some data sources to get them started… </a:t>
            </a:r>
          </a:p>
        </p:txBody>
      </p:sp>
      <p:sp>
        <p:nvSpPr>
          <p:cNvPr id="4" name="Slide Number Placeholder 3"/>
          <p:cNvSpPr>
            <a:spLocks noGrp="1"/>
          </p:cNvSpPr>
          <p:nvPr>
            <p:ph type="sldNum" sz="quarter" idx="5"/>
          </p:nvPr>
        </p:nvSpPr>
        <p:spPr/>
        <p:txBody>
          <a:bodyPr/>
          <a:lstStyle/>
          <a:p>
            <a:fld id="{C398B635-FF8A-4053-AF9A-C6460EA9B21C}" type="slidenum">
              <a:rPr lang="en-US" smtClean="0"/>
              <a:t>3</a:t>
            </a:fld>
            <a:endParaRPr lang="en-US"/>
          </a:p>
        </p:txBody>
      </p:sp>
    </p:spTree>
    <p:extLst>
      <p:ext uri="{BB962C8B-B14F-4D97-AF65-F5344CB8AC3E}">
        <p14:creationId xmlns:p14="http://schemas.microsoft.com/office/powerpoint/2010/main" val="538037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Highlight the Title l Program here in Pinellas County.</a:t>
            </a:r>
          </a:p>
        </p:txBody>
      </p:sp>
      <p:sp>
        <p:nvSpPr>
          <p:cNvPr id="4" name="Slide Number Placeholder 3"/>
          <p:cNvSpPr>
            <a:spLocks noGrp="1"/>
          </p:cNvSpPr>
          <p:nvPr>
            <p:ph type="sldNum" sz="quarter" idx="5"/>
          </p:nvPr>
        </p:nvSpPr>
        <p:spPr/>
        <p:txBody>
          <a:bodyPr/>
          <a:lstStyle/>
          <a:p>
            <a:fld id="{C398B635-FF8A-4053-AF9A-C6460EA9B21C}" type="slidenum">
              <a:rPr lang="en-US" smtClean="0"/>
              <a:t>4</a:t>
            </a:fld>
            <a:endParaRPr lang="en-US"/>
          </a:p>
        </p:txBody>
      </p:sp>
    </p:spTree>
    <p:extLst>
      <p:ext uri="{BB962C8B-B14F-4D97-AF65-F5344CB8AC3E}">
        <p14:creationId xmlns:p14="http://schemas.microsoft.com/office/powerpoint/2010/main" val="75544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latin typeface="Arial" panose="020B0604020202020204" pitchFamily="34" charset="0"/>
              </a:rPr>
              <a:t>The Florida Department of Education receives funds from the federal government. Districts receive Title I funds from Department of Education, and the school district distributes these funds to schools based on the percentage of children eligible for free/reduced price lunch; however, students do not have to be from low-income families to receive help.  </a:t>
            </a:r>
          </a:p>
          <a:p>
            <a:endParaRPr lang="en-US"/>
          </a:p>
        </p:txBody>
      </p:sp>
      <p:sp>
        <p:nvSpPr>
          <p:cNvPr id="4" name="Slide Number Placeholder 3"/>
          <p:cNvSpPr>
            <a:spLocks noGrp="1"/>
          </p:cNvSpPr>
          <p:nvPr>
            <p:ph type="sldNum" sz="quarter" idx="5"/>
          </p:nvPr>
        </p:nvSpPr>
        <p:spPr/>
        <p:txBody>
          <a:bodyPr/>
          <a:lstStyle/>
          <a:p>
            <a:fld id="{C398B635-FF8A-4053-AF9A-C6460EA9B21C}" type="slidenum">
              <a:rPr lang="en-US" smtClean="0"/>
              <a:t>5</a:t>
            </a:fld>
            <a:endParaRPr lang="en-US"/>
          </a:p>
        </p:txBody>
      </p:sp>
    </p:spTree>
    <p:extLst>
      <p:ext uri="{BB962C8B-B14F-4D97-AF65-F5344CB8AC3E}">
        <p14:creationId xmlns:p14="http://schemas.microsoft.com/office/powerpoint/2010/main" val="1764177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solidFill>
                  <a:schemeClr val="bg1"/>
                </a:solidFill>
              </a:rPr>
              <a:t>Definition: provided in addition to what is already present or available to complete or enhance it e</a:t>
            </a:r>
            <a:r>
              <a:rPr lang="en-US"/>
              <a:t>xtra academic support and learning opportunities for economically disadvantaged students. </a:t>
            </a:r>
          </a:p>
          <a:p>
            <a:endParaRPr lang="en-US"/>
          </a:p>
        </p:txBody>
      </p:sp>
      <p:sp>
        <p:nvSpPr>
          <p:cNvPr id="4" name="Slide Number Placeholder 3"/>
          <p:cNvSpPr>
            <a:spLocks noGrp="1"/>
          </p:cNvSpPr>
          <p:nvPr>
            <p:ph type="sldNum" sz="quarter" idx="5"/>
          </p:nvPr>
        </p:nvSpPr>
        <p:spPr/>
        <p:txBody>
          <a:bodyPr/>
          <a:lstStyle/>
          <a:p>
            <a:fld id="{C398B635-FF8A-4053-AF9A-C6460EA9B21C}" type="slidenum">
              <a:rPr lang="en-US" smtClean="0"/>
              <a:t>6</a:t>
            </a:fld>
            <a:endParaRPr lang="en-US"/>
          </a:p>
        </p:txBody>
      </p:sp>
    </p:spTree>
    <p:extLst>
      <p:ext uri="{BB962C8B-B14F-4D97-AF65-F5344CB8AC3E}">
        <p14:creationId xmlns:p14="http://schemas.microsoft.com/office/powerpoint/2010/main" val="2490634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5ed75ccf_04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5ed75ccf_04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a:t>Evidence for input  – input from school can be a survey or notes, which include quotes related to what was shared as feedback AND how this input will be used to inform the PFEP and future engagement activities. </a:t>
            </a:r>
          </a:p>
          <a:p>
            <a:pPr marL="0" indent="0">
              <a:buNone/>
            </a:pPr>
            <a:endParaRPr lang="en-US"/>
          </a:p>
          <a:p>
            <a:pPr marL="0" indent="0">
              <a:buNone/>
            </a:pPr>
            <a:r>
              <a:rPr lang="en-US"/>
              <a:t>Evidence of Attendance – please include attendance of DIVERSE stakeholder group/s.</a:t>
            </a:r>
          </a:p>
          <a:p>
            <a:pPr marL="0" indent="0">
              <a:buNone/>
            </a:pPr>
            <a:endParaRPr lang="en-US"/>
          </a:p>
          <a:p>
            <a:pPr marL="0" indent="0">
              <a:buNone/>
            </a:pPr>
            <a:endParaRPr lang="en-US"/>
          </a:p>
          <a:p>
            <a:pPr marL="0" indent="0">
              <a:buNone/>
            </a:pPr>
            <a:endParaRPr lang="en-US"/>
          </a:p>
          <a:p>
            <a:pPr marL="0" indent="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SAMPLE ONLY  - Delete Slide </a:t>
            </a:r>
          </a:p>
          <a:p>
            <a:r>
              <a:rPr lang="en-US"/>
              <a:t>Highlight your budget and resources and how they will be used to support family engagement.</a:t>
            </a:r>
          </a:p>
        </p:txBody>
      </p:sp>
      <p:sp>
        <p:nvSpPr>
          <p:cNvPr id="4" name="Slide Number Placeholder 3"/>
          <p:cNvSpPr>
            <a:spLocks noGrp="1"/>
          </p:cNvSpPr>
          <p:nvPr>
            <p:ph type="sldNum" sz="quarter" idx="10"/>
          </p:nvPr>
        </p:nvSpPr>
        <p:spPr/>
        <p:txBody>
          <a:bodyPr lIns="93177" tIns="46589" rIns="93177" bIns="46589"/>
          <a:lstStyle/>
          <a:p>
            <a:pPr marL="0" marR="0" lvl="0" indent="0" algn="l" defTabSz="457200" rtl="0" eaLnBrk="1" fontAlgn="auto" latinLnBrk="0" hangingPunct="1">
              <a:lnSpc>
                <a:spcPct val="100000"/>
              </a:lnSpc>
              <a:spcBef>
                <a:spcPts val="0"/>
              </a:spcBef>
              <a:spcAft>
                <a:spcPts val="0"/>
              </a:spcAft>
              <a:buClrTx/>
              <a:buSzTx/>
              <a:buFontTx/>
              <a:buNone/>
              <a:tabLst/>
              <a:defRPr/>
            </a:pPr>
            <a:fld id="{313BE511-0B8B-4937-A477-10F91184C1C1}"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69562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sz="110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As a Title I parent you have the right to be involved in the development of the following plans and documents for our school which can be found on our website (insert website) to view as well as in the Parent Station located </a:t>
            </a:r>
            <a:r>
              <a:rPr lang="en-US" sz="1100">
                <a:solidFill>
                  <a:schemeClr val="accent3"/>
                </a:solidFill>
                <a:latin typeface="Nirmala UI Semilight" panose="020B0402040204020203" pitchFamily="34" charset="0"/>
                <a:ea typeface="Nirmala UI Semilight" panose="020B0402040204020203" pitchFamily="34" charset="0"/>
                <a:cs typeface="Nirmala UI Semilight" panose="020B0402040204020203" pitchFamily="34" charset="0"/>
              </a:rPr>
              <a:t>(insert location here)</a:t>
            </a:r>
            <a:r>
              <a:rPr lang="en-US" sz="110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 </a:t>
            </a:r>
          </a:p>
          <a:p>
            <a:pPr marL="0" indent="0">
              <a:buClr>
                <a:schemeClr val="accent3"/>
              </a:buClr>
              <a:buNone/>
              <a:defRPr/>
            </a:pPr>
            <a:endParaRPr lang="en-US">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r>
              <a:rPr lang="en-US">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Our school’s Title I Parent Station is located </a:t>
            </a:r>
            <a:r>
              <a:rPr lang="en-US">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(insert location or photo of Title I Parent Station (front office and on the webpage). Please include photo as part of the evidence monitoring. </a:t>
            </a:r>
          </a:p>
          <a:p>
            <a:pPr marL="0" indent="0">
              <a:buClr>
                <a:schemeClr val="accent3"/>
              </a:buClr>
              <a:buNone/>
              <a:defRPr/>
            </a:pPr>
            <a:endParaRPr lang="en-US">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r>
              <a:rPr lang="en-US">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You will find a copy of our School Improvement Plan, Title I Schoolwide Plan, School’s PFEP, the School District’s PFEP, Parent’s Right to Know Memo, Upcoming Events, Compact, </a:t>
            </a:r>
            <a:r>
              <a:rPr lang="en-US">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(insert other documents at your station)</a:t>
            </a:r>
          </a:p>
          <a:p>
            <a:pPr marL="0" indent="0">
              <a:buClr>
                <a:schemeClr val="accent3"/>
              </a:buClr>
              <a:buNone/>
              <a:defRPr/>
            </a:pPr>
            <a:endParaRPr lang="en-US">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b="1">
                <a:latin typeface="Nirmala UI Semilight" panose="020B0402040204020203" pitchFamily="34" charset="0"/>
                <a:ea typeface="Nirmala UI Semilight" panose="020B0402040204020203" pitchFamily="34" charset="0"/>
                <a:cs typeface="Nirmala UI Semilight" panose="020B0402040204020203" pitchFamily="34" charset="0"/>
              </a:rPr>
              <a:t>School Improvement Plan (SIP)</a:t>
            </a:r>
            <a:endParaRPr lang="en-US" b="1">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b="1">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a:latin typeface="Nirmala UI Semilight" panose="020B0402040204020203" pitchFamily="34" charset="0"/>
                <a:ea typeface="Nirmala UI Semilight" panose="020B0402040204020203" pitchFamily="34" charset="0"/>
                <a:cs typeface="Nirmala UI Semilight" panose="020B0402040204020203" pitchFamily="34" charset="0"/>
              </a:rPr>
              <a:t>Parent and Family Engagement Plan </a:t>
            </a: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b="1">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a:latin typeface="Nirmala UI Semilight" panose="020B0402040204020203" pitchFamily="34" charset="0"/>
                <a:ea typeface="Nirmala UI Semilight" panose="020B0402040204020203" pitchFamily="34" charset="0"/>
                <a:cs typeface="Nirmala UI Semilight" panose="020B0402040204020203" pitchFamily="34" charset="0"/>
              </a:rPr>
              <a:t>Title I Schoolwide Plan </a:t>
            </a: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a:latin typeface="Nirmala UI Semilight" panose="020B0402040204020203" pitchFamily="34" charset="0"/>
                <a:ea typeface="Nirmala UI Semilight" panose="020B0402040204020203" pitchFamily="34" charset="0"/>
                <a:cs typeface="Nirmala UI Semilight" panose="020B0402040204020203" pitchFamily="34" charset="0"/>
              </a:rPr>
              <a:t>School-Parent-Student Compact</a:t>
            </a: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b="1">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endParaRPr lang="en-US">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p:txBody>
      </p:sp>
    </p:spTree>
    <p:extLst>
      <p:ext uri="{BB962C8B-B14F-4D97-AF65-F5344CB8AC3E}">
        <p14:creationId xmlns:p14="http://schemas.microsoft.com/office/powerpoint/2010/main" val="1300864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a:t>At the elementary level, school compacts are used as a progress monitoring tool through the year during parent teacher conferences.</a:t>
            </a:r>
          </a:p>
          <a:p>
            <a:endParaRPr lang="en-US"/>
          </a:p>
        </p:txBody>
      </p:sp>
    </p:spTree>
    <p:extLst>
      <p:ext uri="{BB962C8B-B14F-4D97-AF65-F5344CB8AC3E}">
        <p14:creationId xmlns:p14="http://schemas.microsoft.com/office/powerpoint/2010/main" val="1055547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1"/>
            <a:ext cx="1828800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2" y="1"/>
            <a:ext cx="18288000" cy="6858002"/>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5800" y="7440206"/>
            <a:ext cx="11658600" cy="2194560"/>
          </a:xfrm>
        </p:spPr>
        <p:txBody>
          <a:bodyPr anchor="ctr">
            <a:normAutofit/>
          </a:bodyPr>
          <a:lstStyle>
            <a:lvl1pPr algn="r">
              <a:defRPr sz="7500" spc="300" baseline="0"/>
            </a:lvl1pPr>
          </a:lstStyle>
          <a:p>
            <a:r>
              <a:rPr lang="en-US"/>
              <a:t>Click to edit Master title style</a:t>
            </a:r>
          </a:p>
        </p:txBody>
      </p:sp>
      <p:sp>
        <p:nvSpPr>
          <p:cNvPr id="3" name="Subtitle 2"/>
          <p:cNvSpPr>
            <a:spLocks noGrp="1"/>
          </p:cNvSpPr>
          <p:nvPr>
            <p:ph type="subTitle" idx="1"/>
          </p:nvPr>
        </p:nvSpPr>
        <p:spPr>
          <a:xfrm>
            <a:off x="12915900" y="7440206"/>
            <a:ext cx="4800600" cy="2194560"/>
          </a:xfrm>
        </p:spPr>
        <p:txBody>
          <a:bodyPr lIns="91440" rIns="91440" anchor="ctr">
            <a:normAutofit/>
          </a:bodyPr>
          <a:lstStyle>
            <a:lvl1pPr marL="0" indent="0" algn="l">
              <a:lnSpc>
                <a:spcPct val="100000"/>
              </a:lnSpc>
              <a:spcBef>
                <a:spcPts val="0"/>
              </a:spcBef>
              <a:buNone/>
              <a:defRPr sz="2700">
                <a:solidFill>
                  <a:schemeClr val="tx1">
                    <a:lumMod val="95000"/>
                    <a:lumOff val="5000"/>
                  </a:schemeClr>
                </a:solidFill>
              </a:defRPr>
            </a:lvl1pPr>
            <a:lvl2pPr marL="685800" indent="0" algn="ctr">
              <a:buNone/>
              <a:defRPr sz="2700"/>
            </a:lvl2pPr>
            <a:lvl3pPr marL="1371600" indent="0" algn="ctr">
              <a:buNone/>
              <a:defRPr sz="2700"/>
            </a:lvl3pPr>
            <a:lvl4pPr marL="2057400" indent="0" algn="ctr">
              <a:buNone/>
              <a:defRPr sz="2700"/>
            </a:lvl4pPr>
            <a:lvl5pPr marL="2743200" indent="0" algn="ctr">
              <a:buNone/>
              <a:defRPr sz="2700"/>
            </a:lvl5pPr>
            <a:lvl6pPr marL="3429000" indent="0" algn="ctr">
              <a:buNone/>
              <a:defRPr sz="2700"/>
            </a:lvl6pPr>
            <a:lvl7pPr marL="4114800" indent="0" algn="ctr">
              <a:buNone/>
              <a:defRPr sz="2700"/>
            </a:lvl7pPr>
            <a:lvl8pPr marL="4800600" indent="0" algn="ctr">
              <a:buNone/>
              <a:defRPr sz="2700"/>
            </a:lvl8pPr>
            <a:lvl9pPr marL="5486400" indent="0" algn="ctr">
              <a:buNone/>
              <a:defRPr sz="27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00000000-1234-1234-1234-123412341234}" type="slidenum">
              <a:rPr lang="en" smtClean="0"/>
              <a:pPr algn="r"/>
              <a:t>‹#›</a:t>
            </a:fld>
            <a:endParaRPr lang="en"/>
          </a:p>
        </p:txBody>
      </p:sp>
      <p:cxnSp>
        <p:nvCxnSpPr>
          <p:cNvPr id="8" name="Straight Connector 7"/>
          <p:cNvCxnSpPr/>
          <p:nvPr/>
        </p:nvCxnSpPr>
        <p:spPr>
          <a:xfrm flipV="1">
            <a:off x="12580264" y="7896160"/>
            <a:ext cx="0" cy="13716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3625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034587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18288000" cy="685800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2" y="1"/>
            <a:ext cx="18288000" cy="6858002"/>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7440206"/>
            <a:ext cx="11658600" cy="2194560"/>
          </a:xfrm>
        </p:spPr>
        <p:txBody>
          <a:bodyPr anchor="ctr">
            <a:normAutofit/>
          </a:bodyPr>
          <a:lstStyle>
            <a:lvl1pPr algn="r">
              <a:defRPr sz="7500" b="0" spc="300" baseline="0"/>
            </a:lvl1pPr>
          </a:lstStyle>
          <a:p>
            <a:r>
              <a:rPr lang="en-US"/>
              <a:t>Click to edit Master title style</a:t>
            </a:r>
          </a:p>
        </p:txBody>
      </p:sp>
      <p:sp>
        <p:nvSpPr>
          <p:cNvPr id="3" name="Text Placeholder 2"/>
          <p:cNvSpPr>
            <a:spLocks noGrp="1"/>
          </p:cNvSpPr>
          <p:nvPr>
            <p:ph type="body" idx="1"/>
          </p:nvPr>
        </p:nvSpPr>
        <p:spPr>
          <a:xfrm>
            <a:off x="12915900" y="7440206"/>
            <a:ext cx="4800600" cy="2194560"/>
          </a:xfrm>
        </p:spPr>
        <p:txBody>
          <a:bodyPr lIns="91440" rIns="91440" anchor="ctr">
            <a:normAutofit/>
          </a:bodyPr>
          <a:lstStyle>
            <a:lvl1pPr marL="0" indent="0">
              <a:lnSpc>
                <a:spcPct val="100000"/>
              </a:lnSpc>
              <a:spcBef>
                <a:spcPts val="0"/>
              </a:spcBef>
              <a:buNone/>
              <a:defRPr sz="2700">
                <a:solidFill>
                  <a:schemeClr val="tx1">
                    <a:lumMod val="95000"/>
                    <a:lumOff val="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00000000-1234-1234-1234-123412341234}" type="slidenum">
              <a:rPr lang="en" smtClean="0"/>
              <a:pPr algn="r"/>
              <a:t>‹#›</a:t>
            </a:fld>
            <a:endParaRPr lang="en"/>
          </a:p>
        </p:txBody>
      </p:sp>
      <p:cxnSp>
        <p:nvCxnSpPr>
          <p:cNvPr id="8" name="Straight Connector 7"/>
          <p:cNvCxnSpPr/>
          <p:nvPr/>
        </p:nvCxnSpPr>
        <p:spPr>
          <a:xfrm flipV="1">
            <a:off x="12580264" y="7896160"/>
            <a:ext cx="0" cy="13716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688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6192" y="877824"/>
            <a:ext cx="14580108" cy="2249424"/>
          </a:xfrm>
        </p:spPr>
        <p:txBody>
          <a:bodyPr/>
          <a:lstStyle/>
          <a:p>
            <a:r>
              <a:rPr lang="en-US"/>
              <a:t>Click to edit Master title style</a:t>
            </a:r>
          </a:p>
        </p:txBody>
      </p:sp>
      <p:sp>
        <p:nvSpPr>
          <p:cNvPr id="3" name="Content Placeholder 2"/>
          <p:cNvSpPr>
            <a:spLocks noGrp="1"/>
          </p:cNvSpPr>
          <p:nvPr>
            <p:ph sz="half" idx="1"/>
          </p:nvPr>
        </p:nvSpPr>
        <p:spPr>
          <a:xfrm>
            <a:off x="1536190" y="3429000"/>
            <a:ext cx="7132320" cy="6035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983980" y="3429000"/>
            <a:ext cx="7132320" cy="6035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939509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36192" y="3269454"/>
            <a:ext cx="7132320" cy="1234440"/>
          </a:xfrm>
        </p:spPr>
        <p:txBody>
          <a:bodyPr lIns="137160" rIns="137160" anchor="ctr">
            <a:normAutofit/>
          </a:bodyPr>
          <a:lstStyle>
            <a:lvl1pPr marL="0" indent="0">
              <a:spcBef>
                <a:spcPts val="0"/>
              </a:spcBef>
              <a:spcAft>
                <a:spcPts val="0"/>
              </a:spcAft>
              <a:buNone/>
              <a:defRPr sz="3450" b="0" cap="none" baseline="0">
                <a:solidFill>
                  <a:schemeClr val="accent1"/>
                </a:solidFill>
                <a:latin typeface="+mn-lt"/>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536192" y="4451683"/>
            <a:ext cx="7132320" cy="5012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986332" y="3269454"/>
            <a:ext cx="7132320" cy="1234440"/>
          </a:xfrm>
        </p:spPr>
        <p:txBody>
          <a:bodyPr lIns="137160" rIns="137160" anchor="ctr">
            <a:normAutofit/>
          </a:bodyPr>
          <a:lstStyle>
            <a:lvl1pPr marL="0" indent="0">
              <a:spcBef>
                <a:spcPts val="0"/>
              </a:spcBef>
              <a:spcAft>
                <a:spcPts val="0"/>
              </a:spcAft>
              <a:buNone/>
              <a:defRPr lang="en-US" sz="3450" b="0" kern="1200" cap="none" baseline="0" dirty="0">
                <a:solidFill>
                  <a:schemeClr val="accent1"/>
                </a:solidFill>
                <a:latin typeface="+mn-lt"/>
                <a:ea typeface="+mn-ea"/>
                <a:cs typeface="+mn-cs"/>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marL="0" lvl="0" indent="0" algn="l" defTabSz="1371600" rtl="0" eaLnBrk="1" latinLnBrk="0" hangingPunct="1">
              <a:lnSpc>
                <a:spcPct val="90000"/>
              </a:lnSpc>
              <a:spcBef>
                <a:spcPts val="2700"/>
              </a:spcBef>
              <a:buNone/>
            </a:pPr>
            <a:r>
              <a:rPr lang="en-US"/>
              <a:t>Click to edit Master text styles</a:t>
            </a:r>
          </a:p>
        </p:txBody>
      </p:sp>
      <p:sp>
        <p:nvSpPr>
          <p:cNvPr id="6" name="Content Placeholder 5"/>
          <p:cNvSpPr>
            <a:spLocks noGrp="1"/>
          </p:cNvSpPr>
          <p:nvPr>
            <p:ph sz="quarter" idx="4"/>
          </p:nvPr>
        </p:nvSpPr>
        <p:spPr>
          <a:xfrm>
            <a:off x="8986332" y="4451683"/>
            <a:ext cx="7132320" cy="5012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18618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38380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361059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536192" y="707264"/>
            <a:ext cx="6583680" cy="2606040"/>
          </a:xfrm>
        </p:spPr>
        <p:txBody>
          <a:bodyPr>
            <a:noAutofit/>
          </a:bodyPr>
          <a:lstStyle>
            <a:lvl1pPr>
              <a:lnSpc>
                <a:spcPct val="80000"/>
              </a:lnSpc>
              <a:defRPr sz="6000"/>
            </a:lvl1pPr>
          </a:lstStyle>
          <a:p>
            <a:r>
              <a:rPr lang="en-US"/>
              <a:t>Click to edit Master title style</a:t>
            </a:r>
          </a:p>
        </p:txBody>
      </p:sp>
      <p:sp>
        <p:nvSpPr>
          <p:cNvPr id="3" name="Content Placeholder 2"/>
          <p:cNvSpPr>
            <a:spLocks noGrp="1"/>
          </p:cNvSpPr>
          <p:nvPr>
            <p:ph idx="1"/>
          </p:nvPr>
        </p:nvSpPr>
        <p:spPr>
          <a:xfrm>
            <a:off x="8572500" y="1234440"/>
            <a:ext cx="8517636" cy="7776972"/>
          </a:xfrm>
        </p:spPr>
        <p:txBody>
          <a:bodyPr/>
          <a:lstStyle>
            <a:lvl1pPr>
              <a:defRPr sz="3600"/>
            </a:lvl1pPr>
            <a:lvl2pPr>
              <a:defRPr sz="30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36192" y="3386259"/>
            <a:ext cx="6583680" cy="5643442"/>
          </a:xfrm>
        </p:spPr>
        <p:txBody>
          <a:bodyPr lIns="91440" rIns="91440">
            <a:normAutofit/>
          </a:bodyPr>
          <a:lstStyle>
            <a:lvl1pPr marL="0" indent="0">
              <a:lnSpc>
                <a:spcPct val="108000"/>
              </a:lnSpc>
              <a:spcBef>
                <a:spcPts val="900"/>
              </a:spcBef>
              <a:buNone/>
              <a:defRPr sz="24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393576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7440208"/>
            <a:ext cx="11658600" cy="2194560"/>
          </a:xfrm>
        </p:spPr>
        <p:txBody>
          <a:bodyPr anchor="ctr">
            <a:normAutofit/>
          </a:bodyPr>
          <a:lstStyle>
            <a:lvl1pPr algn="r">
              <a:defRPr sz="7500" spc="300" baseline="0"/>
            </a:lvl1pPr>
          </a:lstStyle>
          <a:p>
            <a:r>
              <a:rPr lang="en-US"/>
              <a:t>Click to edit Master title style</a:t>
            </a:r>
          </a:p>
        </p:txBody>
      </p:sp>
      <p:sp>
        <p:nvSpPr>
          <p:cNvPr id="3" name="Picture Placeholder 2"/>
          <p:cNvSpPr>
            <a:spLocks noGrp="1" noChangeAspect="1"/>
          </p:cNvSpPr>
          <p:nvPr>
            <p:ph type="pic" idx="1"/>
          </p:nvPr>
        </p:nvSpPr>
        <p:spPr>
          <a:xfrm>
            <a:off x="0" y="-2"/>
            <a:ext cx="18283428" cy="6858000"/>
          </a:xfrm>
          <a:solidFill>
            <a:schemeClr val="accent1">
              <a:lumMod val="60000"/>
              <a:lumOff val="40000"/>
            </a:schemeClr>
          </a:solidFill>
        </p:spPr>
        <p:txBody>
          <a:bodyPr lIns="457200" tIns="365760" rIns="45720" bIns="45720"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p>
        </p:txBody>
      </p:sp>
      <p:sp>
        <p:nvSpPr>
          <p:cNvPr id="4" name="Text Placeholder 3"/>
          <p:cNvSpPr>
            <a:spLocks noGrp="1"/>
          </p:cNvSpPr>
          <p:nvPr>
            <p:ph type="body" sz="half" idx="2"/>
          </p:nvPr>
        </p:nvSpPr>
        <p:spPr>
          <a:xfrm>
            <a:off x="12915900" y="7440208"/>
            <a:ext cx="4800600" cy="2194560"/>
          </a:xfrm>
        </p:spPr>
        <p:txBody>
          <a:bodyPr lIns="91440" rIns="91440" anchor="ctr">
            <a:normAutofit/>
          </a:bodyPr>
          <a:lstStyle>
            <a:lvl1pPr marL="0" indent="0">
              <a:lnSpc>
                <a:spcPct val="100000"/>
              </a:lnSpc>
              <a:spcBef>
                <a:spcPts val="0"/>
              </a:spcBef>
              <a:buNone/>
              <a:defRPr sz="2700">
                <a:solidFill>
                  <a:schemeClr val="tx1">
                    <a:lumMod val="95000"/>
                    <a:lumOff val="5000"/>
                  </a:schemeClr>
                </a:soli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r"/>
            <a:fld id="{00000000-1234-1234-1234-123412341234}" type="slidenum">
              <a:rPr lang="en" smtClean="0"/>
              <a:pPr algn="r"/>
              <a:t>‹#›</a:t>
            </a:fld>
            <a:endParaRPr lang="en"/>
          </a:p>
        </p:txBody>
      </p:sp>
      <p:cxnSp>
        <p:nvCxnSpPr>
          <p:cNvPr id="8" name="Straight Connector 7"/>
          <p:cNvCxnSpPr/>
          <p:nvPr/>
        </p:nvCxnSpPr>
        <p:spPr>
          <a:xfrm flipV="1">
            <a:off x="12580264" y="7896160"/>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689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4941966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3" y="1143000"/>
            <a:ext cx="3943350" cy="81153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1485903" y="1143000"/>
            <a:ext cx="11372850" cy="8115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00000000-1234-1234-1234-123412341234}" type="slidenum">
              <a:rPr lang="en" smtClean="0"/>
              <a:pPr algn="r"/>
              <a:t>‹#›</a:t>
            </a:fld>
            <a:endParaRPr lang="en"/>
          </a:p>
        </p:txBody>
      </p:sp>
      <p:cxnSp>
        <p:nvCxnSpPr>
          <p:cNvPr id="7" name="Straight Connector 6"/>
          <p:cNvCxnSpPr/>
          <p:nvPr/>
        </p:nvCxnSpPr>
        <p:spPr>
          <a:xfrm rot="5400000" flipV="1">
            <a:off x="15087600" y="88894"/>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00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8"/>
        <p:cNvGrpSpPr/>
        <p:nvPr/>
      </p:nvGrpSpPr>
      <p:grpSpPr>
        <a:xfrm>
          <a:off x="0" y="0"/>
          <a:ext cx="0" cy="0"/>
          <a:chOff x="0" y="0"/>
          <a:chExt cx="0" cy="0"/>
        </a:xfrm>
      </p:grpSpPr>
      <p:sp>
        <p:nvSpPr>
          <p:cNvPr id="53" name="Google Shape;53;p7"/>
          <p:cNvSpPr txBox="1">
            <a:spLocks noGrp="1"/>
          </p:cNvSpPr>
          <p:nvPr>
            <p:ph type="title"/>
          </p:nvPr>
        </p:nvSpPr>
        <p:spPr>
          <a:xfrm>
            <a:off x="1787400" y="716776"/>
            <a:ext cx="12925200" cy="17148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4" name="Google Shape;54;p7"/>
          <p:cNvSpPr txBox="1">
            <a:spLocks noGrp="1"/>
          </p:cNvSpPr>
          <p:nvPr>
            <p:ph type="body" idx="1"/>
          </p:nvPr>
        </p:nvSpPr>
        <p:spPr>
          <a:xfrm>
            <a:off x="1787400" y="2400300"/>
            <a:ext cx="4742400" cy="7451400"/>
          </a:xfrm>
          <a:prstGeom prst="rect">
            <a:avLst/>
          </a:prstGeom>
        </p:spPr>
        <p:txBody>
          <a:bodyPr spcFirstLastPara="1" wrap="square" lIns="91425" tIns="91425" rIns="91425" bIns="91425" anchor="t" anchorCtr="0">
            <a:noAutofit/>
          </a:bodyPr>
          <a:lstStyle>
            <a:lvl1pPr marL="914400" lvl="0" indent="-635000" rtl="0">
              <a:spcBef>
                <a:spcPts val="1200"/>
              </a:spcBef>
              <a:spcAft>
                <a:spcPts val="0"/>
              </a:spcAft>
              <a:buSzPts val="1400"/>
              <a:buChar char="▷"/>
              <a:defRPr sz="2800"/>
            </a:lvl1pPr>
            <a:lvl2pPr marL="1828800" lvl="1" indent="-635000" rtl="0">
              <a:spcBef>
                <a:spcPts val="0"/>
              </a:spcBef>
              <a:spcAft>
                <a:spcPts val="0"/>
              </a:spcAft>
              <a:buSzPts val="1400"/>
              <a:buChar char="○"/>
              <a:defRPr sz="2800"/>
            </a:lvl2pPr>
            <a:lvl3pPr marL="2743200" lvl="2" indent="-635000" rtl="0">
              <a:spcBef>
                <a:spcPts val="0"/>
              </a:spcBef>
              <a:spcAft>
                <a:spcPts val="0"/>
              </a:spcAft>
              <a:buSzPts val="1400"/>
              <a:buChar char="■"/>
              <a:defRPr sz="2800"/>
            </a:lvl3pPr>
            <a:lvl4pPr marL="3657600" lvl="3" indent="-635000" rtl="0">
              <a:spcBef>
                <a:spcPts val="0"/>
              </a:spcBef>
              <a:spcAft>
                <a:spcPts val="0"/>
              </a:spcAft>
              <a:buSzPts val="1400"/>
              <a:buChar char="●"/>
              <a:defRPr sz="2800"/>
            </a:lvl4pPr>
            <a:lvl5pPr marL="4572000" lvl="4" indent="-635000" rtl="0">
              <a:spcBef>
                <a:spcPts val="0"/>
              </a:spcBef>
              <a:spcAft>
                <a:spcPts val="0"/>
              </a:spcAft>
              <a:buSzPts val="1400"/>
              <a:buChar char="○"/>
              <a:defRPr sz="2800"/>
            </a:lvl5pPr>
            <a:lvl6pPr marL="5486400" lvl="5" indent="-635000" rtl="0">
              <a:spcBef>
                <a:spcPts val="0"/>
              </a:spcBef>
              <a:spcAft>
                <a:spcPts val="0"/>
              </a:spcAft>
              <a:buSzPts val="1400"/>
              <a:buChar char="■"/>
              <a:defRPr sz="2800"/>
            </a:lvl6pPr>
            <a:lvl7pPr marL="6400800" lvl="6" indent="-635000" rtl="0">
              <a:spcBef>
                <a:spcPts val="0"/>
              </a:spcBef>
              <a:spcAft>
                <a:spcPts val="0"/>
              </a:spcAft>
              <a:buSzPts val="1400"/>
              <a:buChar char="●"/>
              <a:defRPr sz="2800"/>
            </a:lvl7pPr>
            <a:lvl8pPr marL="7315200" lvl="7" indent="-635000" rtl="0">
              <a:spcBef>
                <a:spcPts val="0"/>
              </a:spcBef>
              <a:spcAft>
                <a:spcPts val="0"/>
              </a:spcAft>
              <a:buSzPts val="1400"/>
              <a:buChar char="○"/>
              <a:defRPr sz="2800"/>
            </a:lvl8pPr>
            <a:lvl9pPr marL="8229600" lvl="8" indent="-635000" rtl="0">
              <a:spcBef>
                <a:spcPts val="0"/>
              </a:spcBef>
              <a:spcAft>
                <a:spcPts val="0"/>
              </a:spcAft>
              <a:buSzPts val="1400"/>
              <a:buChar char="■"/>
              <a:defRPr sz="2800"/>
            </a:lvl9pPr>
          </a:lstStyle>
          <a:p>
            <a:endParaRPr/>
          </a:p>
        </p:txBody>
      </p:sp>
      <p:sp>
        <p:nvSpPr>
          <p:cNvPr id="55" name="Google Shape;55;p7"/>
          <p:cNvSpPr txBox="1">
            <a:spLocks noGrp="1"/>
          </p:cNvSpPr>
          <p:nvPr>
            <p:ph type="body" idx="2"/>
          </p:nvPr>
        </p:nvSpPr>
        <p:spPr>
          <a:xfrm>
            <a:off x="6772808" y="2400300"/>
            <a:ext cx="4742400" cy="7451400"/>
          </a:xfrm>
          <a:prstGeom prst="rect">
            <a:avLst/>
          </a:prstGeom>
        </p:spPr>
        <p:txBody>
          <a:bodyPr spcFirstLastPara="1" wrap="square" lIns="91425" tIns="91425" rIns="91425" bIns="91425" anchor="t" anchorCtr="0">
            <a:noAutofit/>
          </a:bodyPr>
          <a:lstStyle>
            <a:lvl1pPr marL="914400" lvl="0" indent="-635000" rtl="0">
              <a:spcBef>
                <a:spcPts val="1200"/>
              </a:spcBef>
              <a:spcAft>
                <a:spcPts val="0"/>
              </a:spcAft>
              <a:buSzPts val="1400"/>
              <a:buChar char="▷"/>
              <a:defRPr sz="2800"/>
            </a:lvl1pPr>
            <a:lvl2pPr marL="1828800" lvl="1" indent="-635000" rtl="0">
              <a:spcBef>
                <a:spcPts val="0"/>
              </a:spcBef>
              <a:spcAft>
                <a:spcPts val="0"/>
              </a:spcAft>
              <a:buSzPts val="1400"/>
              <a:buChar char="○"/>
              <a:defRPr sz="2800"/>
            </a:lvl2pPr>
            <a:lvl3pPr marL="2743200" lvl="2" indent="-635000" rtl="0">
              <a:spcBef>
                <a:spcPts val="0"/>
              </a:spcBef>
              <a:spcAft>
                <a:spcPts val="0"/>
              </a:spcAft>
              <a:buSzPts val="1400"/>
              <a:buChar char="■"/>
              <a:defRPr sz="2800"/>
            </a:lvl3pPr>
            <a:lvl4pPr marL="3657600" lvl="3" indent="-635000" rtl="0">
              <a:spcBef>
                <a:spcPts val="0"/>
              </a:spcBef>
              <a:spcAft>
                <a:spcPts val="0"/>
              </a:spcAft>
              <a:buSzPts val="1400"/>
              <a:buChar char="●"/>
              <a:defRPr sz="2800"/>
            </a:lvl4pPr>
            <a:lvl5pPr marL="4572000" lvl="4" indent="-635000" rtl="0">
              <a:spcBef>
                <a:spcPts val="0"/>
              </a:spcBef>
              <a:spcAft>
                <a:spcPts val="0"/>
              </a:spcAft>
              <a:buSzPts val="1400"/>
              <a:buChar char="○"/>
              <a:defRPr sz="2800"/>
            </a:lvl5pPr>
            <a:lvl6pPr marL="5486400" lvl="5" indent="-635000" rtl="0">
              <a:spcBef>
                <a:spcPts val="0"/>
              </a:spcBef>
              <a:spcAft>
                <a:spcPts val="0"/>
              </a:spcAft>
              <a:buSzPts val="1400"/>
              <a:buChar char="■"/>
              <a:defRPr sz="2800"/>
            </a:lvl6pPr>
            <a:lvl7pPr marL="6400800" lvl="6" indent="-635000" rtl="0">
              <a:spcBef>
                <a:spcPts val="0"/>
              </a:spcBef>
              <a:spcAft>
                <a:spcPts val="0"/>
              </a:spcAft>
              <a:buSzPts val="1400"/>
              <a:buChar char="●"/>
              <a:defRPr sz="2800"/>
            </a:lvl7pPr>
            <a:lvl8pPr marL="7315200" lvl="7" indent="-635000" rtl="0">
              <a:spcBef>
                <a:spcPts val="0"/>
              </a:spcBef>
              <a:spcAft>
                <a:spcPts val="0"/>
              </a:spcAft>
              <a:buSzPts val="1400"/>
              <a:buChar char="○"/>
              <a:defRPr sz="2800"/>
            </a:lvl8pPr>
            <a:lvl9pPr marL="8229600" lvl="8" indent="-635000" rtl="0">
              <a:spcBef>
                <a:spcPts val="0"/>
              </a:spcBef>
              <a:spcAft>
                <a:spcPts val="0"/>
              </a:spcAft>
              <a:buSzPts val="1400"/>
              <a:buChar char="■"/>
              <a:defRPr sz="2800"/>
            </a:lvl9pPr>
          </a:lstStyle>
          <a:p>
            <a:endParaRPr/>
          </a:p>
        </p:txBody>
      </p:sp>
      <p:sp>
        <p:nvSpPr>
          <p:cNvPr id="56" name="Google Shape;56;p7"/>
          <p:cNvSpPr txBox="1">
            <a:spLocks noGrp="1"/>
          </p:cNvSpPr>
          <p:nvPr>
            <p:ph type="body" idx="3"/>
          </p:nvPr>
        </p:nvSpPr>
        <p:spPr>
          <a:xfrm>
            <a:off x="11758214" y="2400300"/>
            <a:ext cx="4742400" cy="7451400"/>
          </a:xfrm>
          <a:prstGeom prst="rect">
            <a:avLst/>
          </a:prstGeom>
        </p:spPr>
        <p:txBody>
          <a:bodyPr spcFirstLastPara="1" wrap="square" lIns="91425" tIns="91425" rIns="91425" bIns="91425" anchor="t" anchorCtr="0">
            <a:noAutofit/>
          </a:bodyPr>
          <a:lstStyle>
            <a:lvl1pPr marL="914400" lvl="0" indent="-635000" rtl="0">
              <a:spcBef>
                <a:spcPts val="1200"/>
              </a:spcBef>
              <a:spcAft>
                <a:spcPts val="0"/>
              </a:spcAft>
              <a:buSzPts val="1400"/>
              <a:buChar char="▷"/>
              <a:defRPr sz="2800"/>
            </a:lvl1pPr>
            <a:lvl2pPr marL="1828800" lvl="1" indent="-635000" rtl="0">
              <a:spcBef>
                <a:spcPts val="0"/>
              </a:spcBef>
              <a:spcAft>
                <a:spcPts val="0"/>
              </a:spcAft>
              <a:buSzPts val="1400"/>
              <a:buChar char="○"/>
              <a:defRPr sz="2800"/>
            </a:lvl2pPr>
            <a:lvl3pPr marL="2743200" lvl="2" indent="-635000" rtl="0">
              <a:spcBef>
                <a:spcPts val="0"/>
              </a:spcBef>
              <a:spcAft>
                <a:spcPts val="0"/>
              </a:spcAft>
              <a:buSzPts val="1400"/>
              <a:buChar char="■"/>
              <a:defRPr sz="2800"/>
            </a:lvl3pPr>
            <a:lvl4pPr marL="3657600" lvl="3" indent="-635000" rtl="0">
              <a:spcBef>
                <a:spcPts val="0"/>
              </a:spcBef>
              <a:spcAft>
                <a:spcPts val="0"/>
              </a:spcAft>
              <a:buSzPts val="1400"/>
              <a:buChar char="●"/>
              <a:defRPr sz="2800"/>
            </a:lvl4pPr>
            <a:lvl5pPr marL="4572000" lvl="4" indent="-635000" rtl="0">
              <a:spcBef>
                <a:spcPts val="0"/>
              </a:spcBef>
              <a:spcAft>
                <a:spcPts val="0"/>
              </a:spcAft>
              <a:buSzPts val="1400"/>
              <a:buChar char="○"/>
              <a:defRPr sz="2800"/>
            </a:lvl5pPr>
            <a:lvl6pPr marL="5486400" lvl="5" indent="-635000" rtl="0">
              <a:spcBef>
                <a:spcPts val="0"/>
              </a:spcBef>
              <a:spcAft>
                <a:spcPts val="0"/>
              </a:spcAft>
              <a:buSzPts val="1400"/>
              <a:buChar char="■"/>
              <a:defRPr sz="2800"/>
            </a:lvl6pPr>
            <a:lvl7pPr marL="6400800" lvl="6" indent="-635000" rtl="0">
              <a:spcBef>
                <a:spcPts val="0"/>
              </a:spcBef>
              <a:spcAft>
                <a:spcPts val="0"/>
              </a:spcAft>
              <a:buSzPts val="1400"/>
              <a:buChar char="●"/>
              <a:defRPr sz="2800"/>
            </a:lvl7pPr>
            <a:lvl8pPr marL="7315200" lvl="7" indent="-635000" rtl="0">
              <a:spcBef>
                <a:spcPts val="0"/>
              </a:spcBef>
              <a:spcAft>
                <a:spcPts val="0"/>
              </a:spcAft>
              <a:buSzPts val="1400"/>
              <a:buChar char="○"/>
              <a:defRPr sz="2800"/>
            </a:lvl8pPr>
            <a:lvl9pPr marL="8229600" lvl="8" indent="-635000" rtl="0">
              <a:spcBef>
                <a:spcPts val="0"/>
              </a:spcBef>
              <a:spcAft>
                <a:spcPts val="0"/>
              </a:spcAft>
              <a:buSzPts val="1400"/>
              <a:buChar char="■"/>
              <a:defRPr sz="2800"/>
            </a:lvl9pPr>
          </a:lstStyle>
          <a:p>
            <a:endParaRPr/>
          </a:p>
        </p:txBody>
      </p:sp>
      <p:sp>
        <p:nvSpPr>
          <p:cNvPr id="57" name="Google Shape;57;p7"/>
          <p:cNvSpPr txBox="1">
            <a:spLocks noGrp="1"/>
          </p:cNvSpPr>
          <p:nvPr>
            <p:ph type="sldNum" idx="12"/>
          </p:nvPr>
        </p:nvSpPr>
        <p:spPr>
          <a:xfrm>
            <a:off x="16961150" y="9393866"/>
            <a:ext cx="1097400" cy="627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457994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290450" y="5525450"/>
            <a:ext cx="13473000" cy="2319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400"/>
              <a:buNone/>
              <a:defRPr sz="8800">
                <a:solidFill>
                  <a:schemeClr val="dk2"/>
                </a:solidFill>
              </a:defRPr>
            </a:lvl1pPr>
            <a:lvl2pPr lvl="1">
              <a:spcBef>
                <a:spcPts val="0"/>
              </a:spcBef>
              <a:spcAft>
                <a:spcPts val="0"/>
              </a:spcAft>
              <a:buClr>
                <a:schemeClr val="dk2"/>
              </a:buClr>
              <a:buSzPts val="4400"/>
              <a:buNone/>
              <a:defRPr sz="8800">
                <a:solidFill>
                  <a:schemeClr val="dk2"/>
                </a:solidFill>
              </a:defRPr>
            </a:lvl2pPr>
            <a:lvl3pPr lvl="2">
              <a:spcBef>
                <a:spcPts val="0"/>
              </a:spcBef>
              <a:spcAft>
                <a:spcPts val="0"/>
              </a:spcAft>
              <a:buClr>
                <a:schemeClr val="dk2"/>
              </a:buClr>
              <a:buSzPts val="4400"/>
              <a:buNone/>
              <a:defRPr sz="8800">
                <a:solidFill>
                  <a:schemeClr val="dk2"/>
                </a:solidFill>
              </a:defRPr>
            </a:lvl3pPr>
            <a:lvl4pPr lvl="3">
              <a:spcBef>
                <a:spcPts val="0"/>
              </a:spcBef>
              <a:spcAft>
                <a:spcPts val="0"/>
              </a:spcAft>
              <a:buClr>
                <a:schemeClr val="dk2"/>
              </a:buClr>
              <a:buSzPts val="4400"/>
              <a:buNone/>
              <a:defRPr sz="8800">
                <a:solidFill>
                  <a:schemeClr val="dk2"/>
                </a:solidFill>
              </a:defRPr>
            </a:lvl4pPr>
            <a:lvl5pPr lvl="4">
              <a:spcBef>
                <a:spcPts val="0"/>
              </a:spcBef>
              <a:spcAft>
                <a:spcPts val="0"/>
              </a:spcAft>
              <a:buClr>
                <a:schemeClr val="dk2"/>
              </a:buClr>
              <a:buSzPts val="4400"/>
              <a:buNone/>
              <a:defRPr sz="8800">
                <a:solidFill>
                  <a:schemeClr val="dk2"/>
                </a:solidFill>
              </a:defRPr>
            </a:lvl5pPr>
            <a:lvl6pPr lvl="5">
              <a:spcBef>
                <a:spcPts val="0"/>
              </a:spcBef>
              <a:spcAft>
                <a:spcPts val="0"/>
              </a:spcAft>
              <a:buClr>
                <a:schemeClr val="dk2"/>
              </a:buClr>
              <a:buSzPts val="4400"/>
              <a:buNone/>
              <a:defRPr sz="8800">
                <a:solidFill>
                  <a:schemeClr val="dk2"/>
                </a:solidFill>
              </a:defRPr>
            </a:lvl6pPr>
            <a:lvl7pPr lvl="6">
              <a:spcBef>
                <a:spcPts val="0"/>
              </a:spcBef>
              <a:spcAft>
                <a:spcPts val="0"/>
              </a:spcAft>
              <a:buClr>
                <a:schemeClr val="dk2"/>
              </a:buClr>
              <a:buSzPts val="4400"/>
              <a:buNone/>
              <a:defRPr sz="8800">
                <a:solidFill>
                  <a:schemeClr val="dk2"/>
                </a:solidFill>
              </a:defRPr>
            </a:lvl7pPr>
            <a:lvl8pPr lvl="7">
              <a:spcBef>
                <a:spcPts val="0"/>
              </a:spcBef>
              <a:spcAft>
                <a:spcPts val="0"/>
              </a:spcAft>
              <a:buClr>
                <a:schemeClr val="dk2"/>
              </a:buClr>
              <a:buSzPts val="4400"/>
              <a:buNone/>
              <a:defRPr sz="8800">
                <a:solidFill>
                  <a:schemeClr val="dk2"/>
                </a:solidFill>
              </a:defRPr>
            </a:lvl8pPr>
            <a:lvl9pPr lvl="8">
              <a:spcBef>
                <a:spcPts val="0"/>
              </a:spcBef>
              <a:spcAft>
                <a:spcPts val="0"/>
              </a:spcAft>
              <a:buClr>
                <a:schemeClr val="dk2"/>
              </a:buClr>
              <a:buSzPts val="4400"/>
              <a:buNone/>
              <a:defRPr sz="8800">
                <a:solidFill>
                  <a:schemeClr val="dk2"/>
                </a:solidFill>
              </a:defRPr>
            </a:lvl9pPr>
          </a:lstStyle>
          <a:p>
            <a:endParaRPr/>
          </a:p>
        </p:txBody>
      </p:sp>
    </p:spTree>
    <p:extLst>
      <p:ext uri="{BB962C8B-B14F-4D97-AF65-F5344CB8AC3E}">
        <p14:creationId xmlns:p14="http://schemas.microsoft.com/office/powerpoint/2010/main" val="29122251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1787400" y="716776"/>
            <a:ext cx="12925200" cy="17148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3" name="Google Shape;33;p5"/>
          <p:cNvSpPr txBox="1">
            <a:spLocks noGrp="1"/>
          </p:cNvSpPr>
          <p:nvPr>
            <p:ph type="body" idx="1"/>
          </p:nvPr>
        </p:nvSpPr>
        <p:spPr>
          <a:xfrm>
            <a:off x="1787400" y="2747176"/>
            <a:ext cx="12925200" cy="7104600"/>
          </a:xfrm>
          <a:prstGeom prst="rect">
            <a:avLst/>
          </a:prstGeom>
        </p:spPr>
        <p:txBody>
          <a:bodyPr spcFirstLastPara="1" wrap="square" lIns="91425" tIns="91425" rIns="91425" bIns="91425" anchor="t" anchorCtr="0">
            <a:noAutofit/>
          </a:bodyPr>
          <a:lstStyle>
            <a:lvl1pPr marL="914400" lvl="0" indent="-685800">
              <a:spcBef>
                <a:spcPts val="1200"/>
              </a:spcBef>
              <a:spcAft>
                <a:spcPts val="0"/>
              </a:spcAft>
              <a:buClr>
                <a:schemeClr val="accent6"/>
              </a:buClr>
              <a:buSzPts val="1800"/>
              <a:buChar char="▷"/>
              <a:defRPr>
                <a:solidFill>
                  <a:schemeClr val="dk1"/>
                </a:solidFill>
              </a:defRPr>
            </a:lvl1pPr>
            <a:lvl2pPr marL="1828800" lvl="1" indent="-762000">
              <a:spcBef>
                <a:spcPts val="0"/>
              </a:spcBef>
              <a:spcAft>
                <a:spcPts val="0"/>
              </a:spcAft>
              <a:buClr>
                <a:schemeClr val="dk1"/>
              </a:buClr>
              <a:buSzPts val="2400"/>
              <a:buChar char="○"/>
              <a:defRPr>
                <a:solidFill>
                  <a:schemeClr val="dk1"/>
                </a:solidFill>
              </a:defRPr>
            </a:lvl2pPr>
            <a:lvl3pPr marL="2743200" lvl="2" indent="-762000">
              <a:spcBef>
                <a:spcPts val="0"/>
              </a:spcBef>
              <a:spcAft>
                <a:spcPts val="0"/>
              </a:spcAft>
              <a:buClr>
                <a:schemeClr val="dk1"/>
              </a:buClr>
              <a:buSzPts val="2400"/>
              <a:buChar char="■"/>
              <a:defRPr>
                <a:solidFill>
                  <a:schemeClr val="dk1"/>
                </a:solidFill>
              </a:defRPr>
            </a:lvl3pPr>
            <a:lvl4pPr marL="3657600" lvl="3" indent="-762000">
              <a:spcBef>
                <a:spcPts val="0"/>
              </a:spcBef>
              <a:spcAft>
                <a:spcPts val="0"/>
              </a:spcAft>
              <a:buClr>
                <a:schemeClr val="dk1"/>
              </a:buClr>
              <a:buSzPts val="2400"/>
              <a:buChar char="●"/>
              <a:defRPr>
                <a:solidFill>
                  <a:schemeClr val="dk1"/>
                </a:solidFill>
              </a:defRPr>
            </a:lvl4pPr>
            <a:lvl5pPr marL="4572000" lvl="4" indent="-762000">
              <a:spcBef>
                <a:spcPts val="0"/>
              </a:spcBef>
              <a:spcAft>
                <a:spcPts val="0"/>
              </a:spcAft>
              <a:buClr>
                <a:schemeClr val="dk1"/>
              </a:buClr>
              <a:buSzPts val="2400"/>
              <a:buChar char="○"/>
              <a:defRPr>
                <a:solidFill>
                  <a:schemeClr val="dk1"/>
                </a:solidFill>
              </a:defRPr>
            </a:lvl5pPr>
            <a:lvl6pPr marL="5486400" lvl="5" indent="-762000">
              <a:spcBef>
                <a:spcPts val="0"/>
              </a:spcBef>
              <a:spcAft>
                <a:spcPts val="0"/>
              </a:spcAft>
              <a:buClr>
                <a:schemeClr val="dk1"/>
              </a:buClr>
              <a:buSzPts val="2400"/>
              <a:buChar char="■"/>
              <a:defRPr>
                <a:solidFill>
                  <a:schemeClr val="dk1"/>
                </a:solidFill>
              </a:defRPr>
            </a:lvl6pPr>
            <a:lvl7pPr marL="6400800" lvl="6" indent="-762000">
              <a:spcBef>
                <a:spcPts val="0"/>
              </a:spcBef>
              <a:spcAft>
                <a:spcPts val="0"/>
              </a:spcAft>
              <a:buClr>
                <a:schemeClr val="dk1"/>
              </a:buClr>
              <a:buSzPts val="2400"/>
              <a:buChar char="●"/>
              <a:defRPr>
                <a:solidFill>
                  <a:schemeClr val="dk1"/>
                </a:solidFill>
              </a:defRPr>
            </a:lvl7pPr>
            <a:lvl8pPr marL="7315200" lvl="7" indent="-762000">
              <a:spcBef>
                <a:spcPts val="0"/>
              </a:spcBef>
              <a:spcAft>
                <a:spcPts val="0"/>
              </a:spcAft>
              <a:buClr>
                <a:schemeClr val="dk1"/>
              </a:buClr>
              <a:buSzPts val="2400"/>
              <a:buChar char="○"/>
              <a:defRPr>
                <a:solidFill>
                  <a:schemeClr val="dk1"/>
                </a:solidFill>
              </a:defRPr>
            </a:lvl8pPr>
            <a:lvl9pPr marL="8229600" lvl="8" indent="-762000">
              <a:spcBef>
                <a:spcPts val="0"/>
              </a:spcBef>
              <a:spcAft>
                <a:spcPts val="0"/>
              </a:spcAft>
              <a:buClr>
                <a:schemeClr val="dk1"/>
              </a:buClr>
              <a:buSzPts val="2400"/>
              <a:buChar char="■"/>
              <a:defRPr>
                <a:solidFill>
                  <a:schemeClr val="dk1"/>
                </a:solidFill>
              </a:defRPr>
            </a:lvl9pPr>
          </a:lstStyle>
          <a:p>
            <a:endParaRPr/>
          </a:p>
        </p:txBody>
      </p:sp>
      <p:sp>
        <p:nvSpPr>
          <p:cNvPr id="38" name="Google Shape;38;p5"/>
          <p:cNvSpPr txBox="1">
            <a:spLocks noGrp="1"/>
          </p:cNvSpPr>
          <p:nvPr>
            <p:ph type="sldNum" idx="12"/>
          </p:nvPr>
        </p:nvSpPr>
        <p:spPr>
          <a:xfrm>
            <a:off x="16961150" y="9393866"/>
            <a:ext cx="1097400" cy="627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41986967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9"/>
        <p:cNvGrpSpPr/>
        <p:nvPr/>
      </p:nvGrpSpPr>
      <p:grpSpPr>
        <a:xfrm>
          <a:off x="0" y="0"/>
          <a:ext cx="0" cy="0"/>
          <a:chOff x="0" y="0"/>
          <a:chExt cx="0" cy="0"/>
        </a:xfrm>
      </p:grpSpPr>
      <p:sp>
        <p:nvSpPr>
          <p:cNvPr id="44" name="Google Shape;44;p6"/>
          <p:cNvSpPr txBox="1">
            <a:spLocks noGrp="1"/>
          </p:cNvSpPr>
          <p:nvPr>
            <p:ph type="title"/>
          </p:nvPr>
        </p:nvSpPr>
        <p:spPr>
          <a:xfrm>
            <a:off x="1787400" y="716776"/>
            <a:ext cx="12925200" cy="17148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5" name="Google Shape;45;p6"/>
          <p:cNvSpPr txBox="1">
            <a:spLocks noGrp="1"/>
          </p:cNvSpPr>
          <p:nvPr>
            <p:ph type="body" idx="1"/>
          </p:nvPr>
        </p:nvSpPr>
        <p:spPr>
          <a:xfrm>
            <a:off x="1787250" y="2400300"/>
            <a:ext cx="6273600" cy="7451400"/>
          </a:xfrm>
          <a:prstGeom prst="rect">
            <a:avLst/>
          </a:prstGeom>
        </p:spPr>
        <p:txBody>
          <a:bodyPr spcFirstLastPara="1" wrap="square" lIns="91425" tIns="91425" rIns="91425" bIns="91425" anchor="t" anchorCtr="0">
            <a:noAutofit/>
          </a:bodyPr>
          <a:lstStyle>
            <a:lvl1pPr marL="914400" lvl="0" indent="-711200">
              <a:spcBef>
                <a:spcPts val="1200"/>
              </a:spcBef>
              <a:spcAft>
                <a:spcPts val="0"/>
              </a:spcAft>
              <a:buSzPts val="2000"/>
              <a:buChar char="▷"/>
              <a:defRPr sz="4000"/>
            </a:lvl1pPr>
            <a:lvl2pPr marL="1828800" lvl="1" indent="-711200">
              <a:spcBef>
                <a:spcPts val="0"/>
              </a:spcBef>
              <a:spcAft>
                <a:spcPts val="0"/>
              </a:spcAft>
              <a:buSzPts val="2000"/>
              <a:buChar char="○"/>
              <a:defRPr sz="4000"/>
            </a:lvl2pPr>
            <a:lvl3pPr marL="2743200" lvl="2" indent="-711200">
              <a:spcBef>
                <a:spcPts val="0"/>
              </a:spcBef>
              <a:spcAft>
                <a:spcPts val="0"/>
              </a:spcAft>
              <a:buSzPts val="2000"/>
              <a:buChar char="■"/>
              <a:defRPr sz="4000"/>
            </a:lvl3pPr>
            <a:lvl4pPr marL="3657600" lvl="3" indent="-711200">
              <a:spcBef>
                <a:spcPts val="0"/>
              </a:spcBef>
              <a:spcAft>
                <a:spcPts val="0"/>
              </a:spcAft>
              <a:buSzPts val="2000"/>
              <a:buChar char="●"/>
              <a:defRPr sz="4000"/>
            </a:lvl4pPr>
            <a:lvl5pPr marL="4572000" lvl="4" indent="-711200">
              <a:spcBef>
                <a:spcPts val="0"/>
              </a:spcBef>
              <a:spcAft>
                <a:spcPts val="0"/>
              </a:spcAft>
              <a:buSzPts val="2000"/>
              <a:buChar char="○"/>
              <a:defRPr sz="4000"/>
            </a:lvl5pPr>
            <a:lvl6pPr marL="5486400" lvl="5" indent="-711200">
              <a:spcBef>
                <a:spcPts val="0"/>
              </a:spcBef>
              <a:spcAft>
                <a:spcPts val="0"/>
              </a:spcAft>
              <a:buSzPts val="2000"/>
              <a:buChar char="■"/>
              <a:defRPr sz="4000"/>
            </a:lvl6pPr>
            <a:lvl7pPr marL="6400800" lvl="6" indent="-711200">
              <a:spcBef>
                <a:spcPts val="0"/>
              </a:spcBef>
              <a:spcAft>
                <a:spcPts val="0"/>
              </a:spcAft>
              <a:buSzPts val="2000"/>
              <a:buChar char="●"/>
              <a:defRPr sz="4000"/>
            </a:lvl7pPr>
            <a:lvl8pPr marL="7315200" lvl="7" indent="-711200">
              <a:spcBef>
                <a:spcPts val="0"/>
              </a:spcBef>
              <a:spcAft>
                <a:spcPts val="0"/>
              </a:spcAft>
              <a:buSzPts val="2000"/>
              <a:buChar char="○"/>
              <a:defRPr sz="4000"/>
            </a:lvl8pPr>
            <a:lvl9pPr marL="8229600" lvl="8" indent="-711200">
              <a:spcBef>
                <a:spcPts val="0"/>
              </a:spcBef>
              <a:spcAft>
                <a:spcPts val="0"/>
              </a:spcAft>
              <a:buSzPts val="2000"/>
              <a:buChar char="■"/>
              <a:defRPr sz="4000"/>
            </a:lvl9pPr>
          </a:lstStyle>
          <a:p>
            <a:endParaRPr/>
          </a:p>
        </p:txBody>
      </p:sp>
      <p:sp>
        <p:nvSpPr>
          <p:cNvPr id="46" name="Google Shape;46;p6"/>
          <p:cNvSpPr txBox="1">
            <a:spLocks noGrp="1"/>
          </p:cNvSpPr>
          <p:nvPr>
            <p:ph type="body" idx="2"/>
          </p:nvPr>
        </p:nvSpPr>
        <p:spPr>
          <a:xfrm>
            <a:off x="8438912" y="2400300"/>
            <a:ext cx="6273600" cy="7451400"/>
          </a:xfrm>
          <a:prstGeom prst="rect">
            <a:avLst/>
          </a:prstGeom>
        </p:spPr>
        <p:txBody>
          <a:bodyPr spcFirstLastPara="1" wrap="square" lIns="91425" tIns="91425" rIns="91425" bIns="91425" anchor="t" anchorCtr="0">
            <a:noAutofit/>
          </a:bodyPr>
          <a:lstStyle>
            <a:lvl1pPr marL="914400" lvl="0" indent="-711200">
              <a:spcBef>
                <a:spcPts val="1200"/>
              </a:spcBef>
              <a:spcAft>
                <a:spcPts val="0"/>
              </a:spcAft>
              <a:buSzPts val="2000"/>
              <a:buChar char="▷"/>
              <a:defRPr sz="4000"/>
            </a:lvl1pPr>
            <a:lvl2pPr marL="1828800" lvl="1" indent="-711200">
              <a:spcBef>
                <a:spcPts val="0"/>
              </a:spcBef>
              <a:spcAft>
                <a:spcPts val="0"/>
              </a:spcAft>
              <a:buSzPts val="2000"/>
              <a:buChar char="○"/>
              <a:defRPr sz="4000"/>
            </a:lvl2pPr>
            <a:lvl3pPr marL="2743200" lvl="2" indent="-711200">
              <a:spcBef>
                <a:spcPts val="0"/>
              </a:spcBef>
              <a:spcAft>
                <a:spcPts val="0"/>
              </a:spcAft>
              <a:buSzPts val="2000"/>
              <a:buChar char="■"/>
              <a:defRPr sz="4000"/>
            </a:lvl3pPr>
            <a:lvl4pPr marL="3657600" lvl="3" indent="-711200">
              <a:spcBef>
                <a:spcPts val="0"/>
              </a:spcBef>
              <a:spcAft>
                <a:spcPts val="0"/>
              </a:spcAft>
              <a:buSzPts val="2000"/>
              <a:buChar char="●"/>
              <a:defRPr sz="4000"/>
            </a:lvl4pPr>
            <a:lvl5pPr marL="4572000" lvl="4" indent="-711200">
              <a:spcBef>
                <a:spcPts val="0"/>
              </a:spcBef>
              <a:spcAft>
                <a:spcPts val="0"/>
              </a:spcAft>
              <a:buSzPts val="2000"/>
              <a:buChar char="○"/>
              <a:defRPr sz="4000"/>
            </a:lvl5pPr>
            <a:lvl6pPr marL="5486400" lvl="5" indent="-711200">
              <a:spcBef>
                <a:spcPts val="0"/>
              </a:spcBef>
              <a:spcAft>
                <a:spcPts val="0"/>
              </a:spcAft>
              <a:buSzPts val="2000"/>
              <a:buChar char="■"/>
              <a:defRPr sz="4000"/>
            </a:lvl6pPr>
            <a:lvl7pPr marL="6400800" lvl="6" indent="-711200">
              <a:spcBef>
                <a:spcPts val="0"/>
              </a:spcBef>
              <a:spcAft>
                <a:spcPts val="0"/>
              </a:spcAft>
              <a:buSzPts val="2000"/>
              <a:buChar char="●"/>
              <a:defRPr sz="4000"/>
            </a:lvl7pPr>
            <a:lvl8pPr marL="7315200" lvl="7" indent="-711200">
              <a:spcBef>
                <a:spcPts val="0"/>
              </a:spcBef>
              <a:spcAft>
                <a:spcPts val="0"/>
              </a:spcAft>
              <a:buSzPts val="2000"/>
              <a:buChar char="○"/>
              <a:defRPr sz="4000"/>
            </a:lvl8pPr>
            <a:lvl9pPr marL="8229600" lvl="8" indent="-711200">
              <a:spcBef>
                <a:spcPts val="0"/>
              </a:spcBef>
              <a:spcAft>
                <a:spcPts val="0"/>
              </a:spcAft>
              <a:buSzPts val="2000"/>
              <a:buChar char="■"/>
              <a:defRPr sz="4000"/>
            </a:lvl9pPr>
          </a:lstStyle>
          <a:p>
            <a:endParaRPr/>
          </a:p>
        </p:txBody>
      </p:sp>
      <p:sp>
        <p:nvSpPr>
          <p:cNvPr id="47" name="Google Shape;47;p6"/>
          <p:cNvSpPr txBox="1">
            <a:spLocks noGrp="1"/>
          </p:cNvSpPr>
          <p:nvPr>
            <p:ph type="sldNum" idx="12"/>
          </p:nvPr>
        </p:nvSpPr>
        <p:spPr>
          <a:xfrm>
            <a:off x="16961150" y="9393866"/>
            <a:ext cx="1097400" cy="627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8856050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7" name="Google Shape;17;p3"/>
          <p:cNvSpPr txBox="1">
            <a:spLocks noGrp="1"/>
          </p:cNvSpPr>
          <p:nvPr>
            <p:ph type="ctrTitle"/>
          </p:nvPr>
        </p:nvSpPr>
        <p:spPr>
          <a:xfrm>
            <a:off x="1371600" y="3166684"/>
            <a:ext cx="15544800" cy="231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9600">
                <a:solidFill>
                  <a:schemeClr val="lt1"/>
                </a:solidFill>
              </a:defRPr>
            </a:lvl1pPr>
            <a:lvl2pPr lvl="1" algn="ctr" rtl="0">
              <a:spcBef>
                <a:spcPts val="0"/>
              </a:spcBef>
              <a:spcAft>
                <a:spcPts val="0"/>
              </a:spcAft>
              <a:buClr>
                <a:schemeClr val="lt1"/>
              </a:buClr>
              <a:buSzPts val="4800"/>
              <a:buNone/>
              <a:defRPr sz="9600">
                <a:solidFill>
                  <a:schemeClr val="lt1"/>
                </a:solidFill>
              </a:defRPr>
            </a:lvl2pPr>
            <a:lvl3pPr lvl="2" algn="ctr" rtl="0">
              <a:spcBef>
                <a:spcPts val="0"/>
              </a:spcBef>
              <a:spcAft>
                <a:spcPts val="0"/>
              </a:spcAft>
              <a:buClr>
                <a:schemeClr val="lt1"/>
              </a:buClr>
              <a:buSzPts val="4800"/>
              <a:buNone/>
              <a:defRPr sz="9600">
                <a:solidFill>
                  <a:schemeClr val="lt1"/>
                </a:solidFill>
              </a:defRPr>
            </a:lvl3pPr>
            <a:lvl4pPr lvl="3" algn="ctr" rtl="0">
              <a:spcBef>
                <a:spcPts val="0"/>
              </a:spcBef>
              <a:spcAft>
                <a:spcPts val="0"/>
              </a:spcAft>
              <a:buClr>
                <a:schemeClr val="lt1"/>
              </a:buClr>
              <a:buSzPts val="4800"/>
              <a:buNone/>
              <a:defRPr sz="9600">
                <a:solidFill>
                  <a:schemeClr val="lt1"/>
                </a:solidFill>
              </a:defRPr>
            </a:lvl4pPr>
            <a:lvl5pPr lvl="4" algn="ctr" rtl="0">
              <a:spcBef>
                <a:spcPts val="0"/>
              </a:spcBef>
              <a:spcAft>
                <a:spcPts val="0"/>
              </a:spcAft>
              <a:buClr>
                <a:schemeClr val="lt1"/>
              </a:buClr>
              <a:buSzPts val="4800"/>
              <a:buNone/>
              <a:defRPr sz="9600">
                <a:solidFill>
                  <a:schemeClr val="lt1"/>
                </a:solidFill>
              </a:defRPr>
            </a:lvl5pPr>
            <a:lvl6pPr lvl="5" algn="ctr" rtl="0">
              <a:spcBef>
                <a:spcPts val="0"/>
              </a:spcBef>
              <a:spcAft>
                <a:spcPts val="0"/>
              </a:spcAft>
              <a:buClr>
                <a:schemeClr val="lt1"/>
              </a:buClr>
              <a:buSzPts val="4800"/>
              <a:buNone/>
              <a:defRPr sz="9600">
                <a:solidFill>
                  <a:schemeClr val="lt1"/>
                </a:solidFill>
              </a:defRPr>
            </a:lvl6pPr>
            <a:lvl7pPr lvl="6" algn="ctr" rtl="0">
              <a:spcBef>
                <a:spcPts val="0"/>
              </a:spcBef>
              <a:spcAft>
                <a:spcPts val="0"/>
              </a:spcAft>
              <a:buClr>
                <a:schemeClr val="lt1"/>
              </a:buClr>
              <a:buSzPts val="4800"/>
              <a:buNone/>
              <a:defRPr sz="9600">
                <a:solidFill>
                  <a:schemeClr val="lt1"/>
                </a:solidFill>
              </a:defRPr>
            </a:lvl7pPr>
            <a:lvl8pPr lvl="7" algn="ctr" rtl="0">
              <a:spcBef>
                <a:spcPts val="0"/>
              </a:spcBef>
              <a:spcAft>
                <a:spcPts val="0"/>
              </a:spcAft>
              <a:buClr>
                <a:schemeClr val="lt1"/>
              </a:buClr>
              <a:buSzPts val="4800"/>
              <a:buNone/>
              <a:defRPr sz="9600">
                <a:solidFill>
                  <a:schemeClr val="lt1"/>
                </a:solidFill>
              </a:defRPr>
            </a:lvl8pPr>
            <a:lvl9pPr lvl="8" algn="ctr" rtl="0">
              <a:spcBef>
                <a:spcPts val="0"/>
              </a:spcBef>
              <a:spcAft>
                <a:spcPts val="0"/>
              </a:spcAft>
              <a:buClr>
                <a:schemeClr val="lt1"/>
              </a:buClr>
              <a:buSzPts val="4800"/>
              <a:buNone/>
              <a:defRPr sz="9600">
                <a:solidFill>
                  <a:schemeClr val="lt1"/>
                </a:solidFill>
              </a:defRPr>
            </a:lvl9pPr>
          </a:lstStyle>
          <a:p>
            <a:endParaRPr/>
          </a:p>
        </p:txBody>
      </p:sp>
      <p:sp>
        <p:nvSpPr>
          <p:cNvPr id="18" name="Google Shape;18;p3"/>
          <p:cNvSpPr txBox="1">
            <a:spLocks noGrp="1"/>
          </p:cNvSpPr>
          <p:nvPr>
            <p:ph type="subTitle" idx="1"/>
          </p:nvPr>
        </p:nvSpPr>
        <p:spPr>
          <a:xfrm>
            <a:off x="1371600" y="5680106"/>
            <a:ext cx="15544800" cy="1569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4800" b="1">
                <a:solidFill>
                  <a:schemeClr val="lt1"/>
                </a:solidFill>
              </a:defRPr>
            </a:lvl1pPr>
            <a:lvl2pPr lvl="1" algn="ctr" rtl="0">
              <a:spcBef>
                <a:spcPts val="0"/>
              </a:spcBef>
              <a:spcAft>
                <a:spcPts val="0"/>
              </a:spcAft>
              <a:buClr>
                <a:schemeClr val="lt1"/>
              </a:buClr>
              <a:buSzPts val="2400"/>
              <a:buNone/>
              <a:defRPr b="1">
                <a:solidFill>
                  <a:schemeClr val="lt1"/>
                </a:solidFill>
              </a:defRPr>
            </a:lvl2pPr>
            <a:lvl3pPr lvl="2" algn="ctr" rtl="0">
              <a:spcBef>
                <a:spcPts val="0"/>
              </a:spcBef>
              <a:spcAft>
                <a:spcPts val="0"/>
              </a:spcAft>
              <a:buClr>
                <a:schemeClr val="lt1"/>
              </a:buClr>
              <a:buSzPts val="2400"/>
              <a:buNone/>
              <a:defRPr b="1">
                <a:solidFill>
                  <a:schemeClr val="lt1"/>
                </a:solidFill>
              </a:defRPr>
            </a:lvl3pPr>
            <a:lvl4pPr lvl="3" algn="ctr" rtl="0">
              <a:spcBef>
                <a:spcPts val="0"/>
              </a:spcBef>
              <a:spcAft>
                <a:spcPts val="0"/>
              </a:spcAft>
              <a:buClr>
                <a:schemeClr val="lt1"/>
              </a:buClr>
              <a:buSzPts val="2400"/>
              <a:buNone/>
              <a:defRPr sz="4800" b="1">
                <a:solidFill>
                  <a:schemeClr val="lt1"/>
                </a:solidFill>
              </a:defRPr>
            </a:lvl4pPr>
            <a:lvl5pPr lvl="4" algn="ctr" rtl="0">
              <a:spcBef>
                <a:spcPts val="0"/>
              </a:spcBef>
              <a:spcAft>
                <a:spcPts val="0"/>
              </a:spcAft>
              <a:buClr>
                <a:schemeClr val="lt1"/>
              </a:buClr>
              <a:buSzPts val="2400"/>
              <a:buNone/>
              <a:defRPr sz="4800" b="1">
                <a:solidFill>
                  <a:schemeClr val="lt1"/>
                </a:solidFill>
              </a:defRPr>
            </a:lvl5pPr>
            <a:lvl6pPr lvl="5" algn="ctr" rtl="0">
              <a:spcBef>
                <a:spcPts val="0"/>
              </a:spcBef>
              <a:spcAft>
                <a:spcPts val="0"/>
              </a:spcAft>
              <a:buClr>
                <a:schemeClr val="lt1"/>
              </a:buClr>
              <a:buSzPts val="2400"/>
              <a:buNone/>
              <a:defRPr sz="4800" b="1">
                <a:solidFill>
                  <a:schemeClr val="lt1"/>
                </a:solidFill>
              </a:defRPr>
            </a:lvl6pPr>
            <a:lvl7pPr lvl="6" algn="ctr" rtl="0">
              <a:spcBef>
                <a:spcPts val="0"/>
              </a:spcBef>
              <a:spcAft>
                <a:spcPts val="0"/>
              </a:spcAft>
              <a:buClr>
                <a:schemeClr val="lt1"/>
              </a:buClr>
              <a:buSzPts val="2400"/>
              <a:buNone/>
              <a:defRPr sz="4800" b="1">
                <a:solidFill>
                  <a:schemeClr val="lt1"/>
                </a:solidFill>
              </a:defRPr>
            </a:lvl7pPr>
            <a:lvl8pPr lvl="7" algn="ctr" rtl="0">
              <a:spcBef>
                <a:spcPts val="0"/>
              </a:spcBef>
              <a:spcAft>
                <a:spcPts val="0"/>
              </a:spcAft>
              <a:buClr>
                <a:schemeClr val="lt1"/>
              </a:buClr>
              <a:buSzPts val="2400"/>
              <a:buNone/>
              <a:defRPr sz="4800" b="1">
                <a:solidFill>
                  <a:schemeClr val="lt1"/>
                </a:solidFill>
              </a:defRPr>
            </a:lvl8pPr>
            <a:lvl9pPr lvl="8" algn="ctr" rtl="0">
              <a:spcBef>
                <a:spcPts val="0"/>
              </a:spcBef>
              <a:spcAft>
                <a:spcPts val="0"/>
              </a:spcAft>
              <a:buClr>
                <a:schemeClr val="lt1"/>
              </a:buClr>
              <a:buSzPts val="2400"/>
              <a:buNone/>
              <a:defRPr sz="4800" b="1">
                <a:solidFill>
                  <a:schemeClr val="lt1"/>
                </a:solidFill>
              </a:defRPr>
            </a:lvl9pPr>
          </a:lstStyle>
          <a:p>
            <a:endParaRPr/>
          </a:p>
        </p:txBody>
      </p:sp>
      <p:sp>
        <p:nvSpPr>
          <p:cNvPr id="22" name="Google Shape;22;p3"/>
          <p:cNvSpPr txBox="1">
            <a:spLocks noGrp="1"/>
          </p:cNvSpPr>
          <p:nvPr>
            <p:ph type="sldNum" idx="12"/>
          </p:nvPr>
        </p:nvSpPr>
        <p:spPr>
          <a:xfrm>
            <a:off x="-250" y="9660562"/>
            <a:ext cx="18288000" cy="6270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61693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6192" y="877824"/>
            <a:ext cx="14580108" cy="224942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536193" y="3429000"/>
            <a:ext cx="14580110" cy="603504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536195" y="9706056"/>
            <a:ext cx="3231214" cy="411480"/>
          </a:xfrm>
          <a:prstGeom prst="rect">
            <a:avLst/>
          </a:prstGeom>
        </p:spPr>
        <p:txBody>
          <a:bodyPr vert="horz" lIns="91440" tIns="45720" rIns="91440" bIns="45720" rtlCol="0" anchor="ctr"/>
          <a:lstStyle>
            <a:lvl1pPr algn="l">
              <a:defRPr sz="1500">
                <a:solidFill>
                  <a:schemeClr val="tx1">
                    <a:lumMod val="95000"/>
                    <a:lumOff val="5000"/>
                  </a:schemeClr>
                </a:solidFill>
                <a:latin typeface="+mj-lt"/>
              </a:defRPr>
            </a:lvl1pPr>
          </a:lstStyle>
          <a:p>
            <a:endParaRPr lang="en-US"/>
          </a:p>
        </p:txBody>
      </p:sp>
      <p:sp>
        <p:nvSpPr>
          <p:cNvPr id="5" name="Footer Placeholder 4"/>
          <p:cNvSpPr>
            <a:spLocks noGrp="1"/>
          </p:cNvSpPr>
          <p:nvPr>
            <p:ph type="ftr" sz="quarter" idx="3"/>
          </p:nvPr>
        </p:nvSpPr>
        <p:spPr>
          <a:xfrm>
            <a:off x="7264400" y="9706056"/>
            <a:ext cx="8852188" cy="411480"/>
          </a:xfrm>
          <a:prstGeom prst="rect">
            <a:avLst/>
          </a:prstGeom>
        </p:spPr>
        <p:txBody>
          <a:bodyPr vert="horz" lIns="91440" tIns="45720" rIns="91440" bIns="45720" rtlCol="0" anchor="ctr"/>
          <a:lstStyle>
            <a:lvl1pPr algn="r">
              <a:defRPr sz="15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6256000" y="9706056"/>
            <a:ext cx="1460500" cy="411480"/>
          </a:xfrm>
          <a:prstGeom prst="rect">
            <a:avLst/>
          </a:prstGeom>
        </p:spPr>
        <p:txBody>
          <a:bodyPr vert="horz" lIns="91440" tIns="45720" rIns="91440" bIns="45720" rtlCol="0" anchor="ctr"/>
          <a:lstStyle>
            <a:lvl1pPr algn="l">
              <a:defRPr sz="1500">
                <a:solidFill>
                  <a:schemeClr val="tx1">
                    <a:lumMod val="95000"/>
                    <a:lumOff val="5000"/>
                  </a:schemeClr>
                </a:solidFill>
                <a:latin typeface="+mj-lt"/>
              </a:defRPr>
            </a:lvl1pPr>
          </a:lstStyle>
          <a:p>
            <a:pPr algn="r"/>
            <a:fld id="{00000000-1234-1234-1234-123412341234}" type="slidenum">
              <a:rPr lang="en" smtClean="0"/>
              <a:pPr algn="r"/>
              <a:t>‹#›</a:t>
            </a:fld>
            <a:endParaRPr lang="en"/>
          </a:p>
        </p:txBody>
      </p:sp>
      <p:cxnSp>
        <p:nvCxnSpPr>
          <p:cNvPr id="7" name="Straight Connector 6"/>
          <p:cNvCxnSpPr/>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49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 id="2147483676" r:id="rId15"/>
    <p:sldLayoutId id="2147483677" r:id="rId16"/>
  </p:sldLayoutIdLst>
  <p:transition>
    <p:fade thruBlk="1"/>
  </p:transition>
  <p:hf sldNum="0" hdr="0" dt="0"/>
  <p:txStyles>
    <p:titleStyle>
      <a:lvl1pPr algn="l" defTabSz="1371600" rtl="0" eaLnBrk="1" latinLnBrk="0" hangingPunct="1">
        <a:lnSpc>
          <a:spcPct val="80000"/>
        </a:lnSpc>
        <a:spcBef>
          <a:spcPct val="0"/>
        </a:spcBef>
        <a:buNone/>
        <a:defRPr sz="7500" kern="1200" cap="all" spc="150" baseline="0">
          <a:solidFill>
            <a:schemeClr val="tx1">
              <a:lumMod val="95000"/>
              <a:lumOff val="5000"/>
            </a:schemeClr>
          </a:solidFill>
          <a:latin typeface="+mj-lt"/>
          <a:ea typeface="+mj-ea"/>
          <a:cs typeface="+mj-cs"/>
        </a:defRPr>
      </a:lvl1pPr>
    </p:titleStyle>
    <p:bodyStyle>
      <a:lvl1pPr marL="137160" indent="-137160" algn="l" defTabSz="1371600" rtl="0" eaLnBrk="1" latinLnBrk="0" hangingPunct="1">
        <a:lnSpc>
          <a:spcPct val="90000"/>
        </a:lnSpc>
        <a:spcBef>
          <a:spcPts val="1800"/>
        </a:spcBef>
        <a:spcAft>
          <a:spcPts val="300"/>
        </a:spcAft>
        <a:buClr>
          <a:schemeClr val="accent1"/>
        </a:buClr>
        <a:buSzPct val="100000"/>
        <a:buFont typeface="Tw Cen MT" panose="020B0602020104020603" pitchFamily="34" charset="0"/>
        <a:buChar char=" "/>
        <a:defRPr sz="3300" kern="1200">
          <a:solidFill>
            <a:schemeClr val="tx1"/>
          </a:solidFill>
          <a:latin typeface="+mn-lt"/>
          <a:ea typeface="+mn-ea"/>
          <a:cs typeface="+mn-cs"/>
        </a:defRPr>
      </a:lvl1pPr>
      <a:lvl2pPr marL="39776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700" kern="1200">
          <a:solidFill>
            <a:schemeClr val="tx1"/>
          </a:solidFill>
          <a:latin typeface="+mn-lt"/>
          <a:ea typeface="+mn-ea"/>
          <a:cs typeface="+mn-cs"/>
        </a:defRPr>
      </a:lvl2pPr>
      <a:lvl3pPr marL="67208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3pPr>
      <a:lvl4pPr marL="89154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4pPr>
      <a:lvl5pPr marL="116586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5pPr>
      <a:lvl6pPr marL="137160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6pPr>
      <a:lvl7pPr marL="1591056"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7pPr>
      <a:lvl8pPr marL="1824228"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8pPr>
      <a:lvl9pPr marL="204368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2.xml"/><Relationship Id="rId7" Type="http://schemas.openxmlformats.org/officeDocument/2006/relationships/image" Target="../media/image15.png"/><Relationship Id="rId2" Type="http://schemas.openxmlformats.org/officeDocument/2006/relationships/diagramData" Target="../diagrams/data2.xml"/><Relationship Id="rId1" Type="http://schemas.openxmlformats.org/officeDocument/2006/relationships/slideLayout" Target="../slideLayouts/slideLayout2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hyperlink" Target="http://www.pcsb.org/titleone" TargetMode="External"/><Relationship Id="rId2" Type="http://schemas.openxmlformats.org/officeDocument/2006/relationships/notesSlide" Target="../notesSlides/notesSlide11.xml"/><Relationship Id="rId1" Type="http://schemas.openxmlformats.org/officeDocument/2006/relationships/slideLayout" Target="../slideLayouts/slideLayout25.xml"/><Relationship Id="rId5" Type="http://schemas.openxmlformats.org/officeDocument/2006/relationships/image" Target="../media/image11.pn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hyperlink" Target="http://www.fldoe.org/" TargetMode="Externa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21.sv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edudata.fldoe.org/" TargetMode="External"/><Relationship Id="rId1" Type="http://schemas.openxmlformats.org/officeDocument/2006/relationships/slideLayout" Target="../slideLayouts/slideLayout25.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hyperlink" Target="http://www.pcsb.org/titleone" TargetMode="External"/><Relationship Id="rId2" Type="http://schemas.openxmlformats.org/officeDocument/2006/relationships/notesSlide" Target="../notesSlides/notesSlide15.xml"/><Relationship Id="rId1" Type="http://schemas.openxmlformats.org/officeDocument/2006/relationships/slideLayout" Target="../slideLayouts/slideLayout25.xml"/><Relationship Id="rId6" Type="http://schemas.openxmlformats.org/officeDocument/2006/relationships/image" Target="../media/image11.png"/><Relationship Id="rId5" Type="http://schemas.openxmlformats.org/officeDocument/2006/relationships/image" Target="../media/image24.pn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5.jpeg"/><Relationship Id="rId7" Type="http://schemas.openxmlformats.org/officeDocument/2006/relationships/hyperlink" Target="https://www.pcsb.org/Page/418" TargetMode="External"/><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hyperlink" Target="https://www.pcsb.org/Page/26534" TargetMode="External"/><Relationship Id="rId5" Type="http://schemas.openxmlformats.org/officeDocument/2006/relationships/hyperlink" Target="https://www.pcsb.org/Page/459" TargetMode="External"/><Relationship Id="rId4" Type="http://schemas.openxmlformats.org/officeDocument/2006/relationships/hyperlink" Target="https://www.pcsb.org/Page/32836" TargetMode="External"/><Relationship Id="rId9"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7.png"/><Relationship Id="rId4" Type="http://schemas.openxmlformats.org/officeDocument/2006/relationships/image" Target="../media/image6.jpe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68000">
              <a:schemeClr val="accent1">
                <a:lumMod val="45000"/>
                <a:lumOff val="55000"/>
              </a:schemeClr>
            </a:gs>
            <a:gs pos="78000">
              <a:schemeClr val="accent1">
                <a:lumMod val="45000"/>
                <a:lumOff val="55000"/>
              </a:schemeClr>
            </a:gs>
            <a:gs pos="8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762000" y="7429500"/>
            <a:ext cx="4549294" cy="2297393"/>
          </a:xfrm>
          <a:prstGeom prst="rect">
            <a:avLst/>
          </a:prstGeom>
        </p:spPr>
      </p:pic>
      <p:sp>
        <p:nvSpPr>
          <p:cNvPr id="6" name="TextBox 6"/>
          <p:cNvSpPr txBox="1"/>
          <p:nvPr/>
        </p:nvSpPr>
        <p:spPr>
          <a:xfrm>
            <a:off x="419100" y="1409700"/>
            <a:ext cx="17449800" cy="4485074"/>
          </a:xfrm>
          <a:prstGeom prst="rect">
            <a:avLst/>
          </a:prstGeom>
        </p:spPr>
        <p:txBody>
          <a:bodyPr wrap="square" lIns="0" tIns="0" rIns="0" bIns="0" rtlCol="0" anchor="t">
            <a:spAutoFit/>
          </a:bodyPr>
          <a:lstStyle/>
          <a:p>
            <a:pPr algn="ctr"/>
            <a:r>
              <a:rPr lang="en-US" sz="11100">
                <a:solidFill>
                  <a:srgbClr val="FFFFFF"/>
                </a:solidFill>
                <a:latin typeface="Rage Italic" panose="03070502040507070304" pitchFamily="66" charset="0"/>
              </a:rPr>
              <a:t>Tarpon Springs Middle School</a:t>
            </a:r>
          </a:p>
          <a:p>
            <a:pPr algn="ctr">
              <a:lnSpc>
                <a:spcPts val="5366"/>
              </a:lnSpc>
            </a:pPr>
            <a:endParaRPr lang="en-US" sz="6000">
              <a:solidFill>
                <a:srgbClr val="FFFFFF"/>
              </a:solidFill>
              <a:latin typeface="Oswald"/>
            </a:endParaRPr>
          </a:p>
          <a:p>
            <a:pPr algn="ctr">
              <a:lnSpc>
                <a:spcPts val="5366"/>
              </a:lnSpc>
            </a:pPr>
            <a:r>
              <a:rPr lang="en-US" sz="6000">
                <a:solidFill>
                  <a:srgbClr val="FFFFFF"/>
                </a:solidFill>
                <a:latin typeface="Oswald"/>
              </a:rPr>
              <a:t> Title l Annual Meeting</a:t>
            </a:r>
          </a:p>
          <a:p>
            <a:pPr algn="ctr">
              <a:lnSpc>
                <a:spcPts val="5366"/>
              </a:lnSpc>
            </a:pPr>
            <a:endParaRPr lang="en-US" sz="6000">
              <a:solidFill>
                <a:srgbClr val="FFFFFF"/>
              </a:solidFill>
              <a:latin typeface="Oswald"/>
            </a:endParaRPr>
          </a:p>
          <a:p>
            <a:pPr algn="ctr">
              <a:lnSpc>
                <a:spcPts val="5366"/>
              </a:lnSpc>
            </a:pPr>
            <a:r>
              <a:rPr lang="en-US" sz="6000">
                <a:solidFill>
                  <a:srgbClr val="FFFFFF"/>
                </a:solidFill>
                <a:latin typeface="Oswald"/>
              </a:rPr>
              <a:t>2024-25</a:t>
            </a:r>
          </a:p>
        </p:txBody>
      </p:sp>
      <p:sp>
        <p:nvSpPr>
          <p:cNvPr id="2" name="TextBox 1">
            <a:extLst>
              <a:ext uri="{FF2B5EF4-FFF2-40B4-BE49-F238E27FC236}">
                <a16:creationId xmlns:a16="http://schemas.microsoft.com/office/drawing/2014/main" id="{4ACDFE62-3692-A4C7-BEBB-21CE79BACEED}"/>
              </a:ext>
            </a:extLst>
          </p:cNvPr>
          <p:cNvSpPr txBox="1"/>
          <p:nvPr/>
        </p:nvSpPr>
        <p:spPr>
          <a:xfrm>
            <a:off x="12431486" y="6639203"/>
            <a:ext cx="5410200" cy="3877985"/>
          </a:xfrm>
          <a:prstGeom prst="rect">
            <a:avLst/>
          </a:prstGeom>
          <a:noFill/>
        </p:spPr>
        <p:txBody>
          <a:bodyPr wrap="square" rtlCol="0">
            <a:spAutoFit/>
          </a:bodyPr>
          <a:lstStyle/>
          <a:p>
            <a:endParaRPr lang="en-US"/>
          </a:p>
          <a:p>
            <a:pPr algn="r"/>
            <a:r>
              <a:rPr lang="en-US" sz="4800">
                <a:solidFill>
                  <a:schemeClr val="bg1"/>
                </a:solidFill>
                <a:latin typeface="Rage Italic" panose="03070502040507070304" pitchFamily="66" charset="0"/>
              </a:rPr>
              <a:t>Laura Burge</a:t>
            </a:r>
          </a:p>
          <a:p>
            <a:pPr algn="r"/>
            <a:r>
              <a:rPr lang="en-US" sz="3200">
                <a:solidFill>
                  <a:schemeClr val="bg1"/>
                </a:solidFill>
              </a:rPr>
              <a:t>Title 1 Coordinator</a:t>
            </a:r>
          </a:p>
          <a:p>
            <a:pPr algn="r"/>
            <a:endParaRPr lang="en-US" sz="3200">
              <a:solidFill>
                <a:schemeClr val="bg1"/>
              </a:solidFill>
            </a:endParaRPr>
          </a:p>
          <a:p>
            <a:pPr algn="r"/>
            <a:r>
              <a:rPr lang="en-US" sz="4800">
                <a:solidFill>
                  <a:schemeClr val="bg1"/>
                </a:solidFill>
                <a:latin typeface="Rage Italic" panose="03070502040507070304" pitchFamily="66" charset="0"/>
              </a:rPr>
              <a:t>Amber Schmittdiel</a:t>
            </a:r>
          </a:p>
          <a:p>
            <a:pPr algn="r"/>
            <a:r>
              <a:rPr lang="en-US" sz="3200">
                <a:solidFill>
                  <a:schemeClr val="bg1"/>
                </a:solidFill>
              </a:rPr>
              <a:t>Title 1 Administrator</a:t>
            </a:r>
          </a:p>
          <a:p>
            <a:endParaRPr lang="en-US"/>
          </a:p>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B8781-5249-47EB-9DFA-BFAA607F903A}"/>
              </a:ext>
            </a:extLst>
          </p:cNvPr>
          <p:cNvSpPr>
            <a:spLocks noGrp="1"/>
          </p:cNvSpPr>
          <p:nvPr>
            <p:ph type="title"/>
          </p:nvPr>
        </p:nvSpPr>
        <p:spPr>
          <a:xfrm>
            <a:off x="1524000" y="251112"/>
            <a:ext cx="12925200" cy="1714800"/>
          </a:xfrm>
        </p:spPr>
        <p:txBody>
          <a:bodyPr/>
          <a:lstStyle/>
          <a:p>
            <a:r>
              <a:rPr lang="en-US" altLang="en-US">
                <a:solidFill>
                  <a:schemeClr val="tx1">
                    <a:lumMod val="75000"/>
                  </a:schemeClr>
                </a:solidFill>
              </a:rPr>
              <a:t>Parent’s Right to Know</a:t>
            </a:r>
            <a:endParaRPr lang="en-US">
              <a:solidFill>
                <a:schemeClr val="tx1">
                  <a:lumMod val="75000"/>
                </a:schemeClr>
              </a:solidFill>
            </a:endParaRPr>
          </a:p>
        </p:txBody>
      </p:sp>
      <p:sp>
        <p:nvSpPr>
          <p:cNvPr id="6" name="Rectangle 5">
            <a:extLst>
              <a:ext uri="{FF2B5EF4-FFF2-40B4-BE49-F238E27FC236}">
                <a16:creationId xmlns:a16="http://schemas.microsoft.com/office/drawing/2014/main" id="{792BEB1D-C138-426E-8B68-A5051D5B9655}"/>
              </a:ext>
            </a:extLst>
          </p:cNvPr>
          <p:cNvSpPr/>
          <p:nvPr/>
        </p:nvSpPr>
        <p:spPr>
          <a:xfrm>
            <a:off x="1523999" y="2041024"/>
            <a:ext cx="15868650" cy="1200329"/>
          </a:xfrm>
          <a:prstGeom prst="rect">
            <a:avLst/>
          </a:prstGeom>
        </p:spPr>
        <p:txBody>
          <a:bodyPr wrap="square">
            <a:spAutoFit/>
          </a:bodyPr>
          <a:lstStyle/>
          <a:p>
            <a:r>
              <a:rPr lang="en-US" sz="3600">
                <a:solidFill>
                  <a:prstClr val="black">
                    <a:lumMod val="75000"/>
                  </a:prstClr>
                </a:solidFill>
                <a:latin typeface="Nirmala UI Semilight" panose="020B0402040204020203" pitchFamily="34" charset="0"/>
                <a:ea typeface="Nirmala UI Semilight" panose="020B0402040204020203" pitchFamily="34" charset="0"/>
                <a:cs typeface="Nirmala UI Semilight" panose="020B0402040204020203" pitchFamily="34" charset="0"/>
              </a:rPr>
              <a:t>As a parent of a student attending a Pinellas County School Public School, you have the right to… </a:t>
            </a:r>
            <a:endParaRPr lang="en-US" sz="3600">
              <a:solidFill>
                <a:prstClr val="black">
                  <a:lumMod val="75000"/>
                </a:prstClr>
              </a:solidFill>
              <a:latin typeface="Tw Cen MT" panose="020B0602020104020603"/>
            </a:endParaRPr>
          </a:p>
        </p:txBody>
      </p:sp>
      <p:graphicFrame>
        <p:nvGraphicFramePr>
          <p:cNvPr id="12" name="Text Placeholder 2">
            <a:extLst>
              <a:ext uri="{FF2B5EF4-FFF2-40B4-BE49-F238E27FC236}">
                <a16:creationId xmlns:a16="http://schemas.microsoft.com/office/drawing/2014/main" id="{9E660889-5894-5B32-59F8-8BC26098C234}"/>
              </a:ext>
            </a:extLst>
          </p:cNvPr>
          <p:cNvGraphicFramePr/>
          <p:nvPr>
            <p:extLst>
              <p:ext uri="{D42A27DB-BD31-4B8C-83A1-F6EECF244321}">
                <p14:modId xmlns:p14="http://schemas.microsoft.com/office/powerpoint/2010/main" val="2550875247"/>
              </p:ext>
            </p:extLst>
          </p:nvPr>
        </p:nvGraphicFramePr>
        <p:xfrm>
          <a:off x="3571871" y="3333687"/>
          <a:ext cx="11772902" cy="61795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ar: 5 Points 6">
            <a:extLst>
              <a:ext uri="{FF2B5EF4-FFF2-40B4-BE49-F238E27FC236}">
                <a16:creationId xmlns:a16="http://schemas.microsoft.com/office/drawing/2014/main" id="{041B9675-DF26-990B-EC29-386EF6C84A3C}"/>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5122" name="Picture 2" descr="Check mark vector icon. Checkmark right symbol tick sign. Ok button correct  circle icon. 8134818 Vector Art at Vecteezy">
            <a:extLst>
              <a:ext uri="{FF2B5EF4-FFF2-40B4-BE49-F238E27FC236}">
                <a16:creationId xmlns:a16="http://schemas.microsoft.com/office/drawing/2014/main" id="{C319C010-4650-9435-2011-E576EC43D9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5706" y="3333687"/>
            <a:ext cx="2190752" cy="144623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4FDCE85A-EC72-35B6-6B69-30CD8DC3B678}"/>
              </a:ext>
            </a:extLst>
          </p:cNvPr>
          <p:cNvGrpSpPr/>
          <p:nvPr/>
        </p:nvGrpSpPr>
        <p:grpSpPr>
          <a:xfrm>
            <a:off x="3571870" y="6423447"/>
            <a:ext cx="2354580" cy="1476990"/>
            <a:chOff x="0" y="775183"/>
            <a:chExt cx="1177290" cy="738495"/>
          </a:xfrm>
        </p:grpSpPr>
        <p:sp>
          <p:nvSpPr>
            <p:cNvPr id="5" name="Rectangle 4">
              <a:extLst>
                <a:ext uri="{FF2B5EF4-FFF2-40B4-BE49-F238E27FC236}">
                  <a16:creationId xmlns:a16="http://schemas.microsoft.com/office/drawing/2014/main" id="{D8321944-0876-A9B6-594B-AEDC8A41BD5C}"/>
                </a:ext>
              </a:extLst>
            </p:cNvPr>
            <p:cNvSpPr/>
            <p:nvPr/>
          </p:nvSpPr>
          <p:spPr>
            <a:xfrm>
              <a:off x="0" y="775183"/>
              <a:ext cx="1177290" cy="738495"/>
            </a:xfrm>
            <a:prstGeom prst="rect">
              <a:avLst/>
            </a:prstGeom>
            <a:blipFill rotWithShape="0">
              <a:blip r:embed="rId7">
                <a:extLst>
                  <a:ext uri="{28A0092B-C50C-407E-A947-70E740481C1C}">
                    <a14:useLocalDpi xmlns:a14="http://schemas.microsoft.com/office/drawing/2010/main" val="0"/>
                  </a:ext>
                </a:extLst>
              </a:blip>
              <a:srcRect/>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3600">
                <a:solidFill>
                  <a:prstClr val="black">
                    <a:hueOff val="0"/>
                    <a:satOff val="0"/>
                    <a:lumOff val="0"/>
                    <a:alphaOff val="0"/>
                  </a:prstClr>
                </a:solidFill>
                <a:latin typeface="Tw Cen MT" panose="020B0602020104020603"/>
              </a:endParaRPr>
            </a:p>
          </p:txBody>
        </p:sp>
        <p:sp>
          <p:nvSpPr>
            <p:cNvPr id="8" name="TextBox 7">
              <a:extLst>
                <a:ext uri="{FF2B5EF4-FFF2-40B4-BE49-F238E27FC236}">
                  <a16:creationId xmlns:a16="http://schemas.microsoft.com/office/drawing/2014/main" id="{4A049C3D-2811-1665-B084-FB711BCC3B9B}"/>
                </a:ext>
              </a:extLst>
            </p:cNvPr>
            <p:cNvSpPr txBox="1"/>
            <p:nvPr/>
          </p:nvSpPr>
          <p:spPr>
            <a:xfrm>
              <a:off x="0" y="775183"/>
              <a:ext cx="1177290" cy="7384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596" tIns="145894" rIns="124596" bIns="145894" numCol="1" spcCol="1270" anchor="ctr" anchorCtr="0">
              <a:noAutofit/>
            </a:bodyPr>
            <a:lstStyle/>
            <a:p>
              <a:pPr algn="ctr" defTabSz="1244600">
                <a:lnSpc>
                  <a:spcPct val="90000"/>
                </a:lnSpc>
                <a:spcBef>
                  <a:spcPct val="0"/>
                </a:spcBef>
                <a:spcAft>
                  <a:spcPct val="35000"/>
                </a:spcAft>
              </a:pPr>
              <a:endParaRPr lang="en-US" sz="2800">
                <a:solidFill>
                  <a:prstClr val="black">
                    <a:hueOff val="0"/>
                    <a:satOff val="0"/>
                    <a:lumOff val="0"/>
                    <a:alphaOff val="0"/>
                  </a:prstClr>
                </a:solidFill>
                <a:latin typeface="Tw Cen MT" panose="020B0602020104020603"/>
              </a:endParaRPr>
            </a:p>
          </p:txBody>
        </p:sp>
      </p:grpSp>
      <p:pic>
        <p:nvPicPr>
          <p:cNvPr id="15" name="Picture 2" descr="Check mark vector icon. Checkmark right symbol tick sign. Ok button correct  circle icon. 8134818 Vector Art at Vecteezy">
            <a:extLst>
              <a:ext uri="{FF2B5EF4-FFF2-40B4-BE49-F238E27FC236}">
                <a16:creationId xmlns:a16="http://schemas.microsoft.com/office/drawing/2014/main" id="{94FE8A96-AE4C-36C9-FEBB-F8939B2F66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5706" y="7947638"/>
            <a:ext cx="2190752" cy="14462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8E7B021-506E-CEAF-23B5-4C30F4E710FA}"/>
              </a:ext>
            </a:extLst>
          </p:cNvPr>
          <p:cNvPicPr>
            <a:picLocks noChangeAspect="1"/>
          </p:cNvPicPr>
          <p:nvPr/>
        </p:nvPicPr>
        <p:blipFill>
          <a:blip r:embed="rId8"/>
          <a:stretch>
            <a:fillRect/>
          </a:stretch>
        </p:blipFill>
        <p:spPr>
          <a:xfrm>
            <a:off x="-15922" y="8953501"/>
            <a:ext cx="18288000" cy="1333500"/>
          </a:xfrm>
          <a:prstGeom prst="rect">
            <a:avLst/>
          </a:prstGeom>
        </p:spPr>
      </p:pic>
    </p:spTree>
    <p:extLst>
      <p:ext uri="{BB962C8B-B14F-4D97-AF65-F5344CB8AC3E}">
        <p14:creationId xmlns:p14="http://schemas.microsoft.com/office/powerpoint/2010/main" val="970064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9A4BF7F-0F86-4770-8EC3-BD7132C90940}"/>
              </a:ext>
            </a:extLst>
          </p:cNvPr>
          <p:cNvSpPr>
            <a:spLocks noGrp="1"/>
          </p:cNvSpPr>
          <p:nvPr>
            <p:ph type="title"/>
          </p:nvPr>
        </p:nvSpPr>
        <p:spPr>
          <a:xfrm>
            <a:off x="1501716" y="391887"/>
            <a:ext cx="14580108" cy="1830798"/>
          </a:xfrm>
        </p:spPr>
        <p:txBody>
          <a:bodyPr spcFirstLastPara="1" vert="horz" wrap="square" lIns="182880" tIns="91440" rIns="182880" bIns="91440" rtlCol="0" anchor="ctr" anchorCtr="0">
            <a:normAutofit/>
          </a:bodyPr>
          <a:lstStyle/>
          <a:p>
            <a:pPr defTabSz="1828800">
              <a:spcBef>
                <a:spcPct val="0"/>
              </a:spcBef>
            </a:pPr>
            <a:r>
              <a:rPr lang="en-US" altLang="en-US" sz="7800" spc="200"/>
              <a:t>Working Together for Student Success</a:t>
            </a:r>
            <a:endParaRPr lang="en-US" sz="7800" spc="200"/>
          </a:p>
        </p:txBody>
      </p:sp>
      <p:sp>
        <p:nvSpPr>
          <p:cNvPr id="15" name="Star: 5 Points 14">
            <a:extLst>
              <a:ext uri="{FF2B5EF4-FFF2-40B4-BE49-F238E27FC236}">
                <a16:creationId xmlns:a16="http://schemas.microsoft.com/office/drawing/2014/main" id="{6136C996-F299-8CCA-6EE2-BD8E0CB58A08}"/>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graphicFrame>
        <p:nvGraphicFramePr>
          <p:cNvPr id="17" name="TextBox 11">
            <a:extLst>
              <a:ext uri="{FF2B5EF4-FFF2-40B4-BE49-F238E27FC236}">
                <a16:creationId xmlns:a16="http://schemas.microsoft.com/office/drawing/2014/main" id="{E7F558DE-6E0E-F5BA-B5BB-B61FCC0F5D02}"/>
              </a:ext>
            </a:extLst>
          </p:cNvPr>
          <p:cNvGraphicFramePr/>
          <p:nvPr/>
        </p:nvGraphicFramePr>
        <p:xfrm>
          <a:off x="1501431" y="1695450"/>
          <a:ext cx="14580394" cy="5010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C9D3F005-9735-DA3E-AA3E-452F5F28F4E3}"/>
              </a:ext>
            </a:extLst>
          </p:cNvPr>
          <p:cNvSpPr txBox="1"/>
          <p:nvPr/>
        </p:nvSpPr>
        <p:spPr>
          <a:xfrm>
            <a:off x="1501431" y="6953251"/>
            <a:ext cx="14386270" cy="646331"/>
          </a:xfrm>
          <a:prstGeom prst="rect">
            <a:avLst/>
          </a:prstGeom>
          <a:noFill/>
        </p:spPr>
        <p:txBody>
          <a:bodyPr wrap="square" rtlCol="0">
            <a:spAutoFit/>
          </a:bodyPr>
          <a:lstStyle/>
          <a:p>
            <a:pPr algn="ctr"/>
            <a:r>
              <a:rPr lang="en-US" sz="3600">
                <a:solidFill>
                  <a:prstClr val="black"/>
                </a:solidFill>
                <a:highlight>
                  <a:srgbClr val="00FFFF"/>
                </a:highlight>
                <a:latin typeface="Tw Cen MT" panose="020B0602020104020603"/>
              </a:rPr>
              <a:t>Title l is now included as a part of the School Improvement Plan</a:t>
            </a:r>
          </a:p>
        </p:txBody>
      </p:sp>
      <p:pic>
        <p:nvPicPr>
          <p:cNvPr id="4" name="Picture 3">
            <a:extLst>
              <a:ext uri="{FF2B5EF4-FFF2-40B4-BE49-F238E27FC236}">
                <a16:creationId xmlns:a16="http://schemas.microsoft.com/office/drawing/2014/main" id="{3AB87326-E3A9-52FE-ACFB-816D7E5DF84D}"/>
              </a:ext>
            </a:extLst>
          </p:cNvPr>
          <p:cNvPicPr>
            <a:picLocks noChangeAspect="1"/>
          </p:cNvPicPr>
          <p:nvPr/>
        </p:nvPicPr>
        <p:blipFill>
          <a:blip r:embed="rId8"/>
          <a:stretch>
            <a:fillRect/>
          </a:stretch>
        </p:blipFill>
        <p:spPr>
          <a:xfrm>
            <a:off x="0" y="8801101"/>
            <a:ext cx="18288000" cy="1485900"/>
          </a:xfrm>
          <a:prstGeom prst="rect">
            <a:avLst/>
          </a:prstGeom>
        </p:spPr>
      </p:pic>
    </p:spTree>
    <p:extLst>
      <p:ext uri="{BB962C8B-B14F-4D97-AF65-F5344CB8AC3E}">
        <p14:creationId xmlns:p14="http://schemas.microsoft.com/office/powerpoint/2010/main" val="3486681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D76F2-EF88-4AAD-A93B-45457B89C67E}"/>
              </a:ext>
            </a:extLst>
          </p:cNvPr>
          <p:cNvSpPr>
            <a:spLocks noGrp="1"/>
          </p:cNvSpPr>
          <p:nvPr>
            <p:ph type="title"/>
          </p:nvPr>
        </p:nvSpPr>
        <p:spPr>
          <a:xfrm>
            <a:off x="2015267" y="526590"/>
            <a:ext cx="13355782" cy="1714800"/>
          </a:xfrm>
        </p:spPr>
        <p:txBody>
          <a:bodyPr/>
          <a:lstStyle/>
          <a:p>
            <a:r>
              <a:rPr lang="en-US">
                <a:solidFill>
                  <a:schemeClr val="tx1"/>
                </a:solidFill>
              </a:rPr>
              <a:t>Parent-School-Student Compact</a:t>
            </a:r>
          </a:p>
        </p:txBody>
      </p:sp>
      <p:sp>
        <p:nvSpPr>
          <p:cNvPr id="3" name="Text Placeholder 2">
            <a:extLst>
              <a:ext uri="{FF2B5EF4-FFF2-40B4-BE49-F238E27FC236}">
                <a16:creationId xmlns:a16="http://schemas.microsoft.com/office/drawing/2014/main" id="{A462ECDD-C4E5-495D-85CD-26969A56340E}"/>
              </a:ext>
            </a:extLst>
          </p:cNvPr>
          <p:cNvSpPr>
            <a:spLocks noGrp="1"/>
          </p:cNvSpPr>
          <p:nvPr>
            <p:ph type="body" idx="1"/>
          </p:nvPr>
        </p:nvSpPr>
        <p:spPr>
          <a:xfrm>
            <a:off x="2239114" y="2431868"/>
            <a:ext cx="6273600" cy="5281464"/>
          </a:xfrm>
        </p:spPr>
        <p:txBody>
          <a:bodyPr/>
          <a:lstStyle/>
          <a:p>
            <a:r>
              <a:rPr lang="en-US" sz="280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a:t>
            </a:r>
            <a:r>
              <a:rPr lang="en-US" sz="2800" b="1">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purpose</a:t>
            </a:r>
            <a:r>
              <a:rPr lang="en-US" sz="280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of the compact is to foster student achievement. By signing the Parent-School-Student Compact, (Insert name of school here), teachers, staff, parents and students agree to work together to share the responsibility of helping </a:t>
            </a:r>
            <a:r>
              <a:rPr lang="en-US" sz="2800" b="1">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students meet or exceed state, district and school academic goals. </a:t>
            </a:r>
          </a:p>
          <a:p>
            <a:endParaRPr lang="en-US"/>
          </a:p>
        </p:txBody>
      </p:sp>
      <p:sp>
        <p:nvSpPr>
          <p:cNvPr id="4" name="Text Placeholder 3">
            <a:extLst>
              <a:ext uri="{FF2B5EF4-FFF2-40B4-BE49-F238E27FC236}">
                <a16:creationId xmlns:a16="http://schemas.microsoft.com/office/drawing/2014/main" id="{B0404605-EAC2-49DF-AEAF-09BA7E962D18}"/>
              </a:ext>
            </a:extLst>
          </p:cNvPr>
          <p:cNvSpPr>
            <a:spLocks noGrp="1"/>
          </p:cNvSpPr>
          <p:nvPr>
            <p:ph type="body" idx="2"/>
          </p:nvPr>
        </p:nvSpPr>
        <p:spPr>
          <a:xfrm>
            <a:off x="8693156" y="2431868"/>
            <a:ext cx="6273600" cy="4671060"/>
          </a:xfrm>
        </p:spPr>
        <p:txBody>
          <a:bodyPr/>
          <a:lstStyle/>
          <a:p>
            <a:r>
              <a:rPr lang="en-US" sz="280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Parent-School-Student Compact is updated every year to include parent, student, teacher, and staff input. Parent, student, teacher and staff comments are welcome at any time during the year.</a:t>
            </a:r>
          </a:p>
          <a:p>
            <a:endParaRPr lang="en-US"/>
          </a:p>
        </p:txBody>
      </p:sp>
      <p:sp>
        <p:nvSpPr>
          <p:cNvPr id="11" name="TextBox 10">
            <a:extLst>
              <a:ext uri="{FF2B5EF4-FFF2-40B4-BE49-F238E27FC236}">
                <a16:creationId xmlns:a16="http://schemas.microsoft.com/office/drawing/2014/main" id="{6C4D5C6B-BE56-48D5-AE56-3A31682F7E51}"/>
              </a:ext>
            </a:extLst>
          </p:cNvPr>
          <p:cNvSpPr txBox="1"/>
          <p:nvPr/>
        </p:nvSpPr>
        <p:spPr>
          <a:xfrm>
            <a:off x="12192000" y="5394768"/>
            <a:ext cx="6719454" cy="3416320"/>
          </a:xfrm>
          <a:prstGeom prst="rect">
            <a:avLst/>
          </a:prstGeom>
          <a:noFill/>
        </p:spPr>
        <p:txBody>
          <a:bodyPr wrap="square" rtlCol="0">
            <a:spAutoFit/>
          </a:bodyPr>
          <a:lstStyle/>
          <a:p>
            <a:r>
              <a:rPr lang="en-US" sz="3600">
                <a:solidFill>
                  <a:srgbClr val="0070C0"/>
                </a:solidFill>
                <a:latin typeface="Nirmala UI Semilight" panose="020B0402040204020203" pitchFamily="34" charset="0"/>
                <a:ea typeface="Nirmala UI Semilight" panose="020B0402040204020203" pitchFamily="34" charset="0"/>
                <a:cs typeface="Nirmala UI Semilight" panose="020B0402040204020203" pitchFamily="34" charset="0"/>
              </a:rPr>
              <a:t>Please review and sign your child’s Compact.</a:t>
            </a:r>
          </a:p>
          <a:p>
            <a:endParaRPr lang="en-US" sz="3600">
              <a:solidFill>
                <a:prstClr val="black"/>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3600">
                <a:solidFill>
                  <a:srgbClr val="0070C0"/>
                </a:solidFill>
                <a:highlight>
                  <a:srgbClr val="FFFF00"/>
                </a:highlight>
                <a:latin typeface="Nirmala UI Semilight" panose="020B0402040204020203" pitchFamily="34" charset="0"/>
                <a:ea typeface="Nirmala UI Semilight" panose="020B0402040204020203" pitchFamily="34" charset="0"/>
                <a:cs typeface="Nirmala UI Semilight" panose="020B0402040204020203" pitchFamily="34" charset="0"/>
              </a:rPr>
              <a:t>Our goal is to receive 100% signed compacts!</a:t>
            </a:r>
          </a:p>
          <a:p>
            <a:endParaRPr lang="en-US" sz="3600">
              <a:solidFill>
                <a:prstClr val="black"/>
              </a:solidFill>
              <a:latin typeface="Tw Cen MT" panose="020B0602020104020603"/>
            </a:endParaRPr>
          </a:p>
        </p:txBody>
      </p:sp>
      <p:sp>
        <p:nvSpPr>
          <p:cNvPr id="9" name="Star: 5 Points 8">
            <a:extLst>
              <a:ext uri="{FF2B5EF4-FFF2-40B4-BE49-F238E27FC236}">
                <a16:creationId xmlns:a16="http://schemas.microsoft.com/office/drawing/2014/main" id="{818A4003-A7D0-2F5B-7217-BC306D81DF11}"/>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6146" name="Picture 2" descr="What is Goal-Setting Theory?">
            <a:extLst>
              <a:ext uri="{FF2B5EF4-FFF2-40B4-BE49-F238E27FC236}">
                <a16:creationId xmlns:a16="http://schemas.microsoft.com/office/drawing/2014/main" id="{3CFC23BE-4804-9B91-BBFF-A35400F523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394768"/>
            <a:ext cx="2988972" cy="30023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9A4322E-04C3-3B68-877C-DF5D92DAD4D8}"/>
              </a:ext>
            </a:extLst>
          </p:cNvPr>
          <p:cNvPicPr>
            <a:picLocks noChangeAspect="1"/>
          </p:cNvPicPr>
          <p:nvPr/>
        </p:nvPicPr>
        <p:blipFill>
          <a:blip r:embed="rId4"/>
          <a:stretch>
            <a:fillRect/>
          </a:stretch>
        </p:blipFill>
        <p:spPr>
          <a:xfrm>
            <a:off x="0" y="8811088"/>
            <a:ext cx="18288000" cy="1475913"/>
          </a:xfrm>
          <a:prstGeom prst="rect">
            <a:avLst/>
          </a:prstGeom>
        </p:spPr>
      </p:pic>
    </p:spTree>
    <p:extLst>
      <p:ext uri="{BB962C8B-B14F-4D97-AF65-F5344CB8AC3E}">
        <p14:creationId xmlns:p14="http://schemas.microsoft.com/office/powerpoint/2010/main" val="2309680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FB93B-7E87-4006-A63C-A5AF3536A0F1}"/>
              </a:ext>
            </a:extLst>
          </p:cNvPr>
          <p:cNvSpPr>
            <a:spLocks noGrp="1"/>
          </p:cNvSpPr>
          <p:nvPr>
            <p:ph type="title"/>
          </p:nvPr>
        </p:nvSpPr>
        <p:spPr/>
        <p:txBody>
          <a:bodyPr/>
          <a:lstStyle/>
          <a:p>
            <a:r>
              <a:rPr lang="en-US">
                <a:solidFill>
                  <a:schemeClr val="tx1"/>
                </a:solidFill>
              </a:rPr>
              <a:t>Sample School Compact</a:t>
            </a:r>
          </a:p>
        </p:txBody>
      </p:sp>
      <p:sp>
        <p:nvSpPr>
          <p:cNvPr id="3" name="Text Placeholder 2">
            <a:extLst>
              <a:ext uri="{FF2B5EF4-FFF2-40B4-BE49-F238E27FC236}">
                <a16:creationId xmlns:a16="http://schemas.microsoft.com/office/drawing/2014/main" id="{B3E36FD7-C49C-447B-8C75-7FF5CE1CE26C}"/>
              </a:ext>
            </a:extLst>
          </p:cNvPr>
          <p:cNvSpPr>
            <a:spLocks noGrp="1"/>
          </p:cNvSpPr>
          <p:nvPr>
            <p:ph type="body" idx="1"/>
          </p:nvPr>
        </p:nvSpPr>
        <p:spPr>
          <a:xfrm>
            <a:off x="1787400" y="2747176"/>
            <a:ext cx="12925200" cy="3584352"/>
          </a:xfrm>
        </p:spPr>
        <p:txBody>
          <a:bodyPr/>
          <a:lstStyle/>
          <a:p>
            <a:r>
              <a:rPr lang="en-US">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Insert school compact</a:t>
            </a:r>
            <a:endParaRPr lang="en-US"/>
          </a:p>
        </p:txBody>
      </p:sp>
      <p:sp>
        <p:nvSpPr>
          <p:cNvPr id="5" name="Star: 5 Points 4">
            <a:extLst>
              <a:ext uri="{FF2B5EF4-FFF2-40B4-BE49-F238E27FC236}">
                <a16:creationId xmlns:a16="http://schemas.microsoft.com/office/drawing/2014/main" id="{DC2CA0E8-772B-4F1E-A9E1-B4877FB8CC11}"/>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6" name="Picture 5">
            <a:extLst>
              <a:ext uri="{FF2B5EF4-FFF2-40B4-BE49-F238E27FC236}">
                <a16:creationId xmlns:a16="http://schemas.microsoft.com/office/drawing/2014/main" id="{E2E2B5C3-3148-4355-55E6-60BBD4B7C7CA}"/>
              </a:ext>
            </a:extLst>
          </p:cNvPr>
          <p:cNvPicPr>
            <a:picLocks noChangeAspect="1"/>
          </p:cNvPicPr>
          <p:nvPr/>
        </p:nvPicPr>
        <p:blipFill>
          <a:blip r:embed="rId3"/>
          <a:stretch>
            <a:fillRect/>
          </a:stretch>
        </p:blipFill>
        <p:spPr>
          <a:xfrm>
            <a:off x="0" y="8801100"/>
            <a:ext cx="18288000" cy="1485901"/>
          </a:xfrm>
          <a:prstGeom prst="rect">
            <a:avLst/>
          </a:prstGeom>
        </p:spPr>
      </p:pic>
    </p:spTree>
    <p:extLst>
      <p:ext uri="{BB962C8B-B14F-4D97-AF65-F5344CB8AC3E}">
        <p14:creationId xmlns:p14="http://schemas.microsoft.com/office/powerpoint/2010/main" val="3707896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3D142-AA80-401D-AAB2-BB2AAFFD43DD}"/>
              </a:ext>
            </a:extLst>
          </p:cNvPr>
          <p:cNvSpPr>
            <a:spLocks noGrp="1"/>
          </p:cNvSpPr>
          <p:nvPr>
            <p:ph type="title"/>
          </p:nvPr>
        </p:nvSpPr>
        <p:spPr/>
        <p:txBody>
          <a:bodyPr/>
          <a:lstStyle/>
          <a:p>
            <a:r>
              <a:rPr lang="en-US" altLang="en-US">
                <a:solidFill>
                  <a:schemeClr val="tx1">
                    <a:lumMod val="75000"/>
                  </a:schemeClr>
                </a:solidFill>
              </a:rPr>
              <a:t>Parent and Family Engagement Plan (PFEP)</a:t>
            </a:r>
            <a:endParaRPr lang="en-US"/>
          </a:p>
        </p:txBody>
      </p:sp>
      <p:sp>
        <p:nvSpPr>
          <p:cNvPr id="3" name="Text Placeholder 2">
            <a:extLst>
              <a:ext uri="{FF2B5EF4-FFF2-40B4-BE49-F238E27FC236}">
                <a16:creationId xmlns:a16="http://schemas.microsoft.com/office/drawing/2014/main" id="{D874B75A-1467-41AB-915C-C157FA8F86B0}"/>
              </a:ext>
            </a:extLst>
          </p:cNvPr>
          <p:cNvSpPr>
            <a:spLocks noGrp="1"/>
          </p:cNvSpPr>
          <p:nvPr>
            <p:ph type="body" idx="1"/>
          </p:nvPr>
        </p:nvSpPr>
        <p:spPr/>
        <p:txBody>
          <a:bodyPr/>
          <a:lstStyle/>
          <a:p>
            <a:pPr marL="0" indent="0">
              <a:buNone/>
            </a:pPr>
            <a:r>
              <a:rPr lang="en-US">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PFEP Sections include information about the following: </a:t>
            </a:r>
          </a:p>
          <a:p>
            <a:pPr lvl="0"/>
            <a:endParaRPr lang="en-US">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1200150" lvl="1" indent="-514350">
              <a:buFont typeface="Arial" panose="020B0604020202020204" pitchFamily="34" charset="0"/>
              <a:buChar char="•"/>
            </a:pPr>
            <a:r>
              <a:rPr lang="en-US" sz="360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Parent trainings to increase student achievement</a:t>
            </a:r>
          </a:p>
          <a:p>
            <a:pPr marL="1200150" lvl="1" indent="-514350">
              <a:buFont typeface="Arial" panose="020B0604020202020204" pitchFamily="34" charset="0"/>
              <a:buChar char="•"/>
            </a:pPr>
            <a:r>
              <a:rPr lang="en-US" sz="360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Staff trainings for engaging parents</a:t>
            </a:r>
          </a:p>
          <a:p>
            <a:pPr marL="1200150" lvl="1" indent="-514350">
              <a:buFont typeface="Arial" panose="020B0604020202020204" pitchFamily="34" charset="0"/>
              <a:buChar char="•"/>
            </a:pPr>
            <a:r>
              <a:rPr lang="en-US" sz="360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Communication methods between home and school</a:t>
            </a:r>
          </a:p>
          <a:p>
            <a:pPr marL="1200150" lvl="1" indent="-514350">
              <a:buFont typeface="Arial" panose="020B0604020202020204" pitchFamily="34" charset="0"/>
              <a:buChar char="•"/>
            </a:pPr>
            <a:r>
              <a:rPr lang="en-US" sz="360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Flexible meeting times</a:t>
            </a:r>
          </a:p>
          <a:p>
            <a:pPr marL="1200150" lvl="1" indent="-514350">
              <a:buFont typeface="Arial" panose="020B0604020202020204" pitchFamily="34" charset="0"/>
              <a:buChar char="•"/>
            </a:pPr>
            <a:r>
              <a:rPr lang="en-US" sz="360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Accessibility for parents</a:t>
            </a:r>
          </a:p>
          <a:p>
            <a:pPr marL="1200150" lvl="1" indent="-514350">
              <a:buFont typeface="Arial" panose="020B0604020202020204" pitchFamily="34" charset="0"/>
              <a:buChar char="•"/>
            </a:pPr>
            <a:r>
              <a:rPr lang="en-US" sz="360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Coordinating with other Federal Programs</a:t>
            </a:r>
          </a:p>
          <a:p>
            <a:pPr marL="685800" lvl="1" indent="0">
              <a:buNone/>
            </a:pPr>
            <a:endParaRPr lang="en-US" sz="360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685800" lvl="1" indent="0">
              <a:buNone/>
            </a:pPr>
            <a:r>
              <a:rPr lang="en-US" sz="360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To access the full LEA PFEP, please visit</a:t>
            </a:r>
          </a:p>
          <a:p>
            <a:pPr marL="685800" lvl="1" indent="0">
              <a:buNone/>
            </a:pPr>
            <a:r>
              <a:rPr lang="en-US" sz="360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hlinkClick r:id="rId3"/>
              </a:rPr>
              <a:t>www.pcsb.org/titleone</a:t>
            </a:r>
            <a:r>
              <a:rPr lang="en-US" sz="360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a:t>
            </a:r>
          </a:p>
          <a:p>
            <a:endParaRPr lang="en-US"/>
          </a:p>
        </p:txBody>
      </p:sp>
      <p:sp>
        <p:nvSpPr>
          <p:cNvPr id="6" name="Star: 5 Points 5">
            <a:extLst>
              <a:ext uri="{FF2B5EF4-FFF2-40B4-BE49-F238E27FC236}">
                <a16:creationId xmlns:a16="http://schemas.microsoft.com/office/drawing/2014/main" id="{2133D7E7-121A-F720-4618-E3AAB557D623}"/>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5122" name="Picture 2" descr="Title I / Parent and Family Engagement">
            <a:extLst>
              <a:ext uri="{FF2B5EF4-FFF2-40B4-BE49-F238E27FC236}">
                <a16:creationId xmlns:a16="http://schemas.microsoft.com/office/drawing/2014/main" id="{D81BF3A0-01F3-779E-938F-E1ADA22420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01600" y="5600700"/>
            <a:ext cx="5306786" cy="2971800"/>
          </a:xfrm>
          <a:prstGeom prst="rect">
            <a:avLst/>
          </a:prstGeom>
          <a:noFill/>
          <a:effectLst>
            <a:glow rad="228600">
              <a:schemeClr val="accent2">
                <a:satMod val="175000"/>
                <a:alpha val="40000"/>
              </a:schemeClr>
            </a:glow>
            <a:innerShdw blurRad="63500" dist="50800" dir="189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5DFFFB0-33A8-FBC4-EFAB-0DC01B9AA162}"/>
              </a:ext>
            </a:extLst>
          </p:cNvPr>
          <p:cNvPicPr>
            <a:picLocks noChangeAspect="1"/>
          </p:cNvPicPr>
          <p:nvPr/>
        </p:nvPicPr>
        <p:blipFill>
          <a:blip r:embed="rId5"/>
          <a:stretch>
            <a:fillRect/>
          </a:stretch>
        </p:blipFill>
        <p:spPr>
          <a:xfrm>
            <a:off x="0" y="8724900"/>
            <a:ext cx="18288000" cy="1562101"/>
          </a:xfrm>
          <a:prstGeom prst="rect">
            <a:avLst/>
          </a:prstGeom>
        </p:spPr>
      </p:pic>
    </p:spTree>
    <p:extLst>
      <p:ext uri="{BB962C8B-B14F-4D97-AF65-F5344CB8AC3E}">
        <p14:creationId xmlns:p14="http://schemas.microsoft.com/office/powerpoint/2010/main" val="2073899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http://www.fldoe.org/core/fileparse.php/18736/urlt/Standards.jpg">
            <a:extLst>
              <a:ext uri="{FF2B5EF4-FFF2-40B4-BE49-F238E27FC236}">
                <a16:creationId xmlns:a16="http://schemas.microsoft.com/office/drawing/2014/main" id="{EB55C467-0B4F-4941-B015-1327F711957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
          <a:stretch/>
        </p:blipFill>
        <p:spPr bwMode="auto">
          <a:xfrm>
            <a:off x="726953" y="726949"/>
            <a:ext cx="4872782" cy="5267922"/>
          </a:xfrm>
          <a:prstGeom prst="rect">
            <a:avLst/>
          </a:prstGeom>
          <a:noFill/>
          <a:extLst>
            <a:ext uri="{909E8E84-426E-40DD-AFC4-6F175D3DCCD1}">
              <a14:hiddenFill xmlns:a14="http://schemas.microsoft.com/office/drawing/2010/main">
                <a:solidFill>
                  <a:srgbClr val="FFFFFF"/>
                </a:solidFill>
              </a14:hiddenFill>
            </a:ext>
          </a:extLst>
        </p:spPr>
      </p:pic>
      <p:sp>
        <p:nvSpPr>
          <p:cNvPr id="2055" name="Rectangle 2054">
            <a:extLst>
              <a:ext uri="{FF2B5EF4-FFF2-40B4-BE49-F238E27FC236}">
                <a16:creationId xmlns:a16="http://schemas.microsoft.com/office/drawing/2014/main" id="{50F78CF7-743D-4F97-AEAF-6D872AEF4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46616" y="726949"/>
            <a:ext cx="1624040" cy="5267922"/>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latin typeface="Tw Cen MT" panose="020B0602020104020603"/>
            </a:endParaRPr>
          </a:p>
        </p:txBody>
      </p:sp>
      <p:cxnSp>
        <p:nvCxnSpPr>
          <p:cNvPr id="2057" name="Straight Connector 2056">
            <a:extLst>
              <a:ext uri="{FF2B5EF4-FFF2-40B4-BE49-F238E27FC236}">
                <a16:creationId xmlns:a16="http://schemas.microsoft.com/office/drawing/2014/main" id="{A7DCBFCC-8C5F-4A93-997F-0A2BB3F0DF7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5344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2" descr="FL DOE Logo">
            <a:extLst>
              <a:ext uri="{FF2B5EF4-FFF2-40B4-BE49-F238E27FC236}">
                <a16:creationId xmlns:a16="http://schemas.microsoft.com/office/drawing/2014/main" id="{F045ADA3-9DAE-9239-8A83-61A638FBF5F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
          <a:stretch/>
        </p:blipFill>
        <p:spPr bwMode="auto">
          <a:xfrm>
            <a:off x="726948" y="6225894"/>
            <a:ext cx="6743704" cy="334771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384B2D77-0464-47DB-A083-589E192D2BEB}"/>
              </a:ext>
            </a:extLst>
          </p:cNvPr>
          <p:cNvSpPr>
            <a:spLocks noGrp="1"/>
          </p:cNvSpPr>
          <p:nvPr>
            <p:ph idx="1"/>
          </p:nvPr>
        </p:nvSpPr>
        <p:spPr>
          <a:xfrm>
            <a:off x="8927592" y="3429000"/>
            <a:ext cx="8611108" cy="6035040"/>
          </a:xfrm>
        </p:spPr>
        <p:txBody>
          <a:bodyPr>
            <a:normAutofit/>
          </a:bodyPr>
          <a:lstStyle/>
          <a:p>
            <a:pPr marL="0" indent="0">
              <a:buNone/>
            </a:pPr>
            <a:endParaRPr lang="en-US">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altLang="en-US">
                <a:latin typeface="Nirmala UI Semilight" panose="020B0402040204020203" pitchFamily="34" charset="0"/>
                <a:ea typeface="Nirmala UI Semilight" panose="020B0402040204020203" pitchFamily="34" charset="0"/>
                <a:cs typeface="Nirmala UI Semilight" panose="020B0402040204020203" pitchFamily="34" charset="0"/>
              </a:rPr>
              <a:t>Florida Benchmark For Excellent Student Thinking Standards (B.E.S.T)</a:t>
            </a:r>
            <a:r>
              <a:rPr lang="en-US">
                <a:latin typeface="Nirmala UI Semilight" panose="020B0402040204020203" pitchFamily="34" charset="0"/>
                <a:ea typeface="Nirmala UI Semilight" panose="020B0402040204020203" pitchFamily="34" charset="0"/>
                <a:cs typeface="Nirmala UI Semilight" panose="020B0402040204020203" pitchFamily="34" charset="0"/>
              </a:rPr>
              <a:t>. You may read more information by visiting, </a:t>
            </a:r>
            <a:r>
              <a:rPr lang="en-US">
                <a:latin typeface="Nirmala UI Semilight" panose="020B0402040204020203" pitchFamily="34" charset="0"/>
                <a:ea typeface="Nirmala UI Semilight" panose="020B0402040204020203" pitchFamily="34" charset="0"/>
                <a:cs typeface="Nirmala UI Semilight" panose="020B0402040204020203" pitchFamily="34" charset="0"/>
                <a:hlinkClick r:id="rId5"/>
              </a:rPr>
              <a:t>www.fldoe.org</a:t>
            </a:r>
            <a:r>
              <a:rPr lang="en-US">
                <a:latin typeface="Nirmala UI Semilight" panose="020B0402040204020203" pitchFamily="34" charset="0"/>
                <a:ea typeface="Nirmala UI Semilight" panose="020B0402040204020203" pitchFamily="34" charset="0"/>
                <a:cs typeface="Nirmala UI Semilight" panose="020B0402040204020203" pitchFamily="34" charset="0"/>
              </a:rPr>
              <a:t>.  </a:t>
            </a:r>
            <a:endParaRPr lang="en-US"/>
          </a:p>
          <a:p>
            <a:endParaRPr lang="en-US"/>
          </a:p>
        </p:txBody>
      </p:sp>
      <p:sp>
        <p:nvSpPr>
          <p:cNvPr id="5" name="Star: 5 Points 4">
            <a:extLst>
              <a:ext uri="{FF2B5EF4-FFF2-40B4-BE49-F238E27FC236}">
                <a16:creationId xmlns:a16="http://schemas.microsoft.com/office/drawing/2014/main" id="{F29537B2-82F7-ED77-05DA-28F6A0797E25}"/>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sp>
        <p:nvSpPr>
          <p:cNvPr id="3" name="Footer Placeholder 2">
            <a:extLst>
              <a:ext uri="{FF2B5EF4-FFF2-40B4-BE49-F238E27FC236}">
                <a16:creationId xmlns:a16="http://schemas.microsoft.com/office/drawing/2014/main" id="{A1067A76-3FEA-5D76-DBE2-432B00428402}"/>
              </a:ext>
            </a:extLst>
          </p:cNvPr>
          <p:cNvSpPr>
            <a:spLocks noGrp="1"/>
          </p:cNvSpPr>
          <p:nvPr>
            <p:ph type="ftr" sz="quarter" idx="11"/>
          </p:nvPr>
        </p:nvSpPr>
        <p:spPr/>
        <p:txBody>
          <a:bodyPr/>
          <a:lstStyle/>
          <a:p>
            <a:endParaRPr lang="en-US">
              <a:solidFill>
                <a:prstClr val="black">
                  <a:lumMod val="95000"/>
                  <a:lumOff val="5000"/>
                </a:prstClr>
              </a:solidFill>
              <a:latin typeface="Tw Cen MT Condensed" panose="020B0606020104020203"/>
            </a:endParaRPr>
          </a:p>
        </p:txBody>
      </p:sp>
    </p:spTree>
    <p:extLst>
      <p:ext uri="{BB962C8B-B14F-4D97-AF65-F5344CB8AC3E}">
        <p14:creationId xmlns:p14="http://schemas.microsoft.com/office/powerpoint/2010/main" val="1436533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B8B949-4606-4387-A088-DC4201E9B5AA}"/>
              </a:ext>
            </a:extLst>
          </p:cNvPr>
          <p:cNvSpPr>
            <a:spLocks noGrp="1"/>
          </p:cNvSpPr>
          <p:nvPr>
            <p:ph type="title"/>
          </p:nvPr>
        </p:nvSpPr>
        <p:spPr>
          <a:xfrm>
            <a:off x="1536192" y="877824"/>
            <a:ext cx="14580108" cy="2249424"/>
          </a:xfrm>
        </p:spPr>
        <p:txBody>
          <a:bodyPr>
            <a:normAutofit/>
          </a:bodyPr>
          <a:lstStyle/>
          <a:p>
            <a:r>
              <a:rPr lang="en-US"/>
              <a:t>School’s Curriculum</a:t>
            </a:r>
          </a:p>
        </p:txBody>
      </p:sp>
      <p:pic>
        <p:nvPicPr>
          <p:cNvPr id="5" name="Graphic 4" descr="Books">
            <a:extLst>
              <a:ext uri="{FF2B5EF4-FFF2-40B4-BE49-F238E27FC236}">
                <a16:creationId xmlns:a16="http://schemas.microsoft.com/office/drawing/2014/main" id="{A7283576-5785-4367-A7F5-93BF063F22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61256" y="3579076"/>
            <a:ext cx="5173276" cy="5173276"/>
          </a:xfrm>
          <a:prstGeom prst="rect">
            <a:avLst/>
          </a:prstGeom>
        </p:spPr>
      </p:pic>
      <p:sp>
        <p:nvSpPr>
          <p:cNvPr id="2" name="Content Placeholder 1">
            <a:extLst>
              <a:ext uri="{FF2B5EF4-FFF2-40B4-BE49-F238E27FC236}">
                <a16:creationId xmlns:a16="http://schemas.microsoft.com/office/drawing/2014/main" id="{7663A2DF-49EA-4CB7-BD3E-065808202497}"/>
              </a:ext>
            </a:extLst>
          </p:cNvPr>
          <p:cNvSpPr>
            <a:spLocks noGrp="1"/>
          </p:cNvSpPr>
          <p:nvPr>
            <p:ph idx="1"/>
          </p:nvPr>
        </p:nvSpPr>
        <p:spPr>
          <a:xfrm>
            <a:off x="7760672" y="2726675"/>
            <a:ext cx="8520882" cy="6035040"/>
          </a:xfrm>
        </p:spPr>
        <p:txBody>
          <a:bodyPr vert="horz" lIns="45720" tIns="45720" rIns="45720" bIns="45720" rtlCol="0" anchor="t">
            <a:normAutofit fontScale="92500" lnSpcReduction="10000"/>
          </a:bodyPr>
          <a:lstStyle/>
          <a:p>
            <a:pPr marL="0" indent="0">
              <a:buNone/>
            </a:pPr>
            <a:r>
              <a:rPr lang="en-US" altLang="en-US" sz="3400" b="1">
                <a:latin typeface="Nirmala UI Semilight" panose="020B0402040204020203" pitchFamily="34" charset="0"/>
                <a:ea typeface="Nirmala UI Semilight" panose="020B0402040204020203" pitchFamily="34" charset="0"/>
                <a:cs typeface="Nirmala UI Semilight" panose="020B0402040204020203" pitchFamily="34" charset="0"/>
              </a:rPr>
              <a:t>Florida Benchmark For Excellent Student Thinking Standards (B.E.S.T)</a:t>
            </a:r>
            <a:r>
              <a:rPr lang="en-US" sz="3400" b="1">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US" altLang="en-US" sz="3400">
                <a:latin typeface="Nirmala UI" panose="020B0502040204020203" pitchFamily="34" charset="0"/>
                <a:ea typeface="Nirmala UI" panose="020B0502040204020203" pitchFamily="34" charset="0"/>
                <a:cs typeface="Nirmala UI" panose="020B0502040204020203" pitchFamily="34" charset="0"/>
              </a:rPr>
              <a:t>form the framework of everything taught at school. </a:t>
            </a:r>
          </a:p>
          <a:p>
            <a:pPr marL="0" indent="0">
              <a:buNone/>
            </a:pPr>
            <a:endParaRPr lang="en-US" altLang="en-US" sz="3400">
              <a:latin typeface="Nirmala UI" panose="020B0502040204020203" pitchFamily="34" charset="0"/>
              <a:ea typeface="Nirmala UI" panose="020B0502040204020203" pitchFamily="34" charset="0"/>
              <a:cs typeface="Nirmala UI" panose="020B0502040204020203" pitchFamily="34" charset="0"/>
            </a:endParaRPr>
          </a:p>
          <a:p>
            <a:pPr marL="0" indent="0">
              <a:buNone/>
            </a:pPr>
            <a:r>
              <a:rPr lang="en-US" altLang="en-US" sz="3400">
                <a:latin typeface="Nirmala UI"/>
                <a:ea typeface="Nirmala UI"/>
                <a:cs typeface="Nirmala UI"/>
              </a:rPr>
              <a:t>Core Curriculum</a:t>
            </a:r>
          </a:p>
          <a:p>
            <a:pPr marL="0" indent="0">
              <a:buNone/>
            </a:pPr>
            <a:endParaRPr lang="en-US" altLang="en-US" sz="3400">
              <a:latin typeface="Nirmala UI" panose="020B0502040204020203" pitchFamily="34" charset="0"/>
              <a:ea typeface="Nirmala UI" panose="020B0502040204020203" pitchFamily="34" charset="0"/>
              <a:cs typeface="Nirmala UI" panose="020B0502040204020203" pitchFamily="34" charset="0"/>
            </a:endParaRPr>
          </a:p>
          <a:p>
            <a:pPr marL="397510" lvl="1"/>
            <a:r>
              <a:rPr lang="en-US" altLang="en-US" sz="3400">
                <a:latin typeface="Nirmala UI" panose="020B0502040204020203" pitchFamily="34" charset="0"/>
                <a:ea typeface="Nirmala UI" panose="020B0502040204020203" pitchFamily="34" charset="0"/>
                <a:cs typeface="Nirmala UI" panose="020B0502040204020203" pitchFamily="34" charset="0"/>
              </a:rPr>
              <a:t>Reading</a:t>
            </a:r>
          </a:p>
          <a:p>
            <a:pPr marL="397510" lvl="1"/>
            <a:r>
              <a:rPr lang="en-US" altLang="en-US" sz="3400">
                <a:latin typeface="Nirmala UI" panose="020B0502040204020203" pitchFamily="34" charset="0"/>
                <a:ea typeface="Nirmala UI" panose="020B0502040204020203" pitchFamily="34" charset="0"/>
                <a:cs typeface="Nirmala UI" panose="020B0502040204020203" pitchFamily="34" charset="0"/>
              </a:rPr>
              <a:t>Mathematics</a:t>
            </a:r>
          </a:p>
          <a:p>
            <a:pPr marL="397510" lvl="1"/>
            <a:r>
              <a:rPr lang="en-US" altLang="en-US" sz="3400">
                <a:latin typeface="Nirmala UI" panose="020B0502040204020203" pitchFamily="34" charset="0"/>
                <a:ea typeface="Nirmala UI" panose="020B0502040204020203" pitchFamily="34" charset="0"/>
                <a:cs typeface="Nirmala UI" panose="020B0502040204020203" pitchFamily="34" charset="0"/>
              </a:rPr>
              <a:t>Writing</a:t>
            </a:r>
          </a:p>
          <a:p>
            <a:pPr marL="397510" lvl="1"/>
            <a:r>
              <a:rPr lang="en-US" altLang="en-US" sz="3400">
                <a:latin typeface="Nirmala UI" panose="020B0502040204020203" pitchFamily="34" charset="0"/>
                <a:ea typeface="Nirmala UI" panose="020B0502040204020203" pitchFamily="34" charset="0"/>
                <a:cs typeface="Nirmala UI" panose="020B0502040204020203" pitchFamily="34" charset="0"/>
              </a:rPr>
              <a:t>Science</a:t>
            </a:r>
          </a:p>
          <a:p>
            <a:pPr marL="397510" lvl="1"/>
            <a:r>
              <a:rPr lang="en-US" sz="3400">
                <a:latin typeface="Nirmala UI" panose="020B0502040204020203" pitchFamily="34" charset="0"/>
                <a:ea typeface="Nirmala UI" panose="020B0502040204020203" pitchFamily="34" charset="0"/>
                <a:cs typeface="Nirmala UI" panose="020B0502040204020203" pitchFamily="34" charset="0"/>
              </a:rPr>
              <a:t>Civics</a:t>
            </a:r>
          </a:p>
          <a:p>
            <a:pPr marL="0" indent="0">
              <a:buNone/>
            </a:pPr>
            <a:endParaRPr lang="en-US" sz="3400"/>
          </a:p>
          <a:p>
            <a:endParaRPr lang="en-US" sz="3400"/>
          </a:p>
        </p:txBody>
      </p:sp>
      <p:sp>
        <p:nvSpPr>
          <p:cNvPr id="6" name="Star: 5 Points 5">
            <a:extLst>
              <a:ext uri="{FF2B5EF4-FFF2-40B4-BE49-F238E27FC236}">
                <a16:creationId xmlns:a16="http://schemas.microsoft.com/office/drawing/2014/main" id="{6AF3E862-4C8C-02B0-D315-4DA146195738}"/>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7" name="Picture 6">
            <a:extLst>
              <a:ext uri="{FF2B5EF4-FFF2-40B4-BE49-F238E27FC236}">
                <a16:creationId xmlns:a16="http://schemas.microsoft.com/office/drawing/2014/main" id="{E72BCEFE-B60C-BEFA-9E63-665C050CFD2F}"/>
              </a:ext>
            </a:extLst>
          </p:cNvPr>
          <p:cNvPicPr>
            <a:picLocks noChangeAspect="1"/>
          </p:cNvPicPr>
          <p:nvPr/>
        </p:nvPicPr>
        <p:blipFill>
          <a:blip r:embed="rId5"/>
          <a:stretch>
            <a:fillRect/>
          </a:stretch>
        </p:blipFill>
        <p:spPr>
          <a:xfrm>
            <a:off x="0" y="8877301"/>
            <a:ext cx="18288000" cy="1409700"/>
          </a:xfrm>
          <a:prstGeom prst="rect">
            <a:avLst/>
          </a:prstGeom>
        </p:spPr>
      </p:pic>
    </p:spTree>
    <p:extLst>
      <p:ext uri="{BB962C8B-B14F-4D97-AF65-F5344CB8AC3E}">
        <p14:creationId xmlns:p14="http://schemas.microsoft.com/office/powerpoint/2010/main" val="56742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787399" y="716776"/>
            <a:ext cx="13365514" cy="1714800"/>
          </a:xfrm>
          <a:prstGeom prst="rect">
            <a:avLst/>
          </a:prstGeom>
        </p:spPr>
        <p:txBody>
          <a:bodyPr spcFirstLastPara="1" vert="horz" wrap="square" lIns="182850" tIns="182850" rIns="182850" bIns="182850" rtlCol="0" anchor="b" anchorCtr="0">
            <a:noAutofit/>
          </a:bodyPr>
          <a:lstStyle/>
          <a:p>
            <a:pPr lvl="0"/>
            <a:r>
              <a:rPr lang="en-US" sz="4000">
                <a:solidFill>
                  <a:schemeClr val="tx1">
                    <a:lumMod val="75000"/>
                  </a:schemeClr>
                </a:solidFill>
              </a:rPr>
              <a:t>Florida End of Course (EOC)</a:t>
            </a:r>
            <a:br>
              <a:rPr lang="en-US" sz="4000">
                <a:solidFill>
                  <a:schemeClr val="tx1">
                    <a:lumMod val="75000"/>
                  </a:schemeClr>
                </a:solidFill>
              </a:rPr>
            </a:br>
            <a:r>
              <a:rPr lang="en-US" sz="4000">
                <a:solidFill>
                  <a:schemeClr val="tx1">
                    <a:lumMod val="75000"/>
                  </a:schemeClr>
                </a:solidFill>
              </a:rPr>
              <a:t>Assessments</a:t>
            </a:r>
            <a:br>
              <a:rPr lang="en-US" sz="4000">
                <a:solidFill>
                  <a:schemeClr val="tx1">
                    <a:lumMod val="75000"/>
                  </a:schemeClr>
                </a:solidFill>
              </a:rPr>
            </a:br>
            <a:endParaRPr lang="en-US" sz="4000">
              <a:solidFill>
                <a:schemeClr val="tx1">
                  <a:lumMod val="75000"/>
                </a:schemeClr>
              </a:solidFill>
            </a:endParaRPr>
          </a:p>
        </p:txBody>
      </p:sp>
      <p:sp>
        <p:nvSpPr>
          <p:cNvPr id="125" name="Google Shape;125;p17"/>
          <p:cNvSpPr txBox="1">
            <a:spLocks noGrp="1"/>
          </p:cNvSpPr>
          <p:nvPr>
            <p:ph type="body" idx="1"/>
          </p:nvPr>
        </p:nvSpPr>
        <p:spPr>
          <a:xfrm>
            <a:off x="1787400" y="2747177"/>
            <a:ext cx="12925200" cy="3861442"/>
          </a:xfrm>
          <a:prstGeom prst="rect">
            <a:avLst/>
          </a:prstGeom>
        </p:spPr>
        <p:txBody>
          <a:bodyPr spcFirstLastPara="1" vert="horz" wrap="square" lIns="182850" tIns="182850" rIns="182850" bIns="182850" rtlCol="0" anchor="t" anchorCtr="0">
            <a:noAutofit/>
          </a:bodyPr>
          <a:lstStyle/>
          <a:p>
            <a:pPr marL="0" indent="0">
              <a:buNone/>
            </a:pPr>
            <a:r>
              <a:rPr lang="en-US" altLang="en-US">
                <a:solidFill>
                  <a:schemeClr val="tx1"/>
                </a:solidFill>
                <a:latin typeface="Nirmala UI Semilight"/>
                <a:ea typeface="Nirmala UI Semilight"/>
                <a:cs typeface="Nirmala UI Semilight"/>
              </a:rPr>
              <a:t>Algebra 1 Honors </a:t>
            </a:r>
            <a:endParaRPr lang="en-US" altLang="en-US">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None/>
            </a:pPr>
            <a:r>
              <a:rPr lang="en-US" altLang="en-US">
                <a:solidFill>
                  <a:schemeClr val="tx1"/>
                </a:solidFill>
                <a:latin typeface="Nirmala UI Semilight"/>
                <a:ea typeface="Nirmala UI Semilight"/>
                <a:cs typeface="Nirmala UI Semilight"/>
              </a:rPr>
              <a:t>Geometry Honors </a:t>
            </a:r>
          </a:p>
          <a:p>
            <a:pPr marL="0" indent="0">
              <a:buNone/>
            </a:pPr>
            <a:r>
              <a:rPr lang="en-US" altLang="en-US">
                <a:solidFill>
                  <a:schemeClr val="tx1"/>
                </a:solidFill>
                <a:latin typeface="Nirmala UI Semilight"/>
                <a:ea typeface="Nirmala UI Semilight"/>
                <a:cs typeface="Nirmala UI Semilight"/>
              </a:rPr>
              <a:t>Civics</a:t>
            </a:r>
          </a:p>
          <a:p>
            <a:pPr marL="0" indent="0">
              <a:buNone/>
            </a:pPr>
            <a:r>
              <a:rPr lang="en-US">
                <a:solidFill>
                  <a:schemeClr val="tx1"/>
                </a:solidFill>
              </a:rPr>
              <a:t>To learn more about state assessments visit the Florida Department of Education’s website,</a:t>
            </a:r>
            <a:r>
              <a:rPr lang="en-US">
                <a:solidFill>
                  <a:srgbClr val="0070C0"/>
                </a:solidFill>
                <a:latin typeface="Calibri" panose="020F0502020204030204" pitchFamily="34" charset="0"/>
              </a:rPr>
              <a:t> fldoe.org/accountability/assessments.</a:t>
            </a:r>
            <a:endParaRPr lang="en-US">
              <a:solidFill>
                <a:srgbClr val="0070C0"/>
              </a:solidFill>
            </a:endParaRPr>
          </a:p>
          <a:p>
            <a:pPr marL="0" indent="0">
              <a:buNone/>
            </a:pPr>
            <a:endParaRPr/>
          </a:p>
        </p:txBody>
      </p:sp>
      <p:sp>
        <p:nvSpPr>
          <p:cNvPr id="5" name="Star: 5 Points 4">
            <a:extLst>
              <a:ext uri="{FF2B5EF4-FFF2-40B4-BE49-F238E27FC236}">
                <a16:creationId xmlns:a16="http://schemas.microsoft.com/office/drawing/2014/main" id="{4E0FBF25-E6F3-9EC6-760B-75CDDAD4A245}"/>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3" name="Picture 2">
            <a:extLst>
              <a:ext uri="{FF2B5EF4-FFF2-40B4-BE49-F238E27FC236}">
                <a16:creationId xmlns:a16="http://schemas.microsoft.com/office/drawing/2014/main" id="{C61BAB84-6737-6309-68DF-497D1B589898}"/>
              </a:ext>
            </a:extLst>
          </p:cNvPr>
          <p:cNvPicPr>
            <a:picLocks noChangeAspect="1"/>
          </p:cNvPicPr>
          <p:nvPr/>
        </p:nvPicPr>
        <p:blipFill>
          <a:blip r:embed="rId3"/>
          <a:stretch>
            <a:fillRect/>
          </a:stretch>
        </p:blipFill>
        <p:spPr>
          <a:xfrm>
            <a:off x="0" y="8724901"/>
            <a:ext cx="18288000" cy="157941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403" name="Straight Connector 14402">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B2012329-BFCE-42E2-9830-FA85866DE92A}"/>
              </a:ext>
            </a:extLst>
          </p:cNvPr>
          <p:cNvSpPr>
            <a:spLocks noGrp="1"/>
          </p:cNvSpPr>
          <p:nvPr>
            <p:ph type="body" idx="1"/>
          </p:nvPr>
        </p:nvSpPr>
        <p:spPr>
          <a:xfrm>
            <a:off x="1352572" y="1239487"/>
            <a:ext cx="6000728" cy="8087394"/>
          </a:xfrm>
        </p:spPr>
        <p:txBody>
          <a:bodyPr spcFirstLastPara="1" vert="horz" wrap="square" lIns="91440" tIns="91440" rIns="91440" bIns="91440" rtlCol="0" anchor="t" anchorCtr="0">
            <a:normAutofit/>
          </a:bodyPr>
          <a:lstStyle/>
          <a:p>
            <a:pPr marL="603886" lvl="1" indent="0" defTabSz="1828800">
              <a:buClr>
                <a:schemeClr val="accent1"/>
              </a:buClr>
              <a:buNone/>
            </a:pPr>
            <a:r>
              <a:rPr lang="en-US" altLang="en-US" sz="2200">
                <a:solidFill>
                  <a:schemeClr val="tx1"/>
                </a:solidFill>
              </a:rPr>
              <a:t>             School Report Cards </a:t>
            </a:r>
          </a:p>
          <a:p>
            <a:pPr lvl="1" defTabSz="1828800">
              <a:buClr>
                <a:schemeClr val="accent1"/>
              </a:buClr>
            </a:pPr>
            <a:r>
              <a:rPr lang="en-US" altLang="en-US" sz="2200">
                <a:solidFill>
                  <a:schemeClr val="tx1"/>
                </a:solidFill>
              </a:rPr>
              <a:t>School Grade and Overview</a:t>
            </a:r>
          </a:p>
          <a:p>
            <a:pPr lvl="1" defTabSz="1828800">
              <a:buClr>
                <a:schemeClr val="accent1"/>
              </a:buClr>
            </a:pPr>
            <a:r>
              <a:rPr lang="en-US" altLang="en-US" sz="2200">
                <a:solidFill>
                  <a:schemeClr val="tx1"/>
                </a:solidFill>
              </a:rPr>
              <a:t>Population and Enrollment </a:t>
            </a:r>
          </a:p>
          <a:p>
            <a:pPr lvl="1" defTabSz="1828800">
              <a:buClr>
                <a:schemeClr val="accent1"/>
              </a:buClr>
            </a:pPr>
            <a:r>
              <a:rPr lang="en-US" altLang="en-US" sz="2200">
                <a:solidFill>
                  <a:schemeClr val="tx1"/>
                </a:solidFill>
              </a:rPr>
              <a:t>Assessments – Academic Achievement, Growth, and Population</a:t>
            </a:r>
          </a:p>
          <a:p>
            <a:pPr lvl="1" defTabSz="1828800">
              <a:buClr>
                <a:schemeClr val="accent1"/>
              </a:buClr>
            </a:pPr>
            <a:r>
              <a:rPr lang="en-US" altLang="en-US" sz="2200">
                <a:solidFill>
                  <a:schemeClr val="tx1"/>
                </a:solidFill>
              </a:rPr>
              <a:t>Assessments – English Language Learners </a:t>
            </a:r>
          </a:p>
          <a:p>
            <a:pPr lvl="1" defTabSz="1828800">
              <a:buClr>
                <a:schemeClr val="accent1"/>
              </a:buClr>
            </a:pPr>
            <a:r>
              <a:rPr lang="en-US" altLang="en-US" sz="2200">
                <a:solidFill>
                  <a:schemeClr val="tx1"/>
                </a:solidFill>
              </a:rPr>
              <a:t>Graduation and Beyond</a:t>
            </a:r>
          </a:p>
          <a:p>
            <a:pPr lvl="1" defTabSz="1828800">
              <a:buClr>
                <a:schemeClr val="accent1"/>
              </a:buClr>
            </a:pPr>
            <a:r>
              <a:rPr lang="en-US" altLang="en-US" sz="2200">
                <a:solidFill>
                  <a:schemeClr val="tx1"/>
                </a:solidFill>
              </a:rPr>
              <a:t>Educator Qualifications and Equity </a:t>
            </a:r>
          </a:p>
          <a:p>
            <a:pPr lvl="1" defTabSz="1828800">
              <a:buClr>
                <a:schemeClr val="accent1"/>
              </a:buClr>
            </a:pPr>
            <a:r>
              <a:rPr lang="en-US" altLang="en-US" sz="2200">
                <a:solidFill>
                  <a:schemeClr val="tx1"/>
                </a:solidFill>
              </a:rPr>
              <a:t>Long-Term Goals and Interim Progress</a:t>
            </a:r>
          </a:p>
          <a:p>
            <a:pPr lvl="1" defTabSz="1828800">
              <a:buClr>
                <a:schemeClr val="accent1"/>
              </a:buClr>
            </a:pPr>
            <a:r>
              <a:rPr lang="en-US" altLang="en-US" sz="2200">
                <a:solidFill>
                  <a:schemeClr val="tx1"/>
                </a:solidFill>
              </a:rPr>
              <a:t>Accelerated Course Enrollment </a:t>
            </a:r>
          </a:p>
          <a:p>
            <a:pPr lvl="1" defTabSz="1828800">
              <a:buClr>
                <a:schemeClr val="accent1"/>
              </a:buClr>
            </a:pPr>
            <a:r>
              <a:rPr lang="en-US" altLang="en-US" sz="2200">
                <a:solidFill>
                  <a:schemeClr val="tx1"/>
                </a:solidFill>
              </a:rPr>
              <a:t>Per-Pupil Expenditures </a:t>
            </a:r>
          </a:p>
          <a:p>
            <a:pPr lvl="1" defTabSz="1828800">
              <a:buClr>
                <a:schemeClr val="accent1"/>
              </a:buClr>
            </a:pPr>
            <a:r>
              <a:rPr lang="en-US" altLang="en-US" sz="2200">
                <a:solidFill>
                  <a:schemeClr val="tx1"/>
                </a:solidFill>
              </a:rPr>
              <a:t>National Data</a:t>
            </a:r>
          </a:p>
          <a:p>
            <a:pPr lvl="1" defTabSz="1828800">
              <a:buClr>
                <a:schemeClr val="accent1"/>
              </a:buClr>
            </a:pPr>
            <a:endParaRPr lang="en-US" altLang="en-US" sz="1800">
              <a:solidFill>
                <a:schemeClr val="tx1"/>
              </a:solidFill>
            </a:endParaRPr>
          </a:p>
          <a:p>
            <a:pPr marL="603886" lvl="1" indent="0" defTabSz="1828800">
              <a:buClr>
                <a:schemeClr val="accent1"/>
              </a:buClr>
              <a:buNone/>
            </a:pPr>
            <a:r>
              <a:rPr lang="en-US" altLang="en-US" sz="2200">
                <a:solidFill>
                  <a:schemeClr val="tx1"/>
                </a:solidFill>
              </a:rPr>
              <a:t>Available online at </a:t>
            </a:r>
            <a:r>
              <a:rPr lang="en-US" sz="2200">
                <a:solidFill>
                  <a:schemeClr val="tx1"/>
                </a:solidFill>
                <a:hlinkClick r:id="rId2"/>
              </a:rPr>
              <a:t>https://edudata.fldoe.org/</a:t>
            </a:r>
            <a:r>
              <a:rPr lang="en-US" altLang="en-US" sz="2200">
                <a:solidFill>
                  <a:schemeClr val="tx1"/>
                </a:solidFill>
              </a:rPr>
              <a:t> </a:t>
            </a:r>
            <a:r>
              <a:rPr lang="en-US" sz="2200">
                <a:solidFill>
                  <a:schemeClr val="tx1"/>
                </a:solidFill>
              </a:rPr>
              <a:t>or Front Office </a:t>
            </a:r>
          </a:p>
          <a:p>
            <a:pPr defTabSz="1828800">
              <a:buClr>
                <a:schemeClr val="accent1"/>
              </a:buClr>
            </a:pPr>
            <a:endParaRPr lang="en-US" sz="1800">
              <a:solidFill>
                <a:schemeClr val="tx1"/>
              </a:solidFill>
            </a:endParaRPr>
          </a:p>
        </p:txBody>
      </p:sp>
      <p:pic>
        <p:nvPicPr>
          <p:cNvPr id="7170" name="Picture 2" descr="Restoring Success: The Year of Accountability | Restoration &amp; Remediation  Magazine">
            <a:extLst>
              <a:ext uri="{FF2B5EF4-FFF2-40B4-BE49-F238E27FC236}">
                <a16:creationId xmlns:a16="http://schemas.microsoft.com/office/drawing/2014/main" id="{4340BA0F-CD74-0328-6271-F3C8A77D527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270493" y="1714175"/>
            <a:ext cx="10364366" cy="5829950"/>
          </a:xfrm>
          <a:prstGeom prst="rect">
            <a:avLst/>
          </a:prstGeom>
          <a:solidFill>
            <a:srgbClr val="0070C0"/>
          </a:solidFill>
          <a:ln>
            <a:solidFill>
              <a:srgbClr val="00B0F0"/>
            </a:solidFill>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prst="coolSlant"/>
          </a:sp3d>
        </p:spPr>
      </p:pic>
      <p:sp>
        <p:nvSpPr>
          <p:cNvPr id="6" name="Star: 5 Points 5">
            <a:extLst>
              <a:ext uri="{FF2B5EF4-FFF2-40B4-BE49-F238E27FC236}">
                <a16:creationId xmlns:a16="http://schemas.microsoft.com/office/drawing/2014/main" id="{295C641C-DA6B-4DB9-648D-DDB1ED52E283}"/>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4" name="Picture 3">
            <a:extLst>
              <a:ext uri="{FF2B5EF4-FFF2-40B4-BE49-F238E27FC236}">
                <a16:creationId xmlns:a16="http://schemas.microsoft.com/office/drawing/2014/main" id="{14AB2D10-F529-4D8D-F354-4E8905FC9AA4}"/>
              </a:ext>
            </a:extLst>
          </p:cNvPr>
          <p:cNvPicPr>
            <a:picLocks noChangeAspect="1"/>
          </p:cNvPicPr>
          <p:nvPr/>
        </p:nvPicPr>
        <p:blipFill>
          <a:blip r:embed="rId4"/>
          <a:stretch>
            <a:fillRect/>
          </a:stretch>
        </p:blipFill>
        <p:spPr>
          <a:xfrm>
            <a:off x="0" y="8801101"/>
            <a:ext cx="18287998" cy="1485900"/>
          </a:xfrm>
          <a:prstGeom prst="rect">
            <a:avLst/>
          </a:prstGeom>
        </p:spPr>
      </p:pic>
    </p:spTree>
    <p:extLst>
      <p:ext uri="{BB962C8B-B14F-4D97-AF65-F5344CB8AC3E}">
        <p14:creationId xmlns:p14="http://schemas.microsoft.com/office/powerpoint/2010/main" val="3557818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86" name="Straight Connector 7185">
            <a:extLst>
              <a:ext uri="{FF2B5EF4-FFF2-40B4-BE49-F238E27FC236}">
                <a16:creationId xmlns:a16="http://schemas.microsoft.com/office/drawing/2014/main" id="{C30962D2-9C5F-4C2F-9D75-5047CCE94C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D5152F-63D3-482F-96E7-33310E2EB597}"/>
              </a:ext>
            </a:extLst>
          </p:cNvPr>
          <p:cNvSpPr>
            <a:spLocks noGrp="1"/>
          </p:cNvSpPr>
          <p:nvPr>
            <p:ph type="title"/>
          </p:nvPr>
        </p:nvSpPr>
        <p:spPr>
          <a:xfrm>
            <a:off x="1536193" y="877824"/>
            <a:ext cx="8853090" cy="2249424"/>
          </a:xfrm>
        </p:spPr>
        <p:txBody>
          <a:bodyPr spcFirstLastPara="1" vert="horz" wrap="square" lIns="182880" tIns="91440" rIns="182880" bIns="91440" rtlCol="0" anchor="ctr" anchorCtr="0">
            <a:normAutofit/>
          </a:bodyPr>
          <a:lstStyle/>
          <a:p>
            <a:pPr defTabSz="1828800">
              <a:spcBef>
                <a:spcPct val="0"/>
              </a:spcBef>
            </a:pPr>
            <a:r>
              <a:rPr lang="en-US" altLang="en-US" sz="7800" spc="200"/>
              <a:t>Parent Advisory Council (PAC)</a:t>
            </a:r>
            <a:endParaRPr lang="en-US" sz="7800" spc="200"/>
          </a:p>
        </p:txBody>
      </p:sp>
      <p:sp>
        <p:nvSpPr>
          <p:cNvPr id="3" name="Text Placeholder 2">
            <a:extLst>
              <a:ext uri="{FF2B5EF4-FFF2-40B4-BE49-F238E27FC236}">
                <a16:creationId xmlns:a16="http://schemas.microsoft.com/office/drawing/2014/main" id="{2E9D2DB4-7985-4832-9C2B-0790191C4DBD}"/>
              </a:ext>
            </a:extLst>
          </p:cNvPr>
          <p:cNvSpPr>
            <a:spLocks noGrp="1"/>
          </p:cNvSpPr>
          <p:nvPr>
            <p:ph type="body" idx="1"/>
          </p:nvPr>
        </p:nvSpPr>
        <p:spPr>
          <a:xfrm>
            <a:off x="1536193" y="3429000"/>
            <a:ext cx="8853090" cy="5897880"/>
          </a:xfrm>
        </p:spPr>
        <p:txBody>
          <a:bodyPr spcFirstLastPara="1" vert="horz" wrap="square" lIns="91440" tIns="91440" rIns="91440" bIns="91440" rtlCol="0" anchor="t" anchorCtr="0">
            <a:normAutofit/>
          </a:bodyPr>
          <a:lstStyle/>
          <a:p>
            <a:pPr defTabSz="1828800">
              <a:buClr>
                <a:schemeClr val="accent1"/>
              </a:buClr>
              <a:buFont typeface="Arial" panose="020B0604020202020204" pitchFamily="34" charset="0"/>
              <a:buChar char="•"/>
              <a:defRPr/>
            </a:pPr>
            <a:r>
              <a:rPr lang="en-US" sz="2600">
                <a:solidFill>
                  <a:schemeClr val="tx1"/>
                </a:solidFill>
              </a:rPr>
              <a:t>The District has a Parent and Family Engagement Plan. The summary of the plan is in the Title I School &amp; Family Partnership Overview.</a:t>
            </a:r>
          </a:p>
          <a:p>
            <a:pPr defTabSz="1828800">
              <a:buClr>
                <a:schemeClr val="accent1"/>
              </a:buClr>
              <a:buFont typeface="Arial" panose="020B0604020202020204" pitchFamily="34" charset="0"/>
              <a:buChar char="•"/>
              <a:defRPr/>
            </a:pPr>
            <a:r>
              <a:rPr lang="en-US" sz="2600">
                <a:solidFill>
                  <a:schemeClr val="tx1"/>
                </a:solidFill>
              </a:rPr>
              <a:t>You may access the full plan at </a:t>
            </a:r>
            <a:r>
              <a:rPr lang="en-US" sz="2600">
                <a:solidFill>
                  <a:schemeClr val="tx1"/>
                </a:solidFill>
                <a:hlinkClick r:id="rId3"/>
              </a:rPr>
              <a:t>www.pcsb.org/titleone</a:t>
            </a:r>
            <a:endParaRPr lang="en-US" sz="2600">
              <a:solidFill>
                <a:schemeClr val="tx1"/>
              </a:solidFill>
            </a:endParaRPr>
          </a:p>
          <a:p>
            <a:pPr defTabSz="1828800">
              <a:buClr>
                <a:schemeClr val="accent1"/>
              </a:buClr>
              <a:buFont typeface="Arial" panose="020B0604020202020204" pitchFamily="34" charset="0"/>
              <a:buChar char="•"/>
              <a:defRPr/>
            </a:pPr>
            <a:r>
              <a:rPr lang="en-US" sz="2600">
                <a:solidFill>
                  <a:schemeClr val="tx1"/>
                </a:solidFill>
              </a:rPr>
              <a:t>The Parent Advisory Council (PAC) is responsible for reviewing and revising the District PFEP.  </a:t>
            </a:r>
          </a:p>
          <a:p>
            <a:pPr defTabSz="1828800">
              <a:buClr>
                <a:schemeClr val="accent1"/>
              </a:buClr>
              <a:buFont typeface="Arial" panose="020B0604020202020204" pitchFamily="34" charset="0"/>
              <a:buChar char="•"/>
              <a:defRPr/>
            </a:pPr>
            <a:r>
              <a:rPr lang="en-US" sz="2600">
                <a:solidFill>
                  <a:schemeClr val="tx1"/>
                </a:solidFill>
              </a:rPr>
              <a:t>PAC will meet virtually or in person with the district’s Title I staff.</a:t>
            </a:r>
          </a:p>
          <a:p>
            <a:pPr defTabSz="1828800">
              <a:buClr>
                <a:schemeClr val="accent1"/>
              </a:buClr>
              <a:buFont typeface="Arial" panose="020B0604020202020204" pitchFamily="34" charset="0"/>
              <a:buChar char="•"/>
              <a:defRPr/>
            </a:pPr>
            <a:r>
              <a:rPr lang="en-US" sz="2600">
                <a:solidFill>
                  <a:schemeClr val="tx1"/>
                </a:solidFill>
              </a:rPr>
              <a:t>Each school is committed to having at least one member representative in PAC. </a:t>
            </a:r>
          </a:p>
          <a:p>
            <a:pPr defTabSz="1828800">
              <a:buClr>
                <a:schemeClr val="accent1"/>
              </a:buClr>
              <a:buFont typeface="Arial" panose="020B0604020202020204" pitchFamily="34" charset="0"/>
              <a:buChar char="•"/>
              <a:defRPr/>
            </a:pPr>
            <a:r>
              <a:rPr lang="en-US" sz="2600">
                <a:solidFill>
                  <a:schemeClr val="tx1"/>
                </a:solidFill>
              </a:rPr>
              <a:t>PAC meets twice a year, if you are interested in representing our school please notify, Insert contact person</a:t>
            </a:r>
          </a:p>
          <a:p>
            <a:pPr defTabSz="1828800">
              <a:buClr>
                <a:schemeClr val="accent1"/>
              </a:buClr>
            </a:pPr>
            <a:endParaRPr lang="en-US" sz="2600">
              <a:solidFill>
                <a:schemeClr val="tx1"/>
              </a:solidFill>
            </a:endParaRPr>
          </a:p>
        </p:txBody>
      </p:sp>
      <p:pic>
        <p:nvPicPr>
          <p:cNvPr id="7170" name="Picture 2" descr="Parent Advisory Council meeting will be held Tuesday | Natchitoches Parish  Journal">
            <a:extLst>
              <a:ext uri="{FF2B5EF4-FFF2-40B4-BE49-F238E27FC236}">
                <a16:creationId xmlns:a16="http://schemas.microsoft.com/office/drawing/2014/main" id="{45BF99EE-D701-20E6-733D-B4524264CF7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1328400" y="6117337"/>
            <a:ext cx="5999480" cy="3209542"/>
          </a:xfrm>
          <a:prstGeom prst="rect">
            <a:avLst/>
          </a:prstGeom>
          <a:noFill/>
          <a:extLst>
            <a:ext uri="{909E8E84-426E-40DD-AFC4-6F175D3DCCD1}">
              <a14:hiddenFill xmlns:a14="http://schemas.microsoft.com/office/drawing/2010/main">
                <a:solidFill>
                  <a:srgbClr val="FFFFFF"/>
                </a:solidFill>
              </a14:hiddenFill>
            </a:ext>
          </a:extLst>
        </p:spPr>
      </p:pic>
      <p:sp>
        <p:nvSpPr>
          <p:cNvPr id="5" name="Star: 5 Points 4">
            <a:extLst>
              <a:ext uri="{FF2B5EF4-FFF2-40B4-BE49-F238E27FC236}">
                <a16:creationId xmlns:a16="http://schemas.microsoft.com/office/drawing/2014/main" id="{09CAD96A-039D-7872-A16D-F649BD323C93}"/>
              </a:ext>
            </a:extLst>
          </p:cNvPr>
          <p:cNvSpPr/>
          <p:nvPr/>
        </p:nvSpPr>
        <p:spPr>
          <a:xfrm>
            <a:off x="16899890" y="62813"/>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8" name="Picture 7" descr="A qr code on a green background">
            <a:extLst>
              <a:ext uri="{FF2B5EF4-FFF2-40B4-BE49-F238E27FC236}">
                <a16:creationId xmlns:a16="http://schemas.microsoft.com/office/drawing/2014/main" id="{866D1D7E-9820-D542-51B6-585FD6965230}"/>
              </a:ext>
            </a:extLst>
          </p:cNvPr>
          <p:cNvPicPr>
            <a:picLocks noChangeAspect="1"/>
          </p:cNvPicPr>
          <p:nvPr/>
        </p:nvPicPr>
        <p:blipFill>
          <a:blip r:embed="rId5"/>
          <a:stretch>
            <a:fillRect/>
          </a:stretch>
        </p:blipFill>
        <p:spPr>
          <a:xfrm>
            <a:off x="11756390" y="594658"/>
            <a:ext cx="5143500" cy="5143500"/>
          </a:xfrm>
          <a:prstGeom prst="rect">
            <a:avLst/>
          </a:prstGeom>
        </p:spPr>
      </p:pic>
      <p:pic>
        <p:nvPicPr>
          <p:cNvPr id="6" name="Picture 5">
            <a:extLst>
              <a:ext uri="{FF2B5EF4-FFF2-40B4-BE49-F238E27FC236}">
                <a16:creationId xmlns:a16="http://schemas.microsoft.com/office/drawing/2014/main" id="{CE8CA59B-4FBB-9604-FD47-C0CF29AAEA3E}"/>
              </a:ext>
            </a:extLst>
          </p:cNvPr>
          <p:cNvPicPr>
            <a:picLocks noChangeAspect="1"/>
          </p:cNvPicPr>
          <p:nvPr/>
        </p:nvPicPr>
        <p:blipFill>
          <a:blip r:embed="rId6"/>
          <a:stretch>
            <a:fillRect/>
          </a:stretch>
        </p:blipFill>
        <p:spPr>
          <a:xfrm>
            <a:off x="6928" y="8724900"/>
            <a:ext cx="18281072" cy="1562100"/>
          </a:xfrm>
          <a:prstGeom prst="rect">
            <a:avLst/>
          </a:prstGeom>
        </p:spPr>
      </p:pic>
    </p:spTree>
    <p:extLst>
      <p:ext uri="{BB962C8B-B14F-4D97-AF65-F5344CB8AC3E}">
        <p14:creationId xmlns:p14="http://schemas.microsoft.com/office/powerpoint/2010/main" val="3409058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56173" y="0"/>
            <a:ext cx="11131825" cy="1028699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0C392DF-3186-88F2-9F25-CEF5CA67666E}"/>
              </a:ext>
            </a:extLst>
          </p:cNvPr>
          <p:cNvSpPr txBox="1"/>
          <p:nvPr/>
        </p:nvSpPr>
        <p:spPr>
          <a:xfrm>
            <a:off x="8879711" y="868771"/>
            <a:ext cx="8046720" cy="199625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a:latin typeface="+mj-lt"/>
                <a:ea typeface="+mj-ea"/>
                <a:cs typeface="+mj-cs"/>
              </a:rPr>
              <a:t>2024-25</a:t>
            </a:r>
          </a:p>
          <a:p>
            <a:pPr algn="ctr">
              <a:lnSpc>
                <a:spcPct val="90000"/>
              </a:lnSpc>
              <a:spcBef>
                <a:spcPct val="0"/>
              </a:spcBef>
              <a:spcAft>
                <a:spcPts val="600"/>
              </a:spcAft>
            </a:pPr>
            <a:r>
              <a:rPr lang="en-US" sz="4400" b="1">
                <a:latin typeface="+mj-lt"/>
                <a:ea typeface="+mj-ea"/>
                <a:cs typeface="+mj-cs"/>
              </a:rPr>
              <a:t> Title l Annual Parent Meeting</a:t>
            </a:r>
          </a:p>
        </p:txBody>
      </p:sp>
      <p:sp>
        <p:nvSpPr>
          <p:cNvPr id="4" name="TextBox 3">
            <a:extLst>
              <a:ext uri="{FF2B5EF4-FFF2-40B4-BE49-F238E27FC236}">
                <a16:creationId xmlns:a16="http://schemas.microsoft.com/office/drawing/2014/main" id="{9BF2B9D2-676D-D0CA-8966-4D2FC0AEA64F}"/>
              </a:ext>
            </a:extLst>
          </p:cNvPr>
          <p:cNvSpPr txBox="1"/>
          <p:nvPr/>
        </p:nvSpPr>
        <p:spPr>
          <a:xfrm>
            <a:off x="9144001" y="3291153"/>
            <a:ext cx="7518140" cy="5128947"/>
          </a:xfrm>
          <a:prstGeom prst="rect">
            <a:avLst/>
          </a:prstGeom>
          <a:ln>
            <a:solidFill>
              <a:schemeClr val="tx1">
                <a:lumMod val="65000"/>
                <a:lumOff val="35000"/>
              </a:schemeClr>
            </a:solidFill>
          </a:ln>
        </p:spPr>
        <p:txBody>
          <a:bodyPr vert="horz" lIns="91440" tIns="45720" rIns="91440" bIns="45720" rtlCol="0">
            <a:normAutofit/>
          </a:bodyPr>
          <a:lstStyle/>
          <a:p>
            <a:pPr algn="ctr">
              <a:lnSpc>
                <a:spcPct val="90000"/>
              </a:lnSpc>
              <a:spcAft>
                <a:spcPts val="600"/>
              </a:spcAft>
              <a:defRPr/>
            </a:pPr>
            <a:r>
              <a:rPr lang="en-US" sz="3600">
                <a:ln w="0"/>
                <a:effectLst>
                  <a:outerShdw blurRad="38100" dist="19050" dir="2700000" algn="tl" rotWithShape="0">
                    <a:schemeClr val="dk1">
                      <a:alpha val="40000"/>
                    </a:schemeClr>
                  </a:outerShdw>
                </a:effectLst>
              </a:rPr>
              <a:t>Tarpon Springs Middle School</a:t>
            </a:r>
          </a:p>
          <a:p>
            <a:pPr algn="ctr">
              <a:lnSpc>
                <a:spcPct val="90000"/>
              </a:lnSpc>
              <a:spcAft>
                <a:spcPts val="600"/>
              </a:spcAft>
              <a:defRPr/>
            </a:pPr>
            <a:r>
              <a:rPr lang="en-US" sz="3600">
                <a:ln w="0"/>
                <a:effectLst>
                  <a:outerShdw blurRad="38100" dist="19050" dir="2700000" algn="tl" rotWithShape="0">
                    <a:schemeClr val="dk1">
                      <a:alpha val="40000"/>
                    </a:schemeClr>
                  </a:outerShdw>
                </a:effectLst>
              </a:rPr>
              <a:t>September 19th, 2024</a:t>
            </a:r>
          </a:p>
          <a:p>
            <a:pPr algn="ctr">
              <a:lnSpc>
                <a:spcPct val="90000"/>
              </a:lnSpc>
              <a:spcAft>
                <a:spcPts val="600"/>
              </a:spcAft>
              <a:defRPr/>
            </a:pPr>
            <a:r>
              <a:rPr lang="en-US" sz="3600">
                <a:ln w="0"/>
                <a:effectLst>
                  <a:outerShdw blurRad="38100" dist="19050" dir="2700000" algn="tl" rotWithShape="0">
                    <a:schemeClr val="dk1">
                      <a:alpha val="40000"/>
                    </a:schemeClr>
                  </a:outerShdw>
                </a:effectLst>
              </a:rPr>
              <a:t>5:15 pm</a:t>
            </a:r>
          </a:p>
          <a:p>
            <a:pPr algn="ctr">
              <a:lnSpc>
                <a:spcPct val="90000"/>
              </a:lnSpc>
              <a:spcAft>
                <a:spcPts val="600"/>
              </a:spcAft>
              <a:defRPr/>
            </a:pPr>
            <a:r>
              <a:rPr lang="en-US" sz="3600">
                <a:ln w="0"/>
                <a:effectLst>
                  <a:outerShdw blurRad="38100" dist="19050" dir="2700000" algn="tl" rotWithShape="0">
                    <a:schemeClr val="dk1">
                      <a:alpha val="40000"/>
                    </a:schemeClr>
                  </a:outerShdw>
                </a:effectLst>
              </a:rPr>
              <a:t>TSMS Cafeteria</a:t>
            </a:r>
          </a:p>
          <a:p>
            <a:pPr algn="ctr">
              <a:lnSpc>
                <a:spcPct val="90000"/>
              </a:lnSpc>
              <a:spcAft>
                <a:spcPts val="600"/>
              </a:spcAft>
              <a:defRPr/>
            </a:pPr>
            <a:endParaRPr lang="en-US" sz="3600">
              <a:ln w="0"/>
              <a:effectLst>
                <a:outerShdw blurRad="38100" dist="19050" dir="2700000" algn="tl" rotWithShape="0">
                  <a:schemeClr val="dk1">
                    <a:alpha val="40000"/>
                  </a:schemeClr>
                </a:outerShdw>
              </a:effectLst>
            </a:endParaRPr>
          </a:p>
          <a:p>
            <a:pPr indent="-228600">
              <a:lnSpc>
                <a:spcPct val="90000"/>
              </a:lnSpc>
              <a:spcAft>
                <a:spcPts val="600"/>
              </a:spcAft>
              <a:buFont typeface="Arial" panose="020B0604020202020204" pitchFamily="34" charset="0"/>
              <a:buChar char="•"/>
              <a:defRPr/>
            </a:pPr>
            <a:endParaRPr lang="en-US" sz="3000">
              <a:ln w="0"/>
              <a:effectLst>
                <a:outerShdw blurRad="38100" dist="19050" dir="2700000" algn="tl" rotWithShape="0">
                  <a:schemeClr val="dk1">
                    <a:alpha val="40000"/>
                  </a:schemeClr>
                </a:outerShdw>
              </a:effectLst>
            </a:endParaRPr>
          </a:p>
          <a:p>
            <a:pPr indent="-228600">
              <a:lnSpc>
                <a:spcPct val="90000"/>
              </a:lnSpc>
              <a:spcAft>
                <a:spcPts val="600"/>
              </a:spcAft>
              <a:buFont typeface="Arial" panose="020B0604020202020204" pitchFamily="34" charset="0"/>
              <a:buChar char="•"/>
              <a:defRPr/>
            </a:pPr>
            <a:r>
              <a:rPr lang="en-US" sz="3000">
                <a:ln w="0"/>
                <a:effectLst>
                  <a:outerShdw blurRad="38100" dist="19050" dir="2700000" algn="tl" rotWithShape="0">
                    <a:schemeClr val="dk1">
                      <a:alpha val="40000"/>
                    </a:schemeClr>
                  </a:outerShdw>
                </a:effectLst>
              </a:rPr>
              <a:t>Mr. Mason – Principal</a:t>
            </a:r>
          </a:p>
          <a:p>
            <a:pPr indent="-228600">
              <a:lnSpc>
                <a:spcPct val="90000"/>
              </a:lnSpc>
              <a:spcAft>
                <a:spcPts val="600"/>
              </a:spcAft>
              <a:buFont typeface="Arial" panose="020B0604020202020204" pitchFamily="34" charset="0"/>
              <a:buChar char="•"/>
              <a:defRPr/>
            </a:pPr>
            <a:r>
              <a:rPr lang="en-US" sz="3000">
                <a:ln w="0"/>
                <a:effectLst>
                  <a:outerShdw blurRad="38100" dist="19050" dir="2700000" algn="tl" rotWithShape="0">
                    <a:schemeClr val="dk1">
                      <a:alpha val="40000"/>
                    </a:schemeClr>
                  </a:outerShdw>
                </a:effectLst>
              </a:rPr>
              <a:t>Mrs. Schmittdiel – Asst Principal</a:t>
            </a:r>
          </a:p>
          <a:p>
            <a:pPr indent="-228600">
              <a:lnSpc>
                <a:spcPct val="90000"/>
              </a:lnSpc>
              <a:spcAft>
                <a:spcPts val="600"/>
              </a:spcAft>
              <a:buFont typeface="Arial" panose="020B0604020202020204" pitchFamily="34" charset="0"/>
              <a:buChar char="•"/>
              <a:defRPr/>
            </a:pPr>
            <a:r>
              <a:rPr lang="en-US" sz="3000">
                <a:ln w="0"/>
                <a:effectLst>
                  <a:outerShdw blurRad="38100" dist="19050" dir="2700000" algn="tl" rotWithShape="0">
                    <a:schemeClr val="dk1">
                      <a:alpha val="40000"/>
                    </a:schemeClr>
                  </a:outerShdw>
                </a:effectLst>
              </a:rPr>
              <a:t>Ms. Burge – Title 1 Coordinator</a:t>
            </a:r>
          </a:p>
        </p:txBody>
      </p:sp>
      <p:sp>
        <p:nvSpPr>
          <p:cNvPr id="2" name="Star: 5 Points 1">
            <a:extLst>
              <a:ext uri="{FF2B5EF4-FFF2-40B4-BE49-F238E27FC236}">
                <a16:creationId xmlns:a16="http://schemas.microsoft.com/office/drawing/2014/main" id="{400372E6-BE78-987A-6EB6-373E70A06A30}"/>
              </a:ext>
            </a:extLst>
          </p:cNvPr>
          <p:cNvSpPr/>
          <p:nvPr/>
        </p:nvSpPr>
        <p:spPr>
          <a:xfrm>
            <a:off x="16662140" y="495300"/>
            <a:ext cx="597160" cy="531845"/>
          </a:xfrm>
          <a:prstGeom prst="star5">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C350B3F-F6A8-F2E5-DED0-ABD19EE59207}"/>
              </a:ext>
            </a:extLst>
          </p:cNvPr>
          <p:cNvPicPr>
            <a:picLocks noChangeAspect="1"/>
          </p:cNvPicPr>
          <p:nvPr/>
        </p:nvPicPr>
        <p:blipFill>
          <a:blip r:embed="rId3"/>
          <a:stretch>
            <a:fillRect/>
          </a:stretch>
        </p:blipFill>
        <p:spPr>
          <a:xfrm>
            <a:off x="762000" y="2319432"/>
            <a:ext cx="5648136" cy="5648136"/>
          </a:xfrm>
          <a:prstGeom prst="rect">
            <a:avLst/>
          </a:prstGeom>
        </p:spPr>
      </p:pic>
    </p:spTree>
    <p:extLst>
      <p:ext uri="{BB962C8B-B14F-4D97-AF65-F5344CB8AC3E}">
        <p14:creationId xmlns:p14="http://schemas.microsoft.com/office/powerpoint/2010/main" val="1180762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FCEE7-CA97-4222-A970-7F620AB0F4CA}"/>
              </a:ext>
            </a:extLst>
          </p:cNvPr>
          <p:cNvSpPr>
            <a:spLocks noGrp="1"/>
          </p:cNvSpPr>
          <p:nvPr>
            <p:ph type="title"/>
          </p:nvPr>
        </p:nvSpPr>
        <p:spPr/>
        <p:txBody>
          <a:bodyPr/>
          <a:lstStyle/>
          <a:p>
            <a:r>
              <a:rPr lang="en-US"/>
              <a:t>Additional Resources</a:t>
            </a:r>
          </a:p>
        </p:txBody>
      </p:sp>
      <p:pic>
        <p:nvPicPr>
          <p:cNvPr id="2050" name="Picture 2" descr="Get Engaged logo ">
            <a:extLst>
              <a:ext uri="{FF2B5EF4-FFF2-40B4-BE49-F238E27FC236}">
                <a16:creationId xmlns:a16="http://schemas.microsoft.com/office/drawing/2014/main" id="{2EF341C3-21FF-4C8D-8692-DBC8EA4B77F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87200" y="6286500"/>
            <a:ext cx="4401610" cy="239447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FF223425-A455-4411-A50A-36506BD81B6B}"/>
              </a:ext>
            </a:extLst>
          </p:cNvPr>
          <p:cNvSpPr txBox="1"/>
          <p:nvPr/>
        </p:nvSpPr>
        <p:spPr>
          <a:xfrm>
            <a:off x="2401134" y="2730049"/>
            <a:ext cx="6942220" cy="3647152"/>
          </a:xfrm>
          <a:prstGeom prst="rect">
            <a:avLst/>
          </a:prstGeom>
          <a:noFill/>
        </p:spPr>
        <p:txBody>
          <a:bodyPr wrap="square" rtlCol="0">
            <a:spAutoFit/>
          </a:bodyPr>
          <a:lstStyle/>
          <a:p>
            <a:r>
              <a:rPr lang="en-US" sz="2100" b="1">
                <a:solidFill>
                  <a:srgbClr val="032B5B"/>
                </a:solidFill>
                <a:latin typeface="Open Sans Condensed"/>
              </a:rPr>
              <a:t>Learning at Home Family Resources - </a:t>
            </a:r>
            <a:r>
              <a:rPr lang="en-US" sz="2100" u="sng">
                <a:solidFill>
                  <a:prstClr val="black"/>
                </a:solidFill>
                <a:latin typeface="Tw Cen MT" panose="020B0602020104020603"/>
                <a:hlinkClick r:id="rId4"/>
              </a:rPr>
              <a:t>https://www.pcsb.org/Page/32836</a:t>
            </a:r>
            <a:endParaRPr lang="en-US" sz="2100" u="sng">
              <a:solidFill>
                <a:prstClr val="black"/>
              </a:solidFill>
              <a:latin typeface="Tw Cen MT" panose="020B0602020104020603"/>
            </a:endParaRPr>
          </a:p>
          <a:p>
            <a:endParaRPr lang="en-US" sz="2100" b="1">
              <a:solidFill>
                <a:srgbClr val="032B5B"/>
              </a:solidFill>
              <a:latin typeface="Open Sans Condensed"/>
            </a:endParaRPr>
          </a:p>
          <a:p>
            <a:r>
              <a:rPr lang="en-US" sz="2100" b="1">
                <a:solidFill>
                  <a:srgbClr val="032B5B"/>
                </a:solidFill>
                <a:latin typeface="Open Sans Condensed"/>
              </a:rPr>
              <a:t>Volunteer in a Pinellas County School - </a:t>
            </a:r>
            <a:r>
              <a:rPr lang="en-US" sz="2100" i="1">
                <a:solidFill>
                  <a:prstClr val="black"/>
                </a:solidFill>
                <a:latin typeface="Tw Cen MT" panose="020B0602020104020603"/>
                <a:hlinkClick r:id="rId5"/>
              </a:rPr>
              <a:t>htt</a:t>
            </a:r>
            <a:r>
              <a:rPr lang="en-US" sz="2100">
                <a:solidFill>
                  <a:prstClr val="black"/>
                </a:solidFill>
                <a:latin typeface="Tw Cen MT" panose="020B0602020104020603"/>
                <a:hlinkClick r:id="rId5"/>
              </a:rPr>
              <a:t>ps://www.pcsb.org/Page/459</a:t>
            </a:r>
            <a:endParaRPr lang="en-US" sz="2100">
              <a:solidFill>
                <a:prstClr val="black"/>
              </a:solidFill>
              <a:latin typeface="Tw Cen MT" panose="020B0602020104020603"/>
            </a:endParaRPr>
          </a:p>
          <a:p>
            <a:r>
              <a:rPr lang="en-US" sz="2100" b="1">
                <a:solidFill>
                  <a:srgbClr val="032B5B"/>
                </a:solidFill>
                <a:latin typeface="Open Sans Condensed"/>
              </a:rPr>
              <a:t> </a:t>
            </a:r>
          </a:p>
          <a:p>
            <a:r>
              <a:rPr lang="en-US" sz="2100" b="1">
                <a:solidFill>
                  <a:srgbClr val="032B5B"/>
                </a:solidFill>
                <a:latin typeface="Open Sans Condensed"/>
              </a:rPr>
              <a:t>Parent Academy POWER HOURS Webinars - </a:t>
            </a:r>
            <a:r>
              <a:rPr lang="en-US" sz="2100">
                <a:solidFill>
                  <a:prstClr val="black"/>
                </a:solidFill>
                <a:latin typeface="Tw Cen MT" panose="020B0602020104020603"/>
                <a:hlinkClick r:id="rId6"/>
              </a:rPr>
              <a:t>https://www.pcsb.org/Page/26534</a:t>
            </a:r>
            <a:endParaRPr lang="en-US" sz="2100">
              <a:solidFill>
                <a:prstClr val="black"/>
              </a:solidFill>
              <a:latin typeface="Tw Cen MT" panose="020B0602020104020603"/>
            </a:endParaRPr>
          </a:p>
          <a:p>
            <a:endParaRPr lang="en-US" sz="2100">
              <a:solidFill>
                <a:prstClr val="black"/>
              </a:solidFill>
              <a:latin typeface="Tw Cen MT" panose="020B0602020104020603"/>
            </a:endParaRPr>
          </a:p>
          <a:p>
            <a:r>
              <a:rPr lang="en-US" sz="2100" b="1">
                <a:solidFill>
                  <a:srgbClr val="032B5B"/>
                </a:solidFill>
                <a:latin typeface="Open Sans Condensed"/>
              </a:rPr>
              <a:t>Partnerships - </a:t>
            </a:r>
            <a:r>
              <a:rPr lang="en-US" sz="2100">
                <a:solidFill>
                  <a:prstClr val="black"/>
                </a:solidFill>
                <a:latin typeface="Tw Cen MT" panose="020B0602020104020603"/>
                <a:hlinkClick r:id="rId7"/>
              </a:rPr>
              <a:t>https://www.pcsb.org/Page/418</a:t>
            </a:r>
            <a:endParaRPr lang="en-US" sz="2100">
              <a:solidFill>
                <a:prstClr val="black"/>
              </a:solidFill>
              <a:latin typeface="Tw Cen MT" panose="020B0602020104020603"/>
            </a:endParaRPr>
          </a:p>
          <a:p>
            <a:endParaRPr lang="en-US" sz="2100" b="1">
              <a:solidFill>
                <a:srgbClr val="032B5B"/>
              </a:solidFill>
              <a:latin typeface="Open Sans Condensed"/>
            </a:endParaRPr>
          </a:p>
        </p:txBody>
      </p:sp>
      <p:pic>
        <p:nvPicPr>
          <p:cNvPr id="4" name="Picture 3">
            <a:extLst>
              <a:ext uri="{FF2B5EF4-FFF2-40B4-BE49-F238E27FC236}">
                <a16:creationId xmlns:a16="http://schemas.microsoft.com/office/drawing/2014/main" id="{6B029BD7-3249-4932-82E8-F6ACE85C46E3}"/>
              </a:ext>
            </a:extLst>
          </p:cNvPr>
          <p:cNvPicPr>
            <a:picLocks noChangeAspect="1"/>
          </p:cNvPicPr>
          <p:nvPr/>
        </p:nvPicPr>
        <p:blipFill>
          <a:blip r:embed="rId8"/>
          <a:stretch>
            <a:fillRect/>
          </a:stretch>
        </p:blipFill>
        <p:spPr>
          <a:xfrm>
            <a:off x="10439400" y="1485900"/>
            <a:ext cx="6915326" cy="518649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6" name="Smiley Face 5">
            <a:extLst>
              <a:ext uri="{FF2B5EF4-FFF2-40B4-BE49-F238E27FC236}">
                <a16:creationId xmlns:a16="http://schemas.microsoft.com/office/drawing/2014/main" id="{86E72A65-0F0B-3326-243E-C09EF78CBF59}"/>
              </a:ext>
            </a:extLst>
          </p:cNvPr>
          <p:cNvSpPr/>
          <p:nvPr/>
        </p:nvSpPr>
        <p:spPr>
          <a:xfrm>
            <a:off x="16412450" y="433643"/>
            <a:ext cx="1097400" cy="880806"/>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5" name="Picture 4">
            <a:extLst>
              <a:ext uri="{FF2B5EF4-FFF2-40B4-BE49-F238E27FC236}">
                <a16:creationId xmlns:a16="http://schemas.microsoft.com/office/drawing/2014/main" id="{A786CD71-BE40-2BF9-1816-14A7B93C91EC}"/>
              </a:ext>
            </a:extLst>
          </p:cNvPr>
          <p:cNvPicPr>
            <a:picLocks noChangeAspect="1"/>
          </p:cNvPicPr>
          <p:nvPr/>
        </p:nvPicPr>
        <p:blipFill>
          <a:blip r:embed="rId9"/>
          <a:stretch>
            <a:fillRect/>
          </a:stretch>
        </p:blipFill>
        <p:spPr>
          <a:xfrm>
            <a:off x="0" y="8680977"/>
            <a:ext cx="18288000" cy="1606024"/>
          </a:xfrm>
          <a:prstGeom prst="rect">
            <a:avLst/>
          </a:prstGeom>
        </p:spPr>
      </p:pic>
    </p:spTree>
    <p:extLst>
      <p:ext uri="{BB962C8B-B14F-4D97-AF65-F5344CB8AC3E}">
        <p14:creationId xmlns:p14="http://schemas.microsoft.com/office/powerpoint/2010/main" val="4002995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826B-1414-4E95-91FA-C8A67CE6D839}"/>
              </a:ext>
            </a:extLst>
          </p:cNvPr>
          <p:cNvSpPr>
            <a:spLocks noGrp="1"/>
          </p:cNvSpPr>
          <p:nvPr>
            <p:ph type="ctrTitle"/>
          </p:nvPr>
        </p:nvSpPr>
        <p:spPr>
          <a:xfrm>
            <a:off x="2057400" y="1097029"/>
            <a:ext cx="16764000" cy="2319600"/>
          </a:xfrm>
        </p:spPr>
        <p:txBody>
          <a:bodyPr/>
          <a:lstStyle/>
          <a:p>
            <a:pPr algn="l"/>
            <a:r>
              <a:rPr lang="en-US" sz="12200">
                <a:solidFill>
                  <a:srgbClr val="C00000"/>
                </a:solidFill>
              </a:rPr>
              <a:t>Thank you for your time!</a:t>
            </a:r>
            <a:r>
              <a:rPr lang="en-US" sz="12200"/>
              <a:t> take </a:t>
            </a:r>
            <a:r>
              <a:rPr lang="en-US" sz="3200"/>
              <a:t>e</a:t>
            </a:r>
            <a:r>
              <a:rPr lang="en-US"/>
              <a:t> </a:t>
            </a:r>
            <a:r>
              <a:rPr lang="en-US" sz="4000"/>
              <a:t>in  L</a:t>
            </a:r>
            <a:br>
              <a:rPr lang="en-US" sz="4000"/>
            </a:br>
            <a:endParaRPr lang="en-US" sz="4600"/>
          </a:p>
        </p:txBody>
      </p:sp>
      <p:sp>
        <p:nvSpPr>
          <p:cNvPr id="3" name="Subtitle 2">
            <a:extLst>
              <a:ext uri="{FF2B5EF4-FFF2-40B4-BE49-F238E27FC236}">
                <a16:creationId xmlns:a16="http://schemas.microsoft.com/office/drawing/2014/main" id="{34ADABDA-C596-4C4F-A894-1004F702BC08}"/>
              </a:ext>
            </a:extLst>
          </p:cNvPr>
          <p:cNvSpPr>
            <a:spLocks noGrp="1"/>
          </p:cNvSpPr>
          <p:nvPr>
            <p:ph type="subTitle" idx="1"/>
          </p:nvPr>
        </p:nvSpPr>
        <p:spPr>
          <a:xfrm>
            <a:off x="983672" y="2400300"/>
            <a:ext cx="16527485" cy="3980456"/>
          </a:xfrm>
        </p:spPr>
        <p:txBody>
          <a:bodyPr/>
          <a:lstStyle/>
          <a:p>
            <a:r>
              <a:rPr lang="en-US">
                <a:solidFill>
                  <a:schemeClr val="tx1">
                    <a:lumMod val="50000"/>
                    <a:lumOff val="50000"/>
                  </a:schemeClr>
                </a:solidFill>
              </a:rPr>
              <a:t>Please reach out to your Title 1 Team with any questions.</a:t>
            </a:r>
            <a:endParaRPr lang="en-US">
              <a:solidFill>
                <a:srgbClr val="FF0000"/>
              </a:solidFill>
            </a:endParaRPr>
          </a:p>
          <a:p>
            <a:r>
              <a:rPr lang="en-US" sz="4000">
                <a:solidFill>
                  <a:schemeClr val="tx1">
                    <a:lumMod val="50000"/>
                    <a:lumOff val="50000"/>
                  </a:schemeClr>
                </a:solidFill>
                <a:latin typeface="Amasis MT Pro Light" panose="02040304050005020304" pitchFamily="18" charset="0"/>
              </a:rPr>
              <a:t>Laura Burge - Title 1 Coordinator / Amber Schmittdiel - Title 1 Administrator</a:t>
            </a:r>
            <a:endParaRPr lang="en-US" sz="4000">
              <a:solidFill>
                <a:srgbClr val="FF0000"/>
              </a:solidFill>
              <a:latin typeface="Amasis MT Pro Light" panose="02040304050005020304" pitchFamily="18" charset="0"/>
            </a:endParaRPr>
          </a:p>
          <a:p>
            <a:endParaRPr lang="en-US">
              <a:solidFill>
                <a:srgbClr val="FF0000"/>
              </a:solidFill>
            </a:endParaRPr>
          </a:p>
          <a:p>
            <a:endParaRPr lang="en-US">
              <a:solidFill>
                <a:schemeClr val="tx1">
                  <a:lumMod val="65000"/>
                  <a:lumOff val="35000"/>
                </a:schemeClr>
              </a:solidFill>
            </a:endParaRPr>
          </a:p>
          <a:p>
            <a:endParaRPr lang="en-US">
              <a:solidFill>
                <a:srgbClr val="C00000"/>
              </a:solidFill>
            </a:endParaRPr>
          </a:p>
          <a:p>
            <a:endParaRPr lang="en-US"/>
          </a:p>
        </p:txBody>
      </p:sp>
      <p:sp>
        <p:nvSpPr>
          <p:cNvPr id="5" name="TextBox 4">
            <a:extLst>
              <a:ext uri="{FF2B5EF4-FFF2-40B4-BE49-F238E27FC236}">
                <a16:creationId xmlns:a16="http://schemas.microsoft.com/office/drawing/2014/main" id="{73800BAE-CEEF-4577-9125-589AE4793E5C}"/>
              </a:ext>
            </a:extLst>
          </p:cNvPr>
          <p:cNvSpPr txBox="1"/>
          <p:nvPr/>
        </p:nvSpPr>
        <p:spPr>
          <a:xfrm flipH="1">
            <a:off x="4572000" y="7658100"/>
            <a:ext cx="10065327" cy="923330"/>
          </a:xfrm>
          <a:prstGeom prst="rect">
            <a:avLst/>
          </a:prstGeom>
          <a:noFill/>
        </p:spPr>
        <p:txBody>
          <a:bodyPr wrap="square" rtlCol="0">
            <a:spAutoFit/>
          </a:bodyPr>
          <a:lstStyle/>
          <a:p>
            <a:r>
              <a:rPr lang="en-US" sz="5400">
                <a:solidFill>
                  <a:prstClr val="black"/>
                </a:solidFill>
                <a:latin typeface="Monotype Corsiva" panose="03010101010201010101" pitchFamily="66" charset="0"/>
              </a:rPr>
              <a:t>Your feedback is greatly appreciated!</a:t>
            </a:r>
          </a:p>
        </p:txBody>
      </p:sp>
      <p:sp>
        <p:nvSpPr>
          <p:cNvPr id="6" name="Star: 5 Points 5">
            <a:extLst>
              <a:ext uri="{FF2B5EF4-FFF2-40B4-BE49-F238E27FC236}">
                <a16:creationId xmlns:a16="http://schemas.microsoft.com/office/drawing/2014/main" id="{BA5D9BC8-0419-36C7-423D-DCF983605525}"/>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7" name="Picture 6">
            <a:extLst>
              <a:ext uri="{FF2B5EF4-FFF2-40B4-BE49-F238E27FC236}">
                <a16:creationId xmlns:a16="http://schemas.microsoft.com/office/drawing/2014/main" id="{E23BE9E6-7D63-BA1B-7726-642074137E09}"/>
              </a:ext>
            </a:extLst>
          </p:cNvPr>
          <p:cNvPicPr>
            <a:picLocks noChangeAspect="1"/>
          </p:cNvPicPr>
          <p:nvPr/>
        </p:nvPicPr>
        <p:blipFill>
          <a:blip r:embed="rId3"/>
          <a:stretch>
            <a:fillRect/>
          </a:stretch>
        </p:blipFill>
        <p:spPr>
          <a:xfrm>
            <a:off x="-13855" y="8724901"/>
            <a:ext cx="18301855" cy="1562100"/>
          </a:xfrm>
          <a:prstGeom prst="rect">
            <a:avLst/>
          </a:prstGeom>
        </p:spPr>
      </p:pic>
    </p:spTree>
    <p:extLst>
      <p:ext uri="{BB962C8B-B14F-4D97-AF65-F5344CB8AC3E}">
        <p14:creationId xmlns:p14="http://schemas.microsoft.com/office/powerpoint/2010/main" val="3351863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7"/>
          <p:cNvSpPr txBox="1"/>
          <p:nvPr/>
        </p:nvSpPr>
        <p:spPr>
          <a:xfrm>
            <a:off x="1028700" y="885825"/>
            <a:ext cx="16802100" cy="1532856"/>
          </a:xfrm>
          <a:prstGeom prst="rect">
            <a:avLst/>
          </a:prstGeom>
        </p:spPr>
        <p:txBody>
          <a:bodyPr wrap="square" lIns="0" tIns="0" rIns="0" bIns="0" rtlCol="0" anchor="t">
            <a:spAutoFit/>
          </a:bodyPr>
          <a:lstStyle/>
          <a:p>
            <a:endParaRPr lang="en-US" sz="2000"/>
          </a:p>
          <a:p>
            <a:pPr algn="ctr">
              <a:lnSpc>
                <a:spcPts val="9931"/>
              </a:lnSpc>
            </a:pPr>
            <a:r>
              <a:rPr lang="en-US" sz="7093" b="1">
                <a:latin typeface="Prompt Bold" panose="00000800000000000000" pitchFamily="2" charset="-34"/>
                <a:cs typeface="Prompt Bold" panose="00000800000000000000" pitchFamily="2" charset="-34"/>
              </a:rPr>
              <a:t>Data Resources/Consider</a:t>
            </a:r>
          </a:p>
        </p:txBody>
      </p:sp>
      <p:pic>
        <p:nvPicPr>
          <p:cNvPr id="4" name="Picture 2" descr="Data Digest: Predictive Analytics and ...">
            <a:extLst>
              <a:ext uri="{FF2B5EF4-FFF2-40B4-BE49-F238E27FC236}">
                <a16:creationId xmlns:a16="http://schemas.microsoft.com/office/drawing/2014/main" id="{50554277-5A36-01E1-10E2-4AE8E2E911F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229602" y="2552700"/>
            <a:ext cx="4400295" cy="1805249"/>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35CBC09-D294-555A-9D09-B0BB5D6CD4DC}"/>
              </a:ext>
            </a:extLst>
          </p:cNvPr>
          <p:cNvSpPr txBox="1"/>
          <p:nvPr/>
        </p:nvSpPr>
        <p:spPr>
          <a:xfrm>
            <a:off x="457200" y="5143500"/>
            <a:ext cx="17068800" cy="2308324"/>
          </a:xfrm>
          <a:prstGeom prst="rect">
            <a:avLst/>
          </a:prstGeom>
          <a:noFill/>
        </p:spPr>
        <p:txBody>
          <a:bodyPr wrap="square" rtlCol="0">
            <a:spAutoFit/>
          </a:bodyPr>
          <a:lstStyle/>
          <a:p>
            <a:pPr marL="285750" indent="-285750">
              <a:buFont typeface="Arial" panose="020B0604020202020204" pitchFamily="34" charset="0"/>
              <a:buChar char="•"/>
            </a:pPr>
            <a:r>
              <a:rPr lang="en-US" sz="3600"/>
              <a:t>Comprehensive Needs Assessment</a:t>
            </a:r>
          </a:p>
          <a:p>
            <a:pPr marL="285750" indent="-285750">
              <a:buFont typeface="Arial" panose="020B0604020202020204" pitchFamily="34" charset="0"/>
              <a:buChar char="•"/>
            </a:pPr>
            <a:r>
              <a:rPr lang="en-US" sz="3600"/>
              <a:t>School Improvement Plan</a:t>
            </a:r>
          </a:p>
          <a:p>
            <a:pPr marL="285750" indent="-285750">
              <a:buFont typeface="Arial" panose="020B0604020202020204" pitchFamily="34" charset="0"/>
              <a:buChar char="•"/>
            </a:pPr>
            <a:r>
              <a:rPr lang="en-US" sz="3600"/>
              <a:t>District Climate Survey (Title l Items)</a:t>
            </a:r>
          </a:p>
          <a:p>
            <a:pPr marL="285750" indent="-285750">
              <a:buFont typeface="Arial" panose="020B0604020202020204" pitchFamily="34" charset="0"/>
              <a:buChar char="•"/>
            </a:pPr>
            <a:r>
              <a:rPr lang="en-US" sz="3600"/>
              <a:t>PM3 Data/Connection to Phase </a:t>
            </a:r>
            <a:r>
              <a:rPr lang="en-US" sz="3600" err="1"/>
              <a:t>lll</a:t>
            </a:r>
            <a:endParaRPr lang="en-US" sz="3600"/>
          </a:p>
        </p:txBody>
      </p:sp>
      <p:sp>
        <p:nvSpPr>
          <p:cNvPr id="10" name="Star: 5 Points 9">
            <a:extLst>
              <a:ext uri="{FF2B5EF4-FFF2-40B4-BE49-F238E27FC236}">
                <a16:creationId xmlns:a16="http://schemas.microsoft.com/office/drawing/2014/main" id="{062F028F-707C-B728-A47D-311520675EE7}"/>
              </a:ext>
            </a:extLst>
          </p:cNvPr>
          <p:cNvSpPr/>
          <p:nvPr/>
        </p:nvSpPr>
        <p:spPr>
          <a:xfrm>
            <a:off x="17053158" y="567731"/>
            <a:ext cx="777641" cy="689569"/>
          </a:xfrm>
          <a:prstGeom prst="star5">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9239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p:blipFill>
        <p:spPr>
          <a:xfrm>
            <a:off x="0" y="22632"/>
            <a:ext cx="5377877" cy="10279835"/>
          </a:xfrm>
          <a:prstGeom prst="rect">
            <a:avLst/>
          </a:prstGeom>
        </p:spPr>
      </p:pic>
      <p:sp>
        <p:nvSpPr>
          <p:cNvPr id="8" name="TextBox 8"/>
          <p:cNvSpPr txBox="1"/>
          <p:nvPr/>
        </p:nvSpPr>
        <p:spPr>
          <a:xfrm>
            <a:off x="6106101" y="885825"/>
            <a:ext cx="11235743" cy="1219998"/>
          </a:xfrm>
          <a:prstGeom prst="rect">
            <a:avLst/>
          </a:prstGeom>
        </p:spPr>
        <p:txBody>
          <a:bodyPr lIns="0" tIns="0" rIns="0" bIns="0" rtlCol="0" anchor="t">
            <a:spAutoFit/>
          </a:bodyPr>
          <a:lstStyle/>
          <a:p>
            <a:pPr>
              <a:lnSpc>
                <a:spcPts val="9931"/>
              </a:lnSpc>
            </a:pPr>
            <a:r>
              <a:rPr lang="en-US" sz="7093" b="1">
                <a:solidFill>
                  <a:srgbClr val="8AB840"/>
                </a:solidFill>
                <a:latin typeface="Prompt Bold" panose="00000800000000000000" pitchFamily="2" charset="-34"/>
                <a:cs typeface="Prompt Bold" panose="00000800000000000000" pitchFamily="2" charset="-34"/>
              </a:rPr>
              <a:t>All About Title l</a:t>
            </a:r>
          </a:p>
        </p:txBody>
      </p:sp>
      <p:graphicFrame>
        <p:nvGraphicFramePr>
          <p:cNvPr id="2" name="Text Placeholder 2">
            <a:extLst>
              <a:ext uri="{FF2B5EF4-FFF2-40B4-BE49-F238E27FC236}">
                <a16:creationId xmlns:a16="http://schemas.microsoft.com/office/drawing/2014/main" id="{81FA29D5-6AF1-0CBB-1F9B-EF44101FCE2B}"/>
              </a:ext>
            </a:extLst>
          </p:cNvPr>
          <p:cNvGraphicFramePr/>
          <p:nvPr>
            <p:extLst>
              <p:ext uri="{D42A27DB-BD31-4B8C-83A1-F6EECF244321}">
                <p14:modId xmlns:p14="http://schemas.microsoft.com/office/powerpoint/2010/main" val="1849403701"/>
              </p:ext>
            </p:extLst>
          </p:nvPr>
        </p:nvGraphicFramePr>
        <p:xfrm>
          <a:off x="6705600" y="2157994"/>
          <a:ext cx="6543099" cy="517127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Picture 2" descr="Title I / Title I">
            <a:extLst>
              <a:ext uri="{FF2B5EF4-FFF2-40B4-BE49-F238E27FC236}">
                <a16:creationId xmlns:a16="http://schemas.microsoft.com/office/drawing/2014/main" id="{58E63F9A-9CB5-13D0-1E3B-51C75E7F5AF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782800" y="4343400"/>
            <a:ext cx="2857500" cy="1600200"/>
          </a:xfrm>
          <a:prstGeom prst="rect">
            <a:avLst/>
          </a:prstGeom>
          <a:noFill/>
          <a:effectLst>
            <a:glow rad="228600">
              <a:schemeClr val="accent1">
                <a:satMod val="175000"/>
                <a:alpha val="40000"/>
              </a:schemeClr>
            </a:glow>
            <a:innerShdw blurRad="63500" dist="50800" dir="16200000">
              <a:prstClr val="black">
                <a:alpha val="50000"/>
              </a:prstClr>
            </a:innerShdw>
          </a:effectLst>
          <a:extLst>
            <a:ext uri="{909E8E84-426E-40DD-AFC4-6F175D3DCCD1}">
              <a14:hiddenFill xmlns:a14="http://schemas.microsoft.com/office/drawing/2010/main">
                <a:solidFill>
                  <a:srgbClr val="FFFFFF"/>
                </a:solidFill>
              </a14:hiddenFill>
            </a:ext>
          </a:extLst>
        </p:spPr>
      </p:pic>
      <p:sp>
        <p:nvSpPr>
          <p:cNvPr id="4" name="Star: 5 Points 3">
            <a:extLst>
              <a:ext uri="{FF2B5EF4-FFF2-40B4-BE49-F238E27FC236}">
                <a16:creationId xmlns:a16="http://schemas.microsoft.com/office/drawing/2014/main" id="{23F43EE1-C635-61F0-09D9-971D201668E8}"/>
              </a:ext>
            </a:extLst>
          </p:cNvPr>
          <p:cNvSpPr/>
          <p:nvPr/>
        </p:nvSpPr>
        <p:spPr>
          <a:xfrm>
            <a:off x="17053158" y="567731"/>
            <a:ext cx="777641" cy="689569"/>
          </a:xfrm>
          <a:prstGeom prst="star5">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7"/>
          <p:cNvSpPr txBox="1"/>
          <p:nvPr/>
        </p:nvSpPr>
        <p:spPr>
          <a:xfrm>
            <a:off x="1028700" y="885825"/>
            <a:ext cx="16802100" cy="1532856"/>
          </a:xfrm>
          <a:prstGeom prst="rect">
            <a:avLst/>
          </a:prstGeom>
        </p:spPr>
        <p:txBody>
          <a:bodyPr wrap="square" lIns="0" tIns="0" rIns="0" bIns="0" rtlCol="0" anchor="t">
            <a:spAutoFit/>
          </a:bodyPr>
          <a:lstStyle/>
          <a:p>
            <a:endParaRPr lang="en-US" sz="2000"/>
          </a:p>
          <a:p>
            <a:pPr>
              <a:lnSpc>
                <a:spcPts val="9931"/>
              </a:lnSpc>
            </a:pPr>
            <a:endParaRPr lang="en-US" sz="7093" b="1">
              <a:solidFill>
                <a:srgbClr val="8AB840"/>
              </a:solidFill>
              <a:latin typeface="Prompt Bold" panose="00000800000000000000" pitchFamily="2" charset="-34"/>
              <a:cs typeface="Prompt Bold" panose="00000800000000000000" pitchFamily="2" charset="-34"/>
            </a:endParaRPr>
          </a:p>
        </p:txBody>
      </p:sp>
      <p:sp>
        <p:nvSpPr>
          <p:cNvPr id="3" name="TextBox 2">
            <a:extLst>
              <a:ext uri="{FF2B5EF4-FFF2-40B4-BE49-F238E27FC236}">
                <a16:creationId xmlns:a16="http://schemas.microsoft.com/office/drawing/2014/main" id="{76BA8E0E-7276-3FA7-38F8-20EBB5D3874C}"/>
              </a:ext>
            </a:extLst>
          </p:cNvPr>
          <p:cNvSpPr txBox="1"/>
          <p:nvPr/>
        </p:nvSpPr>
        <p:spPr>
          <a:xfrm>
            <a:off x="5181600" y="491316"/>
            <a:ext cx="9144000" cy="1015663"/>
          </a:xfrm>
          <a:prstGeom prst="rect">
            <a:avLst/>
          </a:prstGeom>
          <a:noFill/>
        </p:spPr>
        <p:txBody>
          <a:bodyPr wrap="square">
            <a:spAutoFit/>
          </a:bodyPr>
          <a:lstStyle/>
          <a:p>
            <a:r>
              <a:rPr lang="en-US" sz="6000" b="1">
                <a:solidFill>
                  <a:schemeClr val="accent1">
                    <a:lumMod val="50000"/>
                  </a:schemeClr>
                </a:solidFill>
              </a:rPr>
              <a:t>Title I Funding Process</a:t>
            </a:r>
            <a:endParaRPr lang="en-US" sz="6000" b="1"/>
          </a:p>
        </p:txBody>
      </p:sp>
      <p:pic>
        <p:nvPicPr>
          <p:cNvPr id="4" name="Picture 6" descr="Business Process Flows with a personal touch- Demeny.co.uk">
            <a:extLst>
              <a:ext uri="{FF2B5EF4-FFF2-40B4-BE49-F238E27FC236}">
                <a16:creationId xmlns:a16="http://schemas.microsoft.com/office/drawing/2014/main" id="{6D5821EA-B6FE-B707-36A0-B347B29A22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270691"/>
            <a:ext cx="6248400" cy="4456406"/>
          </a:xfrm>
          <a:prstGeom prst="rect">
            <a:avLst/>
          </a:prstGeom>
          <a:noFill/>
          <a:extLst>
            <a:ext uri="{909E8E84-426E-40DD-AFC4-6F175D3DCCD1}">
              <a14:hiddenFill xmlns:a14="http://schemas.microsoft.com/office/drawing/2010/main">
                <a:solidFill>
                  <a:srgbClr val="FFFFFF"/>
                </a:solidFill>
              </a14:hiddenFill>
            </a:ext>
          </a:extLst>
        </p:spPr>
      </p:pic>
      <p:sp>
        <p:nvSpPr>
          <p:cNvPr id="5" name="Star: 5 Points 4">
            <a:extLst>
              <a:ext uri="{FF2B5EF4-FFF2-40B4-BE49-F238E27FC236}">
                <a16:creationId xmlns:a16="http://schemas.microsoft.com/office/drawing/2014/main" id="{D138C12A-23AB-335B-FC87-E9F43A3C09D3}"/>
              </a:ext>
            </a:extLst>
          </p:cNvPr>
          <p:cNvSpPr/>
          <p:nvPr/>
        </p:nvSpPr>
        <p:spPr>
          <a:xfrm>
            <a:off x="16764000" y="342002"/>
            <a:ext cx="771331" cy="762897"/>
          </a:xfrm>
          <a:prstGeom prst="star5">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1FC0398-53BA-C170-5584-5B32213AD52D}"/>
              </a:ext>
            </a:extLst>
          </p:cNvPr>
          <p:cNvSpPr txBox="1"/>
          <p:nvPr/>
        </p:nvSpPr>
        <p:spPr>
          <a:xfrm>
            <a:off x="4430486" y="2813190"/>
            <a:ext cx="1981200" cy="830997"/>
          </a:xfrm>
          <a:prstGeom prst="rect">
            <a:avLst/>
          </a:prstGeom>
          <a:noFill/>
        </p:spPr>
        <p:txBody>
          <a:bodyPr wrap="square" rtlCol="0">
            <a:spAutoFit/>
          </a:bodyPr>
          <a:lstStyle/>
          <a:p>
            <a:r>
              <a:rPr lang="en-US" sz="2400"/>
              <a:t>1. Federal Government</a:t>
            </a:r>
          </a:p>
        </p:txBody>
      </p:sp>
      <p:sp>
        <p:nvSpPr>
          <p:cNvPr id="8" name="TextBox 7">
            <a:extLst>
              <a:ext uri="{FF2B5EF4-FFF2-40B4-BE49-F238E27FC236}">
                <a16:creationId xmlns:a16="http://schemas.microsoft.com/office/drawing/2014/main" id="{EFF48832-335F-5863-629B-3360DB239AE0}"/>
              </a:ext>
            </a:extLst>
          </p:cNvPr>
          <p:cNvSpPr txBox="1"/>
          <p:nvPr/>
        </p:nvSpPr>
        <p:spPr>
          <a:xfrm>
            <a:off x="10820400" y="2813190"/>
            <a:ext cx="2133600" cy="1200329"/>
          </a:xfrm>
          <a:prstGeom prst="rect">
            <a:avLst/>
          </a:prstGeom>
          <a:noFill/>
        </p:spPr>
        <p:txBody>
          <a:bodyPr wrap="square" rtlCol="0">
            <a:spAutoFit/>
          </a:bodyPr>
          <a:lstStyle/>
          <a:p>
            <a:r>
              <a:rPr lang="en-US" sz="2400"/>
              <a:t>2. Florida Department of Education</a:t>
            </a:r>
          </a:p>
        </p:txBody>
      </p:sp>
      <p:sp>
        <p:nvSpPr>
          <p:cNvPr id="9" name="TextBox 8">
            <a:extLst>
              <a:ext uri="{FF2B5EF4-FFF2-40B4-BE49-F238E27FC236}">
                <a16:creationId xmlns:a16="http://schemas.microsoft.com/office/drawing/2014/main" id="{F6306563-69EB-DA9C-81AC-3B4D64ADA91C}"/>
              </a:ext>
            </a:extLst>
          </p:cNvPr>
          <p:cNvSpPr txBox="1"/>
          <p:nvPr/>
        </p:nvSpPr>
        <p:spPr>
          <a:xfrm>
            <a:off x="11326585" y="6834467"/>
            <a:ext cx="1981200" cy="1200329"/>
          </a:xfrm>
          <a:prstGeom prst="rect">
            <a:avLst/>
          </a:prstGeom>
          <a:noFill/>
        </p:spPr>
        <p:txBody>
          <a:bodyPr wrap="square" rtlCol="0">
            <a:spAutoFit/>
          </a:bodyPr>
          <a:lstStyle/>
          <a:p>
            <a:r>
              <a:rPr lang="en-US" sz="2400"/>
              <a:t>3. Pinellas County Schools</a:t>
            </a:r>
          </a:p>
        </p:txBody>
      </p:sp>
      <p:sp>
        <p:nvSpPr>
          <p:cNvPr id="10" name="TextBox 9">
            <a:extLst>
              <a:ext uri="{FF2B5EF4-FFF2-40B4-BE49-F238E27FC236}">
                <a16:creationId xmlns:a16="http://schemas.microsoft.com/office/drawing/2014/main" id="{211C4B66-DE08-1680-F311-037A47F9A3F5}"/>
              </a:ext>
            </a:extLst>
          </p:cNvPr>
          <p:cNvSpPr txBox="1"/>
          <p:nvPr/>
        </p:nvSpPr>
        <p:spPr>
          <a:xfrm>
            <a:off x="4370615" y="7019134"/>
            <a:ext cx="2133600" cy="830997"/>
          </a:xfrm>
          <a:prstGeom prst="rect">
            <a:avLst/>
          </a:prstGeom>
          <a:noFill/>
        </p:spPr>
        <p:txBody>
          <a:bodyPr wrap="square" rtlCol="0">
            <a:spAutoFit/>
          </a:bodyPr>
          <a:lstStyle/>
          <a:p>
            <a:r>
              <a:rPr lang="en-US" sz="2400">
                <a:solidFill>
                  <a:srgbClr val="FF0000"/>
                </a:solidFill>
              </a:rPr>
              <a:t>Tarpon Springs Middle School</a:t>
            </a:r>
          </a:p>
        </p:txBody>
      </p:sp>
    </p:spTree>
    <p:extLst>
      <p:ext uri="{BB962C8B-B14F-4D97-AF65-F5344CB8AC3E}">
        <p14:creationId xmlns:p14="http://schemas.microsoft.com/office/powerpoint/2010/main" val="1588479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68000">
              <a:schemeClr val="accent1">
                <a:lumMod val="45000"/>
                <a:lumOff val="55000"/>
              </a:schemeClr>
            </a:gs>
            <a:gs pos="78000">
              <a:schemeClr val="accent1">
                <a:lumMod val="45000"/>
                <a:lumOff val="55000"/>
              </a:schemeClr>
            </a:gs>
            <a:gs pos="8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2B67EB8E-22B4-4366-BC70-9F0BB2E37A77}"/>
              </a:ext>
            </a:extLst>
          </p:cNvPr>
          <p:cNvSpPr txBox="1"/>
          <p:nvPr/>
        </p:nvSpPr>
        <p:spPr>
          <a:xfrm>
            <a:off x="1981200" y="2476500"/>
            <a:ext cx="14325600" cy="3827073"/>
          </a:xfrm>
          <a:prstGeom prst="rect">
            <a:avLst/>
          </a:prstGeom>
        </p:spPr>
        <p:txBody>
          <a:bodyPr wrap="square" lIns="0" tIns="0" rIns="0" bIns="0" rtlCol="0" anchor="t">
            <a:spAutoFit/>
          </a:bodyPr>
          <a:lstStyle/>
          <a:p>
            <a:pPr algn="ctr">
              <a:lnSpc>
                <a:spcPts val="13576"/>
              </a:lnSpc>
            </a:pPr>
            <a:r>
              <a:rPr lang="en-US" sz="8000">
                <a:solidFill>
                  <a:srgbClr val="FFFFFF"/>
                </a:solidFill>
                <a:latin typeface="Oswald" pitchFamily="2" charset="0"/>
              </a:rPr>
              <a:t>Title l Supplemental Resources</a:t>
            </a:r>
          </a:p>
          <a:p>
            <a:pPr algn="ctr">
              <a:lnSpc>
                <a:spcPct val="150000"/>
              </a:lnSpc>
            </a:pPr>
            <a:r>
              <a:rPr lang="en-US" sz="4800">
                <a:solidFill>
                  <a:srgbClr val="FFFFFF"/>
                </a:solidFill>
                <a:latin typeface="Oswald" pitchFamily="2" charset="0"/>
              </a:rPr>
              <a:t>Definition: provided in addition to what is already present or available to compete or enhance it</a:t>
            </a:r>
          </a:p>
        </p:txBody>
      </p:sp>
      <p:pic>
        <p:nvPicPr>
          <p:cNvPr id="3" name="Graphic 2" descr="Cheers">
            <a:extLst>
              <a:ext uri="{FF2B5EF4-FFF2-40B4-BE49-F238E27FC236}">
                <a16:creationId xmlns:a16="http://schemas.microsoft.com/office/drawing/2014/main" id="{542C6306-7E60-EDC7-F9AF-9C3CCB2FC1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6300" y="800100"/>
            <a:ext cx="2209800" cy="2191071"/>
          </a:xfrm>
          <a:prstGeom prst="rect">
            <a:avLst/>
          </a:prstGeom>
        </p:spPr>
      </p:pic>
      <p:sp>
        <p:nvSpPr>
          <p:cNvPr id="4" name="Star: 5 Points 3">
            <a:extLst>
              <a:ext uri="{FF2B5EF4-FFF2-40B4-BE49-F238E27FC236}">
                <a16:creationId xmlns:a16="http://schemas.microsoft.com/office/drawing/2014/main" id="{A2E25197-49A0-7924-E571-E75A6A452F9C}"/>
              </a:ext>
            </a:extLst>
          </p:cNvPr>
          <p:cNvSpPr/>
          <p:nvPr/>
        </p:nvSpPr>
        <p:spPr>
          <a:xfrm>
            <a:off x="17113120" y="534177"/>
            <a:ext cx="870080" cy="875523"/>
          </a:xfrm>
          <a:prstGeom prst="star5">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8"/>
          <p:cNvSpPr txBox="1">
            <a:spLocks noGrp="1"/>
          </p:cNvSpPr>
          <p:nvPr>
            <p:ph type="title"/>
          </p:nvPr>
        </p:nvSpPr>
        <p:spPr>
          <a:xfrm>
            <a:off x="1091293" y="923730"/>
            <a:ext cx="15059610" cy="1714800"/>
          </a:xfrm>
          <a:prstGeom prst="rect">
            <a:avLst/>
          </a:prstGeom>
        </p:spPr>
        <p:txBody>
          <a:bodyPr spcFirstLastPara="1" vert="horz" wrap="square" lIns="182850" tIns="182850" rIns="182850" bIns="182850" rtlCol="0" anchor="b" anchorCtr="0">
            <a:noAutofit/>
          </a:bodyPr>
          <a:lstStyle/>
          <a:p>
            <a:pPr>
              <a:spcBef>
                <a:spcPts val="0"/>
              </a:spcBef>
            </a:pPr>
            <a:r>
              <a:rPr lang="en-US">
                <a:solidFill>
                  <a:schemeClr val="tx1"/>
                </a:solidFill>
              </a:rPr>
              <a:t>Title I Schoolwide Planning and Input</a:t>
            </a:r>
            <a:endParaRPr>
              <a:solidFill>
                <a:schemeClr val="tx1"/>
              </a:solidFill>
            </a:endParaRPr>
          </a:p>
        </p:txBody>
      </p:sp>
      <p:grpSp>
        <p:nvGrpSpPr>
          <p:cNvPr id="243" name="Google Shape;243;p28"/>
          <p:cNvGrpSpPr/>
          <p:nvPr/>
        </p:nvGrpSpPr>
        <p:grpSpPr>
          <a:xfrm>
            <a:off x="11676600" y="3225099"/>
            <a:ext cx="6611400" cy="5224576"/>
            <a:chOff x="5632317" y="1189775"/>
            <a:chExt cx="3305700" cy="3483050"/>
          </a:xfrm>
        </p:grpSpPr>
        <p:sp>
          <p:nvSpPr>
            <p:cNvPr id="244" name="Google Shape;244;p28"/>
            <p:cNvSpPr/>
            <p:nvPr/>
          </p:nvSpPr>
          <p:spPr>
            <a:xfrm>
              <a:off x="5632317" y="1189775"/>
              <a:ext cx="3305700" cy="669000"/>
            </a:xfrm>
            <a:prstGeom prst="chevron">
              <a:avLst>
                <a:gd name="adj" fmla="val 50000"/>
              </a:avLst>
            </a:prstGeom>
            <a:solidFill>
              <a:schemeClr val="accent3"/>
            </a:solidFill>
            <a:ln>
              <a:noFill/>
            </a:ln>
          </p:spPr>
          <p:txBody>
            <a:bodyPr spcFirstLastPara="1" wrap="square" lIns="182850" tIns="182850" rIns="182850" bIns="182850" anchor="ctr" anchorCtr="0">
              <a:noAutofit/>
            </a:bodyPr>
            <a:lstStyle/>
            <a:p>
              <a:pPr algn="ctr">
                <a:buSzPts val="1100"/>
              </a:pPr>
              <a:r>
                <a:rPr lang="en" sz="4800">
                  <a:solidFill>
                    <a:prstClr val="white"/>
                  </a:solidFill>
                  <a:latin typeface="Raleway"/>
                  <a:ea typeface="Raleway"/>
                  <a:cs typeface="Raleway"/>
                  <a:sym typeface="Raleway"/>
                </a:rPr>
                <a:t>Last</a:t>
              </a:r>
              <a:endParaRPr sz="3600">
                <a:solidFill>
                  <a:prstClr val="white"/>
                </a:solidFill>
                <a:latin typeface="Lato"/>
                <a:ea typeface="Lato"/>
                <a:cs typeface="Lato"/>
                <a:sym typeface="Lato"/>
              </a:endParaRPr>
            </a:p>
          </p:txBody>
        </p:sp>
        <p:sp>
          <p:nvSpPr>
            <p:cNvPr id="245" name="Google Shape;245;p28"/>
            <p:cNvSpPr txBox="1"/>
            <p:nvPr/>
          </p:nvSpPr>
          <p:spPr>
            <a:xfrm>
              <a:off x="6167062" y="2000859"/>
              <a:ext cx="2236201" cy="2671966"/>
            </a:xfrm>
            <a:prstGeom prst="rect">
              <a:avLst/>
            </a:prstGeom>
            <a:noFill/>
            <a:ln>
              <a:noFill/>
            </a:ln>
          </p:spPr>
          <p:txBody>
            <a:bodyPr spcFirstLastPara="1" wrap="square" lIns="182850" tIns="182850" rIns="182850" bIns="182850" anchor="t" anchorCtr="0">
              <a:noAutofit/>
            </a:bodyPr>
            <a:lstStyle/>
            <a:p>
              <a:pPr>
                <a:lnSpc>
                  <a:spcPct val="115000"/>
                </a:lnSpc>
                <a:buClr>
                  <a:prstClr val="black"/>
                </a:buClr>
                <a:buSzPts val="1100"/>
              </a:pPr>
              <a:r>
                <a:rPr lang="en-US" sz="3600">
                  <a:solidFill>
                    <a:prstClr val="black">
                      <a:lumMod val="75000"/>
                    </a:prstClr>
                  </a:solidFill>
                  <a:latin typeface="Nirmala UI Semilight" panose="020B0402040204020203" pitchFamily="34" charset="0"/>
                  <a:ea typeface="Nirmala UI Semilight" panose="020B0402040204020203" pitchFamily="34" charset="0"/>
                  <a:cs typeface="Nirmala UI Semilight" panose="020B0402040204020203" pitchFamily="34" charset="0"/>
                </a:rPr>
                <a:t>All Title I schools must document that parents are involved in the schoolwide planning process.</a:t>
              </a:r>
            </a:p>
            <a:p>
              <a:pPr>
                <a:lnSpc>
                  <a:spcPct val="115000"/>
                </a:lnSpc>
                <a:buClr>
                  <a:prstClr val="black"/>
                </a:buClr>
                <a:buSzPts val="1100"/>
              </a:pPr>
              <a:endParaRPr sz="2400">
                <a:solidFill>
                  <a:prstClr val="black"/>
                </a:solidFill>
                <a:latin typeface="Lato"/>
                <a:ea typeface="Lato"/>
                <a:cs typeface="Lato"/>
                <a:sym typeface="Lato"/>
              </a:endParaRPr>
            </a:p>
          </p:txBody>
        </p:sp>
      </p:grpSp>
      <p:grpSp>
        <p:nvGrpSpPr>
          <p:cNvPr id="246" name="Google Shape;246;p28"/>
          <p:cNvGrpSpPr/>
          <p:nvPr/>
        </p:nvGrpSpPr>
        <p:grpSpPr>
          <a:xfrm>
            <a:off x="0" y="3238500"/>
            <a:ext cx="7093800" cy="5224254"/>
            <a:chOff x="0" y="1189989"/>
            <a:chExt cx="3546900" cy="3482836"/>
          </a:xfrm>
        </p:grpSpPr>
        <p:sp>
          <p:nvSpPr>
            <p:cNvPr id="247" name="Google Shape;247;p28"/>
            <p:cNvSpPr/>
            <p:nvPr/>
          </p:nvSpPr>
          <p:spPr>
            <a:xfrm>
              <a:off x="0" y="1189989"/>
              <a:ext cx="3546900" cy="669000"/>
            </a:xfrm>
            <a:prstGeom prst="homePlate">
              <a:avLst>
                <a:gd name="adj" fmla="val 50000"/>
              </a:avLst>
            </a:prstGeom>
            <a:solidFill>
              <a:schemeClr val="accent2"/>
            </a:solidFill>
            <a:ln>
              <a:noFill/>
            </a:ln>
          </p:spPr>
          <p:txBody>
            <a:bodyPr spcFirstLastPara="1" wrap="square" lIns="182850" tIns="182850" rIns="182850" bIns="182850" anchor="ctr" anchorCtr="0">
              <a:noAutofit/>
            </a:bodyPr>
            <a:lstStyle/>
            <a:p>
              <a:pPr algn="ctr">
                <a:buSzPts val="1100"/>
              </a:pPr>
              <a:r>
                <a:rPr lang="en" sz="4800">
                  <a:solidFill>
                    <a:prstClr val="white"/>
                  </a:solidFill>
                  <a:latin typeface="Raleway"/>
                  <a:ea typeface="Raleway"/>
                  <a:cs typeface="Raleway"/>
                  <a:sym typeface="Raleway"/>
                </a:rPr>
                <a:t>First</a:t>
              </a:r>
              <a:endParaRPr sz="4800">
                <a:solidFill>
                  <a:prstClr val="white"/>
                </a:solidFill>
                <a:latin typeface="Raleway"/>
                <a:ea typeface="Raleway"/>
                <a:cs typeface="Raleway"/>
                <a:sym typeface="Raleway"/>
              </a:endParaRPr>
            </a:p>
          </p:txBody>
        </p:sp>
        <p:sp>
          <p:nvSpPr>
            <p:cNvPr id="248" name="Google Shape;248;p28"/>
            <p:cNvSpPr txBox="1"/>
            <p:nvPr/>
          </p:nvSpPr>
          <p:spPr>
            <a:xfrm>
              <a:off x="655361" y="2057125"/>
              <a:ext cx="2236200" cy="2615700"/>
            </a:xfrm>
            <a:prstGeom prst="rect">
              <a:avLst/>
            </a:prstGeom>
            <a:noFill/>
            <a:ln>
              <a:noFill/>
            </a:ln>
          </p:spPr>
          <p:txBody>
            <a:bodyPr spcFirstLastPara="1" wrap="square" lIns="182850" tIns="182850" rIns="182850" bIns="182850" anchor="t" anchorCtr="0">
              <a:noAutofit/>
            </a:bodyPr>
            <a:lstStyle/>
            <a:p>
              <a:pPr>
                <a:lnSpc>
                  <a:spcPct val="115000"/>
                </a:lnSpc>
              </a:pPr>
              <a:endParaRPr lang="en-US" sz="3200">
                <a:solidFill>
                  <a:prstClr val="black"/>
                </a:solidFill>
                <a:latin typeface="Lato"/>
                <a:ea typeface="Lato"/>
                <a:cs typeface="Lato"/>
                <a:sym typeface="Lato"/>
              </a:endParaRPr>
            </a:p>
          </p:txBody>
        </p:sp>
      </p:grpSp>
      <p:grpSp>
        <p:nvGrpSpPr>
          <p:cNvPr id="249" name="Google Shape;249;p28"/>
          <p:cNvGrpSpPr/>
          <p:nvPr/>
        </p:nvGrpSpPr>
        <p:grpSpPr>
          <a:xfrm>
            <a:off x="5838300" y="3225099"/>
            <a:ext cx="6611400" cy="5322373"/>
            <a:chOff x="2662954" y="1180841"/>
            <a:chExt cx="3305700" cy="3548248"/>
          </a:xfrm>
        </p:grpSpPr>
        <p:sp>
          <p:nvSpPr>
            <p:cNvPr id="250" name="Google Shape;250;p28"/>
            <p:cNvSpPr/>
            <p:nvPr/>
          </p:nvSpPr>
          <p:spPr>
            <a:xfrm>
              <a:off x="2662954" y="1180841"/>
              <a:ext cx="3305700" cy="669000"/>
            </a:xfrm>
            <a:prstGeom prst="chevron">
              <a:avLst>
                <a:gd name="adj" fmla="val 50000"/>
              </a:avLst>
            </a:prstGeom>
            <a:solidFill>
              <a:schemeClr val="accent1"/>
            </a:solidFill>
            <a:ln>
              <a:noFill/>
            </a:ln>
          </p:spPr>
          <p:txBody>
            <a:bodyPr spcFirstLastPara="1" wrap="square" lIns="182850" tIns="182850" rIns="182850" bIns="182850" anchor="ctr" anchorCtr="0">
              <a:noAutofit/>
            </a:bodyPr>
            <a:lstStyle/>
            <a:p>
              <a:pPr algn="ctr">
                <a:buSzPts val="1100"/>
              </a:pPr>
              <a:r>
                <a:rPr lang="en" sz="4800">
                  <a:solidFill>
                    <a:prstClr val="white"/>
                  </a:solidFill>
                  <a:latin typeface="Raleway"/>
                  <a:ea typeface="Raleway"/>
                  <a:cs typeface="Raleway"/>
                  <a:sym typeface="Raleway"/>
                </a:rPr>
                <a:t>Second</a:t>
              </a:r>
              <a:endParaRPr sz="3600">
                <a:solidFill>
                  <a:prstClr val="white"/>
                </a:solidFill>
                <a:latin typeface="Lato"/>
                <a:ea typeface="Lato"/>
                <a:cs typeface="Lato"/>
                <a:sym typeface="Lato"/>
              </a:endParaRPr>
            </a:p>
          </p:txBody>
        </p:sp>
        <p:sp>
          <p:nvSpPr>
            <p:cNvPr id="251" name="Google Shape;251;p28"/>
            <p:cNvSpPr txBox="1"/>
            <p:nvPr/>
          </p:nvSpPr>
          <p:spPr>
            <a:xfrm>
              <a:off x="3366425" y="2000859"/>
              <a:ext cx="2325773" cy="2728230"/>
            </a:xfrm>
            <a:prstGeom prst="rect">
              <a:avLst/>
            </a:prstGeom>
            <a:noFill/>
            <a:ln>
              <a:noFill/>
            </a:ln>
          </p:spPr>
          <p:txBody>
            <a:bodyPr spcFirstLastPara="1" wrap="square" lIns="182850" tIns="182850" rIns="182850" bIns="182850" anchor="t" anchorCtr="0">
              <a:noAutofit/>
            </a:bodyPr>
            <a:lstStyle/>
            <a:p>
              <a:pPr>
                <a:lnSpc>
                  <a:spcPct val="115000"/>
                </a:lnSpc>
                <a:buClr>
                  <a:prstClr val="black"/>
                </a:buClr>
                <a:buSzPts val="1100"/>
              </a:pPr>
              <a:r>
                <a:rPr lang="en-US" sz="3600">
                  <a:solidFill>
                    <a:prstClr val="black">
                      <a:lumMod val="75000"/>
                    </a:prstClr>
                  </a:solidFill>
                  <a:latin typeface="Nirmala UI Semilight" panose="020B0402040204020203" pitchFamily="34" charset="0"/>
                  <a:ea typeface="Nirmala UI Semilight" panose="020B0402040204020203" pitchFamily="34" charset="0"/>
                  <a:cs typeface="Nirmala UI Semilight" panose="020B0402040204020203" pitchFamily="34" charset="0"/>
                </a:rPr>
                <a:t>Please attend online or in-person meetings/trainings and complete surveys to provide input on Title I funding.</a:t>
              </a:r>
            </a:p>
            <a:p>
              <a:pPr>
                <a:lnSpc>
                  <a:spcPct val="115000"/>
                </a:lnSpc>
                <a:buClr>
                  <a:prstClr val="black"/>
                </a:buClr>
                <a:buSzPts val="1100"/>
              </a:pPr>
              <a:endParaRPr sz="2400">
                <a:solidFill>
                  <a:prstClr val="black"/>
                </a:solidFill>
                <a:latin typeface="Lato"/>
                <a:ea typeface="Lato"/>
                <a:cs typeface="Lato"/>
                <a:sym typeface="Lato"/>
              </a:endParaRPr>
            </a:p>
          </p:txBody>
        </p:sp>
      </p:grpSp>
      <p:sp>
        <p:nvSpPr>
          <p:cNvPr id="3" name="Rectangle 2">
            <a:extLst>
              <a:ext uri="{FF2B5EF4-FFF2-40B4-BE49-F238E27FC236}">
                <a16:creationId xmlns:a16="http://schemas.microsoft.com/office/drawing/2014/main" id="{E226A15A-AB8B-461E-B4CC-2F680DF8B07A}"/>
              </a:ext>
            </a:extLst>
          </p:cNvPr>
          <p:cNvSpPr/>
          <p:nvPr/>
        </p:nvSpPr>
        <p:spPr>
          <a:xfrm>
            <a:off x="381000" y="4492760"/>
            <a:ext cx="3995722" cy="4524315"/>
          </a:xfrm>
          <a:prstGeom prst="rect">
            <a:avLst/>
          </a:prstGeom>
        </p:spPr>
        <p:txBody>
          <a:bodyPr wrap="square">
            <a:spAutoFit/>
          </a:bodyPr>
          <a:lstStyle/>
          <a:p>
            <a:r>
              <a:rPr lang="en-US" sz="3600">
                <a:solidFill>
                  <a:prstClr val="black">
                    <a:lumMod val="75000"/>
                  </a:prstClr>
                </a:solidFill>
                <a:latin typeface="Nirmala UI Semilight" panose="020B0402040204020203" pitchFamily="34" charset="0"/>
                <a:ea typeface="Nirmala UI Semilight" panose="020B0402040204020203" pitchFamily="34" charset="0"/>
                <a:cs typeface="Nirmala UI Semilight" panose="020B0402040204020203" pitchFamily="34" charset="0"/>
              </a:rPr>
              <a:t>Seek Input from school, family, and community members determine how Title I funds are used based on a needs assessment. </a:t>
            </a:r>
          </a:p>
        </p:txBody>
      </p:sp>
      <p:sp>
        <p:nvSpPr>
          <p:cNvPr id="14" name="Star: 5 Points 13">
            <a:extLst>
              <a:ext uri="{FF2B5EF4-FFF2-40B4-BE49-F238E27FC236}">
                <a16:creationId xmlns:a16="http://schemas.microsoft.com/office/drawing/2014/main" id="{52848199-698A-DABF-ACDD-4AB2811C8B1A}"/>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4" name="Picture 3">
            <a:extLst>
              <a:ext uri="{FF2B5EF4-FFF2-40B4-BE49-F238E27FC236}">
                <a16:creationId xmlns:a16="http://schemas.microsoft.com/office/drawing/2014/main" id="{5F6680E7-BEA2-9D24-4711-E434A0F85944}"/>
              </a:ext>
            </a:extLst>
          </p:cNvPr>
          <p:cNvPicPr>
            <a:picLocks noChangeAspect="1"/>
          </p:cNvPicPr>
          <p:nvPr/>
        </p:nvPicPr>
        <p:blipFill>
          <a:blip r:embed="rId3"/>
          <a:stretch>
            <a:fillRect/>
          </a:stretch>
        </p:blipFill>
        <p:spPr>
          <a:xfrm>
            <a:off x="-30707" y="8844676"/>
            <a:ext cx="18318707" cy="143934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F6584-6FC8-4CFE-ABC7-CA3DA9441705}"/>
              </a:ext>
            </a:extLst>
          </p:cNvPr>
          <p:cNvSpPr>
            <a:spLocks noGrp="1"/>
          </p:cNvSpPr>
          <p:nvPr>
            <p:ph type="title"/>
          </p:nvPr>
        </p:nvSpPr>
        <p:spPr>
          <a:xfrm>
            <a:off x="3172689" y="107176"/>
            <a:ext cx="11539910" cy="1714800"/>
          </a:xfrm>
        </p:spPr>
        <p:txBody>
          <a:bodyPr/>
          <a:lstStyle/>
          <a:p>
            <a:pPr algn="ctr"/>
            <a:r>
              <a:rPr lang="en-US">
                <a:solidFill>
                  <a:schemeClr val="tx1"/>
                </a:solidFill>
              </a:rPr>
              <a:t>Title I Schoolwide Budget</a:t>
            </a:r>
          </a:p>
        </p:txBody>
      </p:sp>
      <p:sp>
        <p:nvSpPr>
          <p:cNvPr id="4" name="Rectangle 3">
            <a:extLst>
              <a:ext uri="{FF2B5EF4-FFF2-40B4-BE49-F238E27FC236}">
                <a16:creationId xmlns:a16="http://schemas.microsoft.com/office/drawing/2014/main" id="{4A85E29F-2C64-49C1-AD16-7CD5491C723C}"/>
              </a:ext>
            </a:extLst>
          </p:cNvPr>
          <p:cNvSpPr/>
          <p:nvPr/>
        </p:nvSpPr>
        <p:spPr>
          <a:xfrm>
            <a:off x="2590800" y="1475273"/>
            <a:ext cx="13335000" cy="4031873"/>
          </a:xfrm>
          <a:prstGeom prst="rect">
            <a:avLst/>
          </a:prstGeom>
        </p:spPr>
        <p:txBody>
          <a:bodyPr wrap="square" lIns="91440" tIns="45720" rIns="91440" bIns="45720" anchor="t">
            <a:spAutoFit/>
          </a:bodyPr>
          <a:lstStyle/>
          <a:p>
            <a:r>
              <a:rPr lang="en-US" sz="3200">
                <a:latin typeface="Nirmala UI Semilight"/>
                <a:ea typeface="Nirmala UI Semilight"/>
                <a:cs typeface="Nirmala UI Semilight"/>
              </a:rPr>
              <a:t>Tarpon Springs Middle School is provided $90,160.00 to pay for supplemental resources and programs for increased student achievement.</a:t>
            </a:r>
          </a:p>
          <a:p>
            <a:endParaRPr lang="en-US" sz="3200">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457200" indent="-457200">
              <a:buFont typeface="Calibri"/>
              <a:buChar char="-"/>
            </a:pPr>
            <a:r>
              <a:rPr lang="en-US" sz="3200">
                <a:latin typeface="Nirmala UI Semilight"/>
                <a:ea typeface="Nirmala UI Semilight"/>
                <a:cs typeface="Nirmala UI Semilight"/>
              </a:rPr>
              <a:t>Title 1 Support Assistant </a:t>
            </a:r>
          </a:p>
          <a:p>
            <a:pPr marL="457200" indent="-457200">
              <a:buFont typeface="Calibri"/>
              <a:buChar char="-"/>
            </a:pPr>
            <a:r>
              <a:rPr lang="en-US" sz="3200">
                <a:latin typeface="Nirmala UI Semilight"/>
                <a:ea typeface="Nirmala UI Semilight"/>
                <a:cs typeface="Nirmala UI Semilight"/>
              </a:rPr>
              <a:t>Laptop refresh </a:t>
            </a:r>
          </a:p>
          <a:p>
            <a:pPr marL="457200" indent="-457200">
              <a:buFont typeface="Calibri"/>
              <a:buChar char="-"/>
            </a:pPr>
            <a:r>
              <a:rPr lang="en-US" sz="3200">
                <a:latin typeface="Nirmala UI Semilight"/>
                <a:ea typeface="Nirmala UI Semilight"/>
                <a:cs typeface="Nirmala UI Semilight"/>
              </a:rPr>
              <a:t>Supplemental programs to support student learning (Penda, </a:t>
            </a:r>
            <a:r>
              <a:rPr lang="en-US" sz="3200" err="1">
                <a:latin typeface="Nirmala UI Semilight"/>
                <a:ea typeface="Nirmala UI Semilight"/>
                <a:cs typeface="Nirmala UI Semilight"/>
              </a:rPr>
              <a:t>GimKit</a:t>
            </a:r>
            <a:r>
              <a:rPr lang="en-US" sz="3200">
                <a:latin typeface="Nirmala UI Semilight"/>
                <a:ea typeface="Nirmala UI Semilight"/>
                <a:cs typeface="Nirmala UI Semilight"/>
              </a:rPr>
              <a:t>)</a:t>
            </a:r>
          </a:p>
          <a:p>
            <a:pPr marL="457200" indent="-457200">
              <a:buFont typeface="Calibri"/>
              <a:buChar char="-"/>
            </a:pPr>
            <a:r>
              <a:rPr lang="en-US" sz="3200">
                <a:latin typeface="Nirmala UI Semilight"/>
                <a:ea typeface="Nirmala UI Semilight"/>
                <a:cs typeface="Nirmala UI Semilight"/>
              </a:rPr>
              <a:t>TDE Funds for Teacher Planning and Observation </a:t>
            </a:r>
          </a:p>
          <a:p>
            <a:pPr marL="457200" indent="-457200">
              <a:buFont typeface="Calibri"/>
              <a:buChar char="-"/>
            </a:pPr>
            <a:r>
              <a:rPr lang="en-US" sz="3200">
                <a:latin typeface="Nirmala UI Semilight"/>
                <a:ea typeface="Nirmala UI Semilight"/>
                <a:cs typeface="Nirmala UI Semilight"/>
              </a:rPr>
              <a:t>Teacher supplements for tutoring</a:t>
            </a:r>
          </a:p>
        </p:txBody>
      </p:sp>
      <p:pic>
        <p:nvPicPr>
          <p:cNvPr id="5" name="Graphic 4" descr="Money">
            <a:extLst>
              <a:ext uri="{FF2B5EF4-FFF2-40B4-BE49-F238E27FC236}">
                <a16:creationId xmlns:a16="http://schemas.microsoft.com/office/drawing/2014/main" id="{DBABE446-B20A-4145-8889-C6BD3CC0E8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766" y="230960"/>
            <a:ext cx="1233056" cy="1244312"/>
          </a:xfrm>
          <a:prstGeom prst="rect">
            <a:avLst/>
          </a:prstGeom>
        </p:spPr>
      </p:pic>
      <p:sp>
        <p:nvSpPr>
          <p:cNvPr id="6" name="Star: 5 Points 5">
            <a:extLst>
              <a:ext uri="{FF2B5EF4-FFF2-40B4-BE49-F238E27FC236}">
                <a16:creationId xmlns:a16="http://schemas.microsoft.com/office/drawing/2014/main" id="{AC6DEB86-A807-A2A9-E635-3F4A912DE015}"/>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7" name="Picture 6">
            <a:extLst>
              <a:ext uri="{FF2B5EF4-FFF2-40B4-BE49-F238E27FC236}">
                <a16:creationId xmlns:a16="http://schemas.microsoft.com/office/drawing/2014/main" id="{87EB6F69-FAAA-C3E4-EEB9-52D8A6916169}"/>
              </a:ext>
            </a:extLst>
          </p:cNvPr>
          <p:cNvPicPr>
            <a:picLocks noChangeAspect="1"/>
          </p:cNvPicPr>
          <p:nvPr/>
        </p:nvPicPr>
        <p:blipFill>
          <a:blip r:embed="rId4"/>
          <a:stretch>
            <a:fillRect/>
          </a:stretch>
        </p:blipFill>
        <p:spPr>
          <a:xfrm>
            <a:off x="0" y="8811727"/>
            <a:ext cx="18288000" cy="1475273"/>
          </a:xfrm>
          <a:prstGeom prst="rect">
            <a:avLst/>
          </a:prstGeom>
        </p:spPr>
      </p:pic>
    </p:spTree>
    <p:extLst>
      <p:ext uri="{BB962C8B-B14F-4D97-AF65-F5344CB8AC3E}">
        <p14:creationId xmlns:p14="http://schemas.microsoft.com/office/powerpoint/2010/main" val="2488202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BEDC6A04-F048-4DD3-A967-1B488BB5BB74}"/>
              </a:ext>
            </a:extLst>
          </p:cNvPr>
          <p:cNvGraphicFramePr/>
          <p:nvPr/>
        </p:nvGraphicFramePr>
        <p:xfrm>
          <a:off x="8863584" y="1449875"/>
          <a:ext cx="7924800" cy="8108654"/>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DC3692DB-C52F-4B0E-AC8B-F71726B5B957}"/>
              </a:ext>
            </a:extLst>
          </p:cNvPr>
          <p:cNvSpPr/>
          <p:nvPr/>
        </p:nvSpPr>
        <p:spPr>
          <a:xfrm>
            <a:off x="1033431" y="2864317"/>
            <a:ext cx="7830154" cy="2795830"/>
          </a:xfrm>
          <a:prstGeom prst="rect">
            <a:avLst/>
          </a:prstGeom>
        </p:spPr>
        <p:txBody>
          <a:bodyPr wrap="square">
            <a:spAutoFit/>
          </a:bodyPr>
          <a:lstStyle/>
          <a:p>
            <a:pPr>
              <a:lnSpc>
                <a:spcPct val="107000"/>
              </a:lnSpc>
              <a:spcAft>
                <a:spcPts val="1200"/>
              </a:spcAft>
            </a:pPr>
            <a:r>
              <a:rPr lang="en-US" sz="2400">
                <a:solidFill>
                  <a:prstClr val="black"/>
                </a:solidFill>
                <a:latin typeface="Calibri" panose="020F0502020204030204" pitchFamily="34" charset="0"/>
                <a:ea typeface="Calibri" panose="020F0502020204030204" pitchFamily="34" charset="0"/>
                <a:cs typeface="Times New Roman" panose="02020603050405020304" pitchFamily="18" charset="0"/>
              </a:rPr>
              <a:t>Total Allocation - $9,697.00</a:t>
            </a:r>
          </a:p>
          <a:p>
            <a:pPr>
              <a:spcBef>
                <a:spcPts val="578"/>
              </a:spcBef>
            </a:pPr>
            <a:r>
              <a:rPr lang="en-US" sz="2400">
                <a:solidFill>
                  <a:srgbClr val="002060"/>
                </a:solidFill>
                <a:latin typeface="Calibri" panose="020F0502020204030204" pitchFamily="34" charset="0"/>
                <a:ea typeface="Times New Roman" panose="02020603050405020304" pitchFamily="18" charset="0"/>
                <a:cs typeface="Times New Roman" panose="02020603050405020304" pitchFamily="18" charset="0"/>
              </a:rPr>
              <a:t>Supplemental Hours for Parent Community Liaison - $3270.21 (34%) </a:t>
            </a:r>
            <a:endParaRPr lang="en-US" sz="2400">
              <a:solidFill>
                <a:srgbClr val="002060"/>
              </a:solidFill>
              <a:latin typeface="Times New Roman" panose="02020603050405020304" pitchFamily="18" charset="0"/>
              <a:ea typeface="Times New Roman" panose="02020603050405020304" pitchFamily="18" charset="0"/>
            </a:endParaRPr>
          </a:p>
          <a:p>
            <a:pPr>
              <a:spcBef>
                <a:spcPts val="578"/>
              </a:spcBef>
            </a:pPr>
            <a:r>
              <a:rPr lang="en-US" sz="2400">
                <a:solidFill>
                  <a:srgbClr val="ED7D31"/>
                </a:solidFill>
                <a:latin typeface="Calibri" panose="020F0502020204030204" pitchFamily="34" charset="0"/>
                <a:ea typeface="Times New Roman" panose="02020603050405020304" pitchFamily="18" charset="0"/>
                <a:cs typeface="Times New Roman" panose="02020603050405020304" pitchFamily="18" charset="0"/>
              </a:rPr>
              <a:t>Consultants for Parent Workshops - $500.00 (%5)</a:t>
            </a:r>
            <a:endParaRPr lang="en-US" sz="2400">
              <a:solidFill>
                <a:prstClr val="black"/>
              </a:solidFill>
              <a:latin typeface="Times New Roman" panose="02020603050405020304" pitchFamily="18" charset="0"/>
              <a:ea typeface="Times New Roman" panose="02020603050405020304" pitchFamily="18" charset="0"/>
            </a:endParaRPr>
          </a:p>
          <a:p>
            <a:pPr>
              <a:spcBef>
                <a:spcPts val="578"/>
              </a:spcBef>
            </a:pPr>
            <a:r>
              <a:rPr lang="en-US" sz="2400">
                <a:solidFill>
                  <a:srgbClr val="27CED7">
                    <a:lumMod val="50000"/>
                  </a:srgbClr>
                </a:solidFill>
                <a:latin typeface="Calibri" panose="020F0502020204030204" pitchFamily="34" charset="0"/>
                <a:ea typeface="Times New Roman" panose="02020603050405020304" pitchFamily="18" charset="0"/>
                <a:cs typeface="Times New Roman" panose="02020603050405020304" pitchFamily="18" charset="0"/>
              </a:rPr>
              <a:t>Teachers Stipends to Provide Parent Training - $232.24 (%2)</a:t>
            </a:r>
            <a:endParaRPr lang="en-US" sz="2400">
              <a:solidFill>
                <a:srgbClr val="27CED7">
                  <a:lumMod val="50000"/>
                </a:srgbClr>
              </a:solidFill>
              <a:latin typeface="Times New Roman" panose="02020603050405020304" pitchFamily="18" charset="0"/>
              <a:ea typeface="Times New Roman" panose="02020603050405020304" pitchFamily="18" charset="0"/>
            </a:endParaRPr>
          </a:p>
          <a:p>
            <a:pPr>
              <a:spcBef>
                <a:spcPts val="578"/>
              </a:spcBef>
            </a:pPr>
            <a:r>
              <a:rPr lang="en-US" sz="2400">
                <a:solidFill>
                  <a:srgbClr val="FFC000"/>
                </a:solidFill>
                <a:latin typeface="Calibri" panose="020F0502020204030204" pitchFamily="34" charset="0"/>
                <a:ea typeface="Times New Roman" panose="02020603050405020304" pitchFamily="18" charset="0"/>
                <a:cs typeface="Times New Roman" panose="02020603050405020304" pitchFamily="18" charset="0"/>
              </a:rPr>
              <a:t>Family Engagement Resources - $5,694.55 (59%)</a:t>
            </a:r>
            <a:endParaRPr lang="en-US" sz="2400">
              <a:solidFill>
                <a:srgbClr val="FFC000"/>
              </a:solidFill>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04C1DCEF-D392-4A2F-ABFE-955D4C38D101}"/>
              </a:ext>
            </a:extLst>
          </p:cNvPr>
          <p:cNvSpPr txBox="1"/>
          <p:nvPr/>
        </p:nvSpPr>
        <p:spPr>
          <a:xfrm>
            <a:off x="3657600" y="534830"/>
            <a:ext cx="10822242" cy="1200329"/>
          </a:xfrm>
          <a:prstGeom prst="rect">
            <a:avLst/>
          </a:prstGeom>
          <a:noFill/>
        </p:spPr>
        <p:txBody>
          <a:bodyPr wrap="square" rtlCol="0">
            <a:spAutoFit/>
          </a:bodyPr>
          <a:lstStyle/>
          <a:p>
            <a:r>
              <a:rPr lang="en-US" sz="3600">
                <a:solidFill>
                  <a:prstClr val="black"/>
                </a:solidFill>
                <a:latin typeface="Tw Cen MT" panose="020B0602020104020603"/>
              </a:rPr>
              <a:t>A+ School’s Title I Parent &amp; Family Engagement 2023-24 Budget</a:t>
            </a:r>
          </a:p>
        </p:txBody>
      </p:sp>
      <p:pic>
        <p:nvPicPr>
          <p:cNvPr id="4106" name="Picture 10" descr="Sample only - Writing Help Service">
            <a:extLst>
              <a:ext uri="{FF2B5EF4-FFF2-40B4-BE49-F238E27FC236}">
                <a16:creationId xmlns:a16="http://schemas.microsoft.com/office/drawing/2014/main" id="{9DD3AA4C-A577-475B-84A8-4FE3A8F95017}"/>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21327901">
            <a:off x="1916386" y="6265175"/>
            <a:ext cx="5281864" cy="2528974"/>
          </a:xfrm>
          <a:prstGeom prst="rect">
            <a:avLst/>
          </a:prstGeom>
          <a:noFill/>
          <a:extLst>
            <a:ext uri="{909E8E84-426E-40DD-AFC4-6F175D3DCCD1}">
              <a14:hiddenFill xmlns:a14="http://schemas.microsoft.com/office/drawing/2010/main">
                <a:solidFill>
                  <a:srgbClr val="FFFFFF"/>
                </a:solidFill>
              </a14:hiddenFill>
            </a:ext>
          </a:extLst>
        </p:spPr>
      </p:pic>
      <p:sp>
        <p:nvSpPr>
          <p:cNvPr id="6" name="Star: 5 Points 5">
            <a:extLst>
              <a:ext uri="{FF2B5EF4-FFF2-40B4-BE49-F238E27FC236}">
                <a16:creationId xmlns:a16="http://schemas.microsoft.com/office/drawing/2014/main" id="{5278E5CE-B401-E8A5-1C32-4B3391D0BD26}"/>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7" name="Picture 6">
            <a:extLst>
              <a:ext uri="{FF2B5EF4-FFF2-40B4-BE49-F238E27FC236}">
                <a16:creationId xmlns:a16="http://schemas.microsoft.com/office/drawing/2014/main" id="{CA5BEFB1-1793-3D5B-1734-15073BC25821}"/>
              </a:ext>
            </a:extLst>
          </p:cNvPr>
          <p:cNvPicPr>
            <a:picLocks noChangeAspect="1"/>
          </p:cNvPicPr>
          <p:nvPr/>
        </p:nvPicPr>
        <p:blipFill>
          <a:blip r:embed="rId5"/>
          <a:stretch>
            <a:fillRect/>
          </a:stretch>
        </p:blipFill>
        <p:spPr>
          <a:xfrm>
            <a:off x="-56514" y="8837125"/>
            <a:ext cx="18344514" cy="1451555"/>
          </a:xfrm>
          <a:prstGeom prst="rect">
            <a:avLst/>
          </a:prstGeom>
        </p:spPr>
      </p:pic>
    </p:spTree>
    <p:extLst>
      <p:ext uri="{BB962C8B-B14F-4D97-AF65-F5344CB8AC3E}">
        <p14:creationId xmlns:p14="http://schemas.microsoft.com/office/powerpoint/2010/main" val="325007211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A6CADD4EB44A54C92C5F1CFA8FE84BF" ma:contentTypeVersion="9" ma:contentTypeDescription="Create a new document." ma:contentTypeScope="" ma:versionID="7bf9a7af90019bfa5e1c0a4436f2edfd">
  <xsd:schema xmlns:xsd="http://www.w3.org/2001/XMLSchema" xmlns:xs="http://www.w3.org/2001/XMLSchema" xmlns:p="http://schemas.microsoft.com/office/2006/metadata/properties" xmlns:ns2="8f90b7b9-9d85-48c8-8abe-66f02adaf140" xmlns:ns3="abeb4107-f06e-4a21-9459-f5a56d170ddc" targetNamespace="http://schemas.microsoft.com/office/2006/metadata/properties" ma:root="true" ma:fieldsID="5963c2b127d3d3b9672ca215c0f2b2a9" ns2:_="" ns3:_="">
    <xsd:import namespace="8f90b7b9-9d85-48c8-8abe-66f02adaf140"/>
    <xsd:import namespace="abeb4107-f06e-4a21-9459-f5a56d170dd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90b7b9-9d85-48c8-8abe-66f02adaf1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beb4107-f06e-4a21-9459-f5a56d170dd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F273D5-AF80-47BB-BD0F-1A5C9C0F6DE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88134E6-7675-462E-A857-34B6C169BD50}">
  <ds:schemaRefs>
    <ds:schemaRef ds:uri="http://schemas.microsoft.com/sharepoint/v3/contenttype/forms"/>
  </ds:schemaRefs>
</ds:datastoreItem>
</file>

<file path=customXml/itemProps3.xml><?xml version="1.0" encoding="utf-8"?>
<ds:datastoreItem xmlns:ds="http://schemas.openxmlformats.org/officeDocument/2006/customXml" ds:itemID="{4DD49FD0-ABC6-42AE-8C57-F6D87DFE86CC}">
  <ds:schemaRefs>
    <ds:schemaRef ds:uri="8f90b7b9-9d85-48c8-8abe-66f02adaf140"/>
    <ds:schemaRef ds:uri="abeb4107-f06e-4a21-9459-f5a56d170dd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21</Slides>
  <Notes>17</Notes>
  <HiddenSlides>0</HiddenSlide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Integral</vt:lpstr>
      <vt:lpstr>PowerPoint Presentation</vt:lpstr>
      <vt:lpstr>PowerPoint Presentation</vt:lpstr>
      <vt:lpstr>PowerPoint Presentation</vt:lpstr>
      <vt:lpstr>PowerPoint Presentation</vt:lpstr>
      <vt:lpstr>PowerPoint Presentation</vt:lpstr>
      <vt:lpstr>PowerPoint Presentation</vt:lpstr>
      <vt:lpstr>Title I Schoolwide Planning and Input</vt:lpstr>
      <vt:lpstr>Title I Schoolwide Budget</vt:lpstr>
      <vt:lpstr>PowerPoint Presentation</vt:lpstr>
      <vt:lpstr>Parent’s Right to Know</vt:lpstr>
      <vt:lpstr>Working Together for Student Success</vt:lpstr>
      <vt:lpstr>Parent-School-Student Compact</vt:lpstr>
      <vt:lpstr>Sample School Compact</vt:lpstr>
      <vt:lpstr>Parent and Family Engagement Plan (PFEP)</vt:lpstr>
      <vt:lpstr>PowerPoint Presentation</vt:lpstr>
      <vt:lpstr>School’s Curriculum</vt:lpstr>
      <vt:lpstr>Florida End of Course (EOC) Assessments </vt:lpstr>
      <vt:lpstr>PowerPoint Presentation</vt:lpstr>
      <vt:lpstr>Parent Advisory Council (PAC)</vt:lpstr>
      <vt:lpstr>Additional Resources</vt:lpstr>
      <vt:lpstr>Thank you for your time! take e in  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PowerPoint Template</dc:title>
  <dc:creator>Jourdan Elizabeth</dc:creator>
  <cp:revision>1</cp:revision>
  <dcterms:created xsi:type="dcterms:W3CDTF">2006-08-16T00:00:00Z</dcterms:created>
  <dcterms:modified xsi:type="dcterms:W3CDTF">2024-10-21T17:19:47Z</dcterms:modified>
  <dc:identifier>DAFHhpdnc_E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0x010100EA6CADD4EB44A54C92C5F1CFA8FE84BF</vt:lpwstr>
  </property>
</Properties>
</file>