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565E9-1C8E-284A-25F7-FC8DB4672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F43CCE-26D3-EE51-797F-A9EA4FDDD1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17A40-E02B-19C6-2BAE-C9A0C3026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44181-A7A1-7738-6804-4273F0C99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D424C-FC8F-D832-A757-E08D153B6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36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92DF1-DC33-8F7A-DC35-EE85FDD55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4FEC8-C7A7-D817-6B65-1446C822C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3D266-6255-73E1-2EDB-79C43CDDD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BC39A-ED9B-0EFF-9393-4AF45D7EC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EE535-2854-FB1C-26BC-E92A74A8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1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701858-713B-2A43-5CC3-8B1860B0B2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270972-8011-F57A-43CD-4E466CED0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CE496-577D-0F18-9EC5-3CB8BCFD6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87E92-4380-751D-FD55-845885E2E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55D01-F7B8-3C98-9CA7-43F27714F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C30D7-7335-0421-D6B6-73D4ACA8A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84D3D-5601-16F4-41DD-8A8862120F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B61AA-8A09-64DE-FF52-ACF70EDAF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64366-1273-2CF8-DF24-C9B54F3C0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76B82-F2C0-0B48-09E1-ECA3A988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4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30763-314E-F7D9-177B-0A82C455E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F1BD5-5CAE-5812-4067-4AC7EAC7E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65609-7F17-58A6-2072-5E16BA0A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0C1AD-5933-B49A-E142-42B69F29D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E78F-FC20-3CBF-5AE1-F23C576C4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30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F34E4-4C78-9879-205A-1A902727D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524AE-9115-8D9B-A595-3C2088BB77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DF20DB-DF62-E643-A5D9-EA0F7D67F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5E61C-01DD-8661-7006-8E2CF9BF4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424B3-22E5-46DB-1480-0762EFB04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32FCDA-7568-EBDC-E282-68B6DBCB6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52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93719-4984-5889-B4EE-F2D10ACA0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9BE73-A0C9-2482-A41D-B6B15CBBD8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9A1DE-F97E-F47F-6D9A-6312323CD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02FBE7-63B3-4EE3-6237-18EAD65988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815F47-4EB8-F307-7ABB-5EAE1C58A4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44CE6D-28FF-C0FE-A326-59D703325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B3D2A6-D068-8C95-CF8E-81994B2FE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D6BB06-C748-A73C-C8C4-1AF2C984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5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399CD-9AFE-0A0D-158D-8D3E95E4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8AEEEA-78C2-3D9C-3CB3-A288775FA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D492A8-2E63-9113-E600-D85B59CD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8851DB-977D-87B6-4FB7-E59145C13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5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894F53-7B61-D086-4E3D-99CAD1327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ED441-E348-D0EB-A3E6-EA9613007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EA870-D847-97BD-1B82-29395D8F6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11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D9E88-B066-D417-DF0A-165DEFD84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3849-9A24-8004-2888-F9A0CCA1A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15E3CE-904D-2F3D-1C8D-862A6B463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51867-49BF-3DBC-8EFF-624D03AB9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27B60A-E283-0577-2763-A86175A55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3C9730-F988-5FBD-C245-A010F7CC7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94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D03B6-970F-4929-F642-91BFA351B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8B34F9-0BDB-8244-7BA5-0F0B7A0300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BD76E-30FF-946B-3538-DCF557E759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0AF0B-2028-4CAA-67CF-9CAACA2CB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00C426-C237-DA8A-D05E-8DC9AAEBB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5912A-0F56-65B3-DD5B-91558C79B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5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04BF57-7AF4-F786-F518-2D471F3C8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1EBD3-D946-6F68-7126-AADBB2984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67440-291B-9522-8B89-EBA7890433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8137D-F9BC-40A8-B781-42852C195008}" type="datetimeFigureOut">
              <a:rPr lang="en-US" smtClean="0"/>
              <a:t>8/21/2023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D181A2-C035-B0D6-563E-1482BA4D6C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68B53-CF4E-B4F4-5A62-389F7E2A53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DE58B-2332-429B-BE6E-E1E0EBB2E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881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dickersone@pcsb.org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37E9D4B-7BFA-4D10-B666-547BAC499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0B07A0-596A-54C0-C84D-3D6EE90A7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011" y="751840"/>
            <a:ext cx="8268749" cy="535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18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21F973-99A8-A4AA-E4A2-021645FD6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SHARES PANTRY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594F6-2743-B898-5D8C-DD399D0F2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346841"/>
            <a:ext cx="3427283" cy="6327228"/>
          </a:xfrm>
        </p:spPr>
        <p:txBody>
          <a:bodyPr>
            <a:normAutofit/>
          </a:bodyPr>
          <a:lstStyle/>
          <a:p>
            <a:r>
              <a:rPr lang="en-US" sz="2400" dirty="0"/>
              <a:t>Partnerships</a:t>
            </a:r>
          </a:p>
          <a:p>
            <a:pPr lvl="1"/>
            <a:r>
              <a:rPr lang="en-US" dirty="0"/>
              <a:t>Partnered with Johns Hopkins All Children’s, St. Pete Free Clinic and Publix to help provide food.</a:t>
            </a:r>
          </a:p>
          <a:p>
            <a:pPr lvl="1"/>
            <a:r>
              <a:rPr lang="en-US" dirty="0"/>
              <a:t>Partnered with the Dillinger Foundation to provide hygiene products and clothing.</a:t>
            </a:r>
          </a:p>
          <a:p>
            <a:pPr lvl="1"/>
            <a:r>
              <a:rPr lang="en-US" dirty="0"/>
              <a:t>School supplies and clothing provided through personal donations. </a:t>
            </a:r>
          </a:p>
          <a:p>
            <a:endParaRPr lang="en-US" sz="2000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8403A-4F66-6D9F-CD1F-49FDD20B1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346841"/>
            <a:ext cx="3197701" cy="6400800"/>
          </a:xfrm>
        </p:spPr>
        <p:txBody>
          <a:bodyPr>
            <a:normAutofit/>
          </a:bodyPr>
          <a:lstStyle/>
          <a:p>
            <a:r>
              <a:rPr lang="en-US" sz="2400" b="1" dirty="0"/>
              <a:t>Hours of Operation</a:t>
            </a:r>
          </a:p>
          <a:p>
            <a:pPr lvl="1"/>
            <a:r>
              <a:rPr lang="en-US" b="1" dirty="0"/>
              <a:t>Open Fridays from 1:50pm-2:20pm</a:t>
            </a:r>
          </a:p>
          <a:p>
            <a:r>
              <a:rPr lang="en-US" sz="2400" b="1" dirty="0"/>
              <a:t>Available to ALL Students and Staff</a:t>
            </a:r>
          </a:p>
          <a:p>
            <a:r>
              <a:rPr lang="en-US" sz="2400" dirty="0"/>
              <a:t>If you are interested in donating personal care items and/or school supplies please contact Erika Dickerson at (727)893-2916 x 2070 or </a:t>
            </a:r>
            <a:r>
              <a:rPr lang="en-US" sz="2400" dirty="0">
                <a:hlinkClick r:id="rId2"/>
              </a:rPr>
              <a:t>dickersone@pcsb.org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7042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SHARES PANTRY</vt:lpstr>
    </vt:vector>
  </TitlesOfParts>
  <Company>Pinellas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Miller Erika</dc:creator>
  <cp:lastModifiedBy>Miller Erika</cp:lastModifiedBy>
  <cp:revision>1</cp:revision>
  <dcterms:created xsi:type="dcterms:W3CDTF">2023-08-21T16:38:45Z</dcterms:created>
  <dcterms:modified xsi:type="dcterms:W3CDTF">2023-08-21T16:55:01Z</dcterms:modified>
</cp:coreProperties>
</file>