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80" r:id="rId5"/>
    <p:sldId id="274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urglass 30 seconds" id="{4B676263-40F7-42F5-80D7-DFD15D3801F5}">
          <p14:sldIdLst>
            <p14:sldId id="280"/>
          </p14:sldIdLst>
        </p14:section>
        <p14:section name="hourglass 1 minute" id="{A3688D49-1E73-42D0-A994-044347BFC226}">
          <p14:sldIdLst>
            <p14:sldId id="274"/>
          </p14:sldIdLst>
        </p14:section>
        <p14:section name="hourglass 2 minutes" id="{72B171EE-DB9C-488E-BA61-6DB2BA188FB4}">
          <p14:sldIdLst/>
        </p14:section>
        <p14:section name="hourglass 5 minutes" id="{A15B39C0-095E-475A-B1D6-6BCB5458104B}">
          <p14:sldIdLst/>
        </p14:section>
        <p14:section name="hourglass 10 minutes" id="{3D6C5DD5-240E-49C6-9173-73E0116FE08B}">
          <p14:sldIdLst/>
        </p14:section>
        <p14:section name="hourglass 20 minutes" id="{F4197064-804C-4618-B493-A54012A178B7}">
          <p14:sldIdLst/>
        </p14:section>
        <p14:section name="hourglass 30 minutes" id="{9629C67B-FFE5-41E5-93AC-EBC0320EA8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A4"/>
    <a:srgbClr val="FDCA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20CA46-A572-4745-AC40-8287827DD1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FA37F-2F56-4E29-B963-DED9788F57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DF39A-4946-45FD-94FB-8FDEEB2A1DCC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5F35A-2196-4BAC-874D-AF175B8519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457ED-8CEB-4432-BA92-B9D1EE15AF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E695-F8F2-4AC4-99E4-05F4F04547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39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D16D4-4203-4269-BC7A-0930E85A7BE3}" type="datetimeFigureOut">
              <a:rPr lang="en-US" smtClean="0"/>
              <a:t>8/3/2023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689E5-7F3D-48C0-860B-266C9787AF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5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8/3/2023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1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8/3/2023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56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8/3/2023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073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78311B-5B6E-4A15-A918-BC333AA6F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8/3/2023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6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8/3/2023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870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8/3/2023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8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8/3/2023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0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8/3/2023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3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8/3/2023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03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noProof="0" smtClean="0"/>
              <a:t>8/3/2023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62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US" noProof="0" smtClean="0"/>
              <a:t>8/3/2023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34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361FE34F-0603-4263-9E87-21C311F4C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D13525-74A7-46BF-9E8A-9D03D476BF35}"/>
              </a:ext>
            </a:extLst>
          </p:cNvPr>
          <p:cNvPicPr/>
          <p:nvPr/>
        </p:nvPicPr>
        <p:blipFill rotWithShape="1">
          <a:blip r:embed="rId5"/>
          <a:srcRect l="24574" t="17399" r="43830" b="9031"/>
          <a:stretch/>
        </p:blipFill>
        <p:spPr bwMode="auto">
          <a:xfrm>
            <a:off x="0" y="1"/>
            <a:ext cx="534993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Audio 31">
            <a:hlinkClick r:id="" action="ppaction://media"/>
            <a:extLst>
              <a:ext uri="{FF2B5EF4-FFF2-40B4-BE49-F238E27FC236}">
                <a16:creationId xmlns:a16="http://schemas.microsoft.com/office/drawing/2014/main" id="{6D3BC30C-707D-42FC-9BF4-D27212240D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1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53"/>
    </mc:Choice>
    <mc:Fallback xmlns="">
      <p:transition spd="slow" advTm="75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37349FB4-32B4-4650-8895-51BD8837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9F8C33-F877-4583-8BDD-B1F4F552C648}"/>
              </a:ext>
            </a:extLst>
          </p:cNvPr>
          <p:cNvPicPr/>
          <p:nvPr/>
        </p:nvPicPr>
        <p:blipFill rotWithShape="1">
          <a:blip r:embed="rId5"/>
          <a:srcRect l="24680" t="18044" r="43910" b="9781"/>
          <a:stretch/>
        </p:blipFill>
        <p:spPr bwMode="auto">
          <a:xfrm>
            <a:off x="0" y="0"/>
            <a:ext cx="534416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E1E05295-0BA9-4A5A-9BFF-AC3A04CA0D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62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90"/>
    </mc:Choice>
    <mc:Fallback xmlns="">
      <p:transition spd="slow" advTm="76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595_Classroom Timers (Hourglass)_RVA_v4.potx" id="{60370243-BADF-49AA-B31F-4648A6D12B36}" vid="{F1ED653A-D039-480B-A499-FB4EDD209F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E9F1EDF49674E9C17573DC5EE9FC5" ma:contentTypeVersion="16" ma:contentTypeDescription="Create a new document." ma:contentTypeScope="" ma:versionID="66c6ade46cd536eca5230aba04af8eb8">
  <xsd:schema xmlns:xsd="http://www.w3.org/2001/XMLSchema" xmlns:xs="http://www.w3.org/2001/XMLSchema" xmlns:p="http://schemas.microsoft.com/office/2006/metadata/properties" xmlns:ns3="2742fbcf-1f6c-4e85-b8df-adb3fc7dd01d" xmlns:ns4="a9cd1eb3-0b56-4c07-a8bd-c8f48a267451" targetNamespace="http://schemas.microsoft.com/office/2006/metadata/properties" ma:root="true" ma:fieldsID="5135fd5001c13c73163ef0fd4a9ef21c" ns3:_="" ns4:_="">
    <xsd:import namespace="2742fbcf-1f6c-4e85-b8df-adb3fc7dd01d"/>
    <xsd:import namespace="a9cd1eb3-0b56-4c07-a8bd-c8f48a2674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MediaServiceOCR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2fbcf-1f6c-4e85-b8df-adb3fc7dd0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cd1eb3-0b56-4c07-a8bd-c8f48a2674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9cd1eb3-0b56-4c07-a8bd-c8f48a267451" xsi:nil="true"/>
    <_activity xmlns="a9cd1eb3-0b56-4c07-a8bd-c8f48a26745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9B14B0-1D2C-426E-9981-68B8FC5F0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42fbcf-1f6c-4e85-b8df-adb3fc7dd01d"/>
    <ds:schemaRef ds:uri="a9cd1eb3-0b56-4c07-a8bd-c8f48a2674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693E41-5CA2-46CB-98B4-1DC4B75CCBAB}">
  <ds:schemaRefs>
    <ds:schemaRef ds:uri="http://schemas.openxmlformats.org/package/2006/metadata/core-properties"/>
    <ds:schemaRef ds:uri="2742fbcf-1f6c-4e85-b8df-adb3fc7dd01d"/>
    <ds:schemaRef ds:uri="http://schemas.microsoft.com/office/2006/documentManagement/types"/>
    <ds:schemaRef ds:uri="http://schemas.microsoft.com/office/infopath/2007/PartnerControls"/>
    <ds:schemaRef ds:uri="a9cd1eb3-0b56-4c07-a8bd-c8f48a267451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E8BEF6-A997-4AD7-A772-8D6F9D3811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Timers (Hourglass)</Template>
  <TotalTime>0</TotalTime>
  <Words>4</Words>
  <Application>Microsoft Office PowerPoint</Application>
  <PresentationFormat>Widescreen</PresentationFormat>
  <Paragraphs>2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2023-08-01T22:54:52Z</dcterms:created>
  <dcterms:modified xsi:type="dcterms:W3CDTF">2023-08-03T14:06:57Z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0x010100028E9F1EDF49674E9C17573DC5EE9FC5</vt:lpwstr>
  </property>
</Properties>
</file>