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3"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9" d="100"/>
          <a:sy n="59" d="100"/>
        </p:scale>
        <p:origin x="92" y="1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rnelius Ninamarie" userId="ed236081-01c2-48e6-a2b6-abfc1edd3e7e" providerId="ADAL" clId="{BDBD5006-F3E0-479A-814A-1BA6FE79F7D6}"/>
    <pc:docChg chg="custSel modSld addMainMaster delMainMaster">
      <pc:chgData name="Cornelius Ninamarie" userId="ed236081-01c2-48e6-a2b6-abfc1edd3e7e" providerId="ADAL" clId="{BDBD5006-F3E0-479A-814A-1BA6FE79F7D6}" dt="2022-11-08T19:18:10.674" v="6" actId="403"/>
      <pc:docMkLst>
        <pc:docMk/>
      </pc:docMkLst>
      <pc:sldChg chg="addSp delSp modSp mod modClrScheme chgLayout">
        <pc:chgData name="Cornelius Ninamarie" userId="ed236081-01c2-48e6-a2b6-abfc1edd3e7e" providerId="ADAL" clId="{BDBD5006-F3E0-479A-814A-1BA6FE79F7D6}" dt="2022-11-08T19:18:10.674" v="6" actId="403"/>
        <pc:sldMkLst>
          <pc:docMk/>
          <pc:sldMk cId="109857222" sldId="256"/>
        </pc:sldMkLst>
        <pc:spChg chg="mod">
          <ac:chgData name="Cornelius Ninamarie" userId="ed236081-01c2-48e6-a2b6-abfc1edd3e7e" providerId="ADAL" clId="{BDBD5006-F3E0-479A-814A-1BA6FE79F7D6}" dt="2022-11-08T19:18:10.674" v="6" actId="403"/>
          <ac:spMkLst>
            <pc:docMk/>
            <pc:sldMk cId="109857222" sldId="256"/>
            <ac:spMk id="10" creationId="{CCB9785C-9308-6D14-FC2C-7CA65F334328}"/>
          </ac:spMkLst>
        </pc:spChg>
        <pc:spChg chg="mod">
          <ac:chgData name="Cornelius Ninamarie" userId="ed236081-01c2-48e6-a2b6-abfc1edd3e7e" providerId="ADAL" clId="{BDBD5006-F3E0-479A-814A-1BA6FE79F7D6}" dt="2022-11-08T19:18:04.331" v="3" actId="14100"/>
          <ac:spMkLst>
            <pc:docMk/>
            <pc:sldMk cId="109857222" sldId="256"/>
            <ac:spMk id="14" creationId="{63DCA50A-4641-2709-BC19-C63F4F70338F}"/>
          </ac:spMkLst>
        </pc:spChg>
        <pc:spChg chg="del">
          <ac:chgData name="Cornelius Ninamarie" userId="ed236081-01c2-48e6-a2b6-abfc1edd3e7e" providerId="ADAL" clId="{BDBD5006-F3E0-479A-814A-1BA6FE79F7D6}" dt="2022-11-08T19:17:52.599" v="0" actId="26606"/>
          <ac:spMkLst>
            <pc:docMk/>
            <pc:sldMk cId="109857222" sldId="256"/>
            <ac:spMk id="81" creationId="{2D6FBB9D-1CAA-4D05-AB33-BABDFE17B843}"/>
          </ac:spMkLst>
        </pc:spChg>
        <pc:spChg chg="del">
          <ac:chgData name="Cornelius Ninamarie" userId="ed236081-01c2-48e6-a2b6-abfc1edd3e7e" providerId="ADAL" clId="{BDBD5006-F3E0-479A-814A-1BA6FE79F7D6}" dt="2022-11-08T19:17:52.599" v="0" actId="26606"/>
          <ac:spMkLst>
            <pc:docMk/>
            <pc:sldMk cId="109857222" sldId="256"/>
            <ac:spMk id="83" creationId="{04727B71-B4B6-4823-80A1-68C40B475118}"/>
          </ac:spMkLst>
        </pc:spChg>
        <pc:spChg chg="del">
          <ac:chgData name="Cornelius Ninamarie" userId="ed236081-01c2-48e6-a2b6-abfc1edd3e7e" providerId="ADAL" clId="{BDBD5006-F3E0-479A-814A-1BA6FE79F7D6}" dt="2022-11-08T19:17:52.599" v="0" actId="26606"/>
          <ac:spMkLst>
            <pc:docMk/>
            <pc:sldMk cId="109857222" sldId="256"/>
            <ac:spMk id="85" creationId="{79A6DB05-9FB5-4B07-8675-74C23D4FD89D}"/>
          </ac:spMkLst>
        </pc:spChg>
        <pc:spChg chg="del">
          <ac:chgData name="Cornelius Ninamarie" userId="ed236081-01c2-48e6-a2b6-abfc1edd3e7e" providerId="ADAL" clId="{BDBD5006-F3E0-479A-814A-1BA6FE79F7D6}" dt="2022-11-08T19:17:52.599" v="0" actId="26606"/>
          <ac:spMkLst>
            <pc:docMk/>
            <pc:sldMk cId="109857222" sldId="256"/>
            <ac:spMk id="87" creationId="{79477870-C64A-4E35-8F2F-05B7114F3C74}"/>
          </ac:spMkLst>
        </pc:spChg>
        <pc:spChg chg="del">
          <ac:chgData name="Cornelius Ninamarie" userId="ed236081-01c2-48e6-a2b6-abfc1edd3e7e" providerId="ADAL" clId="{BDBD5006-F3E0-479A-814A-1BA6FE79F7D6}" dt="2022-11-08T19:17:52.599" v="0" actId="26606"/>
          <ac:spMkLst>
            <pc:docMk/>
            <pc:sldMk cId="109857222" sldId="256"/>
            <ac:spMk id="89" creationId="{8AEA628B-C8FF-4D0B-B111-F101F580B15D}"/>
          </ac:spMkLst>
        </pc:spChg>
        <pc:spChg chg="del">
          <ac:chgData name="Cornelius Ninamarie" userId="ed236081-01c2-48e6-a2b6-abfc1edd3e7e" providerId="ADAL" clId="{BDBD5006-F3E0-479A-814A-1BA6FE79F7D6}" dt="2022-11-08T19:17:52.599" v="0" actId="26606"/>
          <ac:spMkLst>
            <pc:docMk/>
            <pc:sldMk cId="109857222" sldId="256"/>
            <ac:spMk id="91" creationId="{42663BD0-064C-40FC-A331-F49FCA9536AA}"/>
          </ac:spMkLst>
        </pc:spChg>
        <pc:spChg chg="add">
          <ac:chgData name="Cornelius Ninamarie" userId="ed236081-01c2-48e6-a2b6-abfc1edd3e7e" providerId="ADAL" clId="{BDBD5006-F3E0-479A-814A-1BA6FE79F7D6}" dt="2022-11-08T19:17:52.599" v="0" actId="26606"/>
          <ac:spMkLst>
            <pc:docMk/>
            <pc:sldMk cId="109857222" sldId="256"/>
            <ac:spMk id="129" creationId="{63BAC6E0-ADAC-40FB-AF53-88FA5F83738C}"/>
          </ac:spMkLst>
        </pc:spChg>
        <pc:spChg chg="add">
          <ac:chgData name="Cornelius Ninamarie" userId="ed236081-01c2-48e6-a2b6-abfc1edd3e7e" providerId="ADAL" clId="{BDBD5006-F3E0-479A-814A-1BA6FE79F7D6}" dt="2022-11-08T19:17:52.599" v="0" actId="26606"/>
          <ac:spMkLst>
            <pc:docMk/>
            <pc:sldMk cId="109857222" sldId="256"/>
            <ac:spMk id="131" creationId="{1C582B07-D0F0-4B6B-A5D9-D2F192CB3A4E}"/>
          </ac:spMkLst>
        </pc:spChg>
        <pc:spChg chg="add">
          <ac:chgData name="Cornelius Ninamarie" userId="ed236081-01c2-48e6-a2b6-abfc1edd3e7e" providerId="ADAL" clId="{BDBD5006-F3E0-479A-814A-1BA6FE79F7D6}" dt="2022-11-08T19:17:52.599" v="0" actId="26606"/>
          <ac:spMkLst>
            <pc:docMk/>
            <pc:sldMk cId="109857222" sldId="256"/>
            <ac:spMk id="166" creationId="{BEAC0A80-07D3-49CB-87C3-BC34F219DFF7}"/>
          </ac:spMkLst>
        </pc:spChg>
        <pc:grpChg chg="add">
          <ac:chgData name="Cornelius Ninamarie" userId="ed236081-01c2-48e6-a2b6-abfc1edd3e7e" providerId="ADAL" clId="{BDBD5006-F3E0-479A-814A-1BA6FE79F7D6}" dt="2022-11-08T19:17:52.599" v="0" actId="26606"/>
          <ac:grpSpMkLst>
            <pc:docMk/>
            <pc:sldMk cId="109857222" sldId="256"/>
            <ac:grpSpMk id="96" creationId="{BDF0D99C-5D42-41C6-A50C-C4E2D6B2A36E}"/>
          </ac:grpSpMkLst>
        </pc:grpChg>
        <pc:grpChg chg="add">
          <ac:chgData name="Cornelius Ninamarie" userId="ed236081-01c2-48e6-a2b6-abfc1edd3e7e" providerId="ADAL" clId="{BDBD5006-F3E0-479A-814A-1BA6FE79F7D6}" dt="2022-11-08T19:17:52.599" v="0" actId="26606"/>
          <ac:grpSpMkLst>
            <pc:docMk/>
            <pc:sldMk cId="109857222" sldId="256"/>
            <ac:grpSpMk id="133" creationId="{4D431671-5191-4947-8899-E90505A70426}"/>
          </ac:grpSpMkLst>
        </pc:grpChg>
        <pc:picChg chg="mod">
          <ac:chgData name="Cornelius Ninamarie" userId="ed236081-01c2-48e6-a2b6-abfc1edd3e7e" providerId="ADAL" clId="{BDBD5006-F3E0-479A-814A-1BA6FE79F7D6}" dt="2022-11-08T19:17:52.599" v="0" actId="26606"/>
          <ac:picMkLst>
            <pc:docMk/>
            <pc:sldMk cId="109857222" sldId="256"/>
            <ac:picMk id="12" creationId="{8B613AF6-57D2-F4E9-F880-8657234087E3}"/>
          </ac:picMkLst>
        </pc:picChg>
      </pc:sldChg>
      <pc:sldMasterChg chg="del delSldLayout">
        <pc:chgData name="Cornelius Ninamarie" userId="ed236081-01c2-48e6-a2b6-abfc1edd3e7e" providerId="ADAL" clId="{BDBD5006-F3E0-479A-814A-1BA6FE79F7D6}" dt="2022-11-08T19:17:52.599" v="0" actId="26606"/>
        <pc:sldMasterMkLst>
          <pc:docMk/>
          <pc:sldMasterMk cId="3117922715" sldId="2147483950"/>
        </pc:sldMasterMkLst>
        <pc:sldLayoutChg chg="del">
          <pc:chgData name="Cornelius Ninamarie" userId="ed236081-01c2-48e6-a2b6-abfc1edd3e7e" providerId="ADAL" clId="{BDBD5006-F3E0-479A-814A-1BA6FE79F7D6}" dt="2022-11-08T19:17:52.599" v="0" actId="26606"/>
          <pc:sldLayoutMkLst>
            <pc:docMk/>
            <pc:sldMasterMk cId="3117922715" sldId="2147483950"/>
            <pc:sldLayoutMk cId="277106772" sldId="2147483939"/>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174024905" sldId="2147483940"/>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232492498" sldId="2147483941"/>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3206168466" sldId="2147483942"/>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1481804065" sldId="2147483943"/>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3173906955" sldId="2147483944"/>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476590787" sldId="2147483945"/>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1033363347" sldId="2147483946"/>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3416472239" sldId="2147483947"/>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43549717" sldId="2147483948"/>
          </pc:sldLayoutMkLst>
        </pc:sldLayoutChg>
        <pc:sldLayoutChg chg="del">
          <pc:chgData name="Cornelius Ninamarie" userId="ed236081-01c2-48e6-a2b6-abfc1edd3e7e" providerId="ADAL" clId="{BDBD5006-F3E0-479A-814A-1BA6FE79F7D6}" dt="2022-11-08T19:17:52.599" v="0" actId="26606"/>
          <pc:sldLayoutMkLst>
            <pc:docMk/>
            <pc:sldMasterMk cId="3117922715" sldId="2147483950"/>
            <pc:sldLayoutMk cId="1092768604" sldId="2147483949"/>
          </pc:sldLayoutMkLst>
        </pc:sldLayoutChg>
      </pc:sldMasterChg>
      <pc:sldMasterChg chg="add addSldLayout">
        <pc:chgData name="Cornelius Ninamarie" userId="ed236081-01c2-48e6-a2b6-abfc1edd3e7e" providerId="ADAL" clId="{BDBD5006-F3E0-479A-814A-1BA6FE79F7D6}" dt="2022-11-08T19:17:52.599" v="0" actId="26606"/>
        <pc:sldMasterMkLst>
          <pc:docMk/>
          <pc:sldMasterMk cId="3288638668" sldId="2147484013"/>
        </pc:sldMasterMkLst>
        <pc:sldLayoutChg chg="add">
          <pc:chgData name="Cornelius Ninamarie" userId="ed236081-01c2-48e6-a2b6-abfc1edd3e7e" providerId="ADAL" clId="{BDBD5006-F3E0-479A-814A-1BA6FE79F7D6}" dt="2022-11-08T19:17:52.599" v="0" actId="26606"/>
          <pc:sldLayoutMkLst>
            <pc:docMk/>
            <pc:sldMasterMk cId="3288638668" sldId="2147484013"/>
            <pc:sldLayoutMk cId="3053606542" sldId="2147484002"/>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3570740256" sldId="2147484003"/>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2260513352" sldId="2147484004"/>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2743100058" sldId="2147484005"/>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4215058134" sldId="2147484006"/>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1269611680" sldId="2147484007"/>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1729378456" sldId="2147484008"/>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3473886619" sldId="2147484009"/>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2361529403" sldId="2147484010"/>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729796461" sldId="2147484011"/>
          </pc:sldLayoutMkLst>
        </pc:sldLayoutChg>
        <pc:sldLayoutChg chg="add">
          <pc:chgData name="Cornelius Ninamarie" userId="ed236081-01c2-48e6-a2b6-abfc1edd3e7e" providerId="ADAL" clId="{BDBD5006-F3E0-479A-814A-1BA6FE79F7D6}" dt="2022-11-08T19:17:52.599" v="0" actId="26606"/>
          <pc:sldLayoutMkLst>
            <pc:docMk/>
            <pc:sldMasterMk cId="3288638668" sldId="2147484013"/>
            <pc:sldLayoutMk cId="1527629611" sldId="214748401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8618E9-EE2D-4864-9EEE-58939BD4FBBA}"/>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317D1EC0-23FF-4FC8-B22D-E34878EAA4C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AB929A7-258C-4469-AAB4-A67D713F7A80}"/>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A635CDB-2D00-49D5-B26E-0694A25000C7}"/>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288D7A-F857-418D-92F2-368E841B9F27}"/>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1084F50-7F3C-4A4A-877E-FFD9EC7CD88B}"/>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31E64C1-F4C0-4A94-B319-BB1A0A2450B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63D8374-8052-417F-AB69-B97EAC43D51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7750734-4D51-4019-A003-38A3DE49B434}"/>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B693D1-DBA2-4D3B-9B37-D9EE8C4112F4}"/>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BCD3EA8-E4C0-4AF6-817F-F9F29157A499}"/>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170FB3-B397-4AC9-85FD-65388F26D90A}"/>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E5EC0B9-49C7-4777-AEC5-B5EF8DE40498}"/>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902048B-30F7-4434-87A5-140F9BB4BEB1}"/>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00A6E2-A41C-4751-8A4E-9A0C5718D930}"/>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C259517-7BE7-45F9-81C0-3A6362BF143C}"/>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0652F56-7B71-42B2-AB68-22204A6DF17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59830E-1C3D-4D42-8789-524971CB4657}"/>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53325A7-86D3-4B52-A7E3-ADDF408B4067}"/>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D53F46F-EC12-484C-A4E7-791E57687AC1}"/>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64ED9CA-8950-47B8-A9ED-22B45CE15FB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429F7B-9FD7-438F-8ECA-3FCAD006180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C558100-D455-4B41-890C-BCC898B2D165}"/>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2886397-398A-4318-BE16-2CBAC1902F9E}"/>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D32A3A6-CE6E-4ABD-8522-2C8DC88C070E}"/>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9014C09-5B84-4798-8BDE-C80D76E67B8E}"/>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9EB9E-ED9D-4C69-8A26-9A7A0A83056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A2899F9-1795-416F-8F3D-26EEB684DB6A}"/>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3043474-8625-495C-BD06-3627FD286C55}"/>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432CE47-7631-408E-8DDC-79EE378B707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2C8832D-8B8D-4036-B913-2D363143274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CCEFEAF-E87B-4FF2-A947-94CABAA0610D}"/>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43A7CD3-94E1-42A9-BAB7-2AFCD9FCBD10}"/>
              </a:ext>
            </a:extLst>
          </p:cNvPr>
          <p:cNvSpPr>
            <a:spLocks noGrp="1"/>
          </p:cNvSpPr>
          <p:nvPr>
            <p:ph type="ctrTitle"/>
          </p:nvPr>
        </p:nvSpPr>
        <p:spPr>
          <a:xfrm>
            <a:off x="691078" y="722903"/>
            <a:ext cx="10495904" cy="2460770"/>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467609B-8FD3-4FF7-8EBC-6619CA868B33}"/>
              </a:ext>
            </a:extLst>
          </p:cNvPr>
          <p:cNvSpPr>
            <a:spLocks noGrp="1"/>
          </p:cNvSpPr>
          <p:nvPr>
            <p:ph type="subTitle" idx="1"/>
          </p:nvPr>
        </p:nvSpPr>
        <p:spPr>
          <a:xfrm>
            <a:off x="691078" y="3428997"/>
            <a:ext cx="10495904" cy="230663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9" name="Right Triangle 38">
            <a:extLst>
              <a:ext uri="{FF2B5EF4-FFF2-40B4-BE49-F238E27FC236}">
                <a16:creationId xmlns:a16="http://schemas.microsoft.com/office/drawing/2014/main" id="{2437C4A8-8E3A-4ADA-93B9-64737CE1ABB1}"/>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ACC7A76F-3401-4F50-AE85-8F2AA247B99F}"/>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5" name="Footer Placeholder 4">
            <a:extLst>
              <a:ext uri="{FF2B5EF4-FFF2-40B4-BE49-F238E27FC236}">
                <a16:creationId xmlns:a16="http://schemas.microsoft.com/office/drawing/2014/main" id="{DEF02E50-D34E-4DD4-8B3B-55D08F25F50A}"/>
              </a:ext>
            </a:extLst>
          </p:cNvPr>
          <p:cNvSpPr>
            <a:spLocks noGrp="1"/>
          </p:cNvSpPr>
          <p:nvPr>
            <p:ph type="ftr" sz="quarter" idx="11"/>
          </p:nvPr>
        </p:nvSpPr>
        <p:spPr>
          <a:xfrm>
            <a:off x="691078" y="236364"/>
            <a:ext cx="4114800" cy="417126"/>
          </a:xfrm>
        </p:spPr>
        <p:txBody>
          <a:bodyPr/>
          <a:lstStyle/>
          <a:p>
            <a:endParaRPr lang="en-US" dirty="0"/>
          </a:p>
        </p:txBody>
      </p:sp>
      <p:sp>
        <p:nvSpPr>
          <p:cNvPr id="6" name="Slide Number Placeholder 5">
            <a:extLst>
              <a:ext uri="{FF2B5EF4-FFF2-40B4-BE49-F238E27FC236}">
                <a16:creationId xmlns:a16="http://schemas.microsoft.com/office/drawing/2014/main" id="{37B53B71-D2FA-4DDC-9C9C-E26F7B591A8E}"/>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729378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BD70F-ACE4-4595-845E-2296BDF83B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978CD9-E0B5-4B48-8366-91E6D22C9F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FAF4B4-44D3-4E29-B235-A1B868207789}"/>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5" name="Footer Placeholder 4">
            <a:extLst>
              <a:ext uri="{FF2B5EF4-FFF2-40B4-BE49-F238E27FC236}">
                <a16:creationId xmlns:a16="http://schemas.microsoft.com/office/drawing/2014/main" id="{E2D7BA37-9639-480E-84AB-EA277225CA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FC658-154E-48DE-AD31-813E5170C93C}"/>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743100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5405209-5179-4359-91ED-1B1A46619A99}"/>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0E32344F-3BE0-4CE8-B1BD-9ABD425E1C0D}"/>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99DE306-F4FB-4730-A066-ADF38D739563}"/>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CB32885-303F-477F-A081-27425944F230}"/>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60C0C0B-4CD0-467D-A382-2B2415102C48}"/>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788DF0F-327F-43A5-AB71-3D32053D83CA}"/>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98A0902-2662-4911-A532-AA6310861479}"/>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BDA4F7-23F4-46D1-8B7E-A21DD84083E1}"/>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7FC9FC2-8808-438E-8FFB-5FE416BFB5C8}"/>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04694E5-71F9-4210-9BE8-FC12CC177BD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B37E805-A7E5-4906-B0C5-1373F3DA962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4CD964-FBD6-41AB-8A02-9509A2BAC11F}"/>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9CD7FF8-E827-4E0A-BCE2-CCB34EDAC0F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C4AD6BB-F1EE-4FB8-96E8-6890447800EC}"/>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E935057-E0A3-4DAE-B9C8-6E818D7A7205}"/>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08DDF69-1C14-453C-BC3A-37D3FE69DFC7}"/>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6C26D82-15BA-4B2E-A42D-2ECA8012D30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7F73B67-E5E9-4000-91DA-034B2127EFD2}"/>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AFAC1B5-F0DD-4FC0-B4C9-77CB29DF442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ACB3DB-54B2-4CEE-A791-C6FC6C758DAE}"/>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8324004-1030-47D9-B817-425FF6ECC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AA001C4-81AB-4FA6-ADAA-C8618056353B}"/>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D1DAD34-7844-4F16-9874-F51F2A23B9EA}"/>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7DCBC6D-1BDA-4CB1-A3EC-59F240C8FA19}"/>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5B3C1A0-58E7-47E4-831B-CF3EE21D1E90}"/>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8A09FAA-E123-4FE4-B67A-9EBDE1A3130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17B7C6-C816-4A58-B184-135E4FD19F5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4D22ABB-4CE8-47DC-80BF-39B3E4CF7048}"/>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A17DE37-A292-4031-AF42-CDB00A13EE76}"/>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3EF673-CB75-435F-9BF3-7594EC3ADF8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35F4581-15F6-47EE-87D0-1132A093DBA5}"/>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5CF984-F5BD-45C4-9A12-B02DB4F044E1}"/>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9" name="Right Triangle 38">
            <a:extLst>
              <a:ext uri="{FF2B5EF4-FFF2-40B4-BE49-F238E27FC236}">
                <a16:creationId xmlns:a16="http://schemas.microsoft.com/office/drawing/2014/main" id="{ACE66A86-8455-497B-9CA4-F460A19E5FBB}"/>
              </a:ext>
              <a:ext uri="{C183D7F6-B498-43B3-948B-1728B52AA6E4}">
                <adec:decorative xmlns:adec="http://schemas.microsoft.com/office/drawing/2017/decorative" val="1"/>
              </a:ext>
            </a:extLst>
          </p:cNvPr>
          <p:cNvSpPr/>
          <p:nvPr/>
        </p:nvSpPr>
        <p:spPr>
          <a:xfrm rot="18900000">
            <a:off x="7770390" y="-287370"/>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Vertical Title 1">
            <a:extLst>
              <a:ext uri="{FF2B5EF4-FFF2-40B4-BE49-F238E27FC236}">
                <a16:creationId xmlns:a16="http://schemas.microsoft.com/office/drawing/2014/main" id="{5868C62B-71EF-4824-9EE8-6CAE17984232}"/>
              </a:ext>
            </a:extLst>
          </p:cNvPr>
          <p:cNvSpPr>
            <a:spLocks noGrp="1"/>
          </p:cNvSpPr>
          <p:nvPr>
            <p:ph type="title" orient="vert"/>
          </p:nvPr>
        </p:nvSpPr>
        <p:spPr>
          <a:xfrm>
            <a:off x="7707774" y="715616"/>
            <a:ext cx="3295876" cy="502659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243E4C8-4AA9-49D7-BF71-1AB5F2CFE1FC}"/>
              </a:ext>
            </a:extLst>
          </p:cNvPr>
          <p:cNvSpPr>
            <a:spLocks noGrp="1"/>
          </p:cNvSpPr>
          <p:nvPr>
            <p:ph type="body" orient="vert" idx="1"/>
          </p:nvPr>
        </p:nvSpPr>
        <p:spPr>
          <a:xfrm>
            <a:off x="683588" y="715616"/>
            <a:ext cx="6770448" cy="5026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97898B3-014E-440B-BA4E-106339212804}"/>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5" name="Footer Placeholder 4">
            <a:extLst>
              <a:ext uri="{FF2B5EF4-FFF2-40B4-BE49-F238E27FC236}">
                <a16:creationId xmlns:a16="http://schemas.microsoft.com/office/drawing/2014/main" id="{81C22643-CE63-4C3E-B437-5A1A5EF91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1CE5E-160A-4B37-94E2-3D9DC75BFFAF}"/>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26961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8D6B-70A2-430A-9F5D-DA093D8C16C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94A2845-6CA6-4745-A951-25B8D5319D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049424-7A20-4BA1-9F60-671A5DBB3B13}"/>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5" name="Footer Placeholder 4">
            <a:extLst>
              <a:ext uri="{FF2B5EF4-FFF2-40B4-BE49-F238E27FC236}">
                <a16:creationId xmlns:a16="http://schemas.microsoft.com/office/drawing/2014/main" id="{4F1BD2B2-E17F-402E-8EA3-5C7C1118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D23070-8658-4AC0-B2A3-4BE605A840F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473886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69DB7AC-F7D7-430A-A2A7-CD3EBBF1D35D}"/>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66AAF10E-F092-4160-BF4A-FF568555B790}"/>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341C04-9B94-4385-A661-7B8C17000497}"/>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C1D709-6A0F-409C-B2D0-C248E562265E}"/>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99BE53-BA11-4B67-BFBB-6281DB50C75D}"/>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662D93-31C1-4DFB-A938-E631F89AA9F0}"/>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7ECC8DA-0BEC-4508-89D4-12FA35B481F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7DC8E6C-1B78-4B89-82DD-BBA778CD1482}"/>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8E5F54A-0315-4B15-B865-1F0460526260}"/>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DD7F352-DE39-4835-8D3F-69CDEC490F1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D6F20A-F777-4F41-B23B-735A64FA5DA3}"/>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1BBADBA-0F74-418B-BC50-AD44596C3EF8}"/>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918BE26-88E5-457C-8095-745F34D1536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FB269E0-E058-4340-B93D-7D40FFF521F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DDD9AEE-5501-4385-B339-4616F567B53D}"/>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4D29C61-8926-4C98-882B-AB90108C8386}"/>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AC585F9-B633-4F7E-AADE-75079DC17158}"/>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5DC6366-5525-4FBC-9886-D4409F6B2993}"/>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CC03CF9-098C-4140-806A-023D3DC3F2E3}"/>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C41BC4-89DF-4EC4-A141-9EF16D8EEB5B}"/>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32AD067-E64C-499E-9C0A-A7252587441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53DD54-FA2B-4B91-A94E-3C46AE21B38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86AC204-156B-442E-B028-01036BD1F26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03512DE-F013-431A-9F6E-ADDA88FB2DD5}"/>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E95FEE1-61A9-4065-B9F8-5589180AC62B}"/>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028AA59-C1FA-46C0-BFDD-1C1D3404C81C}"/>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A5C99EE-B791-470A-8639-0357A751EB43}"/>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54F4204-F48B-4AF5-B11E-0CE7D972AC3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76643FE-3966-4B82-9623-C61A56EDD20C}"/>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DD769C5-B1B1-45BD-A40A-67E6568C843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A511707-50C7-48B2-81F7-5C82BF57795C}"/>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38D44F3-CCFE-48A0-8414-FFF5E43D9184}"/>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2D126FE0-8204-40BB-AD46-4A0C7A47514C}"/>
              </a:ext>
            </a:extLst>
          </p:cNvPr>
          <p:cNvSpPr>
            <a:spLocks noGrp="1"/>
          </p:cNvSpPr>
          <p:nvPr>
            <p:ph type="title"/>
          </p:nvPr>
        </p:nvSpPr>
        <p:spPr>
          <a:xfrm>
            <a:off x="691078" y="718115"/>
            <a:ext cx="10312571" cy="278150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25E350-4200-419C-A167-527DD6B77792}"/>
              </a:ext>
            </a:extLst>
          </p:cNvPr>
          <p:cNvSpPr>
            <a:spLocks noGrp="1"/>
          </p:cNvSpPr>
          <p:nvPr>
            <p:ph type="body" idx="1"/>
          </p:nvPr>
        </p:nvSpPr>
        <p:spPr>
          <a:xfrm>
            <a:off x="691078" y="3753350"/>
            <a:ext cx="10312571" cy="1991572"/>
          </a:xfrm>
        </p:spPr>
        <p:txBody>
          <a:bodyPr/>
          <a:lstStyle>
            <a:lvl1pPr marL="0" indent="0">
              <a:buNone/>
              <a:defRPr lang="en-US" sz="2400" kern="1200" smtClean="0">
                <a:solidFill>
                  <a:schemeClr val="tx2"/>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39" name="Right Triangle 38">
            <a:extLst>
              <a:ext uri="{FF2B5EF4-FFF2-40B4-BE49-F238E27FC236}">
                <a16:creationId xmlns:a16="http://schemas.microsoft.com/office/drawing/2014/main" id="{6741F519-22CF-4C01-B140-5480DBAB30F8}"/>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D05D1550-9064-4767-B70A-3501AF956C94}"/>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5" name="Footer Placeholder 4">
            <a:extLst>
              <a:ext uri="{FF2B5EF4-FFF2-40B4-BE49-F238E27FC236}">
                <a16:creationId xmlns:a16="http://schemas.microsoft.com/office/drawing/2014/main" id="{581E1C33-2E8E-4041-9683-12048CB8A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D36992-B921-4F3F-9C4A-0D67E618D114}"/>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36152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CFDF5-4B31-4F1B-83BA-82A9510379F2}"/>
              </a:ext>
            </a:extLst>
          </p:cNvPr>
          <p:cNvSpPr>
            <a:spLocks noGrp="1"/>
          </p:cNvSpPr>
          <p:nvPr>
            <p:ph type="title"/>
          </p:nvPr>
        </p:nvSpPr>
        <p:spPr>
          <a:xfrm>
            <a:off x="691078" y="722903"/>
            <a:ext cx="10312571" cy="1354844"/>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14EC9A6-F718-4497-8A75-637EE17458E0}"/>
              </a:ext>
            </a:extLst>
          </p:cNvPr>
          <p:cNvSpPr>
            <a:spLocks noGrp="1"/>
          </p:cNvSpPr>
          <p:nvPr>
            <p:ph sz="half" idx="1"/>
          </p:nvPr>
        </p:nvSpPr>
        <p:spPr>
          <a:xfrm>
            <a:off x="691078" y="2345843"/>
            <a:ext cx="500958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D503E57-9695-4508-9778-B3DB1FB5FAB6}"/>
              </a:ext>
            </a:extLst>
          </p:cNvPr>
          <p:cNvSpPr>
            <a:spLocks noGrp="1"/>
          </p:cNvSpPr>
          <p:nvPr>
            <p:ph sz="half" idx="2"/>
          </p:nvPr>
        </p:nvSpPr>
        <p:spPr>
          <a:xfrm>
            <a:off x="5935075" y="2345843"/>
            <a:ext cx="506857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474CEE6-B9DC-4CCC-8F4C-0B4DADFB0195}"/>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6" name="Footer Placeholder 5">
            <a:extLst>
              <a:ext uri="{FF2B5EF4-FFF2-40B4-BE49-F238E27FC236}">
                <a16:creationId xmlns:a16="http://schemas.microsoft.com/office/drawing/2014/main" id="{2AC85191-5804-47C9-95EB-D49D715737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6B0A03-44F6-4299-B45D-E07A023906F0}"/>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729796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920E6-CC97-4BD8-92FE-8F36024D0E38}"/>
              </a:ext>
            </a:extLst>
          </p:cNvPr>
          <p:cNvSpPr>
            <a:spLocks noGrp="1"/>
          </p:cNvSpPr>
          <p:nvPr>
            <p:ph type="title"/>
          </p:nvPr>
        </p:nvSpPr>
        <p:spPr>
          <a:xfrm>
            <a:off x="691078" y="722900"/>
            <a:ext cx="10320062" cy="1407505"/>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73872FB-EDD5-42FB-8A9A-279EAD4FB0D9}"/>
              </a:ext>
            </a:extLst>
          </p:cNvPr>
          <p:cNvSpPr>
            <a:spLocks noGrp="1"/>
          </p:cNvSpPr>
          <p:nvPr>
            <p:ph type="body" idx="1"/>
          </p:nvPr>
        </p:nvSpPr>
        <p:spPr>
          <a:xfrm>
            <a:off x="691078" y="2331481"/>
            <a:ext cx="4963444"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5F28C1-95C8-476A-8D93-D580DD39D8F7}"/>
              </a:ext>
            </a:extLst>
          </p:cNvPr>
          <p:cNvSpPr>
            <a:spLocks noGrp="1"/>
          </p:cNvSpPr>
          <p:nvPr>
            <p:ph sz="half" idx="2"/>
          </p:nvPr>
        </p:nvSpPr>
        <p:spPr>
          <a:xfrm>
            <a:off x="691078" y="2954564"/>
            <a:ext cx="4963444"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4315485-EE1A-41B0-873A-BA9D06E88BFD}"/>
              </a:ext>
            </a:extLst>
          </p:cNvPr>
          <p:cNvSpPr>
            <a:spLocks noGrp="1"/>
          </p:cNvSpPr>
          <p:nvPr>
            <p:ph type="body" sz="quarter" idx="3"/>
          </p:nvPr>
        </p:nvSpPr>
        <p:spPr>
          <a:xfrm>
            <a:off x="6103351" y="2331481"/>
            <a:ext cx="4900298"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81A6FB-1583-4A1B-A4A7-C65062C57B73}"/>
              </a:ext>
            </a:extLst>
          </p:cNvPr>
          <p:cNvSpPr>
            <a:spLocks noGrp="1"/>
          </p:cNvSpPr>
          <p:nvPr>
            <p:ph sz="quarter" idx="4"/>
          </p:nvPr>
        </p:nvSpPr>
        <p:spPr>
          <a:xfrm>
            <a:off x="6103351" y="2954564"/>
            <a:ext cx="4900298"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3A29EA7-E61E-4617-9DA9-40B9299B3287}"/>
              </a:ext>
            </a:extLst>
          </p:cNvPr>
          <p:cNvSpPr>
            <a:spLocks noGrp="1"/>
          </p:cNvSpPr>
          <p:nvPr>
            <p:ph type="dt" sz="half" idx="10"/>
          </p:nvPr>
        </p:nvSpPr>
        <p:spPr>
          <a:xfrm>
            <a:off x="683587" y="6215870"/>
            <a:ext cx="3843779" cy="417126"/>
          </a:xfrm>
        </p:spPr>
        <p:txBody>
          <a:bodyPr/>
          <a:lstStyle/>
          <a:p>
            <a:fld id="{8F72BA41-EC5B-4197-BCC8-0FD2E523CD7A}" type="datetimeFigureOut">
              <a:rPr lang="en-US" smtClean="0"/>
              <a:t>11/8/2022</a:t>
            </a:fld>
            <a:endParaRPr lang="en-US"/>
          </a:p>
        </p:txBody>
      </p:sp>
      <p:sp>
        <p:nvSpPr>
          <p:cNvPr id="8" name="Footer Placeholder 7">
            <a:extLst>
              <a:ext uri="{FF2B5EF4-FFF2-40B4-BE49-F238E27FC236}">
                <a16:creationId xmlns:a16="http://schemas.microsoft.com/office/drawing/2014/main" id="{D56249CC-EB72-46A6-87D9-5FBDA8E450EC}"/>
              </a:ext>
            </a:extLst>
          </p:cNvPr>
          <p:cNvSpPr>
            <a:spLocks noGrp="1"/>
          </p:cNvSpPr>
          <p:nvPr>
            <p:ph type="ftr" sz="quarter" idx="11"/>
          </p:nvPr>
        </p:nvSpPr>
        <p:spPr>
          <a:xfrm>
            <a:off x="691078" y="236364"/>
            <a:ext cx="4114800" cy="417126"/>
          </a:xfrm>
        </p:spPr>
        <p:txBody>
          <a:bodyPr/>
          <a:lstStyle/>
          <a:p>
            <a:endParaRPr lang="en-US" dirty="0"/>
          </a:p>
        </p:txBody>
      </p:sp>
      <p:sp>
        <p:nvSpPr>
          <p:cNvPr id="9" name="Slide Number Placeholder 8">
            <a:extLst>
              <a:ext uri="{FF2B5EF4-FFF2-40B4-BE49-F238E27FC236}">
                <a16:creationId xmlns:a16="http://schemas.microsoft.com/office/drawing/2014/main" id="{EAA04EE7-47BE-4ECE-A170-793C4E56951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52762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E4946-24AD-40DD-95A7-49BA49C227DF}"/>
              </a:ext>
            </a:extLst>
          </p:cNvPr>
          <p:cNvSpPr>
            <a:spLocks noGrp="1"/>
          </p:cNvSpPr>
          <p:nvPr>
            <p:ph type="title"/>
          </p:nvPr>
        </p:nvSpPr>
        <p:spPr>
          <a:xfrm>
            <a:off x="691078" y="722903"/>
            <a:ext cx="10501177" cy="1401231"/>
          </a:xfrm>
        </p:spPr>
        <p:txBody>
          <a:bodyPr/>
          <a:lstStyle>
            <a:lvl1pP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8CF342-49F6-482D-943E-7E50B1694AE3}"/>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4" name="Footer Placeholder 3">
            <a:extLst>
              <a:ext uri="{FF2B5EF4-FFF2-40B4-BE49-F238E27FC236}">
                <a16:creationId xmlns:a16="http://schemas.microsoft.com/office/drawing/2014/main" id="{064033E5-3797-4FF8-866F-9FD9325A9FAB}"/>
              </a:ext>
            </a:extLst>
          </p:cNvPr>
          <p:cNvSpPr>
            <a:spLocks noGrp="1"/>
          </p:cNvSpPr>
          <p:nvPr>
            <p:ph type="ftr" sz="quarter" idx="11"/>
          </p:nvPr>
        </p:nvSpPr>
        <p:spPr>
          <a:xfrm>
            <a:off x="691078" y="236364"/>
            <a:ext cx="4114800" cy="417126"/>
          </a:xfrm>
        </p:spPr>
        <p:txBody>
          <a:bodyPr/>
          <a:lstStyle/>
          <a:p>
            <a:endParaRPr lang="en-US"/>
          </a:p>
        </p:txBody>
      </p:sp>
      <p:sp>
        <p:nvSpPr>
          <p:cNvPr id="5" name="Slide Number Placeholder 4">
            <a:extLst>
              <a:ext uri="{FF2B5EF4-FFF2-40B4-BE49-F238E27FC236}">
                <a16:creationId xmlns:a16="http://schemas.microsoft.com/office/drawing/2014/main" id="{66DC1E67-424D-4638-98F8-38E71A41001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4215058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5BED274-5EB4-4EF4-B353-E55BD502655C}"/>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6" name="Straight Connector 5">
              <a:extLst>
                <a:ext uri="{FF2B5EF4-FFF2-40B4-BE49-F238E27FC236}">
                  <a16:creationId xmlns:a16="http://schemas.microsoft.com/office/drawing/2014/main" id="{E0418BE5-560E-4E49-B12D-B555511FED72}"/>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49D1162-73B9-420F-BCBE-95039D00CD24}"/>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2BA76FE-316A-48E2-A03B-4E05691C4348}"/>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678FBC-A6AD-4422-BA24-A4172F8862CA}"/>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D3C5C3E-2D08-43F0-AFAC-E15360CA7D3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0BEAC62-AF92-4A65-9790-6F6E0C6C5A1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C77D7C5-E76E-4E82-BFC4-9A75D2C8089D}"/>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66E0152-96B9-4067-80D3-D9BDE6D7EC9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918AFCC-B9DA-4092-8FBA-2CFEDB0388E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1EC7D33-C87E-4812-A722-53C5D99272B5}"/>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F239E3-501A-4C3C-9BE4-6BFA0D3126B7}"/>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B62BF3B-95BB-4188-AAE5-015A0EF3D18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14E5F0F-0124-40D0-A0BF-AE307A0E15F4}"/>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ADC3B1-26C7-4CF1-B29D-4D0DEA3E2633}"/>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0A7DF6E-1132-4A80-9B18-593B1ACD778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F19589-10D8-4A8F-A0B1-F7CE380E3001}"/>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8E6BB32-C4F8-4914-88D3-7DC5E79D023E}"/>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F046EE-9DBA-4924-A19C-ED8741F5F810}"/>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ABBC44-ABA8-4913-824E-64D344724644}"/>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4272B22-1C39-47A0-8551-73666AFBE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8CDFF66-464C-4ABF-BB01-00500A3B7517}"/>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79FC88-BD3B-4C04-9B90-0FC93C17921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FCAED8-8687-4141-A7C3-0D88ACEDFEC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65038E6-7B32-460F-B804-D6C105FF44C9}"/>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C5DAE85-AD17-454B-AB64-CEFF52FDAB9D}"/>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C603643-2066-4967-AE4B-9DA143843B2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37E9533-9B07-43E3-B939-7BADC01FEE86}"/>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DCCAAEE-AB2E-4534-893A-3DB109499FB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8BD39A2-970F-4714-AAA6-67EE99A0EAA9}"/>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F4A1387-348B-4E46-9B65-FDF76ED0EF20}"/>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F5DAF27-A54D-442A-93E4-BA7F04EAE379}"/>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D2EA265F-80A1-448D-A6EB-CE8D6F6EC723}"/>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3" name="Footer Placeholder 2">
            <a:extLst>
              <a:ext uri="{FF2B5EF4-FFF2-40B4-BE49-F238E27FC236}">
                <a16:creationId xmlns:a16="http://schemas.microsoft.com/office/drawing/2014/main" id="{4815D00D-89E6-4E7A-9A4D-A8CCEB3BED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2B5AEA-8C38-4776-878C-AB01474D917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05360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0" name="Right Triangle 39">
            <a:extLst>
              <a:ext uri="{FF2B5EF4-FFF2-40B4-BE49-F238E27FC236}">
                <a16:creationId xmlns:a16="http://schemas.microsoft.com/office/drawing/2014/main" id="{C4853C57-22BC-4465-8B37-DC06FE5A0003}"/>
              </a:ext>
              <a:ext uri="{C183D7F6-B498-43B3-948B-1728B52AA6E4}">
                <adec:decorative xmlns:adec="http://schemas.microsoft.com/office/drawing/2017/decorative" val="1"/>
              </a:ext>
            </a:extLst>
          </p:cNvPr>
          <p:cNvSpPr/>
          <p:nvPr/>
        </p:nvSpPr>
        <p:spPr>
          <a:xfrm rot="13500000">
            <a:off x="-281092" y="314485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E67C0A6-48E9-4845-9EBF-EF2A3DFD274F}"/>
              </a:ext>
            </a:extLst>
          </p:cNvPr>
          <p:cNvSpPr>
            <a:spLocks noGrp="1"/>
          </p:cNvSpPr>
          <p:nvPr>
            <p:ph type="title"/>
          </p:nvPr>
        </p:nvSpPr>
        <p:spPr>
          <a:xfrm>
            <a:off x="683587" y="713677"/>
            <a:ext cx="4499914" cy="2996581"/>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A8B542-2084-485C-ABFC-94340B4C7E77}"/>
              </a:ext>
            </a:extLst>
          </p:cNvPr>
          <p:cNvSpPr>
            <a:spLocks noGrp="1"/>
          </p:cNvSpPr>
          <p:nvPr>
            <p:ph idx="1"/>
          </p:nvPr>
        </p:nvSpPr>
        <p:spPr>
          <a:xfrm>
            <a:off x="5698672" y="708102"/>
            <a:ext cx="5656716" cy="54306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647791F-9546-470D-A174-D75285263C2C}"/>
              </a:ext>
            </a:extLst>
          </p:cNvPr>
          <p:cNvSpPr>
            <a:spLocks noGrp="1"/>
          </p:cNvSpPr>
          <p:nvPr>
            <p:ph type="body" sz="half" idx="2"/>
          </p:nvPr>
        </p:nvSpPr>
        <p:spPr>
          <a:xfrm>
            <a:off x="683587" y="3976544"/>
            <a:ext cx="4499914" cy="2162201"/>
          </a:xfrm>
        </p:spPr>
        <p:txBody>
          <a:bodyPr>
            <a:normAutofit/>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None/>
            </a:pPr>
            <a:r>
              <a:rPr lang="en-US"/>
              <a:t>Click to edit Master text styles</a:t>
            </a:r>
          </a:p>
        </p:txBody>
      </p:sp>
      <p:grpSp>
        <p:nvGrpSpPr>
          <p:cNvPr id="8" name="Group 7">
            <a:extLst>
              <a:ext uri="{FF2B5EF4-FFF2-40B4-BE49-F238E27FC236}">
                <a16:creationId xmlns:a16="http://schemas.microsoft.com/office/drawing/2014/main" id="{0550D594-9D00-4E12-9A7B-8B78EC19948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C5DEA230-2680-47DD-BD49-FDBF4C1105A5}"/>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0BA61D-887F-46F1-B20D-EA4C38D467C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50DFBA-D16D-4AE0-8339-58C4089B94AD}"/>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F4AAAA5-CEFC-4C25-91D3-5AE49F720DA5}"/>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4D142AD-3FA3-43E4-8A61-61CF1E41568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C3755A3-93F4-4EC4-9635-7E89E4AF1D3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0BFB588-0AB8-4BD8-9272-1CA867726018}"/>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45A6DF3-CF29-4480-A235-EAE88D65A63C}"/>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D6FF036-365A-4C15-8E15-0D5BBEBCEA58}"/>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85E76FF-4E86-4E42-B67E-B11AAE8D3076}"/>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A64CEE-7CED-4EB2-A414-6F2D91E824F9}"/>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2C571B-47A6-49EB-A29F-678368BAED9F}"/>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160B109-845C-4119-BB66-9887B3859A7D}"/>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68B7447-FF64-42D9-B3C6-2BDC6F547ED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FFF9B71-8653-450D-AFBE-2140D586FB5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F0B9E5A-C1DA-445C-A911-721DF98DDCDD}"/>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5C9A3DC-A478-4469-9359-34A435689F3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7DE3299-EED7-4771-A270-F6B02941AD6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434422A-5B59-41DC-8E2A-1A8244580E30}"/>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A176117-0990-434B-A9D9-B4B9043C544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7D6425E-C84A-462F-98F8-D0AB4FC3AF88}"/>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F13AB68-7321-4AC2-AC60-0F417877D07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E275CCE-D06F-49D0-8A47-372C5040330B}"/>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D4B374E-EEBC-4A9C-B3B4-B269EC719857}"/>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D80A7E6-BBEF-4EF1-B14A-29F26BFCF8E6}"/>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D7BC013-9B50-459D-8B8D-F756514A478B}"/>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48964C0-675D-4807-B795-4B695A8F8420}"/>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6911512-51A8-4CE7-A043-425C809EB5F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3C15D1E-0EDF-4AD7-90C7-3D8D64E645D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8265A2D-2A6A-4301-B59F-8BAD98D9A57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4A4907F-2D1D-49D1-882D-119AA5E1183B}"/>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5" name="Date Placeholder 4">
            <a:extLst>
              <a:ext uri="{FF2B5EF4-FFF2-40B4-BE49-F238E27FC236}">
                <a16:creationId xmlns:a16="http://schemas.microsoft.com/office/drawing/2014/main" id="{AF6A2284-37AB-43F5-98B8-8AB49DBFA9F5}"/>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6" name="Footer Placeholder 5">
            <a:extLst>
              <a:ext uri="{FF2B5EF4-FFF2-40B4-BE49-F238E27FC236}">
                <a16:creationId xmlns:a16="http://schemas.microsoft.com/office/drawing/2014/main" id="{9AD8ABAA-E2F7-4C89-99ED-2C340220DD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2EF12-B2CD-4F3C-9F19-A8691540501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570740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DA6865-0A03-48FA-AD6E-D5BF8FDE927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2277E8EB-0DA2-40E4-AD12-1CCD0D262D0B}"/>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5BFE9F8-907A-4FFC-9FDE-2B51D238C40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BDDC323-8732-4007-BB81-1BE917E3B2FF}"/>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908FC40-8403-438D-95CA-E4EDC66192A9}"/>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411D218-3FEA-4455-9809-91F029FB55AE}"/>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41390F-BE50-4E4E-9DA2-B5F23F1A93D8}"/>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EB3F094-97B5-48E1-A4DE-8BEED255028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D4DBB43-CB34-4881-9445-A7FE131D5327}"/>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B71F972-027A-47F0-996C-84BFE4574050}"/>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C41353D-93C8-43F8-BBDE-7AB6B29EC38C}"/>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F07B24-CBD8-4F09-81EB-504285F8E11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27873BB-1D79-4055-801C-BDA0F9A1513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008D42B-2F35-497E-A26D-9AF008619D4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7F57499-C4D9-4B7D-BADA-38462AA3164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271F2B9-1FFA-4350-9370-B098459A232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8FBAFFC-DC8F-4BB4-B405-E4AAA269AED4}"/>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94FCE64-D7A5-411A-8795-932DD39F9520}"/>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0B4ECFC-FD43-44CF-B7FA-2A8C5651400F}"/>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9DFBC12-1E1D-44DE-9966-BAB05B246636}"/>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9BEF096-361C-478B-81EB-37584119BFEE}"/>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FC81993-CE86-4910-B9CE-B69375BDCEE3}"/>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75613D7-9FB0-4D33-8784-EC059DE019C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520AFD9-E849-4F42-99B2-928E6098C29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200B0B-91CD-4D66-ADFC-9585D283103C}"/>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DB0C45-30CE-4C85-95C6-FFF4977C646A}"/>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DC31604-5F93-436D-A9D2-A48846D4E0DE}"/>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FF1B965-7DE1-4AE3-B28B-DB6847BC52CC}"/>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FD9FB65-4392-4D6A-8ACC-8151F682BFE8}"/>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B40380C-3493-4AFE-BF13-AE68A8D244B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CB21DF1-4859-4991-9C10-F8FA68F41013}"/>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54AD212-17DC-4506-AAA0-34A46A0B11C3}"/>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5B556E7-762B-4E18-A961-A4F7A9ECF9D8}"/>
              </a:ext>
            </a:extLst>
          </p:cNvPr>
          <p:cNvSpPr>
            <a:spLocks noGrp="1"/>
          </p:cNvSpPr>
          <p:nvPr>
            <p:ph type="title"/>
          </p:nvPr>
        </p:nvSpPr>
        <p:spPr>
          <a:xfrm>
            <a:off x="683587" y="713677"/>
            <a:ext cx="4434823" cy="3020519"/>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B7118AF-C54D-406D-AABE-AED6576D1281}"/>
              </a:ext>
            </a:extLst>
          </p:cNvPr>
          <p:cNvSpPr>
            <a:spLocks noGrp="1"/>
          </p:cNvSpPr>
          <p:nvPr>
            <p:ph type="pic" idx="1"/>
          </p:nvPr>
        </p:nvSpPr>
        <p:spPr>
          <a:xfrm>
            <a:off x="5698672" y="713677"/>
            <a:ext cx="5304977" cy="5430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0" name="Right Triangle 39">
            <a:extLst>
              <a:ext uri="{FF2B5EF4-FFF2-40B4-BE49-F238E27FC236}">
                <a16:creationId xmlns:a16="http://schemas.microsoft.com/office/drawing/2014/main" id="{205CDEB9-8DED-4711-8140-4C943FC2CDA0}"/>
              </a:ext>
              <a:ext uri="{C183D7F6-B498-43B3-948B-1728B52AA6E4}">
                <adec:decorative xmlns:adec="http://schemas.microsoft.com/office/drawing/2017/decorative" val="1"/>
              </a:ext>
            </a:extLst>
          </p:cNvPr>
          <p:cNvSpPr/>
          <p:nvPr/>
        </p:nvSpPr>
        <p:spPr>
          <a:xfrm rot="13500000">
            <a:off x="-281093" y="314330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 Placeholder 3">
            <a:extLst>
              <a:ext uri="{FF2B5EF4-FFF2-40B4-BE49-F238E27FC236}">
                <a16:creationId xmlns:a16="http://schemas.microsoft.com/office/drawing/2014/main" id="{02E13C3F-6360-4760-9477-C3831A6E26EF}"/>
              </a:ext>
            </a:extLst>
          </p:cNvPr>
          <p:cNvSpPr>
            <a:spLocks noGrp="1"/>
          </p:cNvSpPr>
          <p:nvPr>
            <p:ph type="body" sz="half" idx="2"/>
          </p:nvPr>
        </p:nvSpPr>
        <p:spPr>
          <a:xfrm>
            <a:off x="683587" y="3970330"/>
            <a:ext cx="4434823" cy="2173992"/>
          </a:xfrm>
        </p:spPr>
        <p:txBody>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92D3B-60EE-4FC5-9ED7-4445300844CA}"/>
              </a:ext>
            </a:extLst>
          </p:cNvPr>
          <p:cNvSpPr>
            <a:spLocks noGrp="1"/>
          </p:cNvSpPr>
          <p:nvPr>
            <p:ph type="dt" sz="half" idx="10"/>
          </p:nvPr>
        </p:nvSpPr>
        <p:spPr/>
        <p:txBody>
          <a:bodyPr/>
          <a:lstStyle/>
          <a:p>
            <a:fld id="{8F72BA41-EC5B-4197-BCC8-0FD2E523CD7A}" type="datetimeFigureOut">
              <a:rPr lang="en-US" smtClean="0"/>
              <a:t>11/8/2022</a:t>
            </a:fld>
            <a:endParaRPr lang="en-US"/>
          </a:p>
        </p:txBody>
      </p:sp>
      <p:sp>
        <p:nvSpPr>
          <p:cNvPr id="6" name="Footer Placeholder 5">
            <a:extLst>
              <a:ext uri="{FF2B5EF4-FFF2-40B4-BE49-F238E27FC236}">
                <a16:creationId xmlns:a16="http://schemas.microsoft.com/office/drawing/2014/main" id="{5BCF831E-9B19-4936-8BC9-F62A9B118B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71E1D1-F7A2-40D0-91DA-07468A9651E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260513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BDF0D99C-5D42-41C6-A50C-C4E2D6B2A36E}"/>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40" name="Straight Connector 39">
              <a:extLst>
                <a:ext uri="{FF2B5EF4-FFF2-40B4-BE49-F238E27FC236}">
                  <a16:creationId xmlns:a16="http://schemas.microsoft.com/office/drawing/2014/main" id="{5F28962D-50BA-43F8-8863-28ECE711D3F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80F5939-D4E0-46FD-9A5A-5D648E381092}"/>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633D331-78CB-40A1-B167-8185EC5D707B}"/>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512E4B1-E78E-49E7-AA36-374CC1B084E4}"/>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7D46340-CBFC-490F-B44E-7AA8FBF58B05}"/>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575C26C-3EBD-4AA9-BA4D-2561E295D65D}"/>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35DB6BE-E065-4559-BF5C-36B56B379040}"/>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DA54272-CD9D-4F68-BBAB-4F0C0C3EC63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002CE8F-9256-4F2C-B474-58873717119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9C9DE9F-4252-401D-913E-B74C9E326F9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FE4E69B-534F-4A80-9E1C-798BEE1B079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7564E1C-009C-4832-AE8D-E98286693F0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305DF1C-5801-43F2-A8B9-5351369418C0}"/>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806E71C8-0783-4E17-9B34-F51231DD2954}"/>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D908F17-2A89-4B0A-A2EA-692390969FE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BE22751-380F-44F9-BEED-0A553CF87BE5}"/>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7B27910-846F-4E4E-B588-F5B2E026FE9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6E0501E-134E-46D7-984F-3A382B0BB29B}"/>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0A83974-CBD7-4A69-9D84-2D3BBDE027A5}"/>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503E931-00D4-4B0C-BC69-49FE5C766518}"/>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7732A30-BE2F-4D71-BC37-60F7B44591B9}"/>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C8EB840-DE7D-4E67-989C-F4D8F50E15BD}"/>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05D2CC2-53CC-487E-A72E-42B1E9B18460}"/>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3A12D6B-1D60-4F26-8FB9-74AD5B070BDF}"/>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1895D00-2D63-443C-95A8-5EB6E5EECBF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6AC50652-2A56-4382-95D0-971644EE0FA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A50A374-8880-482D-B54F-F74E0D7BE18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66364D8-CCC7-4AAF-94BC-766EC160D99E}"/>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A0DC409-26E2-4453-89FD-745EA849BE7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39ED039-D66C-4A5E-AA35-E7A5FA2E64C2}"/>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C72C13DC-161E-49CF-96B5-5383AA052AB7}"/>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Placeholder 1">
            <a:extLst>
              <a:ext uri="{FF2B5EF4-FFF2-40B4-BE49-F238E27FC236}">
                <a16:creationId xmlns:a16="http://schemas.microsoft.com/office/drawing/2014/main" id="{05103067-48DA-458C-99F6-9921C19A802A}"/>
              </a:ext>
            </a:extLst>
          </p:cNvPr>
          <p:cNvSpPr>
            <a:spLocks noGrp="1"/>
          </p:cNvSpPr>
          <p:nvPr>
            <p:ph type="title"/>
          </p:nvPr>
        </p:nvSpPr>
        <p:spPr>
          <a:xfrm>
            <a:off x="691079" y="725951"/>
            <a:ext cx="10325000" cy="14424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CB86862-507E-4F73-890F-3B77BCFA3FA2}"/>
              </a:ext>
            </a:extLst>
          </p:cNvPr>
          <p:cNvSpPr>
            <a:spLocks noGrp="1"/>
          </p:cNvSpPr>
          <p:nvPr>
            <p:ph type="body" idx="1"/>
          </p:nvPr>
        </p:nvSpPr>
        <p:spPr>
          <a:xfrm>
            <a:off x="691079" y="2340131"/>
            <a:ext cx="10325000" cy="35644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FBC0BB-AF05-4753-9159-41A16FBFC3B4}"/>
              </a:ext>
            </a:extLst>
          </p:cNvPr>
          <p:cNvSpPr>
            <a:spLocks noGrp="1"/>
          </p:cNvSpPr>
          <p:nvPr>
            <p:ph type="dt" sz="half" idx="2"/>
          </p:nvPr>
        </p:nvSpPr>
        <p:spPr>
          <a:xfrm>
            <a:off x="683587" y="6215870"/>
            <a:ext cx="3843779" cy="417126"/>
          </a:xfrm>
          <a:prstGeom prst="rect">
            <a:avLst/>
          </a:prstGeom>
        </p:spPr>
        <p:txBody>
          <a:bodyPr vert="horz" lIns="91440" tIns="45720" rIns="91440" bIns="45720" rtlCol="0" anchor="ctr"/>
          <a:lstStyle>
            <a:lvl1pPr algn="l">
              <a:defRPr sz="900">
                <a:solidFill>
                  <a:schemeClr val="tx1">
                    <a:tint val="75000"/>
                  </a:schemeClr>
                </a:solidFill>
              </a:defRPr>
            </a:lvl1pPr>
          </a:lstStyle>
          <a:p>
            <a:fld id="{8F72BA41-EC5B-4197-BCC8-0FD2E523CD7A}" type="datetimeFigureOut">
              <a:rPr lang="en-US" smtClean="0"/>
              <a:pPr/>
              <a:t>11/8/2022</a:t>
            </a:fld>
            <a:endParaRPr lang="en-US" dirty="0"/>
          </a:p>
        </p:txBody>
      </p:sp>
      <p:sp>
        <p:nvSpPr>
          <p:cNvPr id="5" name="Footer Placeholder 4">
            <a:extLst>
              <a:ext uri="{FF2B5EF4-FFF2-40B4-BE49-F238E27FC236}">
                <a16:creationId xmlns:a16="http://schemas.microsoft.com/office/drawing/2014/main" id="{28362F82-EA1A-4B02-8A64-3B44C0D9DAC6}"/>
              </a:ext>
            </a:extLst>
          </p:cNvPr>
          <p:cNvSpPr>
            <a:spLocks noGrp="1"/>
          </p:cNvSpPr>
          <p:nvPr>
            <p:ph type="ftr" sz="quarter" idx="3"/>
          </p:nvPr>
        </p:nvSpPr>
        <p:spPr>
          <a:xfrm>
            <a:off x="691078" y="236364"/>
            <a:ext cx="4114800" cy="417126"/>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C5EF32-1CA9-4CDA-8182-2FB0C30A0F6F}"/>
              </a:ext>
            </a:extLst>
          </p:cNvPr>
          <p:cNvSpPr>
            <a:spLocks noGrp="1"/>
          </p:cNvSpPr>
          <p:nvPr>
            <p:ph type="sldNum" sz="quarter" idx="4"/>
          </p:nvPr>
        </p:nvSpPr>
        <p:spPr>
          <a:xfrm>
            <a:off x="11003649" y="6215870"/>
            <a:ext cx="979151" cy="417126"/>
          </a:xfrm>
          <a:prstGeom prst="rect">
            <a:avLst/>
          </a:prstGeom>
        </p:spPr>
        <p:txBody>
          <a:bodyPr vert="horz" lIns="91440" tIns="45720" rIns="91440" bIns="45720" rtlCol="0" anchor="ctr"/>
          <a:lstStyle>
            <a:lvl1pPr algn="ctr">
              <a:defRPr sz="900">
                <a:solidFill>
                  <a:schemeClr val="tx1">
                    <a:tint val="75000"/>
                  </a:schemeClr>
                </a:solidFill>
              </a:defRPr>
            </a:lvl1pPr>
          </a:lstStyle>
          <a:p>
            <a:fld id="{BE15108C-154A-4A5A-9C05-91A49A422BA7}" type="slidenum">
              <a:rPr lang="en-US" smtClean="0"/>
              <a:pPr/>
              <a:t>‹#›</a:t>
            </a:fld>
            <a:endParaRPr lang="en-US" dirty="0"/>
          </a:p>
        </p:txBody>
      </p:sp>
      <p:sp>
        <p:nvSpPr>
          <p:cNvPr id="7" name="Right Triangle 6">
            <a:extLst>
              <a:ext uri="{FF2B5EF4-FFF2-40B4-BE49-F238E27FC236}">
                <a16:creationId xmlns:a16="http://schemas.microsoft.com/office/drawing/2014/main" id="{63BAC6E0-ADAC-40FB-AF53-88FA5F83738C}"/>
              </a:ext>
              <a:ext uri="{C183D7F6-B498-43B3-948B-1728B52AA6E4}">
                <adec:decorative xmlns:adec="http://schemas.microsoft.com/office/drawing/2017/decorative" val="1"/>
              </a:ext>
            </a:extLst>
          </p:cNvPr>
          <p:cNvSpPr/>
          <p:nvPr/>
        </p:nvSpPr>
        <p:spPr>
          <a:xfrm rot="13500000">
            <a:off x="-281094" y="151621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88638668"/>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06" r:id="rId6"/>
    <p:sldLayoutId id="2147484002" r:id="rId7"/>
    <p:sldLayoutId id="2147484003" r:id="rId8"/>
    <p:sldLayoutId id="2147484004" r:id="rId9"/>
    <p:sldLayoutId id="2147484005" r:id="rId10"/>
    <p:sldLayoutId id="2147484007"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Char char="§"/>
        <a:defRPr sz="2000" kern="1200">
          <a:solidFill>
            <a:schemeClr val="tx2"/>
          </a:solidFill>
          <a:latin typeface="+mn-lt"/>
          <a:ea typeface="+mn-ea"/>
          <a:cs typeface="+mn-cs"/>
        </a:defRPr>
      </a:lvl1pPr>
      <a:lvl2pPr marL="4572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800" kern="1200">
          <a:solidFill>
            <a:schemeClr val="tx2"/>
          </a:solidFill>
          <a:latin typeface="+mn-lt"/>
          <a:ea typeface="+mn-ea"/>
          <a:cs typeface="+mn-cs"/>
        </a:defRPr>
      </a:lvl2pPr>
      <a:lvl3pPr marL="6858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600" kern="1200">
          <a:solidFill>
            <a:schemeClr val="tx2"/>
          </a:solidFill>
          <a:latin typeface="+mn-lt"/>
          <a:ea typeface="+mn-ea"/>
          <a:cs typeface="+mn-cs"/>
        </a:defRPr>
      </a:lvl3pPr>
      <a:lvl4pPr marL="9144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4pPr>
      <a:lvl5pPr marL="11430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crawfordo@pcsb.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6" name="Group 95">
            <a:extLst>
              <a:ext uri="{FF2B5EF4-FFF2-40B4-BE49-F238E27FC236}">
                <a16:creationId xmlns:a16="http://schemas.microsoft.com/office/drawing/2014/main" id="{BDF0D99C-5D42-41C6-A50C-C4E2D6B2A36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97" name="Straight Connector 96">
              <a:extLst>
                <a:ext uri="{FF2B5EF4-FFF2-40B4-BE49-F238E27FC236}">
                  <a16:creationId xmlns:a16="http://schemas.microsoft.com/office/drawing/2014/main" id="{5F28962D-50BA-43F8-8863-28ECE711D3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80F5939-D4E0-46FD-9A5A-5D648E3810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8633D331-78CB-40A1-B167-8185EC5D70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512E4B1-E78E-49E7-AA36-374CC1B084E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A7D46340-CBFC-490F-B44E-7AA8FBF58B0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575C26C-3EBD-4AA9-BA4D-2561E295D65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35DB6BE-E065-4559-BF5C-36B56B37904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DA54272-CD9D-4F68-BBAB-4F0C0C3EC6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002CE8F-9256-4F2C-B474-5887371711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9C9DE9F-4252-401D-913E-B74C9E326F9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8FE4E69B-534F-4A80-9E1C-798BEE1B07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7564E1C-009C-4832-AE8D-E98286693F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305DF1C-5801-43F2-A8B9-5351369418C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806E71C8-0783-4E17-9B34-F51231DD295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D908F17-2A89-4B0A-A2EA-692390969FE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FBE22751-380F-44F9-BEED-0A553CF87BE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7B27910-846F-4E4E-B588-F5B2E026FE9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E6E0501E-134E-46D7-984F-3A382B0BB29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90A83974-CBD7-4A69-9D84-2D3BBDE027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A503E931-00D4-4B0C-BC69-49FE5C7665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97732A30-BE2F-4D71-BC37-60F7B44591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0C8EB840-DE7D-4E67-989C-F4D8F50E15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F05D2CC2-53CC-487E-A72E-42B1E9B184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3A12D6B-1D60-4F26-8FB9-74AD5B070BD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1895D00-2D63-443C-95A8-5EB6E5EECBF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6AC50652-2A56-4382-95D0-971644EE0FA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A50A374-8880-482D-B54F-F74E0D7BE1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C66364D8-CCC7-4AAF-94BC-766EC160D9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4A0DC409-26E2-4453-89FD-745EA849BE7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239ED039-D66C-4A5E-AA35-E7A5FA2E64C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C72C13DC-161E-49CF-96B5-5383AA052A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129" name="Right Triangle 128">
            <a:extLst>
              <a:ext uri="{FF2B5EF4-FFF2-40B4-BE49-F238E27FC236}">
                <a16:creationId xmlns:a16="http://schemas.microsoft.com/office/drawing/2014/main" id="{63BAC6E0-ADAC-40FB-AF53-88FA5F8373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81094" y="151621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31" name="Rectangle 130">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33" name="Group 132">
            <a:extLst>
              <a:ext uri="{FF2B5EF4-FFF2-40B4-BE49-F238E27FC236}">
                <a16:creationId xmlns:a16="http://schemas.microsoft.com/office/drawing/2014/main" id="{4D431671-5191-4947-8899-E90505A7042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34" name="Straight Connector 133">
              <a:extLst>
                <a:ext uri="{FF2B5EF4-FFF2-40B4-BE49-F238E27FC236}">
                  <a16:creationId xmlns:a16="http://schemas.microsoft.com/office/drawing/2014/main" id="{877D2E98-ED65-4121-9DA5-6DBB831D0FB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DA94A307-5B5D-4E42-95B3-064D5093ADE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CB3B32C-3BDA-4D41-9802-681B0599FD3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35BDBFD6-7C61-4520-8203-BAB1986C15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D4ABA4D7-9904-42C4-B0CD-B1CE2E0D373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BB63F0D6-8747-4126-9359-B730EB21B7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D91CD660-F5B2-49AC-9EFC-CE94B843B4D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A4BEB7EB-8E7F-4A4B-8581-73CE2003F2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B04FB70E-6820-4456-872A-937F520606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E3598DD6-9887-4CF7-BAFE-F96E0324EB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AA503E64-565F-465B-A25C-042C5706C56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A140EE7B-5CA1-4DCB-8652-6E4D2147B0E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F85077BE-700D-4C44-AA4D-7CF4E8FD71A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B8B3FEB-D353-443D-A148-3915606516D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91FF5FBB-3BD8-46EB-BDF9-081B29A444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DC2E11FD-78A4-4F5C-A419-F0237DCAD2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9F708EBE-3154-4FF4-8E8F-88A07620806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27A99B5C-EB03-4D56-8DFE-B006D7081B6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2FCBAFF0-9FB4-4160-B9BE-CCBE1D8B8C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326953D7-154A-49A4-B2E1-D94D365EC46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836E3E12-5D96-48DB-8320-6294287740A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7A059482-79BA-4E80-80A2-36FD8408DA3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B4EF88B3-C210-433D-B20D-FE41B4D5F93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53665D3E-61E7-4EDF-A208-56449D765C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874CF3B0-C9C3-4683-94A3-DC0AE1E7451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7BE90EF9-6DF5-47F4-A069-9F613C8142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F844EBDE-5A9F-4E9F-8A55-57FB9E97979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491FC45-82C4-40CD-8D0C-0A2F86E8A1E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1AD0FE3-6144-4171-943E-0E65D08E80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A7BA4499-5E6A-4998-A0F4-614E65552B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CAFE7A6F-A7F0-4406-809F-E23FCB201E3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63DCA50A-4641-2709-BC19-C63F4F70338F}"/>
              </a:ext>
            </a:extLst>
          </p:cNvPr>
          <p:cNvSpPr txBox="1"/>
          <p:nvPr/>
        </p:nvSpPr>
        <p:spPr>
          <a:xfrm>
            <a:off x="691079" y="725951"/>
            <a:ext cx="5408030" cy="1938525"/>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a:lnSpc>
                <a:spcPct val="90000"/>
              </a:lnSpc>
              <a:spcBef>
                <a:spcPct val="0"/>
              </a:spcBef>
              <a:spcAft>
                <a:spcPts val="600"/>
              </a:spcAft>
            </a:pPr>
            <a:r>
              <a:rPr lang="en-US" sz="2400" i="1" cap="all">
                <a:solidFill>
                  <a:schemeClr val="tx2"/>
                </a:solidFill>
                <a:latin typeface="+mj-lt"/>
                <a:ea typeface="+mj-ea"/>
                <a:cs typeface="+mj-cs"/>
              </a:rPr>
              <a:t>Magnet students must meet schoolwide behavior, academic, and attendance expectations.</a:t>
            </a:r>
            <a:endParaRPr lang="en-US" sz="2400" i="1">
              <a:solidFill>
                <a:schemeClr val="tx2"/>
              </a:solidFill>
              <a:latin typeface="+mj-lt"/>
              <a:ea typeface="+mj-ea"/>
              <a:cs typeface="+mj-cs"/>
            </a:endParaRPr>
          </a:p>
        </p:txBody>
      </p:sp>
      <p:sp>
        <p:nvSpPr>
          <p:cNvPr id="166" name="Right Triangle 165">
            <a:extLst>
              <a:ext uri="{FF2B5EF4-FFF2-40B4-BE49-F238E27FC236}">
                <a16:creationId xmlns:a16="http://schemas.microsoft.com/office/drawing/2014/main" id="{BEAC0A80-07D3-49CB-87C3-BC34F219D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9641" y="206405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CCB9785C-9308-6D14-FC2C-7CA65F334328}"/>
              </a:ext>
            </a:extLst>
          </p:cNvPr>
          <p:cNvSpPr txBox="1"/>
          <p:nvPr/>
        </p:nvSpPr>
        <p:spPr>
          <a:xfrm>
            <a:off x="691079" y="2886116"/>
            <a:ext cx="5595406" cy="3578521"/>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spcAft>
                <a:spcPts val="600"/>
              </a:spcAft>
              <a:buClr>
                <a:schemeClr val="tx2">
                  <a:lumMod val="50000"/>
                  <a:lumOff val="50000"/>
                </a:schemeClr>
              </a:buClr>
              <a:buSzPct val="75000"/>
              <a:buFont typeface="Wingdings" panose="05000000000000000000" pitchFamily="2" charset="2"/>
              <a:buChar char="§"/>
            </a:pPr>
            <a:r>
              <a:rPr lang="en-US" sz="1100" b="1" dirty="0">
                <a:solidFill>
                  <a:schemeClr val="tx2"/>
                </a:solidFill>
              </a:rPr>
              <a:t>Behavior:</a:t>
            </a:r>
          </a:p>
          <a:p>
            <a:pPr indent="-228600">
              <a:spcAft>
                <a:spcPts val="600"/>
              </a:spcAft>
              <a:buClr>
                <a:schemeClr val="tx2">
                  <a:lumMod val="50000"/>
                  <a:lumOff val="50000"/>
                </a:schemeClr>
              </a:buClr>
              <a:buSzPct val="75000"/>
              <a:buFont typeface="Wingdings" panose="05000000000000000000" pitchFamily="2" charset="2"/>
              <a:buChar char="§"/>
            </a:pPr>
            <a:r>
              <a:rPr lang="en-US" sz="1100" dirty="0">
                <a:solidFill>
                  <a:schemeClr val="tx2"/>
                </a:solidFill>
              </a:rPr>
              <a:t>Students may not earn more than three signatures or any referrals.</a:t>
            </a:r>
          </a:p>
          <a:p>
            <a:pPr indent="-228600">
              <a:spcAft>
                <a:spcPts val="600"/>
              </a:spcAft>
              <a:buClr>
                <a:schemeClr val="tx2">
                  <a:lumMod val="50000"/>
                  <a:lumOff val="50000"/>
                </a:schemeClr>
              </a:buClr>
              <a:buSzPct val="75000"/>
              <a:buFont typeface="Wingdings" panose="05000000000000000000" pitchFamily="2" charset="2"/>
              <a:buChar char="§"/>
            </a:pPr>
            <a:r>
              <a:rPr lang="en-US" sz="1100" b="1" dirty="0">
                <a:solidFill>
                  <a:schemeClr val="tx2"/>
                </a:solidFill>
              </a:rPr>
              <a:t>Academic:</a:t>
            </a:r>
          </a:p>
          <a:p>
            <a:pPr indent="-228600">
              <a:spcAft>
                <a:spcPts val="600"/>
              </a:spcAft>
              <a:buClr>
                <a:schemeClr val="tx2">
                  <a:lumMod val="50000"/>
                  <a:lumOff val="50000"/>
                </a:schemeClr>
              </a:buClr>
              <a:buSzPct val="75000"/>
              <a:buFont typeface="Wingdings" panose="05000000000000000000" pitchFamily="2" charset="2"/>
              <a:buChar char="§"/>
            </a:pPr>
            <a:r>
              <a:rPr lang="en-US" sz="1100" dirty="0">
                <a:solidFill>
                  <a:schemeClr val="tx2"/>
                </a:solidFill>
              </a:rPr>
              <a:t>Magnet students must maintain a C or above in all classes.</a:t>
            </a:r>
          </a:p>
          <a:p>
            <a:pPr indent="-228600">
              <a:spcAft>
                <a:spcPts val="600"/>
              </a:spcAft>
              <a:buClr>
                <a:schemeClr val="tx2">
                  <a:lumMod val="50000"/>
                  <a:lumOff val="50000"/>
                </a:schemeClr>
              </a:buClr>
              <a:buSzPct val="75000"/>
              <a:buFont typeface="Wingdings" panose="05000000000000000000" pitchFamily="2" charset="2"/>
              <a:buChar char="§"/>
            </a:pPr>
            <a:r>
              <a:rPr lang="en-US" sz="1100" b="1" dirty="0">
                <a:solidFill>
                  <a:schemeClr val="tx2"/>
                </a:solidFill>
              </a:rPr>
              <a:t>Attendance:</a:t>
            </a:r>
          </a:p>
          <a:p>
            <a:pPr indent="-228600">
              <a:spcAft>
                <a:spcPts val="600"/>
              </a:spcAft>
              <a:buClr>
                <a:schemeClr val="tx2">
                  <a:lumMod val="50000"/>
                  <a:lumOff val="50000"/>
                </a:schemeClr>
              </a:buClr>
              <a:buSzPct val="75000"/>
              <a:buFont typeface="Wingdings" panose="05000000000000000000" pitchFamily="2" charset="2"/>
              <a:buChar char="§"/>
            </a:pPr>
            <a:r>
              <a:rPr lang="en-US" sz="1100" dirty="0">
                <a:solidFill>
                  <a:schemeClr val="tx2"/>
                </a:solidFill>
              </a:rPr>
              <a:t>Magnet students must be at school and on-time to all classes.</a:t>
            </a:r>
          </a:p>
          <a:p>
            <a:pPr indent="-228600">
              <a:spcAft>
                <a:spcPts val="600"/>
              </a:spcAft>
              <a:buClr>
                <a:schemeClr val="tx2">
                  <a:lumMod val="50000"/>
                  <a:lumOff val="50000"/>
                </a:schemeClr>
              </a:buClr>
              <a:buSzPct val="75000"/>
              <a:buFont typeface="Wingdings" panose="05000000000000000000" pitchFamily="2" charset="2"/>
              <a:buChar char="§"/>
            </a:pPr>
            <a:endParaRPr lang="en-US" sz="1100" dirty="0">
              <a:solidFill>
                <a:schemeClr val="tx2"/>
              </a:solidFill>
            </a:endParaRPr>
          </a:p>
          <a:p>
            <a:pPr indent="-228600">
              <a:spcAft>
                <a:spcPts val="600"/>
              </a:spcAft>
              <a:buClr>
                <a:schemeClr val="tx2">
                  <a:lumMod val="50000"/>
                  <a:lumOff val="50000"/>
                </a:schemeClr>
              </a:buClr>
              <a:buSzPct val="75000"/>
              <a:buFont typeface="Wingdings" panose="05000000000000000000" pitchFamily="2" charset="2"/>
              <a:buChar char="§"/>
            </a:pPr>
            <a:r>
              <a:rPr lang="en-US" sz="1100" dirty="0">
                <a:solidFill>
                  <a:schemeClr val="tx2"/>
                </a:solidFill>
              </a:rPr>
              <a:t>Failure to meet these expectations will result in students being placed on probation. Our school’s Magnet Intervention Committee (MIC) includes at least one member from the following categories: teachers, parents, guidance counselors, administrators, and coaches. The MIC will discuss student success on probation. If students are not successful on probation, they will be removed from the program and placed at their zoned school.</a:t>
            </a:r>
          </a:p>
          <a:p>
            <a:pPr indent="-228600">
              <a:spcAft>
                <a:spcPts val="600"/>
              </a:spcAft>
              <a:buClr>
                <a:schemeClr val="tx2">
                  <a:lumMod val="50000"/>
                  <a:lumOff val="50000"/>
                </a:schemeClr>
              </a:buClr>
              <a:buSzPct val="75000"/>
              <a:buFont typeface="Wingdings" panose="05000000000000000000" pitchFamily="2" charset="2"/>
              <a:buChar char="§"/>
            </a:pPr>
            <a:endParaRPr lang="en-US" sz="1100" dirty="0">
              <a:solidFill>
                <a:schemeClr val="tx2"/>
              </a:solidFill>
            </a:endParaRPr>
          </a:p>
          <a:p>
            <a:pPr indent="-228600">
              <a:spcAft>
                <a:spcPts val="600"/>
              </a:spcAft>
              <a:buClr>
                <a:schemeClr val="tx2">
                  <a:lumMod val="50000"/>
                  <a:lumOff val="50000"/>
                </a:schemeClr>
              </a:buClr>
              <a:buSzPct val="75000"/>
              <a:buFont typeface="Wingdings" panose="05000000000000000000" pitchFamily="2" charset="2"/>
              <a:buChar char="§"/>
            </a:pPr>
            <a:r>
              <a:rPr lang="en-US" sz="1100" dirty="0">
                <a:solidFill>
                  <a:schemeClr val="tx2"/>
                </a:solidFill>
              </a:rPr>
              <a:t>If you have any questions, please contact our IB MYP Magnet Coordinator: Olivia Crawford (</a:t>
            </a:r>
            <a:r>
              <a:rPr lang="en-US" sz="1100" dirty="0">
                <a:solidFill>
                  <a:schemeClr val="tx2"/>
                </a:solidFill>
                <a:hlinkClick r:id="rId2">
                  <a:extLst>
                    <a:ext uri="{A12FA001-AC4F-418D-AE19-62706E023703}">
                      <ahyp:hlinkClr xmlns:ahyp="http://schemas.microsoft.com/office/drawing/2018/hyperlinkcolor" val="tx"/>
                    </a:ext>
                  </a:extLst>
                </a:hlinkClick>
              </a:rPr>
              <a:t>crawfordo@pcsb.org</a:t>
            </a:r>
            <a:r>
              <a:rPr lang="en-US" sz="1100" dirty="0">
                <a:solidFill>
                  <a:schemeClr val="tx2"/>
                </a:solidFill>
              </a:rPr>
              <a:t>).</a:t>
            </a:r>
          </a:p>
          <a:p>
            <a:pPr indent="-228600">
              <a:spcAft>
                <a:spcPts val="600"/>
              </a:spcAft>
              <a:buClr>
                <a:schemeClr val="tx2">
                  <a:lumMod val="50000"/>
                  <a:lumOff val="50000"/>
                </a:schemeClr>
              </a:buClr>
              <a:buSzPct val="75000"/>
              <a:buFont typeface="Wingdings" panose="05000000000000000000" pitchFamily="2" charset="2"/>
              <a:buChar char="§"/>
            </a:pPr>
            <a:endParaRPr lang="en-US" sz="900" dirty="0">
              <a:solidFill>
                <a:schemeClr val="tx2"/>
              </a:solidFill>
            </a:endParaRPr>
          </a:p>
        </p:txBody>
      </p:sp>
      <p:pic>
        <p:nvPicPr>
          <p:cNvPr id="12" name="Picture 13">
            <a:extLst>
              <a:ext uri="{FF2B5EF4-FFF2-40B4-BE49-F238E27FC236}">
                <a16:creationId xmlns:a16="http://schemas.microsoft.com/office/drawing/2014/main" id="{8B613AF6-57D2-F4E9-F880-8657234087E3}"/>
              </a:ext>
            </a:extLst>
          </p:cNvPr>
          <p:cNvPicPr>
            <a:picLocks noChangeAspect="1"/>
          </p:cNvPicPr>
          <p:nvPr/>
        </p:nvPicPr>
        <p:blipFill rotWithShape="1">
          <a:blip r:embed="rId3"/>
          <a:srcRect t="3462" r="1" b="43321"/>
          <a:stretch/>
        </p:blipFill>
        <p:spPr>
          <a:xfrm>
            <a:off x="6309311" y="1"/>
            <a:ext cx="5899302" cy="6862230"/>
          </a:xfrm>
          <a:custGeom>
            <a:avLst/>
            <a:gdLst/>
            <a:ahLst/>
            <a:cxnLst/>
            <a:rect l="l" t="t" r="r" b="b"/>
            <a:pathLst>
              <a:path w="5923149" h="6857997">
                <a:moveTo>
                  <a:pt x="320173" y="0"/>
                </a:moveTo>
                <a:lnTo>
                  <a:pt x="5923149" y="0"/>
                </a:lnTo>
                <a:lnTo>
                  <a:pt x="5923149" y="6857997"/>
                </a:lnTo>
                <a:lnTo>
                  <a:pt x="1111789" y="6857997"/>
                </a:lnTo>
                <a:lnTo>
                  <a:pt x="1106562" y="6546368"/>
                </a:lnTo>
                <a:cubicBezTo>
                  <a:pt x="1000021" y="3425651"/>
                  <a:pt x="-688878" y="3321843"/>
                  <a:pt x="320173" y="0"/>
                </a:cubicBezTo>
                <a:close/>
              </a:path>
            </a:pathLst>
          </a:custGeom>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CosineVTI">
  <a:themeElements>
    <a:clrScheme name="Custom 133">
      <a:dk1>
        <a:sysClr val="windowText" lastClr="000000"/>
      </a:dk1>
      <a:lt1>
        <a:sysClr val="window" lastClr="FFFFFF"/>
      </a:lt1>
      <a:dk2>
        <a:srgbClr val="2A2735"/>
      </a:dk2>
      <a:lt2>
        <a:srgbClr val="EEEEEE"/>
      </a:lt2>
      <a:accent1>
        <a:srgbClr val="1EBE9B"/>
      </a:accent1>
      <a:accent2>
        <a:srgbClr val="8F99BB"/>
      </a:accent2>
      <a:accent3>
        <a:srgbClr val="FD8686"/>
      </a:accent3>
      <a:accent4>
        <a:srgbClr val="A3A3C1"/>
      </a:accent4>
      <a:accent5>
        <a:srgbClr val="7162FE"/>
      </a:accent5>
      <a:accent6>
        <a:srgbClr val="E76445"/>
      </a:accent6>
      <a:hlink>
        <a:srgbClr val="EF08F7"/>
      </a:hlink>
      <a:folHlink>
        <a:srgbClr val="8477FE"/>
      </a:folHlink>
    </a:clrScheme>
    <a:fontScheme name="Custom 50">
      <a:majorFont>
        <a:latin typeface="Grandview"/>
        <a:ea typeface=""/>
        <a:cs typeface=""/>
      </a:majorFont>
      <a:minorFont>
        <a:latin typeface="Grandvie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sineVTI" id="{4F4449D5-5E9D-4D83-9E2A-939F9CF20276}" vid="{03166EA1-370F-4321-A61E-8851365B4312}"/>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153</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Grandview</vt:lpstr>
      <vt:lpstr>Wingdings</vt:lpstr>
      <vt:lpstr>CosineVTI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Cornelius Ninamarie</dc:creator>
  <cp:lastModifiedBy>Cornelius Ninamarie</cp:lastModifiedBy>
  <cp:revision>76</cp:revision>
  <dcterms:created xsi:type="dcterms:W3CDTF">2022-11-08T18:28:42Z</dcterms:created>
  <dcterms:modified xsi:type="dcterms:W3CDTF">2022-11-08T19:18:14Z</dcterms:modified>
</cp:coreProperties>
</file>