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97A6E1-69C6-4B87-8B43-D10E9E852E8B}" v="148" dt="2020-06-25T13:44:23.8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368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0A566-AB1A-4067-84E5-A680EA8D64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EB07F3-140C-459D-AF45-266941D7A9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79BD3-0C09-425B-8C62-1DD52D935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61739-85D3-4A56-A9E6-C96E69368AFD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E85118-10CE-4AA5-8D34-4FE5EE24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32393-DC13-4472-BBDA-FEDB26112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E0C3-0A55-4B7D-AFFA-19C89420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323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FE2E3-8D38-40E6-8F68-B35628BD2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5802F-5362-49A5-9436-0429E8B61E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3D1037-CCAE-421E-9380-7FDFB3DEA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61739-85D3-4A56-A9E6-C96E69368AFD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1B32A5-E909-4659-86E2-49EE0D7BB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6AB61C-A512-42FF-A1DE-9B835F7CB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E0C3-0A55-4B7D-AFFA-19C89420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246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526BCB-BD50-427A-9782-59AC9A5FDD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CDABCD-899C-4715-8BC0-8699BF60D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21BA9-0C43-409C-992C-FC72F45C5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61739-85D3-4A56-A9E6-C96E69368AFD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12559E-B576-4FA7-AAF6-CED92C638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047B0-4985-4E0D-82D0-19B2EFBB8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E0C3-0A55-4B7D-AFFA-19C89420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45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66009-C036-45A4-9607-2278615B3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20752-DB6D-472D-B74D-52DDDBD78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00EC8-F41B-41B5-B658-6E79E9DEE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61739-85D3-4A56-A9E6-C96E69368AFD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FBDA8-DE1E-4ADD-A69F-A089B65FC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8872A-D885-4040-86F2-1A6D6A554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E0C3-0A55-4B7D-AFFA-19C89420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404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DD325-0FDE-4651-9014-65EEFD851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57714-4490-49DA-9FEF-F3F86FDA2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2FAA5-012E-4825-963C-BC8995888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61739-85D3-4A56-A9E6-C96E69368AFD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A8037C-0C2E-44AD-A107-68585B3D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753CB4-DFDF-46D8-B8C9-8DA3EBAFE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E0C3-0A55-4B7D-AFFA-19C89420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273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CAF8A-8631-4954-95CE-BFA159396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09EC5-AFE3-4DF8-8F4E-6345033199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07D1D4-07F9-44FE-86B1-4E79DF08B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FAD65C-AF96-465E-9869-4F4257B19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61739-85D3-4A56-A9E6-C96E69368AFD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BAFC61-2583-4A4E-9A4F-442715A4C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C897CF-A7BB-4973-A804-4E464F49A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E0C3-0A55-4B7D-AFFA-19C89420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134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21B82-FB5E-4C4E-9413-1700A052B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BE9AF7-10D5-4FBD-BC7D-F0E7EB5CC0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449B0A-1473-4B61-80AC-0AC4988B25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C93B01-DCE8-4AC0-B722-B132922EAD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123C75-3441-4766-A70E-F19CB309A0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28DEAD-28E7-440C-BA8A-9C67CB9CA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61739-85D3-4A56-A9E6-C96E69368AFD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7A71DE-0677-4802-B259-15837A6A6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1FCE27-CD25-43CD-A8A5-3C98EC623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E0C3-0A55-4B7D-AFFA-19C89420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96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D115B-9E33-4CE8-AC5E-8D3353505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8FA55A-294C-4F4B-90EC-BB81B4EF3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61739-85D3-4A56-A9E6-C96E69368AFD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6BF75B-69E3-420D-9FA4-B65AD6698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922569-0118-49C9-98BF-2633EAA7D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E0C3-0A55-4B7D-AFFA-19C89420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019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456022-FA0D-4AC3-ABE7-5BA272160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61739-85D3-4A56-A9E6-C96E69368AFD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0DC7DC-DEE0-4F18-ADFF-CEFAFD486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BBCDDB-3344-4B74-AFBA-D7E45A46B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E0C3-0A55-4B7D-AFFA-19C89420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366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21B8F-5614-4A3A-A0CF-9A45ADCC2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2619B-5153-4E96-9687-9141EA628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3C6D06-F3F0-4B33-8A33-DC81B2BA9D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903F66-ABF4-4AC6-852C-9AE3C8CC7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61739-85D3-4A56-A9E6-C96E69368AFD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2D2695-011A-44F3-9DD0-0D3968A26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FBCEAA-4E98-45BF-88F2-521649380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E0C3-0A55-4B7D-AFFA-19C89420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0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673FE-6154-4D4A-ADFF-735C147F3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17EAE6-D4DB-4F0E-97F5-4BDB462424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75441E-0571-4E47-A68B-F94D452FF5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933E8E-59CA-4E52-819F-35D2F040A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61739-85D3-4A56-A9E6-C96E69368AFD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6BF956-6CB0-43FB-90C6-FBF6BBFA3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5DCD73-7008-4F66-AB8C-99996BA24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E0C3-0A55-4B7D-AFFA-19C89420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02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3C4137-D761-45DF-A9AE-2F30B70E8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BFA6F-7209-42DC-8E6E-ED9DDDCB7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CE35A-E1BC-428D-B572-CB17187B0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61739-85D3-4A56-A9E6-C96E69368AFD}" type="datetimeFigureOut">
              <a:rPr lang="en-US" smtClean="0"/>
              <a:t>5/22/2022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4D44F-9E70-41DD-AC4D-6F963032F0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AE7727-5F21-416A-93F6-5C7DF26DE7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6E0C3-0A55-4B7D-AFFA-19C89420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368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2680B0-01E2-4338-9F38-DF3FD38BAF09}"/>
              </a:ext>
            </a:extLst>
          </p:cNvPr>
          <p:cNvSpPr/>
          <p:nvPr/>
        </p:nvSpPr>
        <p:spPr>
          <a:xfrm>
            <a:off x="226816" y="186605"/>
            <a:ext cx="11701462" cy="642937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B69AB4B-277E-4D8A-9334-212FB0141B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175899"/>
              </p:ext>
            </p:extLst>
          </p:nvPr>
        </p:nvGraphicFramePr>
        <p:xfrm>
          <a:off x="226816" y="768452"/>
          <a:ext cx="11719914" cy="58078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74587">
                  <a:extLst>
                    <a:ext uri="{9D8B030D-6E8A-4147-A177-3AD203B41FA5}">
                      <a16:colId xmlns:a16="http://schemas.microsoft.com/office/drawing/2014/main" val="586755922"/>
                    </a:ext>
                  </a:extLst>
                </a:gridCol>
                <a:gridCol w="2867581">
                  <a:extLst>
                    <a:ext uri="{9D8B030D-6E8A-4147-A177-3AD203B41FA5}">
                      <a16:colId xmlns:a16="http://schemas.microsoft.com/office/drawing/2014/main" val="2451326481"/>
                    </a:ext>
                  </a:extLst>
                </a:gridCol>
                <a:gridCol w="2839741">
                  <a:extLst>
                    <a:ext uri="{9D8B030D-6E8A-4147-A177-3AD203B41FA5}">
                      <a16:colId xmlns:a16="http://schemas.microsoft.com/office/drawing/2014/main" val="976379509"/>
                    </a:ext>
                  </a:extLst>
                </a:gridCol>
                <a:gridCol w="2329329">
                  <a:extLst>
                    <a:ext uri="{9D8B030D-6E8A-4147-A177-3AD203B41FA5}">
                      <a16:colId xmlns:a16="http://schemas.microsoft.com/office/drawing/2014/main" val="964127794"/>
                    </a:ext>
                  </a:extLst>
                </a:gridCol>
                <a:gridCol w="2008676">
                  <a:extLst>
                    <a:ext uri="{9D8B030D-6E8A-4147-A177-3AD203B41FA5}">
                      <a16:colId xmlns:a16="http://schemas.microsoft.com/office/drawing/2014/main" val="1910308706"/>
                    </a:ext>
                  </a:extLst>
                </a:gridCol>
              </a:tblGrid>
              <a:tr h="34929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Safety  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Ownership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Achievement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Respect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15372251"/>
                  </a:ext>
                </a:extLst>
              </a:tr>
              <a:tr h="815009">
                <a:tc>
                  <a:txBody>
                    <a:bodyPr/>
                    <a:lstStyle/>
                    <a:p>
                      <a:r>
                        <a:rPr lang="en-US" b="1" dirty="0"/>
                        <a:t>Hallway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Remain quiet  in an EMERGENCY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Wait for teacher permission to talk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Track your teacher for directions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 directly to your destination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Level </a:t>
                      </a:r>
                      <a:r>
                        <a:rPr lang="en-US" sz="10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Voice</a:t>
                      </a:r>
                      <a:endParaRPr lang="en-US" sz="10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+mn-lt"/>
                        </a:rPr>
                        <a:t>Hands, feet, and property  to yourself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Walk slowly behind the person in front of you</a:t>
                      </a:r>
                      <a:endParaRPr lang="en-US" sz="1000" dirty="0">
                        <a:latin typeface="+mn-lt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+mn-lt"/>
                        </a:rPr>
                        <a:t>Shirts tucked in and shoes tied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+mn-lt"/>
                        </a:rPr>
                        <a:t>Follow the colored lines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Track your teacher </a:t>
                      </a: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Stay with you class</a:t>
                      </a: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Respect personal space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Start with Hello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Allow friends to slide in line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Use please and thank you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50673088"/>
                  </a:ext>
                </a:extLst>
              </a:tr>
              <a:tr h="615987">
                <a:tc>
                  <a:txBody>
                    <a:bodyPr/>
                    <a:lstStyle/>
                    <a:p>
                      <a:r>
                        <a:rPr lang="en-US" b="1" dirty="0"/>
                        <a:t>Cafeteria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Listen to and follow directions</a:t>
                      </a: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Hands to yourself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Stay seated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Use Level 2 Voice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Clean your area up </a:t>
                      </a: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Raise your hand for help</a:t>
                      </a: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Use conversation starters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Eat a healthy lunch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Build relationships</a:t>
                      </a:r>
                    </a:p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Include everyone</a:t>
                      </a:r>
                    </a:p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Ask for what you need</a:t>
                      </a: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Use restaurant manners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35470608"/>
                  </a:ext>
                </a:extLst>
              </a:tr>
              <a:tr h="669472">
                <a:tc>
                  <a:txBody>
                    <a:bodyPr/>
                    <a:lstStyle/>
                    <a:p>
                      <a:r>
                        <a:rPr lang="en-US" b="1" dirty="0"/>
                        <a:t>Bus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Stay seated when the bus is moving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Listen and follow directions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Wear seatbelt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Level 1 Voice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Hands, feet, and property to yourself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Keep food in your backpack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+mn-lt"/>
                        </a:rPr>
                        <a:t>Grab your school materials before you exit the bus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+mn-lt"/>
                        </a:rPr>
                        <a:t>Listen to the bus driver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+mn-lt"/>
                        </a:rPr>
                        <a:t>Report problems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51924016"/>
                  </a:ext>
                </a:extLst>
              </a:tr>
              <a:tr h="571771">
                <a:tc>
                  <a:txBody>
                    <a:bodyPr/>
                    <a:lstStyle/>
                    <a:p>
                      <a:r>
                        <a:rPr lang="en-US" b="1" dirty="0"/>
                        <a:t>Restroom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Knock on door before entering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 problems to an adult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Level 1 Voice</a:t>
                      </a:r>
                      <a:endParaRPr lang="en-US" sz="10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Respect privacy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Keep bathroom clean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Wash your hands</a:t>
                      </a:r>
                      <a:endParaRPr lang="en-US" sz="10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+mn-lt"/>
                        </a:rPr>
                        <a:t>Go directly to the restroom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+mn-lt"/>
                        </a:rPr>
                        <a:t>Use closest restroom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0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+mn-lt"/>
                        </a:rPr>
                        <a:t>Use the restroom and get back to learning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+mn-lt"/>
                        </a:rPr>
                        <a:t>Wait your turn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+mn-lt"/>
                        </a:rPr>
                        <a:t>Feet on the floor and to yourself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6277127"/>
                  </a:ext>
                </a:extLst>
              </a:tr>
              <a:tr h="771712">
                <a:tc>
                  <a:txBody>
                    <a:bodyPr/>
                    <a:lstStyle/>
                    <a:p>
                      <a:r>
                        <a:rPr lang="en-US" b="1" dirty="0"/>
                        <a:t>Recess/PE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Line up when called</a:t>
                      </a: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Protect and care for property and plants</a:t>
                      </a: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Report problems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Stay in assigned area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Use Level 3 Voice</a:t>
                      </a: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Good sportsmanship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Take turns and include everyone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Energize your body to activate your brain</a:t>
                      </a: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000" dirty="0">
                        <a:solidFill>
                          <a:schemeClr val="accent1">
                            <a:lumMod val="75000"/>
                            <a:alpha val="94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Include everyone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Listen to  directions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0434591"/>
                  </a:ext>
                </a:extLst>
              </a:tr>
              <a:tr h="666625">
                <a:tc>
                  <a:txBody>
                    <a:bodyPr/>
                    <a:lstStyle/>
                    <a:p>
                      <a:r>
                        <a:rPr lang="en-US" b="1" dirty="0"/>
                        <a:t>Arrival/ Dismissal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 aware of buses and cars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crosswalks with an adult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Level 1 Voice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Walk using the colored lines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Sit on a colored line with your grade level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Look for your car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Go directly to the car line 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ring materials back and forth to school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Stay in assigned area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Listen for your name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05203710"/>
                  </a:ext>
                </a:extLst>
              </a:tr>
              <a:tr h="873224">
                <a:tc>
                  <a:txBody>
                    <a:bodyPr/>
                    <a:lstStyle/>
                    <a:p>
                      <a:r>
                        <a:rPr lang="en-US" b="1" dirty="0"/>
                        <a:t>Computer Lab/Media Center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Return equipment and material to the proper place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Use Level 1 Voice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Focus on the lesson or assessments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Complete the lesson or assessment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Push your thinking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Complete your tasks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Show what you know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Let the score represent your work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/>
                        <a:t>Work quietly, without disturbing others</a:t>
                      </a:r>
                    </a:p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03727159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CA27CF5F-8B8E-4DB4-B8E5-7DC5D05D9B7A}"/>
              </a:ext>
            </a:extLst>
          </p:cNvPr>
          <p:cNvSpPr/>
          <p:nvPr/>
        </p:nvSpPr>
        <p:spPr>
          <a:xfrm>
            <a:off x="2695576" y="79253"/>
            <a:ext cx="83763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S.             O.            A.            R.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EDCED-B952-41DB-A554-072650EB1CE8}"/>
              </a:ext>
            </a:extLst>
          </p:cNvPr>
          <p:cNvSpPr/>
          <p:nvPr/>
        </p:nvSpPr>
        <p:spPr>
          <a:xfrm>
            <a:off x="263721" y="6306735"/>
            <a:ext cx="1170146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Attendance + Attitude+ Academics = Excellence and Empowerment at Azalea Elementary</a:t>
            </a:r>
            <a:endParaRPr lang="en-US" sz="2400" b="0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0C94E75-1204-4E3E-9A13-DFD9BC8A4D0A}"/>
              </a:ext>
            </a:extLst>
          </p:cNvPr>
          <p:cNvSpPr/>
          <p:nvPr/>
        </p:nvSpPr>
        <p:spPr>
          <a:xfrm rot="19897371">
            <a:off x="244483" y="402751"/>
            <a:ext cx="177542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Lucida Handwriting" panose="03010101010101010101" pitchFamily="66" charset="0"/>
              </a:rPr>
              <a:t>Eagle’s</a:t>
            </a:r>
            <a:endParaRPr lang="en-US" sz="2800" b="0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Lucida Handwriting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527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391</Words>
  <Application>Microsoft Office PowerPoint</Application>
  <PresentationFormat>Widescreen</PresentationFormat>
  <Paragraphs>90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Lucida Handwriting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Pitts Angela</dc:creator>
  <cp:lastModifiedBy>Kincaid Angela</cp:lastModifiedBy>
  <cp:revision>6</cp:revision>
  <dcterms:created xsi:type="dcterms:W3CDTF">2020-01-15T15:34:23Z</dcterms:created>
  <dcterms:modified xsi:type="dcterms:W3CDTF">2022-05-22T22:47:21Z</dcterms:modified>
</cp:coreProperties>
</file>