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33"/>
  </p:notesMasterIdLst>
  <p:handoutMasterIdLst>
    <p:handoutMasterId r:id="rId34"/>
  </p:handoutMasterIdLst>
  <p:sldIdLst>
    <p:sldId id="256" r:id="rId5"/>
    <p:sldId id="333" r:id="rId6"/>
    <p:sldId id="310" r:id="rId7"/>
    <p:sldId id="283" r:id="rId8"/>
    <p:sldId id="262" r:id="rId9"/>
    <p:sldId id="331" r:id="rId10"/>
    <p:sldId id="272" r:id="rId11"/>
    <p:sldId id="309" r:id="rId12"/>
    <p:sldId id="341" r:id="rId13"/>
    <p:sldId id="308" r:id="rId14"/>
    <p:sldId id="303" r:id="rId15"/>
    <p:sldId id="304" r:id="rId16"/>
    <p:sldId id="305" r:id="rId17"/>
    <p:sldId id="307" r:id="rId18"/>
    <p:sldId id="311" r:id="rId19"/>
    <p:sldId id="339" r:id="rId20"/>
    <p:sldId id="259" r:id="rId21"/>
    <p:sldId id="312" r:id="rId22"/>
    <p:sldId id="257" r:id="rId23"/>
    <p:sldId id="315" r:id="rId24"/>
    <p:sldId id="258" r:id="rId25"/>
    <p:sldId id="314" r:id="rId26"/>
    <p:sldId id="270" r:id="rId27"/>
    <p:sldId id="318" r:id="rId28"/>
    <p:sldId id="266" r:id="rId29"/>
    <p:sldId id="327" r:id="rId30"/>
    <p:sldId id="324" r:id="rId31"/>
    <p:sldId id="342" r:id="rId32"/>
  </p:sldIdLst>
  <p:sldSz cx="9144000" cy="5143500" type="screen16x9"/>
  <p:notesSz cx="7010400" cy="9296400"/>
  <p:embeddedFontLst>
    <p:embeddedFont>
      <p:font typeface="Calibri" panose="020F0502020204030204" pitchFamily="34" charset="0"/>
      <p:regular r:id="rId35"/>
      <p:bold r:id="rId36"/>
      <p:italic r:id="rId37"/>
      <p:boldItalic r:id="rId38"/>
    </p:embeddedFont>
    <p:embeddedFont>
      <p:font typeface="Lato" panose="020B0604020202020204" charset="0"/>
      <p:regular r:id="rId39"/>
      <p:bold r:id="rId40"/>
      <p:italic r:id="rId41"/>
      <p:boldItalic r:id="rId42"/>
    </p:embeddedFont>
    <p:embeddedFont>
      <p:font typeface="Monotype Corsiva" panose="03010101010201010101" pitchFamily="66" charset="0"/>
      <p:italic r:id="rId43"/>
    </p:embeddedFont>
    <p:embeddedFont>
      <p:font typeface="Nirmala UI" panose="020B0502040204020203" pitchFamily="34" charset="0"/>
      <p:regular r:id="rId44"/>
      <p:bold r:id="rId45"/>
    </p:embeddedFont>
    <p:embeddedFont>
      <p:font typeface="Nirmala UI Semilight" panose="020B0402040204020203" pitchFamily="34" charset="0"/>
      <p:regular r:id="rId46"/>
    </p:embeddedFont>
    <p:embeddedFont>
      <p:font typeface="Raleway" panose="020B0604020202020204" charset="0"/>
      <p:regular r:id="rId47"/>
      <p:bold r:id="rId48"/>
      <p:italic r:id="rId49"/>
      <p:boldItalic r:id="rId50"/>
    </p:embeddedFont>
    <p:embeddedFont>
      <p:font typeface="Roboto" panose="020B0604020202020204" charset="0"/>
      <p:regular r:id="rId51"/>
      <p:bold r:id="rId52"/>
      <p:italic r:id="rId53"/>
      <p:boldItalic r:id="rId54"/>
    </p:embeddedFont>
    <p:embeddedFont>
      <p:font typeface="Wingdings 2" panose="05020102010507070707" pitchFamily="18" charset="2"/>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116832-E5F0-4C60-80DF-33582D9F41E3}" v="5395" dt="2022-08-24T20:31:12.148"/>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70823" autoAdjust="0"/>
  </p:normalViewPr>
  <p:slideViewPr>
    <p:cSldViewPr snapToGrid="0">
      <p:cViewPr varScale="1">
        <p:scale>
          <a:sx n="63" d="100"/>
          <a:sy n="63" d="100"/>
        </p:scale>
        <p:origin x="12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76"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54" Type="http://schemas.openxmlformats.org/officeDocument/2006/relationships/font" Target="fonts/font20.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ckett Katherine" userId="9a7ef9a8-6ebd-4db0-861f-6c84568328ea" providerId="ADAL" clId="{9A116832-E5F0-4C60-80DF-33582D9F41E3}"/>
    <pc:docChg chg="undo custSel addSld delSld modSld sldOrd">
      <pc:chgData name="Wickett Katherine" userId="9a7ef9a8-6ebd-4db0-861f-6c84568328ea" providerId="ADAL" clId="{9A116832-E5F0-4C60-80DF-33582D9F41E3}" dt="2022-08-24T20:31:12.148" v="5373" actId="6549"/>
      <pc:docMkLst>
        <pc:docMk/>
      </pc:docMkLst>
      <pc:sldChg chg="addSp delSp modSp modNotesTx">
        <pc:chgData name="Wickett Katherine" userId="9a7ef9a8-6ebd-4db0-861f-6c84568328ea" providerId="ADAL" clId="{9A116832-E5F0-4C60-80DF-33582D9F41E3}" dt="2022-08-24T20:21:06.293" v="4317" actId="20577"/>
        <pc:sldMkLst>
          <pc:docMk/>
          <pc:sldMk cId="0" sldId="256"/>
        </pc:sldMkLst>
        <pc:spChg chg="mod">
          <ac:chgData name="Wickett Katherine" userId="9a7ef9a8-6ebd-4db0-861f-6c84568328ea" providerId="ADAL" clId="{9A116832-E5F0-4C60-80DF-33582D9F41E3}" dt="2022-08-22T19:39:59.786" v="159" actId="20577"/>
          <ac:spMkLst>
            <pc:docMk/>
            <pc:sldMk cId="0" sldId="256"/>
            <ac:spMk id="2" creationId="{CBA064CE-C29C-421B-BDE3-69A0DEB42C9D}"/>
          </ac:spMkLst>
        </pc:spChg>
        <pc:spChg chg="del">
          <ac:chgData name="Wickett Katherine" userId="9a7ef9a8-6ebd-4db0-861f-6c84568328ea" providerId="ADAL" clId="{9A116832-E5F0-4C60-80DF-33582D9F41E3}" dt="2022-08-23T14:03:15.387" v="2546" actId="478"/>
          <ac:spMkLst>
            <pc:docMk/>
            <pc:sldMk cId="0" sldId="256"/>
            <ac:spMk id="4" creationId="{597B4C02-CF6B-4D89-8705-29F844FC4245}"/>
          </ac:spMkLst>
        </pc:spChg>
        <pc:picChg chg="add mod">
          <ac:chgData name="Wickett Katherine" userId="9a7ef9a8-6ebd-4db0-861f-6c84568328ea" providerId="ADAL" clId="{9A116832-E5F0-4C60-80DF-33582D9F41E3}" dt="2022-08-23T14:03:19.447" v="2547" actId="1076"/>
          <ac:picMkLst>
            <pc:docMk/>
            <pc:sldMk cId="0" sldId="256"/>
            <ac:picMk id="7" creationId="{FB6435D3-F7F4-458B-A06B-AD30B4155483}"/>
          </ac:picMkLst>
        </pc:picChg>
      </pc:sldChg>
      <pc:sldChg chg="del">
        <pc:chgData name="Wickett Katherine" userId="9a7ef9a8-6ebd-4db0-861f-6c84568328ea" providerId="ADAL" clId="{9A116832-E5F0-4C60-80DF-33582D9F41E3}" dt="2022-08-23T12:20:30.129" v="2532" actId="2696"/>
        <pc:sldMkLst>
          <pc:docMk/>
          <pc:sldMk cId="0" sldId="260"/>
        </pc:sldMkLst>
      </pc:sldChg>
      <pc:sldChg chg="del">
        <pc:chgData name="Wickett Katherine" userId="9a7ef9a8-6ebd-4db0-861f-6c84568328ea" providerId="ADAL" clId="{9A116832-E5F0-4C60-80DF-33582D9F41E3}" dt="2022-08-23T12:08:07.148" v="2165" actId="2696"/>
        <pc:sldMkLst>
          <pc:docMk/>
          <pc:sldMk cId="0" sldId="261"/>
        </pc:sldMkLst>
      </pc:sldChg>
      <pc:sldChg chg="modSp modNotesTx">
        <pc:chgData name="Wickett Katherine" userId="9a7ef9a8-6ebd-4db0-861f-6c84568328ea" providerId="ADAL" clId="{9A116832-E5F0-4C60-80DF-33582D9F41E3}" dt="2022-08-24T20:30:45.069" v="5371" actId="20577"/>
        <pc:sldMkLst>
          <pc:docMk/>
          <pc:sldMk cId="0" sldId="270"/>
        </pc:sldMkLst>
        <pc:spChg chg="mod">
          <ac:chgData name="Wickett Katherine" userId="9a7ef9a8-6ebd-4db0-861f-6c84568328ea" providerId="ADAL" clId="{9A116832-E5F0-4C60-80DF-33582D9F41E3}" dt="2022-08-23T12:11:45.452" v="2362" actId="207"/>
          <ac:spMkLst>
            <pc:docMk/>
            <pc:sldMk cId="0" sldId="270"/>
            <ac:spMk id="221" creationId="{00000000-0000-0000-0000-000000000000}"/>
          </ac:spMkLst>
        </pc:spChg>
      </pc:sldChg>
      <pc:sldChg chg="modNotesTx">
        <pc:chgData name="Wickett Katherine" userId="9a7ef9a8-6ebd-4db0-861f-6c84568328ea" providerId="ADAL" clId="{9A116832-E5F0-4C60-80DF-33582D9F41E3}" dt="2022-08-24T20:23:26.808" v="4535" actId="20577"/>
        <pc:sldMkLst>
          <pc:docMk/>
          <pc:sldMk cId="0" sldId="272"/>
        </pc:sldMkLst>
      </pc:sldChg>
      <pc:sldChg chg="modSp">
        <pc:chgData name="Wickett Katherine" userId="9a7ef9a8-6ebd-4db0-861f-6c84568328ea" providerId="ADAL" clId="{9A116832-E5F0-4C60-80DF-33582D9F41E3}" dt="2022-08-23T15:44:35.592" v="3051" actId="207"/>
        <pc:sldMkLst>
          <pc:docMk/>
          <pc:sldMk cId="0" sldId="283"/>
        </pc:sldMkLst>
        <pc:spChg chg="mod">
          <ac:chgData name="Wickett Katherine" userId="9a7ef9a8-6ebd-4db0-861f-6c84568328ea" providerId="ADAL" clId="{9A116832-E5F0-4C60-80DF-33582D9F41E3}" dt="2022-08-23T15:44:35.592" v="3051" actId="207"/>
          <ac:spMkLst>
            <pc:docMk/>
            <pc:sldMk cId="0" sldId="283"/>
            <ac:spMk id="448" creationId="{00000000-0000-0000-0000-000000000000}"/>
          </ac:spMkLst>
        </pc:spChg>
      </pc:sldChg>
      <pc:sldChg chg="del">
        <pc:chgData name="Wickett Katherine" userId="9a7ef9a8-6ebd-4db0-861f-6c84568328ea" providerId="ADAL" clId="{9A116832-E5F0-4C60-80DF-33582D9F41E3}" dt="2022-08-23T14:00:07.166" v="2539" actId="2696"/>
        <pc:sldMkLst>
          <pc:docMk/>
          <pc:sldMk cId="0" sldId="291"/>
        </pc:sldMkLst>
      </pc:sldChg>
      <pc:sldChg chg="del">
        <pc:chgData name="Wickett Katherine" userId="9a7ef9a8-6ebd-4db0-861f-6c84568328ea" providerId="ADAL" clId="{9A116832-E5F0-4C60-80DF-33582D9F41E3}" dt="2022-08-23T14:00:16.333" v="2540" actId="2696"/>
        <pc:sldMkLst>
          <pc:docMk/>
          <pc:sldMk cId="0" sldId="292"/>
        </pc:sldMkLst>
      </pc:sldChg>
      <pc:sldChg chg="modSp del">
        <pc:chgData name="Wickett Katherine" userId="9a7ef9a8-6ebd-4db0-861f-6c84568328ea" providerId="ADAL" clId="{9A116832-E5F0-4C60-80DF-33582D9F41E3}" dt="2022-08-23T11:51:59.309" v="1865" actId="2696"/>
        <pc:sldMkLst>
          <pc:docMk/>
          <pc:sldMk cId="3250072113" sldId="301"/>
        </pc:sldMkLst>
        <pc:spChg chg="mod">
          <ac:chgData name="Wickett Katherine" userId="9a7ef9a8-6ebd-4db0-861f-6c84568328ea" providerId="ADAL" clId="{9A116832-E5F0-4C60-80DF-33582D9F41E3}" dt="2022-08-22T20:09:10.669" v="1260" actId="20577"/>
          <ac:spMkLst>
            <pc:docMk/>
            <pc:sldMk cId="3250072113" sldId="301"/>
            <ac:spMk id="4" creationId="{DC3692DB-C52F-4B0E-AC8B-F71726B5B957}"/>
          </ac:spMkLst>
        </pc:spChg>
        <pc:spChg chg="mod">
          <ac:chgData name="Wickett Katherine" userId="9a7ef9a8-6ebd-4db0-861f-6c84568328ea" providerId="ADAL" clId="{9A116832-E5F0-4C60-80DF-33582D9F41E3}" dt="2022-08-23T10:50:30.937" v="1478" actId="20577"/>
          <ac:spMkLst>
            <pc:docMk/>
            <pc:sldMk cId="3250072113" sldId="301"/>
            <ac:spMk id="5" creationId="{04C1DCEF-D392-4A2F-ABFE-955D4C38D101}"/>
          </ac:spMkLst>
        </pc:spChg>
        <pc:graphicFrameChg chg="mod">
          <ac:chgData name="Wickett Katherine" userId="9a7ef9a8-6ebd-4db0-861f-6c84568328ea" providerId="ADAL" clId="{9A116832-E5F0-4C60-80DF-33582D9F41E3}" dt="2022-08-22T20:06:52.912" v="1229" actId="20577"/>
          <ac:graphicFrameMkLst>
            <pc:docMk/>
            <pc:sldMk cId="3250072113" sldId="301"/>
            <ac:graphicFrameMk id="3" creationId="{BEDC6A04-F048-4DD3-A967-1B488BB5BB74}"/>
          </ac:graphicFrameMkLst>
        </pc:graphicFrameChg>
      </pc:sldChg>
      <pc:sldChg chg="modSp modNotesTx">
        <pc:chgData name="Wickett Katherine" userId="9a7ef9a8-6ebd-4db0-861f-6c84568328ea" providerId="ADAL" clId="{9A116832-E5F0-4C60-80DF-33582D9F41E3}" dt="2022-08-24T20:27:03.137" v="5100" actId="20577"/>
        <pc:sldMkLst>
          <pc:docMk/>
          <pc:sldMk cId="3486681896" sldId="303"/>
        </pc:sldMkLst>
        <pc:spChg chg="mod">
          <ac:chgData name="Wickett Katherine" userId="9a7ef9a8-6ebd-4db0-861f-6c84568328ea" providerId="ADAL" clId="{9A116832-E5F0-4C60-80DF-33582D9F41E3}" dt="2022-08-23T14:09:12.399" v="2810" actId="113"/>
          <ac:spMkLst>
            <pc:docMk/>
            <pc:sldMk cId="3486681896" sldId="303"/>
            <ac:spMk id="3" creationId="{4047A87B-31D1-4724-B5AD-5EDCF2E67038}"/>
          </ac:spMkLst>
        </pc:spChg>
      </pc:sldChg>
      <pc:sldChg chg="modSp modNotesTx">
        <pc:chgData name="Wickett Katherine" userId="9a7ef9a8-6ebd-4db0-861f-6c84568328ea" providerId="ADAL" clId="{9A116832-E5F0-4C60-80DF-33582D9F41E3}" dt="2022-08-24T20:27:37.924" v="5176" actId="20577"/>
        <pc:sldMkLst>
          <pc:docMk/>
          <pc:sldMk cId="2309680413" sldId="304"/>
        </pc:sldMkLst>
        <pc:spChg chg="mod">
          <ac:chgData name="Wickett Katherine" userId="9a7ef9a8-6ebd-4db0-861f-6c84568328ea" providerId="ADAL" clId="{9A116832-E5F0-4C60-80DF-33582D9F41E3}" dt="2022-08-24T11:57:36.964" v="3391" actId="20577"/>
          <ac:spMkLst>
            <pc:docMk/>
            <pc:sldMk cId="2309680413" sldId="304"/>
            <ac:spMk id="3" creationId="{A462ECDD-C4E5-495D-85CD-26969A56340E}"/>
          </ac:spMkLst>
        </pc:spChg>
      </pc:sldChg>
      <pc:sldChg chg="addSp delSp modSp modNotesTx">
        <pc:chgData name="Wickett Katherine" userId="9a7ef9a8-6ebd-4db0-861f-6c84568328ea" providerId="ADAL" clId="{9A116832-E5F0-4C60-80DF-33582D9F41E3}" dt="2022-08-24T20:27:55.794" v="5187" actId="20577"/>
        <pc:sldMkLst>
          <pc:docMk/>
          <pc:sldMk cId="3707896478" sldId="305"/>
        </pc:sldMkLst>
        <pc:spChg chg="mod">
          <ac:chgData name="Wickett Katherine" userId="9a7ef9a8-6ebd-4db0-861f-6c84568328ea" providerId="ADAL" clId="{9A116832-E5F0-4C60-80DF-33582D9F41E3}" dt="2022-08-23T11:58:37.668" v="2003" actId="1076"/>
          <ac:spMkLst>
            <pc:docMk/>
            <pc:sldMk cId="3707896478" sldId="305"/>
            <ac:spMk id="2" creationId="{F23FB93B-7E87-4006-A63C-A5AF3536A0F1}"/>
          </ac:spMkLst>
        </pc:spChg>
        <pc:spChg chg="del mod">
          <ac:chgData name="Wickett Katherine" userId="9a7ef9a8-6ebd-4db0-861f-6c84568328ea" providerId="ADAL" clId="{9A116832-E5F0-4C60-80DF-33582D9F41E3}" dt="2022-08-23T12:01:35.413" v="2019" actId="478"/>
          <ac:spMkLst>
            <pc:docMk/>
            <pc:sldMk cId="3707896478" sldId="305"/>
            <ac:spMk id="3" creationId="{B3E36FD7-C49C-447B-8C75-7FF5CE1CE26C}"/>
          </ac:spMkLst>
        </pc:spChg>
        <pc:spChg chg="add del mod">
          <ac:chgData name="Wickett Katherine" userId="9a7ef9a8-6ebd-4db0-861f-6c84568328ea" providerId="ADAL" clId="{9A116832-E5F0-4C60-80DF-33582D9F41E3}" dt="2022-08-23T12:00:20.337" v="2011"/>
          <ac:spMkLst>
            <pc:docMk/>
            <pc:sldMk cId="3707896478" sldId="305"/>
            <ac:spMk id="6" creationId="{4A5EC620-3661-4FBD-BB2E-F12F506AA343}"/>
          </ac:spMkLst>
        </pc:spChg>
        <pc:spChg chg="add del mod">
          <ac:chgData name="Wickett Katherine" userId="9a7ef9a8-6ebd-4db0-861f-6c84568328ea" providerId="ADAL" clId="{9A116832-E5F0-4C60-80DF-33582D9F41E3}" dt="2022-08-23T12:00:20.337" v="2013"/>
          <ac:spMkLst>
            <pc:docMk/>
            <pc:sldMk cId="3707896478" sldId="305"/>
            <ac:spMk id="7" creationId="{6C2303CF-36B7-4578-84A6-0A13CFE24B08}"/>
          </ac:spMkLst>
        </pc:spChg>
        <pc:spChg chg="add mod">
          <ac:chgData name="Wickett Katherine" userId="9a7ef9a8-6ebd-4db0-861f-6c84568328ea" providerId="ADAL" clId="{9A116832-E5F0-4C60-80DF-33582D9F41E3}" dt="2022-08-23T12:05:08.172" v="2040" actId="1076"/>
          <ac:spMkLst>
            <pc:docMk/>
            <pc:sldMk cId="3707896478" sldId="305"/>
            <ac:spMk id="8" creationId="{3CC8B955-828A-4274-A681-827821454C95}"/>
          </ac:spMkLst>
        </pc:spChg>
        <pc:spChg chg="add mod">
          <ac:chgData name="Wickett Katherine" userId="9a7ef9a8-6ebd-4db0-861f-6c84568328ea" providerId="ADAL" clId="{9A116832-E5F0-4C60-80DF-33582D9F41E3}" dt="2022-08-23T12:05:14.848" v="2041" actId="1076"/>
          <ac:spMkLst>
            <pc:docMk/>
            <pc:sldMk cId="3707896478" sldId="305"/>
            <ac:spMk id="9" creationId="{1C4721B3-5ADD-46F6-B81A-03AA5043BD7A}"/>
          </ac:spMkLst>
        </pc:spChg>
        <pc:spChg chg="add mod">
          <ac:chgData name="Wickett Katherine" userId="9a7ef9a8-6ebd-4db0-861f-6c84568328ea" providerId="ADAL" clId="{9A116832-E5F0-4C60-80DF-33582D9F41E3}" dt="2022-08-23T12:04:58.357" v="2039"/>
          <ac:spMkLst>
            <pc:docMk/>
            <pc:sldMk cId="3707896478" sldId="305"/>
            <ac:spMk id="10" creationId="{49EB325B-1CB2-4D3F-8819-FFD68EA71AAD}"/>
          </ac:spMkLst>
        </pc:spChg>
      </pc:sldChg>
      <pc:sldChg chg="modSp modNotesTx">
        <pc:chgData name="Wickett Katherine" userId="9a7ef9a8-6ebd-4db0-861f-6c84568328ea" providerId="ADAL" clId="{9A116832-E5F0-4C60-80DF-33582D9F41E3}" dt="2022-08-24T20:28:55.283" v="5275" actId="20577"/>
        <pc:sldMkLst>
          <pc:docMk/>
          <pc:sldMk cId="2073899998" sldId="307"/>
        </pc:sldMkLst>
        <pc:spChg chg="mod">
          <ac:chgData name="Wickett Katherine" userId="9a7ef9a8-6ebd-4db0-861f-6c84568328ea" providerId="ADAL" clId="{9A116832-E5F0-4C60-80DF-33582D9F41E3}" dt="2022-08-23T12:05:53.871" v="2042" actId="1076"/>
          <ac:spMkLst>
            <pc:docMk/>
            <pc:sldMk cId="2073899998" sldId="307"/>
            <ac:spMk id="3" creationId="{D874B75A-1467-41AB-915C-C157FA8F86B0}"/>
          </ac:spMkLst>
        </pc:spChg>
      </pc:sldChg>
      <pc:sldChg chg="modNotesTx">
        <pc:chgData name="Wickett Katherine" userId="9a7ef9a8-6ebd-4db0-861f-6c84568328ea" providerId="ADAL" clId="{9A116832-E5F0-4C60-80DF-33582D9F41E3}" dt="2022-08-24T20:25:59.192" v="4938" actId="20577"/>
        <pc:sldMkLst>
          <pc:docMk/>
          <pc:sldMk cId="970064281" sldId="308"/>
        </pc:sldMkLst>
      </pc:sldChg>
      <pc:sldChg chg="addSp modSp mod modNotesTx">
        <pc:chgData name="Wickett Katherine" userId="9a7ef9a8-6ebd-4db0-861f-6c84568328ea" providerId="ADAL" clId="{9A116832-E5F0-4C60-80DF-33582D9F41E3}" dt="2022-08-24T20:25:01.641" v="4779" actId="20577"/>
        <pc:sldMkLst>
          <pc:docMk/>
          <pc:sldMk cId="2488202871" sldId="309"/>
        </pc:sldMkLst>
        <pc:spChg chg="mod">
          <ac:chgData name="Wickett Katherine" userId="9a7ef9a8-6ebd-4db0-861f-6c84568328ea" providerId="ADAL" clId="{9A116832-E5F0-4C60-80DF-33582D9F41E3}" dt="2022-08-23T15:45:31.368" v="3053" actId="115"/>
          <ac:spMkLst>
            <pc:docMk/>
            <pc:sldMk cId="2488202871" sldId="309"/>
            <ac:spMk id="4" creationId="{4A85E29F-2C64-49C1-AD16-7CD5491C723C}"/>
          </ac:spMkLst>
        </pc:spChg>
        <pc:spChg chg="add mod">
          <ac:chgData name="Wickett Katherine" userId="9a7ef9a8-6ebd-4db0-861f-6c84568328ea" providerId="ADAL" clId="{9A116832-E5F0-4C60-80DF-33582D9F41E3}" dt="2022-08-23T10:48:29.851" v="1455" actId="20577"/>
          <ac:spMkLst>
            <pc:docMk/>
            <pc:sldMk cId="2488202871" sldId="309"/>
            <ac:spMk id="10" creationId="{0934325A-9E50-4831-9D8C-D3DD1DDF8424}"/>
          </ac:spMkLst>
        </pc:spChg>
        <pc:spChg chg="add mod">
          <ac:chgData name="Wickett Katherine" userId="9a7ef9a8-6ebd-4db0-861f-6c84568328ea" providerId="ADAL" clId="{9A116832-E5F0-4C60-80DF-33582D9F41E3}" dt="2022-08-22T20:17:37.542" v="1407" actId="207"/>
          <ac:spMkLst>
            <pc:docMk/>
            <pc:sldMk cId="2488202871" sldId="309"/>
            <ac:spMk id="11" creationId="{C19C51F5-182F-4CAE-A2AE-DA0995F66F6A}"/>
          </ac:spMkLst>
        </pc:spChg>
        <pc:spChg chg="add mod">
          <ac:chgData name="Wickett Katherine" userId="9a7ef9a8-6ebd-4db0-861f-6c84568328ea" providerId="ADAL" clId="{9A116832-E5F0-4C60-80DF-33582D9F41E3}" dt="2022-08-22T20:18:56.321" v="1414" actId="1076"/>
          <ac:spMkLst>
            <pc:docMk/>
            <pc:sldMk cId="2488202871" sldId="309"/>
            <ac:spMk id="12" creationId="{49E09EDD-31CB-4053-A65D-45560915239B}"/>
          </ac:spMkLst>
        </pc:spChg>
        <pc:graphicFrameChg chg="add mod">
          <ac:chgData name="Wickett Katherine" userId="9a7ef9a8-6ebd-4db0-861f-6c84568328ea" providerId="ADAL" clId="{9A116832-E5F0-4C60-80DF-33582D9F41E3}" dt="2022-08-22T20:12:10.942" v="1278" actId="1076"/>
          <ac:graphicFrameMkLst>
            <pc:docMk/>
            <pc:sldMk cId="2488202871" sldId="309"/>
            <ac:graphicFrameMk id="9" creationId="{01E2B5AC-8D5C-4620-95EB-A468140AF932}"/>
          </ac:graphicFrameMkLst>
        </pc:graphicFrameChg>
      </pc:sldChg>
      <pc:sldChg chg="delSp modSp modNotesTx">
        <pc:chgData name="Wickett Katherine" userId="9a7ef9a8-6ebd-4db0-861f-6c84568328ea" providerId="ADAL" clId="{9A116832-E5F0-4C60-80DF-33582D9F41E3}" dt="2022-08-24T20:21:27.832" v="4331" actId="20577"/>
        <pc:sldMkLst>
          <pc:docMk/>
          <pc:sldMk cId="2432820900" sldId="310"/>
        </pc:sldMkLst>
        <pc:spChg chg="mod">
          <ac:chgData name="Wickett Katherine" userId="9a7ef9a8-6ebd-4db0-861f-6c84568328ea" providerId="ADAL" clId="{9A116832-E5F0-4C60-80DF-33582D9F41E3}" dt="2022-08-24T20:17:52.403" v="4151" actId="1076"/>
          <ac:spMkLst>
            <pc:docMk/>
            <pc:sldMk cId="2432820900" sldId="310"/>
            <ac:spMk id="2" creationId="{A4D383E8-7155-49A7-93BD-56A1BACD9A78}"/>
          </ac:spMkLst>
        </pc:spChg>
        <pc:spChg chg="mod">
          <ac:chgData name="Wickett Katherine" userId="9a7ef9a8-6ebd-4db0-861f-6c84568328ea" providerId="ADAL" clId="{9A116832-E5F0-4C60-80DF-33582D9F41E3}" dt="2022-08-24T20:17:44.359" v="4149" actId="255"/>
          <ac:spMkLst>
            <pc:docMk/>
            <pc:sldMk cId="2432820900" sldId="310"/>
            <ac:spMk id="3" creationId="{3BE8BAE2-8885-49CE-A641-743255227FFD}"/>
          </ac:spMkLst>
        </pc:spChg>
        <pc:spChg chg="del mod">
          <ac:chgData name="Wickett Katherine" userId="9a7ef9a8-6ebd-4db0-861f-6c84568328ea" providerId="ADAL" clId="{9A116832-E5F0-4C60-80DF-33582D9F41E3}" dt="2022-08-24T18:57:09.650" v="4147" actId="478"/>
          <ac:spMkLst>
            <pc:docMk/>
            <pc:sldMk cId="2432820900" sldId="310"/>
            <ac:spMk id="4" creationId="{FA417C2A-68EB-43B7-9D38-D53E8A6B8C5B}"/>
          </ac:spMkLst>
        </pc:spChg>
        <pc:spChg chg="mod">
          <ac:chgData name="Wickett Katherine" userId="9a7ef9a8-6ebd-4db0-861f-6c84568328ea" providerId="ADAL" clId="{9A116832-E5F0-4C60-80DF-33582D9F41E3}" dt="2022-08-24T20:17:50.457" v="4150" actId="1076"/>
          <ac:spMkLst>
            <pc:docMk/>
            <pc:sldMk cId="2432820900" sldId="310"/>
            <ac:spMk id="5" creationId="{27F59379-6936-4AD3-9B82-9C2109DD8100}"/>
          </ac:spMkLst>
        </pc:spChg>
      </pc:sldChg>
      <pc:sldChg chg="modSp modNotesTx">
        <pc:chgData name="Wickett Katherine" userId="9a7ef9a8-6ebd-4db0-861f-6c84568328ea" providerId="ADAL" clId="{9A116832-E5F0-4C60-80DF-33582D9F41E3}" dt="2022-08-24T20:30:06.047" v="5370" actId="20577"/>
        <pc:sldMkLst>
          <pc:docMk/>
          <pc:sldMk cId="3409058185" sldId="311"/>
        </pc:sldMkLst>
        <pc:spChg chg="mod">
          <ac:chgData name="Wickett Katherine" userId="9a7ef9a8-6ebd-4db0-861f-6c84568328ea" providerId="ADAL" clId="{9A116832-E5F0-4C60-80DF-33582D9F41E3}" dt="2022-08-23T14:09:41.289" v="2811" actId="20577"/>
          <ac:spMkLst>
            <pc:docMk/>
            <pc:sldMk cId="3409058185" sldId="311"/>
            <ac:spMk id="3" creationId="{2E9D2DB4-7985-4832-9C2B-0790191C4DBD}"/>
          </ac:spMkLst>
        </pc:spChg>
      </pc:sldChg>
      <pc:sldChg chg="modNotesTx">
        <pc:chgData name="Wickett Katherine" userId="9a7ef9a8-6ebd-4db0-861f-6c84568328ea" providerId="ADAL" clId="{9A116832-E5F0-4C60-80DF-33582D9F41E3}" dt="2022-08-24T12:03:19.125" v="3762" actId="20577"/>
        <pc:sldMkLst>
          <pc:docMk/>
          <pc:sldMk cId="3557818378" sldId="312"/>
        </pc:sldMkLst>
      </pc:sldChg>
      <pc:sldChg chg="modSp">
        <pc:chgData name="Wickett Katherine" userId="9a7ef9a8-6ebd-4db0-861f-6c84568328ea" providerId="ADAL" clId="{9A116832-E5F0-4C60-80DF-33582D9F41E3}" dt="2022-08-23T12:09:39.448" v="2211" actId="207"/>
        <pc:sldMkLst>
          <pc:docMk/>
          <pc:sldMk cId="56742427" sldId="314"/>
        </pc:sldMkLst>
        <pc:spChg chg="mod">
          <ac:chgData name="Wickett Katherine" userId="9a7ef9a8-6ebd-4db0-861f-6c84568328ea" providerId="ADAL" clId="{9A116832-E5F0-4C60-80DF-33582D9F41E3}" dt="2022-08-23T12:09:39.448" v="2211" actId="207"/>
          <ac:spMkLst>
            <pc:docMk/>
            <pc:sldMk cId="56742427" sldId="314"/>
            <ac:spMk id="2" creationId="{7663A2DF-49EA-4CB7-BD3E-065808202497}"/>
          </ac:spMkLst>
        </pc:spChg>
      </pc:sldChg>
      <pc:sldChg chg="addSp delSp modSp modNotesTx">
        <pc:chgData name="Wickett Katherine" userId="9a7ef9a8-6ebd-4db0-861f-6c84568328ea" providerId="ADAL" clId="{9A116832-E5F0-4C60-80DF-33582D9F41E3}" dt="2022-08-24T20:31:05.445" v="5372" actId="6549"/>
        <pc:sldMkLst>
          <pc:docMk/>
          <pc:sldMk cId="3351863582" sldId="324"/>
        </pc:sldMkLst>
        <pc:spChg chg="mod">
          <ac:chgData name="Wickett Katherine" userId="9a7ef9a8-6ebd-4db0-861f-6c84568328ea" providerId="ADAL" clId="{9A116832-E5F0-4C60-80DF-33582D9F41E3}" dt="2022-08-24T12:05:44.808" v="3950" actId="14100"/>
          <ac:spMkLst>
            <pc:docMk/>
            <pc:sldMk cId="3351863582" sldId="324"/>
            <ac:spMk id="3" creationId="{34ADABDA-C596-4C4F-A894-1004F702BC08}"/>
          </ac:spMkLst>
        </pc:spChg>
        <pc:spChg chg="mod">
          <ac:chgData name="Wickett Katherine" userId="9a7ef9a8-6ebd-4db0-861f-6c84568328ea" providerId="ADAL" clId="{9A116832-E5F0-4C60-80DF-33582D9F41E3}" dt="2022-08-23T14:19:02.435" v="3001" actId="1076"/>
          <ac:spMkLst>
            <pc:docMk/>
            <pc:sldMk cId="3351863582" sldId="324"/>
            <ac:spMk id="5" creationId="{73800BAE-CEEF-4577-9125-589AE4793E5C}"/>
          </ac:spMkLst>
        </pc:spChg>
        <pc:spChg chg="add del">
          <ac:chgData name="Wickett Katherine" userId="9a7ef9a8-6ebd-4db0-861f-6c84568328ea" providerId="ADAL" clId="{9A116832-E5F0-4C60-80DF-33582D9F41E3}" dt="2022-08-23T14:15:50.937" v="2814" actId="478"/>
          <ac:spMkLst>
            <pc:docMk/>
            <pc:sldMk cId="3351863582" sldId="324"/>
            <ac:spMk id="9" creationId="{A8F02862-7429-4D04-B9D2-A3F3661B228F}"/>
          </ac:spMkLst>
        </pc:spChg>
        <pc:picChg chg="add del mod">
          <ac:chgData name="Wickett Katherine" userId="9a7ef9a8-6ebd-4db0-861f-6c84568328ea" providerId="ADAL" clId="{9A116832-E5F0-4C60-80DF-33582D9F41E3}" dt="2022-08-23T14:13:11.606" v="2812" actId="478"/>
          <ac:picMkLst>
            <pc:docMk/>
            <pc:sldMk cId="3351863582" sldId="324"/>
            <ac:picMk id="8" creationId="{A115C723-183E-4D83-818A-C34B111752F7}"/>
          </ac:picMkLst>
        </pc:picChg>
        <pc:picChg chg="add mod">
          <ac:chgData name="Wickett Katherine" userId="9a7ef9a8-6ebd-4db0-861f-6c84568328ea" providerId="ADAL" clId="{9A116832-E5F0-4C60-80DF-33582D9F41E3}" dt="2022-08-24T12:05:34.600" v="3948" actId="1076"/>
          <ac:picMkLst>
            <pc:docMk/>
            <pc:sldMk cId="3351863582" sldId="324"/>
            <ac:picMk id="8" creationId="{D779F1A8-8C23-4DC0-945C-37539FAE236E}"/>
          </ac:picMkLst>
        </pc:picChg>
        <pc:picChg chg="add del mod">
          <ac:chgData name="Wickett Katherine" userId="9a7ef9a8-6ebd-4db0-861f-6c84568328ea" providerId="ADAL" clId="{9A116832-E5F0-4C60-80DF-33582D9F41E3}" dt="2022-08-23T14:17:44.286" v="2818" actId="478"/>
          <ac:picMkLst>
            <pc:docMk/>
            <pc:sldMk cId="3351863582" sldId="324"/>
            <ac:picMk id="11" creationId="{36CF5278-7EA8-4FA9-AD7E-2504F607624D}"/>
          </ac:picMkLst>
        </pc:picChg>
      </pc:sldChg>
      <pc:sldChg chg="del">
        <pc:chgData name="Wickett Katherine" userId="9a7ef9a8-6ebd-4db0-861f-6c84568328ea" providerId="ADAL" clId="{9A116832-E5F0-4C60-80DF-33582D9F41E3}" dt="2022-08-23T12:06:12.479" v="2043" actId="2696"/>
        <pc:sldMkLst>
          <pc:docMk/>
          <pc:sldMk cId="2826041132" sldId="325"/>
        </pc:sldMkLst>
      </pc:sldChg>
      <pc:sldChg chg="addSp delSp modSp">
        <pc:chgData name="Wickett Katherine" userId="9a7ef9a8-6ebd-4db0-861f-6c84568328ea" providerId="ADAL" clId="{9A116832-E5F0-4C60-80DF-33582D9F41E3}" dt="2022-08-23T12:20:03.894" v="2531"/>
        <pc:sldMkLst>
          <pc:docMk/>
          <pc:sldMk cId="3902595307" sldId="327"/>
        </pc:sldMkLst>
        <pc:spChg chg="mod">
          <ac:chgData name="Wickett Katherine" userId="9a7ef9a8-6ebd-4db0-861f-6c84568328ea" providerId="ADAL" clId="{9A116832-E5F0-4C60-80DF-33582D9F41E3}" dt="2022-08-23T12:19:08.050" v="2527" actId="14100"/>
          <ac:spMkLst>
            <pc:docMk/>
            <pc:sldMk cId="3902595307" sldId="327"/>
            <ac:spMk id="3" creationId="{287EDFD0-E7FA-4270-AAD3-8A8EA3607663}"/>
          </ac:spMkLst>
        </pc:spChg>
        <pc:spChg chg="del mod">
          <ac:chgData name="Wickett Katherine" userId="9a7ef9a8-6ebd-4db0-861f-6c84568328ea" providerId="ADAL" clId="{9A116832-E5F0-4C60-80DF-33582D9F41E3}" dt="2022-08-23T12:19:37.639" v="2530" actId="478"/>
          <ac:spMkLst>
            <pc:docMk/>
            <pc:sldMk cId="3902595307" sldId="327"/>
            <ac:spMk id="4" creationId="{C92F4CB1-6A2A-4C9C-8944-75D3CA53C42A}"/>
          </ac:spMkLst>
        </pc:spChg>
        <pc:picChg chg="add">
          <ac:chgData name="Wickett Katherine" userId="9a7ef9a8-6ebd-4db0-861f-6c84568328ea" providerId="ADAL" clId="{9A116832-E5F0-4C60-80DF-33582D9F41E3}" dt="2022-08-23T12:20:03.894" v="2531"/>
          <ac:picMkLst>
            <pc:docMk/>
            <pc:sldMk cId="3902595307" sldId="327"/>
            <ac:picMk id="7" creationId="{047A496E-C02E-4141-A466-A767DDC23AFD}"/>
          </ac:picMkLst>
        </pc:picChg>
      </pc:sldChg>
      <pc:sldChg chg="del">
        <pc:chgData name="Wickett Katherine" userId="9a7ef9a8-6ebd-4db0-861f-6c84568328ea" providerId="ADAL" clId="{9A116832-E5F0-4C60-80DF-33582D9F41E3}" dt="2022-08-23T14:00:25.521" v="2541" actId="2696"/>
        <pc:sldMkLst>
          <pc:docMk/>
          <pc:sldMk cId="2095912935" sldId="329"/>
        </pc:sldMkLst>
      </pc:sldChg>
      <pc:sldChg chg="modSp modNotesTx">
        <pc:chgData name="Wickett Katherine" userId="9a7ef9a8-6ebd-4db0-861f-6c84568328ea" providerId="ADAL" clId="{9A116832-E5F0-4C60-80DF-33582D9F41E3}" dt="2022-08-24T20:22:06.170" v="4396" actId="20577"/>
        <pc:sldMkLst>
          <pc:docMk/>
          <pc:sldMk cId="2623038330" sldId="331"/>
        </pc:sldMkLst>
        <pc:graphicFrameChg chg="mod modGraphic">
          <ac:chgData name="Wickett Katherine" userId="9a7ef9a8-6ebd-4db0-861f-6c84568328ea" providerId="ADAL" clId="{9A116832-E5F0-4C60-80DF-33582D9F41E3}" dt="2022-08-23T15:44:55.622" v="3052" actId="207"/>
          <ac:graphicFrameMkLst>
            <pc:docMk/>
            <pc:sldMk cId="2623038330" sldId="331"/>
            <ac:graphicFrameMk id="5" creationId="{D7A7B19A-BF1F-44FB-9CF1-26BF5A949254}"/>
          </ac:graphicFrameMkLst>
        </pc:graphicFrameChg>
      </pc:sldChg>
      <pc:sldChg chg="delSp modSp del">
        <pc:chgData name="Wickett Katherine" userId="9a7ef9a8-6ebd-4db0-861f-6c84568328ea" providerId="ADAL" clId="{9A116832-E5F0-4C60-80DF-33582D9F41E3}" dt="2022-08-23T14:07:27.538" v="2802" actId="2696"/>
        <pc:sldMkLst>
          <pc:docMk/>
          <pc:sldMk cId="2667114863" sldId="336"/>
        </pc:sldMkLst>
        <pc:spChg chg="mod">
          <ac:chgData name="Wickett Katherine" userId="9a7ef9a8-6ebd-4db0-861f-6c84568328ea" providerId="ADAL" clId="{9A116832-E5F0-4C60-80DF-33582D9F41E3}" dt="2022-08-23T14:07:19.823" v="2801" actId="20577"/>
          <ac:spMkLst>
            <pc:docMk/>
            <pc:sldMk cId="2667114863" sldId="336"/>
            <ac:spMk id="3" creationId="{18CB52C5-9DCC-5FF9-3746-E508861198F6}"/>
          </ac:spMkLst>
        </pc:spChg>
        <pc:picChg chg="del">
          <ac:chgData name="Wickett Katherine" userId="9a7ef9a8-6ebd-4db0-861f-6c84568328ea" providerId="ADAL" clId="{9A116832-E5F0-4C60-80DF-33582D9F41E3}" dt="2022-08-23T14:06:44.407" v="2734" actId="478"/>
          <ac:picMkLst>
            <pc:docMk/>
            <pc:sldMk cId="2667114863" sldId="336"/>
            <ac:picMk id="8196" creationId="{22BBF493-109E-9AB9-FD55-41C44845AEF9}"/>
          </ac:picMkLst>
        </pc:picChg>
      </pc:sldChg>
      <pc:sldChg chg="del">
        <pc:chgData name="Wickett Katherine" userId="9a7ef9a8-6ebd-4db0-861f-6c84568328ea" providerId="ADAL" clId="{9A116832-E5F0-4C60-80DF-33582D9F41E3}" dt="2022-08-23T14:02:44.629" v="2542" actId="2696"/>
        <pc:sldMkLst>
          <pc:docMk/>
          <pc:sldMk cId="1132838720" sldId="338"/>
        </pc:sldMkLst>
      </pc:sldChg>
      <pc:sldChg chg="add del">
        <pc:chgData name="Wickett Katherine" userId="9a7ef9a8-6ebd-4db0-861f-6c84568328ea" providerId="ADAL" clId="{9A116832-E5F0-4C60-80DF-33582D9F41E3}" dt="2022-08-23T10:51:00.742" v="1480" actId="2696"/>
        <pc:sldMkLst>
          <pc:docMk/>
          <pc:sldMk cId="195817024" sldId="340"/>
        </pc:sldMkLst>
      </pc:sldChg>
      <pc:sldChg chg="addSp delSp modSp add mod modNotesTx">
        <pc:chgData name="Wickett Katherine" userId="9a7ef9a8-6ebd-4db0-861f-6c84568328ea" providerId="ADAL" clId="{9A116832-E5F0-4C60-80DF-33582D9F41E3}" dt="2022-08-24T20:25:22.331" v="4841" actId="20577"/>
        <pc:sldMkLst>
          <pc:docMk/>
          <pc:sldMk cId="1498214836" sldId="341"/>
        </pc:sldMkLst>
        <pc:spChg chg="mod">
          <ac:chgData name="Wickett Katherine" userId="9a7ef9a8-6ebd-4db0-861f-6c84568328ea" providerId="ADAL" clId="{9A116832-E5F0-4C60-80DF-33582D9F41E3}" dt="2022-08-23T10:51:36.820" v="1515" actId="20577"/>
          <ac:spMkLst>
            <pc:docMk/>
            <pc:sldMk cId="1498214836" sldId="341"/>
            <ac:spMk id="2" creationId="{7E6F6584-6FC8-4CFE-ABC7-CA3DA9441705}"/>
          </ac:spMkLst>
        </pc:spChg>
        <pc:spChg chg="mod">
          <ac:chgData name="Wickett Katherine" userId="9a7ef9a8-6ebd-4db0-861f-6c84568328ea" providerId="ADAL" clId="{9A116832-E5F0-4C60-80DF-33582D9F41E3}" dt="2022-08-23T11:49:14.070" v="1852" actId="20577"/>
          <ac:spMkLst>
            <pc:docMk/>
            <pc:sldMk cId="1498214836" sldId="341"/>
            <ac:spMk id="4" creationId="{4A85E29F-2C64-49C1-AD16-7CD5491C723C}"/>
          </ac:spMkLst>
        </pc:spChg>
        <pc:spChg chg="add mod">
          <ac:chgData name="Wickett Katherine" userId="9a7ef9a8-6ebd-4db0-861f-6c84568328ea" providerId="ADAL" clId="{9A116832-E5F0-4C60-80DF-33582D9F41E3}" dt="2022-08-24T11:56:19.699" v="3349" actId="1076"/>
          <ac:spMkLst>
            <pc:docMk/>
            <pc:sldMk cId="1498214836" sldId="341"/>
            <ac:spMk id="7" creationId="{A78F94E5-E388-43E0-B0F9-EE349FA1D91B}"/>
          </ac:spMkLst>
        </pc:spChg>
        <pc:spChg chg="mod">
          <ac:chgData name="Wickett Katherine" userId="9a7ef9a8-6ebd-4db0-861f-6c84568328ea" providerId="ADAL" clId="{9A116832-E5F0-4C60-80DF-33582D9F41E3}" dt="2022-08-23T15:46:30.039" v="3054" actId="1076"/>
          <ac:spMkLst>
            <pc:docMk/>
            <pc:sldMk cId="1498214836" sldId="341"/>
            <ac:spMk id="10" creationId="{0934325A-9E50-4831-9D8C-D3DD1DDF8424}"/>
          </ac:spMkLst>
        </pc:spChg>
        <pc:spChg chg="add mod">
          <ac:chgData name="Wickett Katherine" userId="9a7ef9a8-6ebd-4db0-861f-6c84568328ea" providerId="ADAL" clId="{9A116832-E5F0-4C60-80DF-33582D9F41E3}" dt="2022-08-23T14:08:09.172" v="2808" actId="207"/>
          <ac:spMkLst>
            <pc:docMk/>
            <pc:sldMk cId="1498214836" sldId="341"/>
            <ac:spMk id="14" creationId="{B8670F66-F94E-4512-A13A-F2778D6442F6}"/>
          </ac:spMkLst>
        </pc:spChg>
        <pc:graphicFrameChg chg="del">
          <ac:chgData name="Wickett Katherine" userId="9a7ef9a8-6ebd-4db0-861f-6c84568328ea" providerId="ADAL" clId="{9A116832-E5F0-4C60-80DF-33582D9F41E3}" dt="2022-08-23T11:49:31.026" v="1853" actId="478"/>
          <ac:graphicFrameMkLst>
            <pc:docMk/>
            <pc:sldMk cId="1498214836" sldId="341"/>
            <ac:graphicFrameMk id="9" creationId="{01E2B5AC-8D5C-4620-95EB-A468140AF932}"/>
          </ac:graphicFrameMkLst>
        </pc:graphicFrameChg>
        <pc:graphicFrameChg chg="add mod">
          <ac:chgData name="Wickett Katherine" userId="9a7ef9a8-6ebd-4db0-861f-6c84568328ea" providerId="ADAL" clId="{9A116832-E5F0-4C60-80DF-33582D9F41E3}" dt="2022-08-23T11:51:25.300" v="1864" actId="1076"/>
          <ac:graphicFrameMkLst>
            <pc:docMk/>
            <pc:sldMk cId="1498214836" sldId="341"/>
            <ac:graphicFrameMk id="13" creationId="{50443F0F-5DAC-4A62-B0EB-717E7F7C0F31}"/>
          </ac:graphicFrameMkLst>
        </pc:graphicFrameChg>
      </pc:sldChg>
      <pc:sldChg chg="add ord modNotesTx">
        <pc:chgData name="Wickett Katherine" userId="9a7ef9a8-6ebd-4db0-861f-6c84568328ea" providerId="ADAL" clId="{9A116832-E5F0-4C60-80DF-33582D9F41E3}" dt="2022-08-24T20:31:12.148" v="5373" actId="6549"/>
        <pc:sldMkLst>
          <pc:docMk/>
          <pc:sldMk cId="63409897" sldId="342"/>
        </pc:sldMkLst>
      </pc:sldChg>
      <pc:sldMasterChg chg="delSldLayout">
        <pc:chgData name="Wickett Katherine" userId="9a7ef9a8-6ebd-4db0-861f-6c84568328ea" providerId="ADAL" clId="{9A116832-E5F0-4C60-80DF-33582D9F41E3}" dt="2022-08-23T12:20:30.136" v="2533" actId="2696"/>
        <pc:sldMasterMkLst>
          <pc:docMk/>
          <pc:sldMasterMk cId="0" sldId="2147483658"/>
        </pc:sldMasterMkLst>
        <pc:sldLayoutChg chg="del">
          <pc:chgData name="Wickett Katherine" userId="9a7ef9a8-6ebd-4db0-861f-6c84568328ea" providerId="ADAL" clId="{9A116832-E5F0-4C60-80DF-33582D9F41E3}" dt="2022-08-23T12:20:30.136" v="2533" actId="2696"/>
          <pc:sldLayoutMkLst>
            <pc:docMk/>
            <pc:sldMasterMk cId="0" sldId="2147483658"/>
            <pc:sldLayoutMk cId="0" sldId="214748365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4D-4CD7-AFF0-D45467027A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4D-4CD7-AFF0-D45467027A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E4D-4CD7-AFF0-D45467027A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E4D-4CD7-AFF0-D45467027A11}"/>
              </c:ext>
            </c:extLst>
          </c:dPt>
          <c:cat>
            <c:strRef>
              <c:f>Sheet1!$A$2:$A$5</c:f>
              <c:strCache>
                <c:ptCount val="3"/>
                <c:pt idx="0">
                  <c:v>Personnel</c:v>
                </c:pt>
                <c:pt idx="1">
                  <c:v>Instructional Materials</c:v>
                </c:pt>
                <c:pt idx="2">
                  <c:v>Professional Development</c:v>
                </c:pt>
              </c:strCache>
            </c:strRef>
          </c:cat>
          <c:val>
            <c:numRef>
              <c:f>Sheet1!$B$2:$B$5</c:f>
              <c:numCache>
                <c:formatCode>0%</c:formatCode>
                <c:ptCount val="4"/>
                <c:pt idx="0">
                  <c:v>0.8</c:v>
                </c:pt>
                <c:pt idx="1">
                  <c:v>0.04</c:v>
                </c:pt>
                <c:pt idx="2">
                  <c:v>0.16</c:v>
                </c:pt>
              </c:numCache>
            </c:numRef>
          </c:val>
          <c:extLst>
            <c:ext xmlns:c16="http://schemas.microsoft.com/office/drawing/2014/chart" uri="{C3380CC4-5D6E-409C-BE32-E72D297353CC}">
              <c16:uniqueId val="{00000000-AFA8-4740-B639-A9DB3DEB7FC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DC-4914-988C-A8F0FE1E67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DC-4914-988C-A8F0FE1E67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DC-4914-988C-A8F0FE1E67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7DC-4914-988C-A8F0FE1E6711}"/>
              </c:ext>
            </c:extLst>
          </c:dPt>
          <c:cat>
            <c:strRef>
              <c:f>Sheet1!$A$2:$A$5</c:f>
              <c:strCache>
                <c:ptCount val="2"/>
                <c:pt idx="0">
                  <c:v>FCL</c:v>
                </c:pt>
                <c:pt idx="1">
                  <c:v>Resources</c:v>
                </c:pt>
              </c:strCache>
            </c:strRef>
          </c:cat>
          <c:val>
            <c:numRef>
              <c:f>Sheet1!$B$2:$B$5</c:f>
              <c:numCache>
                <c:formatCode>0%</c:formatCode>
                <c:ptCount val="4"/>
                <c:pt idx="0">
                  <c:v>0.52</c:v>
                </c:pt>
                <c:pt idx="1">
                  <c:v>0.48</c:v>
                </c:pt>
              </c:numCache>
            </c:numRef>
          </c:val>
          <c:extLst>
            <c:ext xmlns:c16="http://schemas.microsoft.com/office/drawing/2014/chart" uri="{C3380CC4-5D6E-409C-BE32-E72D297353CC}">
              <c16:uniqueId val="{00000000-1EFF-4A99-9803-6D5FB4F8B07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dgm:t>
        <a:bodyPr/>
        <a:lstStyle/>
        <a:p>
          <a:r>
            <a:rPr lang="en-US" dirty="0"/>
            <a:t>Request and Receive</a:t>
          </a:r>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745374" y="1443"/>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provided information on your child’s level of achievement on assessments in Reading/Language Arts, Writing, Mathematics, and Science. </a:t>
          </a:r>
        </a:p>
      </dsp:txBody>
      <dsp:txXfrm>
        <a:off x="745374" y="1443"/>
        <a:ext cx="2981498" cy="747907"/>
      </dsp:txXfrm>
    </dsp:sp>
    <dsp:sp modelId="{0D6CA68F-E5ED-454D-B1FE-5DF71F8AC0B3}">
      <dsp:nvSpPr>
        <dsp:cNvPr id="0" name=""/>
        <dsp:cNvSpPr/>
      </dsp:nvSpPr>
      <dsp:spPr>
        <a:xfrm>
          <a:off x="0" y="1443"/>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443"/>
        <a:ext cx="745374" cy="747907"/>
      </dsp:txXfrm>
    </dsp:sp>
    <dsp:sp modelId="{8DDCC77A-DAE7-4E12-8E4E-66D8D2811F46}">
      <dsp:nvSpPr>
        <dsp:cNvPr id="0" name=""/>
        <dsp:cNvSpPr/>
      </dsp:nvSpPr>
      <dsp:spPr>
        <a:xfrm>
          <a:off x="745374" y="794225"/>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Request and receive information on the qualifications of your child’s teacher and supplemental personnel working with your child.</a:t>
          </a:r>
        </a:p>
      </dsp:txBody>
      <dsp:txXfrm>
        <a:off x="745374" y="794225"/>
        <a:ext cx="2981498" cy="747907"/>
      </dsp:txXfrm>
    </dsp:sp>
    <dsp:sp modelId="{418EEE20-A6D0-4CA4-A333-3B9C7168175F}">
      <dsp:nvSpPr>
        <dsp:cNvPr id="0" name=""/>
        <dsp:cNvSpPr/>
      </dsp:nvSpPr>
      <dsp:spPr>
        <a:xfrm>
          <a:off x="0" y="794225"/>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dirty="0"/>
            <a:t>Request and Receive</a:t>
          </a:r>
        </a:p>
      </dsp:txBody>
      <dsp:txXfrm>
        <a:off x="0" y="794225"/>
        <a:ext cx="745374" cy="747907"/>
      </dsp:txXfrm>
    </dsp:sp>
    <dsp:sp modelId="{C6B89B84-C18F-47A6-A131-B47C2BF3021C}">
      <dsp:nvSpPr>
        <dsp:cNvPr id="0" name=""/>
        <dsp:cNvSpPr/>
      </dsp:nvSpPr>
      <dsp:spPr>
        <a:xfrm>
          <a:off x="745374" y="1587006"/>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notified of non-highly qualified or out-of-field teachers at the school. </a:t>
          </a:r>
        </a:p>
      </dsp:txBody>
      <dsp:txXfrm>
        <a:off x="745374" y="1587006"/>
        <a:ext cx="2981498" cy="747907"/>
      </dsp:txXfrm>
    </dsp:sp>
    <dsp:sp modelId="{2976F985-A2C3-4C59-B8B1-C49C001F0CE6}">
      <dsp:nvSpPr>
        <dsp:cNvPr id="0" name=""/>
        <dsp:cNvSpPr/>
      </dsp:nvSpPr>
      <dsp:spPr>
        <a:xfrm>
          <a:off x="0" y="1587006"/>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87006"/>
        <a:ext cx="745374" cy="747907"/>
      </dsp:txXfrm>
    </dsp:sp>
    <dsp:sp modelId="{43479D59-0A6C-4FC2-972B-04822DD5D18A}">
      <dsp:nvSpPr>
        <dsp:cNvPr id="0" name=""/>
        <dsp:cNvSpPr/>
      </dsp:nvSpPr>
      <dsp:spPr>
        <a:xfrm>
          <a:off x="745374" y="2379788"/>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informed if your child is taught by a non-highly qualified teacher for four or more consecutive weeks.</a:t>
          </a:r>
        </a:p>
      </dsp:txBody>
      <dsp:txXfrm>
        <a:off x="745374" y="2379788"/>
        <a:ext cx="2981498" cy="747907"/>
      </dsp:txXfrm>
    </dsp:sp>
    <dsp:sp modelId="{9653E162-1CC2-459B-BC79-3404DE926644}">
      <dsp:nvSpPr>
        <dsp:cNvPr id="0" name=""/>
        <dsp:cNvSpPr/>
      </dsp:nvSpPr>
      <dsp:spPr>
        <a:xfrm>
          <a:off x="0" y="2379788"/>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379788"/>
        <a:ext cx="745374" cy="74790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0.31999</cdr:x>
      <cdr:y>0.22124</cdr:y>
    </cdr:from>
    <cdr:to>
      <cdr:x>0.47882</cdr:x>
      <cdr:y>0.30932</cdr:y>
    </cdr:to>
    <cdr:sp macro="" textlink="">
      <cdr:nvSpPr>
        <cdr:cNvPr id="2" name="TextBox 1">
          <a:extLst xmlns:a="http://schemas.openxmlformats.org/drawingml/2006/main">
            <a:ext uri="{FF2B5EF4-FFF2-40B4-BE49-F238E27FC236}">
              <a16:creationId xmlns:a16="http://schemas.microsoft.com/office/drawing/2014/main" id="{437D58A5-FD01-4A29-BB9A-F72E884F5CDD}"/>
            </a:ext>
          </a:extLst>
        </cdr:cNvPr>
        <cdr:cNvSpPr txBox="1"/>
      </cdr:nvSpPr>
      <cdr:spPr>
        <a:xfrm xmlns:a="http://schemas.openxmlformats.org/drawingml/2006/main">
          <a:off x="975337" y="773096"/>
          <a:ext cx="484094" cy="307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16%</a:t>
          </a:r>
        </a:p>
      </cdr:txBody>
    </cdr:sp>
  </cdr:relSizeAnchor>
</c:userShapes>
</file>

<file path=ppt/drawings/drawing2.xml><?xml version="1.0" encoding="utf-8"?>
<c:userShapes xmlns:c="http://schemas.openxmlformats.org/drawingml/2006/chart">
  <cdr:relSizeAnchor xmlns:cdr="http://schemas.openxmlformats.org/drawingml/2006/chartDrawing">
    <cdr:from>
      <cdr:x>0.19718</cdr:x>
      <cdr:y>0.45167</cdr:y>
    </cdr:from>
    <cdr:to>
      <cdr:x>0.43544</cdr:x>
      <cdr:y>0.55503</cdr:y>
    </cdr:to>
    <cdr:sp macro="" textlink="">
      <cdr:nvSpPr>
        <cdr:cNvPr id="2" name="TextBox 1">
          <a:extLst xmlns:a="http://schemas.openxmlformats.org/drawingml/2006/main">
            <a:ext uri="{FF2B5EF4-FFF2-40B4-BE49-F238E27FC236}">
              <a16:creationId xmlns:a16="http://schemas.microsoft.com/office/drawing/2014/main" id="{F36B0B63-E981-45EE-AE4D-55E5D40982EA}"/>
            </a:ext>
          </a:extLst>
        </cdr:cNvPr>
        <cdr:cNvSpPr txBox="1"/>
      </cdr:nvSpPr>
      <cdr:spPr>
        <a:xfrm xmlns:a="http://schemas.openxmlformats.org/drawingml/2006/main">
          <a:off x="489634" y="1314100"/>
          <a:ext cx="591671" cy="3007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48%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8/24/2022</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Welcome Families to our title 1 annual meeting.  We are glad you are here.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have the right to know specific information – read the slide</a:t>
            </a:r>
          </a:p>
        </p:txBody>
      </p:sp>
    </p:spTree>
    <p:extLst>
      <p:ext uri="{BB962C8B-B14F-4D97-AF65-F5344CB8AC3E}">
        <p14:creationId xmlns:p14="http://schemas.microsoft.com/office/powerpoint/2010/main" val="3584106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 in the front office and on the website in the Title 1 section.</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Tree>
    <p:extLst>
      <p:ext uri="{BB962C8B-B14F-4D97-AF65-F5344CB8AC3E}">
        <p14:creationId xmlns:p14="http://schemas.microsoft.com/office/powerpoint/2010/main" val="130086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each conference this year you will review the compact.</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Tree>
    <p:extLst>
      <p:ext uri="{BB962C8B-B14F-4D97-AF65-F5344CB8AC3E}">
        <p14:creationId xmlns:p14="http://schemas.microsoft.com/office/powerpoint/2010/main" val="70655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WE have planned monthly family events and encourage parents to participate in PTA/SAC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Read slide</a:t>
            </a:r>
          </a:p>
        </p:txBody>
      </p:sp>
    </p:spTree>
    <p:extLst>
      <p:ext uri="{BB962C8B-B14F-4D97-AF65-F5344CB8AC3E}">
        <p14:creationId xmlns:p14="http://schemas.microsoft.com/office/powerpoint/2010/main" val="175842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play the 1-minute video to share with families about the PAC and the interest form (which is on the next slide). </a:t>
            </a:r>
          </a:p>
        </p:txBody>
      </p:sp>
    </p:spTree>
    <p:extLst>
      <p:ext uri="{BB962C8B-B14F-4D97-AF65-F5344CB8AC3E}">
        <p14:creationId xmlns:p14="http://schemas.microsoft.com/office/powerpoint/2010/main" val="1810964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Please complete the form if you are interested in representing your school/community. </a:t>
            </a:r>
          </a:p>
          <a:p>
            <a:pPr marL="0" indent="0">
              <a:buNone/>
            </a:pPr>
            <a:endParaRPr lang="en-US" dirty="0"/>
          </a:p>
          <a:p>
            <a:pPr marL="0" indent="0">
              <a:buNone/>
            </a:pPr>
            <a:r>
              <a:rPr lang="en-US" dirty="0"/>
              <a:t>Please allow a minute for interested families to complete the form during the meeting. </a:t>
            </a:r>
          </a:p>
          <a:p>
            <a:pPr marL="0" indent="0">
              <a:buNone/>
            </a:pPr>
            <a:endParaRPr lang="en-US" dirty="0"/>
          </a:p>
          <a:p>
            <a:pPr marL="0" indent="0">
              <a:buNone/>
            </a:pPr>
            <a:r>
              <a:rPr lang="en-US" dirty="0"/>
              <a:t>Here is the link for you to share also:  https://forms.office.com/r/XYv54tECMy</a:t>
            </a:r>
          </a:p>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school did increase our School Grade percentage points by 57 points.  Last year we were held harmless (kept the grade we had from the year before which was a C, even though technically we would have been a D based on student scores).  This year we are a strong C and will be working toward achieving a grade of B or higher.</a:t>
            </a:r>
          </a:p>
        </p:txBody>
      </p:sp>
    </p:spTree>
    <p:extLst>
      <p:ext uri="{BB962C8B-B14F-4D97-AF65-F5344CB8AC3E}">
        <p14:creationId xmlns:p14="http://schemas.microsoft.com/office/powerpoint/2010/main" val="228557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defTabSz="931774">
              <a:buNone/>
              <a:defRPr/>
            </a:pPr>
            <a:endParaRPr lang="en-US" dirty="0"/>
          </a:p>
          <a:p>
            <a:pPr marL="0" indent="0" defTabSz="931774">
              <a:buNone/>
              <a:defRPr/>
            </a:pPr>
            <a:r>
              <a:rPr lang="en-US" dirty="0"/>
              <a:t>FSA </a:t>
            </a:r>
            <a:r>
              <a:rPr lang="en-US" dirty="0">
                <a:sym typeface="Wingdings" panose="05000000000000000000" pitchFamily="2" charset="2"/>
              </a:rPr>
              <a:t> Transition to BEST!</a:t>
            </a:r>
          </a:p>
          <a:p>
            <a:pPr marL="0" indent="0" defTabSz="931774">
              <a:buNone/>
              <a:defRPr/>
            </a:pPr>
            <a:endParaRPr lang="en-US" dirty="0">
              <a:sym typeface="Wingdings" panose="05000000000000000000" pitchFamily="2" charset="2"/>
            </a:endParaRPr>
          </a:p>
          <a:p>
            <a:pPr marL="0" indent="0" defTabSz="931774">
              <a:buNone/>
              <a:defRPr/>
            </a:pPr>
            <a:r>
              <a:rPr lang="en-US" dirty="0">
                <a:sym typeface="Wingdings" panose="05000000000000000000" pitchFamily="2" charset="2"/>
              </a:rPr>
              <a:t>https://www.flgov.com/2021/09/14/governor-desantis-announces-end-of-the-high-stakes-fsa-testing-to-become-the-first-state-in-the-nation-to-fully-transition-to-progress-monitoring/</a:t>
            </a:r>
          </a:p>
          <a:p>
            <a:pPr marL="0" indent="0" defTabSz="931774">
              <a:buNone/>
              <a:defRPr/>
            </a:pPr>
            <a:endParaRPr lang="en-US" dirty="0"/>
          </a:p>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0" i="0" dirty="0">
                <a:solidFill>
                  <a:srgbClr val="202124"/>
                </a:solidFill>
                <a:effectLst/>
                <a:latin typeface="Roboto" panose="02000000000000000000" pitchFamily="2" charset="0"/>
              </a:rPr>
              <a:t>“Education, then, beyond all other divides of human origin, is a great equalizer of conditions of men.” – Horace Mann</a:t>
            </a:r>
            <a:endParaRPr lang="en-US" b="0" dirty="0"/>
          </a:p>
        </p:txBody>
      </p:sp>
    </p:spTree>
    <p:extLst>
      <p:ext uri="{BB962C8B-B14F-4D97-AF65-F5344CB8AC3E}">
        <p14:creationId xmlns:p14="http://schemas.microsoft.com/office/powerpoint/2010/main" val="368568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20</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32943" indent="-232943"/>
            <a:r>
              <a:rPr lang="en-US" altLang="en-US" dirty="0">
                <a:latin typeface="Arial" panose="020B0604020202020204" pitchFamily="34" charset="0"/>
              </a:rPr>
              <a:t>This slide is optional if this will be discussed with classroom teacher </a:t>
            </a:r>
          </a:p>
          <a:p>
            <a:pPr marL="232943" indent="-232943"/>
            <a:r>
              <a:rPr lang="en-US" altLang="en-US" dirty="0">
                <a:latin typeface="Arial" panose="020B0604020202020204" pitchFamily="34" charset="0"/>
              </a:rPr>
              <a:t>School’s Curriculum</a:t>
            </a:r>
          </a:p>
          <a:p>
            <a:pPr marL="232943" indent="-232943"/>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22</a:t>
            </a:fld>
            <a:endParaRPr lang="en-US"/>
          </a:p>
        </p:txBody>
      </p:sp>
    </p:spTree>
    <p:extLst>
      <p:ext uri="{BB962C8B-B14F-4D97-AF65-F5344CB8AC3E}">
        <p14:creationId xmlns:p14="http://schemas.microsoft.com/office/powerpoint/2010/main" val="1009723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Listed are some upcoming events.  All families received an orange flyer with a list of additional upcoming events.</a:t>
            </a:r>
          </a:p>
          <a:p>
            <a:pPr marL="0" indent="0">
              <a:buNone/>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 will put back up the slide of supplemental resources for you to reference for your survey, since we have covered a lot of information this evening.</a:t>
            </a:r>
          </a:p>
          <a:p>
            <a:endParaRPr lang="en-US" dirty="0"/>
          </a:p>
          <a:p>
            <a:endParaRPr lang="en-US" dirty="0"/>
          </a:p>
        </p:txBody>
      </p:sp>
    </p:spTree>
    <p:extLst>
      <p:ext uri="{BB962C8B-B14F-4D97-AF65-F5344CB8AC3E}">
        <p14:creationId xmlns:p14="http://schemas.microsoft.com/office/powerpoint/2010/main" val="98434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7098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Read slide</a:t>
            </a:r>
          </a:p>
        </p:txBody>
      </p:sp>
    </p:spTree>
    <p:extLst>
      <p:ext uri="{BB962C8B-B14F-4D97-AF65-F5344CB8AC3E}">
        <p14:creationId xmlns:p14="http://schemas.microsoft.com/office/powerpoint/2010/main" val="323260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These are the supplemental resources we use title 1 funds for</a:t>
            </a: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158329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We start planning for the following year in the Spring.  We utilize parent surveys and information from PTA/SAC meetings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 Title 1 Budgets.  The first is the Schoolwide Budget to help the school and the second is the Family Engagement Budget.  This is the breakdown of the Schoolwide budget.</a:t>
            </a:r>
          </a:p>
        </p:txBody>
      </p:sp>
    </p:spTree>
    <p:extLst>
      <p:ext uri="{BB962C8B-B14F-4D97-AF65-F5344CB8AC3E}">
        <p14:creationId xmlns:p14="http://schemas.microsoft.com/office/powerpoint/2010/main" val="1027279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Family Engagement Budget</a:t>
            </a:r>
          </a:p>
        </p:txBody>
      </p:sp>
    </p:spTree>
    <p:extLst>
      <p:ext uri="{BB962C8B-B14F-4D97-AF65-F5344CB8AC3E}">
        <p14:creationId xmlns:p14="http://schemas.microsoft.com/office/powerpoint/2010/main" val="94191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6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pcsb.org/crossbayou-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wickettk@pcsb.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gYLKdbs7FF3pvCykYitrESmTUS4tE5BC/vie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edudata.fldo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s://feaweb.org/fsa-transition-to-fas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flgov.com/2021/09/14/governor-desantis-announces-end-of-the-high-stakes-fsa-testing-to-become-the-first-state-in-the-nation-to-fully-transition-to-progress-monitoring/" TargetMode="External"/><Relationship Id="rId5" Type="http://schemas.openxmlformats.org/officeDocument/2006/relationships/hyperlink" Target="https://www.pexels.com/photo/background-book-stack-books-close-up-1148399/" TargetMode="Externa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pixabay.com/illustrations/stamp-save-the-date-red-memory-3047232/"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2.jpeg"/><Relationship Id="rId7" Type="http://schemas.openxmlformats.org/officeDocument/2006/relationships/hyperlink" Target="https://www.pcsb.org/Page/41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2279073" cy="1169551"/>
          </a:xfrm>
          <a:prstGeom prst="rect">
            <a:avLst/>
          </a:prstGeom>
        </p:spPr>
        <p:txBody>
          <a:bodyPr wrap="square">
            <a:spAutoFit/>
          </a:bodyPr>
          <a:lstStyle/>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Cross Bayou Elementary</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August 24, 2022</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5:00 pm</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Cafeteria</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Kathy Wickett</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B6435D3-F7F4-458B-A06B-AD30B4155483}"/>
              </a:ext>
            </a:extLst>
          </p:cNvPr>
          <p:cNvPicPr>
            <a:picLocks noChangeAspect="1"/>
          </p:cNvPicPr>
          <p:nvPr/>
        </p:nvPicPr>
        <p:blipFill>
          <a:blip r:embed="rId4"/>
          <a:stretch>
            <a:fillRect/>
          </a:stretch>
        </p:blipFill>
        <p:spPr>
          <a:xfrm>
            <a:off x="5008420" y="195943"/>
            <a:ext cx="2805113" cy="2381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3068726681"/>
              </p:ext>
            </p:extLst>
          </p:nvPr>
        </p:nvGraphicFramePr>
        <p:xfrm>
          <a:off x="762000" y="1796564"/>
          <a:ext cx="3726873" cy="312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If parents believe they can boost child development, they can change their  kids' outcomes | University of Chicago News">
            <a:extLst>
              <a:ext uri="{FF2B5EF4-FFF2-40B4-BE49-F238E27FC236}">
                <a16:creationId xmlns:a16="http://schemas.microsoft.com/office/drawing/2014/main" id="{63DCDBB5-7929-25FC-85CC-D7709EF62D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8560" y="2017115"/>
            <a:ext cx="2997497" cy="2534120"/>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06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www.pcsb.org/crossbayou-es</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to view as well as in the Parent Station located </a:t>
            </a:r>
            <a:r>
              <a:rPr lang="en-US" sz="12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in the Front Office</a:t>
            </a: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6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07633" y="263295"/>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1119557" y="1215934"/>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Cross Bayou teachers, staff, parents and students agree to work together to share the responsibility of helping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346578" y="1215934"/>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11" name="TextBox 10">
            <a:extLst>
              <a:ext uri="{FF2B5EF4-FFF2-40B4-BE49-F238E27FC236}">
                <a16:creationId xmlns:a16="http://schemas.microsoft.com/office/drawing/2014/main" id="{6C4D5C6B-BE56-48D5-AE56-3A31682F7E51}"/>
              </a:ext>
            </a:extLst>
          </p:cNvPr>
          <p:cNvSpPr txBox="1"/>
          <p:nvPr/>
        </p:nvSpPr>
        <p:spPr>
          <a:xfrm>
            <a:off x="5191334" y="3551464"/>
            <a:ext cx="3359727" cy="1384995"/>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098" name="Picture 2" descr="Science Says Only 8 Percent of People Actually Achieve Their Goals. Here  Are 7 Things They Do Differently | Inc.com">
            <a:extLst>
              <a:ext uri="{FF2B5EF4-FFF2-40B4-BE49-F238E27FC236}">
                <a16:creationId xmlns:a16="http://schemas.microsoft.com/office/drawing/2014/main" id="{901BD940-0E72-DCC4-A674-E42E5DBA9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805" y="3625439"/>
            <a:ext cx="1676876"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B93B-7E87-4006-A63C-A5AF3536A0F1}"/>
              </a:ext>
            </a:extLst>
          </p:cNvPr>
          <p:cNvSpPr>
            <a:spLocks noGrp="1"/>
          </p:cNvSpPr>
          <p:nvPr>
            <p:ph type="title"/>
          </p:nvPr>
        </p:nvSpPr>
        <p:spPr>
          <a:xfrm>
            <a:off x="893700" y="116296"/>
            <a:ext cx="6462600" cy="857400"/>
          </a:xfrm>
        </p:spPr>
        <p:txBody>
          <a:bodyPr/>
          <a:lstStyle/>
          <a:p>
            <a:r>
              <a:rPr lang="en-US" dirty="0">
                <a:solidFill>
                  <a:schemeClr val="tx1"/>
                </a:solidFill>
              </a:rPr>
              <a:t>Compact Commitments</a:t>
            </a:r>
          </a:p>
        </p:txBody>
      </p:sp>
      <p:sp>
        <p:nvSpPr>
          <p:cNvPr id="4" name="Slide Number Placeholder 3">
            <a:extLst>
              <a:ext uri="{FF2B5EF4-FFF2-40B4-BE49-F238E27FC236}">
                <a16:creationId xmlns:a16="http://schemas.microsoft.com/office/drawing/2014/main" id="{7FE0E82E-C8E7-4BD0-8356-B29B89BDE6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Star: 5 Points 4">
            <a:extLst>
              <a:ext uri="{FF2B5EF4-FFF2-40B4-BE49-F238E27FC236}">
                <a16:creationId xmlns:a16="http://schemas.microsoft.com/office/drawing/2014/main" id="{DC2CA0E8-772B-4F1E-A9E1-B4877FB8CC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C8B955-828A-4274-A681-827821454C95}"/>
              </a:ext>
            </a:extLst>
          </p:cNvPr>
          <p:cNvSpPr txBox="1"/>
          <p:nvPr/>
        </p:nvSpPr>
        <p:spPr>
          <a:xfrm>
            <a:off x="3303446" y="1182456"/>
            <a:ext cx="2908168" cy="2308324"/>
          </a:xfrm>
          <a:prstGeom prst="rect">
            <a:avLst/>
          </a:prstGeom>
          <a:noFill/>
        </p:spPr>
        <p:txBody>
          <a:bodyPr wrap="none" rtlCol="0">
            <a:spAutoFit/>
          </a:bodyPr>
          <a:lstStyle/>
          <a:p>
            <a:r>
              <a:rPr lang="en-US" sz="900" dirty="0">
                <a:latin typeface="Lato" panose="020B0604020202020204" charset="0"/>
              </a:rPr>
              <a:t>Student Commitment</a:t>
            </a:r>
          </a:p>
          <a:p>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Arrive at school on time.</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Follow School Wide Expectations.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Take responsibility for my actions and my learning.</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Follow directions the first time.</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Come to class prepared.</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Respect myself and others.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Complete and turn in homework on time.</a:t>
            </a:r>
          </a:p>
          <a:p>
            <a:endParaRPr lang="en-US" sz="900" dirty="0">
              <a:latin typeface="Lato" panose="020B0604020202020204" charset="0"/>
              <a:ea typeface="Lato" panose="020B0604020202020204" charset="0"/>
              <a:cs typeface="Lato" panose="020B0604020202020204" charset="0"/>
            </a:endParaRPr>
          </a:p>
        </p:txBody>
      </p:sp>
      <p:sp>
        <p:nvSpPr>
          <p:cNvPr id="9" name="TextBox 8">
            <a:extLst>
              <a:ext uri="{FF2B5EF4-FFF2-40B4-BE49-F238E27FC236}">
                <a16:creationId xmlns:a16="http://schemas.microsoft.com/office/drawing/2014/main" id="{1C4721B3-5ADD-46F6-B81A-03AA5043BD7A}"/>
              </a:ext>
            </a:extLst>
          </p:cNvPr>
          <p:cNvSpPr txBox="1"/>
          <p:nvPr/>
        </p:nvSpPr>
        <p:spPr>
          <a:xfrm>
            <a:off x="6392281" y="1182456"/>
            <a:ext cx="2425148" cy="3139321"/>
          </a:xfrm>
          <a:prstGeom prst="rect">
            <a:avLst/>
          </a:prstGeom>
          <a:noFill/>
        </p:spPr>
        <p:txBody>
          <a:bodyPr wrap="square" rtlCol="0">
            <a:spAutoFit/>
          </a:bodyPr>
          <a:lstStyle/>
          <a:p>
            <a:r>
              <a:rPr lang="en-US" sz="900" dirty="0">
                <a:latin typeface="Lato" panose="020B0604020202020204" charset="0"/>
              </a:rPr>
              <a:t>Teacher  Commitment</a:t>
            </a:r>
          </a:p>
          <a:p>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Provide a positive, safe and caring environment.</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Apply  School Wide Expectations fairly.</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Communicate with parents in the agenda daily.</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Provide focused, planned and purposeful instruction.</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Provide information about your child’s progress.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Seek ways to involve parents in school/class.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Monitor homework completion/accuracy.</a:t>
            </a:r>
          </a:p>
          <a:p>
            <a:endParaRPr lang="en-US" sz="900" dirty="0">
              <a:latin typeface="Lato" panose="020B0604020202020204" charset="0"/>
              <a:ea typeface="Lato" panose="020B0604020202020204" charset="0"/>
              <a:cs typeface="Lato" panose="020B0604020202020204" charset="0"/>
            </a:endParaRPr>
          </a:p>
        </p:txBody>
      </p:sp>
      <p:sp>
        <p:nvSpPr>
          <p:cNvPr id="10" name="TextBox 9">
            <a:extLst>
              <a:ext uri="{FF2B5EF4-FFF2-40B4-BE49-F238E27FC236}">
                <a16:creationId xmlns:a16="http://schemas.microsoft.com/office/drawing/2014/main" id="{49EB325B-1CB2-4D3F-8819-FFD68EA71AAD}"/>
              </a:ext>
            </a:extLst>
          </p:cNvPr>
          <p:cNvSpPr txBox="1"/>
          <p:nvPr/>
        </p:nvSpPr>
        <p:spPr>
          <a:xfrm>
            <a:off x="543339" y="1182456"/>
            <a:ext cx="2252870" cy="2585323"/>
          </a:xfrm>
          <a:prstGeom prst="rect">
            <a:avLst/>
          </a:prstGeom>
          <a:noFill/>
        </p:spPr>
        <p:txBody>
          <a:bodyPr wrap="square" rtlCol="0">
            <a:spAutoFit/>
          </a:bodyPr>
          <a:lstStyle/>
          <a:p>
            <a:r>
              <a:rPr lang="en-US" sz="900" dirty="0">
                <a:latin typeface="Lato" panose="020B0604020202020204" charset="0"/>
              </a:rPr>
              <a:t>Parent Commitment</a:t>
            </a:r>
          </a:p>
          <a:p>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Make sure my child arrives at school on time.</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Support the  School Wide Expectations.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Sign my child’s agenda each night.</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Collaborate with my child’s teacher.</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Attend conferences.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Support school activities.</a:t>
            </a:r>
          </a:p>
          <a:p>
            <a:pPr marL="171450" indent="-171450">
              <a:buFont typeface="Arial" panose="020B0604020202020204" pitchFamily="34" charset="0"/>
              <a:buChar char="•"/>
            </a:pPr>
            <a:endParaRPr lang="en-US" sz="900" dirty="0">
              <a:latin typeface="Lato" panose="020B0604020202020204" charset="0"/>
            </a:endParaRPr>
          </a:p>
          <a:p>
            <a:pPr marL="171450" indent="-171450">
              <a:buFont typeface="Arial" panose="020B0604020202020204" pitchFamily="34" charset="0"/>
              <a:buChar char="•"/>
            </a:pPr>
            <a:r>
              <a:rPr lang="en-US" sz="900" dirty="0">
                <a:latin typeface="Lato" panose="020B0604020202020204" charset="0"/>
              </a:rPr>
              <a:t>Ensure homework is completed.</a:t>
            </a:r>
          </a:p>
          <a:p>
            <a:endParaRPr lang="en-US" sz="9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70789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a:xfrm>
            <a:off x="535891" y="1373588"/>
            <a:ext cx="6462600" cy="3552300"/>
          </a:xfrm>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77" y="3483429"/>
            <a:ext cx="2231361" cy="144245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p:txBody>
          <a:bodyPr/>
          <a:lstStyle/>
          <a:p>
            <a:r>
              <a:rPr lang="en-US" altLang="en-US" dirty="0">
                <a:solidFill>
                  <a:schemeClr val="tx1">
                    <a:lumMod val="75000"/>
                  </a:schemeClr>
                </a:solidFill>
              </a:rPr>
              <a:t>Parent Advisory Council (PAC)</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893700" y="1489166"/>
            <a:ext cx="6462600" cy="2535580"/>
          </a:xfrm>
        </p:spPr>
        <p:txBody>
          <a:bodyPr/>
          <a:lstStyle/>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plan is in the Title I School &amp; Family Partnership Overview.</a:t>
            </a:r>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staff.</a:t>
            </a:r>
          </a:p>
          <a:p>
            <a:pPr>
              <a:buFont typeface="Arial" panose="020B0604020202020204" pitchFamily="34" charset="0"/>
              <a:buChar char="•"/>
              <a:defRPr/>
            </a:pPr>
            <a:r>
              <a:rPr lang="en-US" sz="12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Each school is committed to having at least one member representative on PAC.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Kathy Wickett at 547-7834 or </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wickettk@pcsb.org</a:t>
            </a: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t>
            </a:r>
            <a:endParaRPr lang="en-US" sz="12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Star: 5 Points 4">
            <a:extLst>
              <a:ext uri="{FF2B5EF4-FFF2-40B4-BE49-F238E27FC236}">
                <a16:creationId xmlns:a16="http://schemas.microsoft.com/office/drawing/2014/main" id="{09CAD96A-039D-7872-A16D-F649BD323C9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05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9E14-1138-9888-059C-34AA300D50D0}"/>
              </a:ext>
            </a:extLst>
          </p:cNvPr>
          <p:cNvSpPr>
            <a:spLocks noGrp="1"/>
          </p:cNvSpPr>
          <p:nvPr>
            <p:ph type="title"/>
          </p:nvPr>
        </p:nvSpPr>
        <p:spPr>
          <a:xfrm>
            <a:off x="683910" y="0"/>
            <a:ext cx="7029729" cy="857400"/>
          </a:xfrm>
        </p:spPr>
        <p:txBody>
          <a:bodyPr/>
          <a:lstStyle/>
          <a:p>
            <a:pPr algn="ctr"/>
            <a:r>
              <a:rPr lang="en-US" dirty="0">
                <a:solidFill>
                  <a:schemeClr val="tx1">
                    <a:lumMod val="50000"/>
                  </a:schemeClr>
                </a:solidFill>
              </a:rPr>
              <a:t>Recruitment Video: We Want you !</a:t>
            </a:r>
          </a:p>
        </p:txBody>
      </p:sp>
      <p:sp>
        <p:nvSpPr>
          <p:cNvPr id="3" name="Text Placeholder 2">
            <a:extLst>
              <a:ext uri="{FF2B5EF4-FFF2-40B4-BE49-F238E27FC236}">
                <a16:creationId xmlns:a16="http://schemas.microsoft.com/office/drawing/2014/main" id="{21FCCD1A-6532-FBC8-A908-EF87F8BA895E}"/>
              </a:ext>
            </a:extLst>
          </p:cNvPr>
          <p:cNvSpPr>
            <a:spLocks noGrp="1"/>
          </p:cNvSpPr>
          <p:nvPr>
            <p:ph type="body" idx="1"/>
          </p:nvPr>
        </p:nvSpPr>
        <p:spPr>
          <a:xfrm>
            <a:off x="850992" y="1480406"/>
            <a:ext cx="7029729" cy="2182687"/>
          </a:xfrm>
        </p:spPr>
        <p:txBody>
          <a:bodyPr/>
          <a:lstStyle/>
          <a:p>
            <a:pPr marL="114300" indent="0" algn="ctr">
              <a:buNone/>
            </a:pPr>
            <a:r>
              <a:rPr lang="en-US" sz="3600" u="sng" dirty="0">
                <a:solidFill>
                  <a:schemeClr val="accent3">
                    <a:lumMod val="75000"/>
                  </a:schemeClr>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Parent Advisory Council (PAC)</a:t>
            </a:r>
            <a:r>
              <a:rPr lang="en-US" sz="3600" u="sng" dirty="0">
                <a:solidFill>
                  <a:schemeClr val="accent3">
                    <a:lumMod val="75000"/>
                  </a:schemeClr>
                </a:solidFill>
                <a:effectLst/>
                <a:latin typeface="Arial" panose="020B0604020202020204" pitchFamily="34" charset="0"/>
                <a:ea typeface="Calibri" panose="020F0502020204030204" pitchFamily="34" charset="0"/>
              </a:rPr>
              <a:t> Video</a:t>
            </a:r>
            <a:endParaRPr lang="en-US" sz="3600" dirty="0">
              <a:solidFill>
                <a:schemeClr val="accent3">
                  <a:lumMod val="75000"/>
                </a:schemeClr>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DA3234B-EC86-DFA4-D626-C19A10B10E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5" name="Star: 5 Points 4">
            <a:extLst>
              <a:ext uri="{FF2B5EF4-FFF2-40B4-BE49-F238E27FC236}">
                <a16:creationId xmlns:a16="http://schemas.microsoft.com/office/drawing/2014/main" id="{28DAF47F-043D-EB1C-9568-81E9CF774642}"/>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5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5"/>
          <p:cNvSpPr txBox="1">
            <a:spLocks noGrp="1"/>
          </p:cNvSpPr>
          <p:nvPr>
            <p:ph type="subTitle" idx="1"/>
          </p:nvPr>
        </p:nvSpPr>
        <p:spPr>
          <a:xfrm>
            <a:off x="823295" y="101382"/>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Parent Advisory Council (PAC) Interest Form</a:t>
            </a:r>
            <a:endParaRPr dirty="0"/>
          </a:p>
        </p:txBody>
      </p:sp>
      <p:sp>
        <p:nvSpPr>
          <p:cNvPr id="113" name="Google Shape;113;p15"/>
          <p:cNvSpPr txBox="1">
            <a:spLocks noGrp="1"/>
          </p:cNvSpPr>
          <p:nvPr>
            <p:ph type="sldNum" idx="12"/>
          </p:nvPr>
        </p:nvSpPr>
        <p:spPr>
          <a:xfrm>
            <a:off x="252423" y="4255515"/>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pic>
        <p:nvPicPr>
          <p:cNvPr id="5124" name="Picture 4" descr="QRCode for 2022-23 Parent Advisory Council (PAC) &#10;Interest Form">
            <a:extLst>
              <a:ext uri="{FF2B5EF4-FFF2-40B4-BE49-F238E27FC236}">
                <a16:creationId xmlns:a16="http://schemas.microsoft.com/office/drawing/2014/main" id="{6BB4C57B-5E3D-8BF2-EA42-3707C635D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52" y="1085683"/>
            <a:ext cx="2817893" cy="2449723"/>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4CF9A759-FDB5-1589-B995-8C1A9C50C57D}"/>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 a Culture of Volunteered Accountability – TLNT">
            <a:extLst>
              <a:ext uri="{FF2B5EF4-FFF2-40B4-BE49-F238E27FC236}">
                <a16:creationId xmlns:a16="http://schemas.microsoft.com/office/drawing/2014/main" id="{5CA86E11-F7EE-7E39-8066-B09F6D5BB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504" y="2084937"/>
            <a:ext cx="2922496" cy="2840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p:txBody>
          <a:bodyPr/>
          <a:lstStyle/>
          <a:p>
            <a:r>
              <a:rPr lang="en-US" dirty="0">
                <a:solidFill>
                  <a:schemeClr val="tx1">
                    <a:lumMod val="75000"/>
                  </a:schemeClr>
                </a:solidFill>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p:txBody>
          <a:bodyPr/>
          <a:lstStyle/>
          <a:p>
            <a:pPr marL="301943" lvl="1" indent="0">
              <a:buNone/>
            </a:pPr>
            <a:r>
              <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sz="1400" dirty="0">
                <a:hlinkClick r:id="rId4"/>
              </a:rPr>
              <a:t>https://edudata.fldoe.org/</a:t>
            </a: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a:p>
            <a:endParaRPr lang="en-US" dirty="0"/>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6" name="Star: 5 Points 5">
            <a:extLst>
              <a:ext uri="{FF2B5EF4-FFF2-40B4-BE49-F238E27FC236}">
                <a16:creationId xmlns:a16="http://schemas.microsoft.com/office/drawing/2014/main" id="{295C641C-DA6B-4DB9-648D-DDB1ED52E28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1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pic>
        <p:nvPicPr>
          <p:cNvPr id="2050" name="Picture 2" descr="The Florida Standards Assessment (FSA) 2021-2022 Archimedean Academy  Excellent results!!! - Archimedean Schools">
            <a:extLst>
              <a:ext uri="{FF2B5EF4-FFF2-40B4-BE49-F238E27FC236}">
                <a16:creationId xmlns:a16="http://schemas.microsoft.com/office/drawing/2014/main" id="{8BEB2D40-1733-F406-2E9D-770F9B37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67" y="1218568"/>
            <a:ext cx="3146590" cy="27063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nchmark Advance | Florida">
            <a:extLst>
              <a:ext uri="{FF2B5EF4-FFF2-40B4-BE49-F238E27FC236}">
                <a16:creationId xmlns:a16="http://schemas.microsoft.com/office/drawing/2014/main" id="{E7A0B202-FF82-43D6-4F4B-3F7296F28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845" y="1360096"/>
            <a:ext cx="2987740" cy="283237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F12F3A9C-C905-6CD9-E14B-D05BBADD2088}"/>
              </a:ext>
            </a:extLst>
          </p:cNvPr>
          <p:cNvSpPr/>
          <p:nvPr/>
        </p:nvSpPr>
        <p:spPr>
          <a:xfrm>
            <a:off x="3788229" y="2323322"/>
            <a:ext cx="1698172"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77F788-8252-81A0-7263-E2AA047133BB}"/>
              </a:ext>
            </a:extLst>
          </p:cNvPr>
          <p:cNvSpPr txBox="1"/>
          <p:nvPr/>
        </p:nvSpPr>
        <p:spPr>
          <a:xfrm>
            <a:off x="1670180" y="251927"/>
            <a:ext cx="5122506" cy="461665"/>
          </a:xfrm>
          <a:prstGeom prst="rect">
            <a:avLst/>
          </a:prstGeom>
          <a:noFill/>
        </p:spPr>
        <p:txBody>
          <a:bodyPr wrap="square" rtlCol="0">
            <a:spAutoFit/>
          </a:bodyPr>
          <a:lstStyle/>
          <a:p>
            <a:pPr algn="ctr"/>
            <a:r>
              <a:rPr lang="en-US" sz="2400" dirty="0">
                <a:solidFill>
                  <a:schemeClr val="bg2">
                    <a:lumMod val="50000"/>
                  </a:schemeClr>
                </a:solidFill>
              </a:rPr>
              <a:t>Shift to New B.E.S.T. Standards</a:t>
            </a:r>
          </a:p>
        </p:txBody>
      </p:sp>
      <p:sp>
        <p:nvSpPr>
          <p:cNvPr id="15" name="Star: 5 Points 14">
            <a:extLst>
              <a:ext uri="{FF2B5EF4-FFF2-40B4-BE49-F238E27FC236}">
                <a16:creationId xmlns:a16="http://schemas.microsoft.com/office/drawing/2014/main" id="{DD4ED7E7-1814-1BA2-82CC-4ECB2F2BD5C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F1C5A48-65B7-1C01-DACA-03F36173D92C}"/>
              </a:ext>
            </a:extLst>
          </p:cNvPr>
          <p:cNvSpPr txBox="1"/>
          <p:nvPr/>
        </p:nvSpPr>
        <p:spPr>
          <a:xfrm>
            <a:off x="912464" y="299212"/>
            <a:ext cx="6462600" cy="3552300"/>
          </a:xfrm>
          <a:prstGeom prst="rect">
            <a:avLst/>
          </a:prstGeom>
          <a:noFill/>
          <a:ln>
            <a:noFill/>
          </a:ln>
        </p:spPr>
        <p:txBody>
          <a:bodyPr spcFirstLastPara="1" wrap="square" lIns="91425" tIns="91425" rIns="91425" bIns="91425" anchor="t" anchorCtr="0">
            <a:normAutofit/>
          </a:bodyPr>
          <a:lstStyle/>
          <a:p>
            <a:pPr indent="-381000" algn="ctr">
              <a:spcAft>
                <a:spcPts val="600"/>
              </a:spcAft>
              <a:buSzPts val="2400"/>
              <a:buFont typeface="Lato"/>
            </a:pPr>
            <a:endParaRPr lang="en-US" sz="2400" i="1" dirty="0">
              <a:solidFill>
                <a:schemeClr val="dk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516EDFB-5CFD-4824-4BB7-9E27891FA7C9}"/>
              </a:ext>
            </a:extLst>
          </p:cNvPr>
          <p:cNvSpPr>
            <a:spLocks noGrp="1"/>
          </p:cNvSpPr>
          <p:nvPr>
            <p:ph type="sldNum" sz="quarter" idx="12"/>
          </p:nvPr>
        </p:nvSpPr>
        <p:spPr>
          <a:xfrm>
            <a:off x="8480575" y="4696933"/>
            <a:ext cx="548700" cy="313500"/>
          </a:xfrm>
        </p:spPr>
        <p:txBody>
          <a:bodyPr spcFirstLastPara="1" wrap="square" lIns="91425" tIns="91425" rIns="91425" bIns="91425" anchor="t" anchorCtr="0">
            <a:normAutofit/>
          </a:bodyPr>
          <a:lstStyle/>
          <a:p>
            <a:pPr marL="0" lvl="0" indent="0">
              <a:lnSpc>
                <a:spcPct val="90000"/>
              </a:lnSpc>
              <a:spcAft>
                <a:spcPts val="600"/>
              </a:spcAft>
            </a:pPr>
            <a:fld id="{00000000-1234-1234-1234-123412341234}" type="slidenum">
              <a:rPr lang="en-US" sz="300" smtClean="0"/>
              <a:pPr marL="0" lvl="0" indent="0">
                <a:lnSpc>
                  <a:spcPct val="90000"/>
                </a:lnSpc>
                <a:spcAft>
                  <a:spcPts val="600"/>
                </a:spcAft>
              </a:pPr>
              <a:t>2</a:t>
            </a:fld>
            <a:endParaRPr lang="en-US" sz="300"/>
          </a:p>
        </p:txBody>
      </p:sp>
      <p:pic>
        <p:nvPicPr>
          <p:cNvPr id="2056" name="Picture 8" descr="What is the Significance of Education? - FreeEducator.com">
            <a:extLst>
              <a:ext uri="{FF2B5EF4-FFF2-40B4-BE49-F238E27FC236}">
                <a16:creationId xmlns:a16="http://schemas.microsoft.com/office/drawing/2014/main" id="{A5EAF802-052D-724B-2F34-264D672F9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
            <a:ext cx="9269074"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B61165A-66C9-07B0-B121-6EEA679CF2D5}"/>
              </a:ext>
            </a:extLst>
          </p:cNvPr>
          <p:cNvSpPr txBox="1"/>
          <p:nvPr/>
        </p:nvSpPr>
        <p:spPr>
          <a:xfrm>
            <a:off x="2412274" y="1214778"/>
            <a:ext cx="5394960" cy="923330"/>
          </a:xfrm>
          <a:prstGeom prst="rect">
            <a:avLst/>
          </a:prstGeom>
          <a:noFill/>
        </p:spPr>
        <p:txBody>
          <a:bodyPr wrap="square">
            <a:spAutoFit/>
          </a:bodyPr>
          <a:lstStyle/>
          <a:p>
            <a:r>
              <a:rPr lang="en-US" sz="1800" b="1" i="1" dirty="0">
                <a:solidFill>
                  <a:schemeClr val="bg1"/>
                </a:solidFill>
                <a:effectLst/>
                <a:latin typeface="Roboto" panose="02000000000000000000" pitchFamily="2" charset="0"/>
              </a:rPr>
              <a:t>Education, then, beyond all other divides of human origin, is a great equalizer of conditions of men.” </a:t>
            </a:r>
          </a:p>
          <a:p>
            <a:pPr algn="ctr"/>
            <a:r>
              <a:rPr lang="en-US" sz="1800" b="1" i="1" dirty="0">
                <a:solidFill>
                  <a:schemeClr val="bg1"/>
                </a:solidFill>
                <a:effectLst/>
                <a:latin typeface="Roboto" panose="02000000000000000000" pitchFamily="2" charset="0"/>
              </a:rPr>
              <a:t>– Horace Mann</a:t>
            </a:r>
            <a:endParaRPr lang="en-US" sz="1800" i="1" dirty="0">
              <a:solidFill>
                <a:schemeClr val="bg1"/>
              </a:solidFill>
            </a:endParaRPr>
          </a:p>
        </p:txBody>
      </p:sp>
      <p:sp>
        <p:nvSpPr>
          <p:cNvPr id="7" name="Smiley Face 6">
            <a:extLst>
              <a:ext uri="{FF2B5EF4-FFF2-40B4-BE49-F238E27FC236}">
                <a16:creationId xmlns:a16="http://schemas.microsoft.com/office/drawing/2014/main" id="{AA488447-34D9-3293-6985-03FFC5210F0F}"/>
              </a:ext>
            </a:extLst>
          </p:cNvPr>
          <p:cNvSpPr/>
          <p:nvPr/>
        </p:nvSpPr>
        <p:spPr>
          <a:xfrm>
            <a:off x="8206225" y="36611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97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683" y="430384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F29537B2-82F7-ED77-05DA-28F6A0797E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3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867747" y="130222"/>
            <a:ext cx="5727230" cy="1159800"/>
          </a:xfrm>
          <a:prstGeom prst="rect">
            <a:avLst/>
          </a:prstGeom>
        </p:spPr>
        <p:txBody>
          <a:bodyPr spcFirstLastPara="1" wrap="square" lIns="91425" tIns="91425" rIns="91425" bIns="91425" anchor="b" anchorCtr="0">
            <a:noAutofit/>
          </a:bodyPr>
          <a:lstStyle/>
          <a:p>
            <a:pPr lvl="0"/>
            <a:r>
              <a:rPr lang="en-US" altLang="en-US" sz="2800" b="1" dirty="0">
                <a:solidFill>
                  <a:srgbClr val="FF0000"/>
                </a:solidFill>
              </a:rPr>
              <a:t>New Assessment: FAST</a:t>
            </a:r>
            <a:endParaRPr sz="2800" b="1" dirty="0">
              <a:solidFill>
                <a:srgbClr val="FF0000"/>
              </a:solidFill>
            </a:endParaRPr>
          </a:p>
        </p:txBody>
      </p:sp>
      <p:sp>
        <p:nvSpPr>
          <p:cNvPr id="104" name="Google Shape;104;p14"/>
          <p:cNvSpPr txBox="1">
            <a:spLocks noGrp="1"/>
          </p:cNvSpPr>
          <p:nvPr>
            <p:ph type="body" idx="4294967295"/>
          </p:nvPr>
        </p:nvSpPr>
        <p:spPr>
          <a:xfrm>
            <a:off x="622674" y="1531663"/>
            <a:ext cx="5823982"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More information can be found about the FSA Transition to FAST:</a:t>
            </a:r>
          </a:p>
          <a:p>
            <a:pPr marL="0" lvl="0" indent="0" algn="l" rtl="0">
              <a:spcBef>
                <a:spcPts val="600"/>
              </a:spcBef>
              <a:spcAft>
                <a:spcPts val="0"/>
              </a:spcAft>
              <a:buNone/>
            </a:pPr>
            <a:r>
              <a:rPr lang="en-US" sz="2200" dirty="0">
                <a:solidFill>
                  <a:schemeClr val="accent1">
                    <a:lumMod val="60000"/>
                    <a:lumOff val="40000"/>
                  </a:schemeClr>
                </a:solidFill>
                <a:hlinkClick r:id="rId3"/>
              </a:rPr>
              <a:t>https://feaweb.org/fsa-transition-to-fast/</a:t>
            </a:r>
            <a:endParaRPr lang="en-US" sz="2200" dirty="0">
              <a:solidFill>
                <a:schemeClr val="accent1">
                  <a:lumMod val="60000"/>
                  <a:lumOff val="40000"/>
                </a:schemeClr>
              </a:solidFill>
            </a:endParaRPr>
          </a:p>
          <a:p>
            <a:pPr marL="0" lvl="0" indent="0" algn="l" rtl="0">
              <a:spcBef>
                <a:spcPts val="600"/>
              </a:spcBef>
              <a:spcAft>
                <a:spcPts val="0"/>
              </a:spcAft>
              <a:buNone/>
            </a:pPr>
            <a:endParaRPr sz="2200" dirty="0">
              <a:solidFill>
                <a:schemeClr val="accent1">
                  <a:lumMod val="60000"/>
                  <a:lumOff val="40000"/>
                </a:schemeClr>
              </a:solidFill>
            </a:endParaRP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9329" y="1"/>
            <a:ext cx="2074671" cy="5058924"/>
          </a:xfrm>
          <a:prstGeom prst="rect">
            <a:avLst/>
          </a:prstGeom>
        </p:spPr>
      </p:pic>
      <p:sp>
        <p:nvSpPr>
          <p:cNvPr id="6" name="TextBox 5">
            <a:extLst>
              <a:ext uri="{FF2B5EF4-FFF2-40B4-BE49-F238E27FC236}">
                <a16:creationId xmlns:a16="http://schemas.microsoft.com/office/drawing/2014/main" id="{C7145104-E4E7-5CEE-7721-AB79F6196D0E}"/>
              </a:ext>
            </a:extLst>
          </p:cNvPr>
          <p:cNvSpPr txBox="1"/>
          <p:nvPr/>
        </p:nvSpPr>
        <p:spPr>
          <a:xfrm>
            <a:off x="0" y="4571436"/>
            <a:ext cx="7069330" cy="769441"/>
          </a:xfrm>
          <a:prstGeom prst="rect">
            <a:avLst/>
          </a:prstGeom>
          <a:noFill/>
        </p:spPr>
        <p:txBody>
          <a:bodyPr wrap="square" rtlCol="0">
            <a:spAutoFit/>
          </a:bodyPr>
          <a:lstStyle/>
          <a:p>
            <a:r>
              <a:rPr lang="en-US" sz="1000" dirty="0"/>
              <a:t>Source: </a:t>
            </a:r>
            <a:r>
              <a:rPr lang="en-US" sz="1000" dirty="0">
                <a:sym typeface="Wingdings" panose="05000000000000000000" pitchFamily="2" charset="2"/>
                <a:hlinkClick r:id="rId6"/>
              </a:rPr>
              <a:t>https://www.flgov.com/2021/09/14/governor-desantis-announces-end-of-the-high-stakes-fsa-testing-to-become-the-first-state-in-the-nation-to-fully-transition-to-progress-monitoring/</a:t>
            </a:r>
            <a:endParaRPr lang="en-US" sz="1000" dirty="0">
              <a:sym typeface="Wingdings" panose="05000000000000000000" pitchFamily="2" charset="2"/>
            </a:endParaRPr>
          </a:p>
          <a:p>
            <a:endParaRPr lang="en-US" sz="1000" dirty="0">
              <a:sym typeface="Wingdings" panose="05000000000000000000" pitchFamily="2" charset="2"/>
            </a:endParaRPr>
          </a:p>
          <a:p>
            <a:r>
              <a:rPr lang="en-US" dirty="0"/>
              <a:t> </a:t>
            </a:r>
          </a:p>
        </p:txBody>
      </p:sp>
      <p:sp>
        <p:nvSpPr>
          <p:cNvPr id="7" name="Star: 5 Points 6">
            <a:extLst>
              <a:ext uri="{FF2B5EF4-FFF2-40B4-BE49-F238E27FC236}">
                <a16:creationId xmlns:a16="http://schemas.microsoft.com/office/drawing/2014/main" id="{C92DE6A8-6678-AD66-EDFE-9C832C77FF7E}"/>
              </a:ext>
            </a:extLst>
          </p:cNvPr>
          <p:cNvSpPr/>
          <p:nvPr/>
        </p:nvSpPr>
        <p:spPr>
          <a:xfrm>
            <a:off x="8284632" y="84575"/>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1697182" y="1503218"/>
            <a:ext cx="5652943" cy="3079373"/>
          </a:xfrm>
        </p:spPr>
        <p:txBody>
          <a:bodyPr>
            <a:normAutofit fontScale="77500" lnSpcReduction="20000"/>
          </a:bodyPr>
          <a:lstStyle/>
          <a:p>
            <a:pPr marL="0" indent="0">
              <a:buNone/>
            </a:pPr>
            <a:r>
              <a:rPr lang="en-US" altLang="en-US"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b="1"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altLang="en-US" dirty="0">
                <a:solidFill>
                  <a:schemeClr val="tx2">
                    <a:lumMod val="10000"/>
                  </a:schemeClr>
                </a:solidFill>
                <a:latin typeface="Nirmala UI" panose="020B0502040204020203" pitchFamily="34" charset="0"/>
                <a:ea typeface="Nirmala UI" panose="020B0502040204020203" pitchFamily="34" charset="0"/>
                <a:cs typeface="Nirmala UI" panose="020B0502040204020203" pitchFamily="34" charset="0"/>
              </a:rPr>
              <a:t>form the framework of everything taught at school. </a:t>
            </a:r>
          </a:p>
          <a:p>
            <a:pPr marL="0" indent="0">
              <a:buNone/>
            </a:pPr>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Core Curriculum</a:t>
            </a:r>
            <a:endParaRPr lang="en-US" altLang="en-US"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Reading</a:t>
            </a: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Mathematics</a:t>
            </a: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Writing</a:t>
            </a:r>
          </a:p>
          <a:p>
            <a:pPr lvl="1"/>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Science</a:t>
            </a:r>
          </a:p>
          <a:p>
            <a:pPr lvl="1"/>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Social Studies</a:t>
            </a: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a:xfrm>
            <a:off x="1122218" y="358388"/>
            <a:ext cx="6234082" cy="857400"/>
          </a:xfrm>
        </p:spPr>
        <p:txBody>
          <a:bodyPr/>
          <a:lstStyle/>
          <a:p>
            <a:r>
              <a:rPr lang="en-US" dirty="0">
                <a:solidFill>
                  <a:schemeClr val="tx1">
                    <a:lumMod val="75000"/>
                  </a:schemeClr>
                </a:solidFill>
              </a:rPr>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418" y="529988"/>
            <a:ext cx="685800" cy="685800"/>
          </a:xfrm>
          <a:prstGeom prst="rect">
            <a:avLst/>
          </a:prstGeom>
        </p:spPr>
      </p:pic>
      <p:sp>
        <p:nvSpPr>
          <p:cNvPr id="6" name="Star: 5 Points 5">
            <a:extLst>
              <a:ext uri="{FF2B5EF4-FFF2-40B4-BE49-F238E27FC236}">
                <a16:creationId xmlns:a16="http://schemas.microsoft.com/office/drawing/2014/main" id="{6AF3E862-4C8C-02B0-D315-4DA14619573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4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ctrTitle" idx="4294967295"/>
          </p:nvPr>
        </p:nvSpPr>
        <p:spPr>
          <a:xfrm>
            <a:off x="940350" y="2160788"/>
            <a:ext cx="6444600" cy="822000"/>
          </a:xfrm>
          <a:prstGeom prst="rect">
            <a:avLst/>
          </a:prstGeom>
        </p:spPr>
        <p:txBody>
          <a:bodyPr spcFirstLastPara="1" wrap="square" lIns="91425" tIns="91425" rIns="91425" bIns="91425" anchor="b" anchorCtr="0">
            <a:noAutofit/>
          </a:bodyPr>
          <a:lstStyle/>
          <a:p>
            <a:pPr lvl="0"/>
            <a:r>
              <a:rPr lang="en-US" altLang="en-US" sz="4000" dirty="0">
                <a:solidFill>
                  <a:schemeClr val="tx1"/>
                </a:solidFill>
              </a:rPr>
              <a:t>Working Together for Student Success</a:t>
            </a:r>
            <a:endParaRPr sz="4000" b="1" dirty="0">
              <a:solidFill>
                <a:schemeClr val="tx1"/>
              </a:solidFill>
              <a:latin typeface="Lato"/>
              <a:ea typeface="Lato"/>
              <a:cs typeface="Lato"/>
              <a:sym typeface="Lato"/>
            </a:endParaRPr>
          </a:p>
        </p:txBody>
      </p:sp>
      <p:sp>
        <p:nvSpPr>
          <p:cNvPr id="221" name="Google Shape;221;p26"/>
          <p:cNvSpPr txBox="1">
            <a:spLocks noGrp="1"/>
          </p:cNvSpPr>
          <p:nvPr>
            <p:ph type="subTitle" idx="4294967295"/>
          </p:nvPr>
        </p:nvSpPr>
        <p:spPr>
          <a:xfrm>
            <a:off x="940350" y="3011512"/>
            <a:ext cx="6444600" cy="553323"/>
          </a:xfrm>
          <a:prstGeom prst="rect">
            <a:avLst/>
          </a:prstGeom>
        </p:spPr>
        <p:txBody>
          <a:bodyPr spcFirstLastPara="1" wrap="square" lIns="91425" tIns="91425" rIns="91425" bIns="91425" anchor="t" anchorCtr="0">
            <a:noAutofit/>
          </a:bodyPr>
          <a:lstStyle/>
          <a:p>
            <a:pPr marL="0" indent="0">
              <a:lnSpc>
                <a:spcPct val="90000"/>
              </a:lnSpc>
              <a:buNone/>
            </a:pPr>
            <a:r>
              <a:rPr lang="en-US" altLang="en-US" dirty="0">
                <a:solidFill>
                  <a:schemeClr val="accent1"/>
                </a:solidFill>
                <a:latin typeface="Nirmala UI Semilight" panose="020B0402040204020203" pitchFamily="34" charset="0"/>
                <a:ea typeface="Nirmala UI Semilight" panose="020B0402040204020203" pitchFamily="34" charset="0"/>
                <a:cs typeface="Nirmala UI Semilight" panose="020B0402040204020203" pitchFamily="34" charset="0"/>
              </a:rPr>
              <a:t>Please join us…</a:t>
            </a:r>
            <a:endParaRPr lang="en-US" alt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nSpc>
                <a:spcPct val="90000"/>
              </a:lnSpc>
              <a:buNone/>
            </a:pPr>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Bobcat Assembly – 9/30 7:45 am</a:t>
            </a:r>
          </a:p>
          <a:p>
            <a:pPr marL="0" indent="0">
              <a:lnSpc>
                <a:spcPct val="90000"/>
              </a:lnSpc>
              <a:buNone/>
            </a:pPr>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Walk and Roll to School – 10/12 – 7:00 am</a:t>
            </a:r>
          </a:p>
          <a:p>
            <a:pPr marL="0" indent="0">
              <a:lnSpc>
                <a:spcPct val="90000"/>
              </a:lnSpc>
              <a:buNone/>
            </a:pPr>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Patriotic Concert – 11/10 – 6:00 pm</a:t>
            </a:r>
          </a:p>
          <a:p>
            <a:pPr marL="0" lvl="0" indent="0" algn="l" rtl="0">
              <a:spcBef>
                <a:spcPts val="600"/>
              </a:spcBef>
              <a:spcAft>
                <a:spcPts val="0"/>
              </a:spcAft>
              <a:buNone/>
            </a:pPr>
            <a:endParaRPr sz="2400" dirty="0">
              <a:solidFill>
                <a:schemeClr val="lt1"/>
              </a:solidFill>
            </a:endParaRPr>
          </a:p>
        </p:txBody>
      </p:sp>
      <p:sp>
        <p:nvSpPr>
          <p:cNvPr id="222" name="Google Shape;222;p26"/>
          <p:cNvSpPr/>
          <p:nvPr/>
        </p:nvSpPr>
        <p:spPr>
          <a:xfrm>
            <a:off x="0" y="2008388"/>
            <a:ext cx="940500" cy="668700"/>
          </a:xfrm>
          <a:prstGeom prst="rightArrow">
            <a:avLst>
              <a:gd name="adj1" fmla="val 61815"/>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6" name="Picture 5">
            <a:extLst>
              <a:ext uri="{FF2B5EF4-FFF2-40B4-BE49-F238E27FC236}">
                <a16:creationId xmlns:a16="http://schemas.microsoft.com/office/drawing/2014/main" id="{A016998D-D089-4E2C-99D2-513C6BA2392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24484">
            <a:off x="6841625" y="891621"/>
            <a:ext cx="1556060" cy="1556060"/>
          </a:xfrm>
          <a:prstGeom prst="rect">
            <a:avLst/>
          </a:prstGeom>
        </p:spPr>
      </p:pic>
      <p:sp>
        <p:nvSpPr>
          <p:cNvPr id="7" name="Smiley Face 6">
            <a:extLst>
              <a:ext uri="{FF2B5EF4-FFF2-40B4-BE49-F238E27FC236}">
                <a16:creationId xmlns:a16="http://schemas.microsoft.com/office/drawing/2014/main" id="{B212A2F3-0179-7F2C-8BC2-9E9E8CCEB29A}"/>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1869743"/>
          </a:xfrm>
          <a:prstGeom prst="rect">
            <a:avLst/>
          </a:prstGeom>
          <a:noFill/>
        </p:spPr>
        <p:txBody>
          <a:bodyPr wrap="square" rtlCol="0">
            <a:spAutoFit/>
          </a:bodyPr>
          <a:lstStyle/>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Academy POWER HOURS Webinars - </a:t>
            </a:r>
            <a:r>
              <a:rPr lang="en-US" sz="1050" dirty="0">
                <a:hlinkClick r:id="rId6"/>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7"/>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4845340" y="1390703"/>
            <a:ext cx="3457663" cy="2593247"/>
          </a:xfrm>
          <a:prstGeom prst="rect">
            <a:avLst/>
          </a:prstGeom>
        </p:spPr>
      </p:pic>
      <p:sp>
        <p:nvSpPr>
          <p:cNvPr id="6" name="Smiley Face 5">
            <a:extLst>
              <a:ext uri="{FF2B5EF4-FFF2-40B4-BE49-F238E27FC236}">
                <a16:creationId xmlns:a16="http://schemas.microsoft.com/office/drawing/2014/main" id="{86E72A65-0F0B-3326-243E-C09EF78CBF59}"/>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995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117" y="332304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B86E-160A-4119-85A7-2E32588B94C6}"/>
              </a:ext>
            </a:extLst>
          </p:cNvPr>
          <p:cNvSpPr>
            <a:spLocks noGrp="1"/>
          </p:cNvSpPr>
          <p:nvPr>
            <p:ph type="title"/>
          </p:nvPr>
        </p:nvSpPr>
        <p:spPr/>
        <p:txBody>
          <a:bodyPr/>
          <a:lstStyle/>
          <a:p>
            <a:r>
              <a:rPr lang="en-US" dirty="0">
                <a:solidFill>
                  <a:schemeClr val="bg2"/>
                </a:solidFill>
              </a:rPr>
              <a:t>Contact Us</a:t>
            </a:r>
          </a:p>
        </p:txBody>
      </p:sp>
      <p:sp>
        <p:nvSpPr>
          <p:cNvPr id="3" name="Text Placeholder 2">
            <a:extLst>
              <a:ext uri="{FF2B5EF4-FFF2-40B4-BE49-F238E27FC236}">
                <a16:creationId xmlns:a16="http://schemas.microsoft.com/office/drawing/2014/main" id="{287EDFD0-E7FA-4270-AAD3-8A8EA3607663}"/>
              </a:ext>
            </a:extLst>
          </p:cNvPr>
          <p:cNvSpPr>
            <a:spLocks noGrp="1"/>
          </p:cNvSpPr>
          <p:nvPr>
            <p:ph type="body" idx="1"/>
          </p:nvPr>
        </p:nvSpPr>
        <p:spPr>
          <a:xfrm>
            <a:off x="893624" y="1200150"/>
            <a:ext cx="3678375" cy="3725700"/>
          </a:xfrm>
        </p:spPr>
        <p:txBody>
          <a:bodyPr/>
          <a:lstStyle/>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Cross Bayou Elementary</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6886 102</a:t>
            </a:r>
            <a:r>
              <a:rPr lang="en-US" baseline="30000" dirty="0">
                <a:solidFill>
                  <a:schemeClr val="tx1"/>
                </a:solidFill>
                <a:latin typeface="Nirmala UI" panose="020B0502040204020203" pitchFamily="34" charset="0"/>
                <a:ea typeface="Nirmala UI" panose="020B0502040204020203" pitchFamily="34" charset="0"/>
                <a:cs typeface="Nirmala UI" panose="020B0502040204020203" pitchFamily="34" charset="0"/>
              </a:rPr>
              <a:t>nd</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Ave N</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Pinellas Park, FL 33782</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727-547-7834</a:t>
            </a:r>
          </a:p>
          <a:p>
            <a:pPr marL="0" indent="0">
              <a:buNone/>
            </a:pPr>
            <a:endPar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Kathy Wickett – Principal</a:t>
            </a:r>
          </a:p>
          <a:p>
            <a:pPr marL="0" indent="0">
              <a:buNone/>
            </a:pP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Eileen Stull Assistant Principal</a:t>
            </a:r>
            <a:endParaRPr lang="en-US" dirty="0">
              <a:latin typeface="Nirmala UI" panose="020B0502040204020203" pitchFamily="34" charset="0"/>
              <a:ea typeface="Nirmala UI" panose="020B0502040204020203" pitchFamily="34" charset="0"/>
              <a:cs typeface="Nirmala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5C1804FB-3E21-4FB2-A011-825D62EAA3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6" name="Smiley Face 5">
            <a:extLst>
              <a:ext uri="{FF2B5EF4-FFF2-40B4-BE49-F238E27FC236}">
                <a16:creationId xmlns:a16="http://schemas.microsoft.com/office/drawing/2014/main" id="{D1BEC601-EA12-5AC0-3C44-48CD741780BD}"/>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7A496E-C02E-4141-A466-A767DDC23AFD}"/>
              </a:ext>
            </a:extLst>
          </p:cNvPr>
          <p:cNvPicPr>
            <a:picLocks noChangeAspect="1"/>
          </p:cNvPicPr>
          <p:nvPr/>
        </p:nvPicPr>
        <p:blipFill>
          <a:blip r:embed="rId2"/>
          <a:stretch>
            <a:fillRect/>
          </a:stretch>
        </p:blipFill>
        <p:spPr>
          <a:xfrm>
            <a:off x="4624881" y="402671"/>
            <a:ext cx="3261237" cy="4338157"/>
          </a:xfrm>
          <a:prstGeom prst="rect">
            <a:avLst/>
          </a:prstGeom>
        </p:spPr>
      </p:pic>
    </p:spTree>
    <p:extLst>
      <p:ext uri="{BB962C8B-B14F-4D97-AF65-F5344CB8AC3E}">
        <p14:creationId xmlns:p14="http://schemas.microsoft.com/office/powerpoint/2010/main" val="3902595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544251"/>
            <a:ext cx="7772400" cy="11598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242046" y="1704051"/>
            <a:ext cx="6104965" cy="2374890"/>
          </a:xfrm>
        </p:spPr>
        <p:txBody>
          <a:bodyPr/>
          <a:lstStyle/>
          <a:p>
            <a:r>
              <a:rPr lang="en-US" dirty="0">
                <a:solidFill>
                  <a:schemeClr val="bg1"/>
                </a:solidFill>
              </a:rPr>
              <a:t>Please complete your survey before you leave tonight and place it in the bins at the back of the cafeteria or on the patio or scan the QR code to complete the survey online</a:t>
            </a:r>
          </a:p>
          <a:p>
            <a:endParaRPr lang="en-US" dirty="0"/>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3137345" y="4199139"/>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779F1A8-8C23-4DC0-945C-37539FAE236E}"/>
              </a:ext>
            </a:extLst>
          </p:cNvPr>
          <p:cNvPicPr>
            <a:picLocks noChangeAspect="1"/>
          </p:cNvPicPr>
          <p:nvPr/>
        </p:nvPicPr>
        <p:blipFill>
          <a:blip r:embed="rId3"/>
          <a:stretch>
            <a:fillRect/>
          </a:stretch>
        </p:blipFill>
        <p:spPr>
          <a:xfrm>
            <a:off x="6635618" y="1973331"/>
            <a:ext cx="1611406" cy="1611406"/>
          </a:xfrm>
          <a:prstGeom prst="rect">
            <a:avLst/>
          </a:prstGeom>
        </p:spPr>
      </p:pic>
    </p:spTree>
    <p:extLst>
      <p:ext uri="{BB962C8B-B14F-4D97-AF65-F5344CB8AC3E}">
        <p14:creationId xmlns:p14="http://schemas.microsoft.com/office/powerpoint/2010/main" val="335186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893700" y="192506"/>
            <a:ext cx="7012766" cy="515638"/>
          </a:xfrm>
        </p:spPr>
        <p:txBody>
          <a:bodyPr/>
          <a:lstStyle/>
          <a:p>
            <a:r>
              <a:rPr lang="en-US" altLang="en-US" sz="2400" dirty="0">
                <a:solidFill>
                  <a:schemeClr val="tx1">
                    <a:lumMod val="75000"/>
                  </a:schemeClr>
                </a:solidFill>
              </a:rPr>
              <a:t>Title I Programs Provide Supplemental Support</a:t>
            </a:r>
            <a:endParaRPr lang="en-US" sz="24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nvPr>
        </p:nvGraphicFramePr>
        <p:xfrm>
          <a:off x="1137138" y="708144"/>
          <a:ext cx="6623539" cy="4011822"/>
        </p:xfrm>
        <a:graphic>
          <a:graphicData uri="http://schemas.openxmlformats.org/drawingml/2006/table">
            <a:tbl>
              <a:tblPr firstRow="1" bandRow="1">
                <a:tableStyleId>{C98665B7-6574-423E-A4B5-A6C020D860FF}</a:tableStyleId>
              </a:tblPr>
              <a:tblGrid>
                <a:gridCol w="3341790">
                  <a:extLst>
                    <a:ext uri="{9D8B030D-6E8A-4147-A177-3AD203B41FA5}">
                      <a16:colId xmlns:a16="http://schemas.microsoft.com/office/drawing/2014/main" val="47257176"/>
                    </a:ext>
                  </a:extLst>
                </a:gridCol>
                <a:gridCol w="3281749">
                  <a:extLst>
                    <a:ext uri="{9D8B030D-6E8A-4147-A177-3AD203B41FA5}">
                      <a16:colId xmlns:a16="http://schemas.microsoft.com/office/drawing/2014/main" val="601120961"/>
                    </a:ext>
                  </a:extLst>
                </a:gridCol>
              </a:tblGrid>
              <a:tr h="35422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accent2">
                        <a:lumMod val="60000"/>
                        <a:lumOff val="40000"/>
                      </a:schemeClr>
                    </a:solidFill>
                  </a:tcPr>
                </a:tc>
                <a:tc>
                  <a:txBody>
                    <a:bodyPr/>
                    <a:lstStyle/>
                    <a:p>
                      <a:pPr algn="ctr"/>
                      <a:r>
                        <a:rPr lang="en-US"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accent2">
                        <a:lumMod val="60000"/>
                        <a:lumOff val="40000"/>
                      </a:schemeClr>
                    </a:solidFill>
                  </a:tcPr>
                </a:tc>
                <a:extLst>
                  <a:ext uri="{0D108BD9-81ED-4DB2-BD59-A6C34878D82A}">
                    <a16:rowId xmlns:a16="http://schemas.microsoft.com/office/drawing/2014/main" val="3016007115"/>
                  </a:ext>
                </a:extLst>
              </a:tr>
              <a:tr h="5261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MTSS Coach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Hourly Teachers</a:t>
                      </a:r>
                    </a:p>
                  </a:txBody>
                  <a:tcPr/>
                </a:tc>
                <a:tc>
                  <a:txBody>
                    <a:bodyPr/>
                    <a:lstStyle/>
                    <a:p>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Provide support for teachers for data analysis and targeting instruction to meet individual student needs.</a:t>
                      </a:r>
                    </a:p>
                    <a:p>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Provide small group support in Reading</a:t>
                      </a:r>
                    </a:p>
                  </a:txBody>
                  <a:tcPr/>
                </a:tc>
                <a:extLst>
                  <a:ext uri="{0D108BD9-81ED-4DB2-BD59-A6C34878D82A}">
                    <a16:rowId xmlns:a16="http://schemas.microsoft.com/office/drawing/2014/main" val="3276881736"/>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Professional Development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Book Study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Collaborative Planning</a:t>
                      </a:r>
                      <a:endPar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dirty="0">
                          <a:solidFill>
                            <a:schemeClr val="tx1"/>
                          </a:solidFill>
                        </a:rPr>
                        <a:t>Provides teachers with additional training and resources for instruction</a:t>
                      </a:r>
                    </a:p>
                  </a:txBody>
                  <a:tcPr/>
                </a:tc>
                <a:extLst>
                  <a:ext uri="{0D108BD9-81ED-4DB2-BD59-A6C34878D82A}">
                    <a16:rowId xmlns:a16="http://schemas.microsoft.com/office/drawing/2014/main" val="355220295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txBody>
                  <a:tcPr/>
                </a:tc>
                <a:tc>
                  <a:txBody>
                    <a:bodyPr/>
                    <a:lstStyle/>
                    <a:p>
                      <a:r>
                        <a:rPr lang="en-US" dirty="0">
                          <a:solidFill>
                            <a:schemeClr val="tx1"/>
                          </a:solidFill>
                        </a:rPr>
                        <a:t>Provides additional time for students on instruction after school</a:t>
                      </a:r>
                    </a:p>
                  </a:txBody>
                  <a:tcPr/>
                </a:tc>
                <a:extLst>
                  <a:ext uri="{0D108BD9-81ED-4DB2-BD59-A6C34878D82A}">
                    <a16:rowId xmlns:a16="http://schemas.microsoft.com/office/drawing/2014/main" val="3879251429"/>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dirty="0">
                          <a:solidFill>
                            <a:schemeClr val="tx1"/>
                          </a:solidFill>
                        </a:rPr>
                        <a:t>Provides resources for families to extend learning at home and information/support on the curriculum their child is learning.</a:t>
                      </a:r>
                    </a:p>
                  </a:txBody>
                  <a:tcPr/>
                </a:tc>
                <a:extLst>
                  <a:ext uri="{0D108BD9-81ED-4DB2-BD59-A6C34878D82A}">
                    <a16:rowId xmlns:a16="http://schemas.microsoft.com/office/drawing/2014/main" val="793418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a:tc>
                <a:tc>
                  <a:txBody>
                    <a:bodyPr/>
                    <a:lstStyle/>
                    <a:p>
                      <a:r>
                        <a:rPr lang="en-US" dirty="0">
                          <a:solidFill>
                            <a:schemeClr val="tx1"/>
                          </a:solidFill>
                        </a:rPr>
                        <a:t>Additional materials/resources for classrooms</a:t>
                      </a:r>
                    </a:p>
                  </a:txBody>
                  <a:tcPr/>
                </a:tc>
                <a:extLst>
                  <a:ext uri="{0D108BD9-81ED-4DB2-BD59-A6C34878D82A}">
                    <a16:rowId xmlns:a16="http://schemas.microsoft.com/office/drawing/2014/main" val="2330363279"/>
                  </a:ext>
                </a:extLst>
              </a:tr>
            </a:tbl>
          </a:graphicData>
        </a:graphic>
      </p:graphicFrame>
      <p:sp>
        <p:nvSpPr>
          <p:cNvPr id="6" name="Smiley Face 5">
            <a:extLst>
              <a:ext uri="{FF2B5EF4-FFF2-40B4-BE49-F238E27FC236}">
                <a16:creationId xmlns:a16="http://schemas.microsoft.com/office/drawing/2014/main" id="{71C25CC0-2F49-00BC-997B-A449C88FE3DC}"/>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0989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888274" y="201421"/>
            <a:ext cx="5869728" cy="857400"/>
          </a:xfrm>
        </p:spPr>
        <p:txBody>
          <a:bodyPr/>
          <a:lstStyle/>
          <a:p>
            <a:r>
              <a:rPr lang="en-US" dirty="0">
                <a:solidFill>
                  <a:schemeClr val="tx1">
                    <a:lumMod val="75000"/>
                  </a:schemeClr>
                </a:solidFill>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sz="20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sz="20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sz="20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a:p>
            <a:endParaRPr lang="en-US" dirty="0"/>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0023" y="2995075"/>
            <a:ext cx="3643705" cy="1211974"/>
          </a:xfrm>
        </p:spPr>
        <p:txBody>
          <a:bodyPr/>
          <a:lstStyle/>
          <a:p>
            <a:r>
              <a:rPr lang="en-US" sz="20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sz="20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sz="20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sz="20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36</a:t>
            </a:r>
            <a:r>
              <a:rPr lang="en-US" sz="20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1030" name="Picture 6" descr="Title I - Language and Literacy Academy for Learning">
            <a:extLst>
              <a:ext uri="{FF2B5EF4-FFF2-40B4-BE49-F238E27FC236}">
                <a16:creationId xmlns:a16="http://schemas.microsoft.com/office/drawing/2014/main" id="{CC7F76EE-2126-7F27-22CA-ED9977679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27" y="1542438"/>
            <a:ext cx="3191950" cy="2058624"/>
          </a:xfrm>
          <a:prstGeom prst="rect">
            <a:avLst/>
          </a:prstGeom>
          <a:noFill/>
          <a:extLst>
            <a:ext uri="{909E8E84-426E-40DD-AFC4-6F175D3DCCD1}">
              <a14:hiddenFill xmlns:a14="http://schemas.microsoft.com/office/drawing/2010/main">
                <a:solidFill>
                  <a:srgbClr val="FFFFFF"/>
                </a:solidFill>
              </a14:hiddenFill>
            </a:ext>
          </a:extLst>
        </p:spPr>
      </p:pic>
      <p:sp>
        <p:nvSpPr>
          <p:cNvPr id="8" name="Star: 5 Points 7">
            <a:extLst>
              <a:ext uri="{FF2B5EF4-FFF2-40B4-BE49-F238E27FC236}">
                <a16:creationId xmlns:a16="http://schemas.microsoft.com/office/drawing/2014/main" id="{42BB7BC8-9DF3-D6BF-8C82-57B1EE66027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2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Process</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30" name="Google Shape;430;p39"/>
          <p:cNvSpPr/>
          <p:nvPr/>
        </p:nvSpPr>
        <p:spPr>
          <a:xfrm>
            <a:off x="833899" y="2140424"/>
            <a:ext cx="795305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26971"/>
            <a:ext cx="235526" cy="24597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accent1"/>
                </a:solidFill>
                <a:latin typeface="Lato"/>
                <a:ea typeface="Lato"/>
                <a:cs typeface="Lato"/>
                <a:sym typeface="Lato"/>
              </a:rPr>
              <a:t>Cross Bayou Elementary</a:t>
            </a:r>
            <a:endParaRPr dirty="0">
              <a:solidFill>
                <a:schemeClr val="accent1"/>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748885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778225" y="3435185"/>
            <a:ext cx="6623100" cy="784800"/>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A164-85F8-434C-96A3-3E58CB44E3E2}"/>
              </a:ext>
            </a:extLst>
          </p:cNvPr>
          <p:cNvSpPr>
            <a:spLocks noGrp="1"/>
          </p:cNvSpPr>
          <p:nvPr>
            <p:ph type="title"/>
          </p:nvPr>
        </p:nvSpPr>
        <p:spPr>
          <a:xfrm>
            <a:off x="893700" y="192506"/>
            <a:ext cx="7012766" cy="515638"/>
          </a:xfrm>
        </p:spPr>
        <p:txBody>
          <a:bodyPr/>
          <a:lstStyle/>
          <a:p>
            <a:r>
              <a:rPr lang="en-US" altLang="en-US" sz="2400" dirty="0">
                <a:solidFill>
                  <a:schemeClr val="tx1">
                    <a:lumMod val="75000"/>
                  </a:schemeClr>
                </a:solidFill>
              </a:rPr>
              <a:t>Title I Programs Provide Supplemental Support</a:t>
            </a:r>
            <a:endParaRPr lang="en-US" sz="2400" dirty="0"/>
          </a:p>
        </p:txBody>
      </p:sp>
      <p:sp>
        <p:nvSpPr>
          <p:cNvPr id="4" name="Slide Number Placeholder 3">
            <a:extLst>
              <a:ext uri="{FF2B5EF4-FFF2-40B4-BE49-F238E27FC236}">
                <a16:creationId xmlns:a16="http://schemas.microsoft.com/office/drawing/2014/main" id="{EF9084C4-878E-40BE-8955-651D0238B2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aphicFrame>
        <p:nvGraphicFramePr>
          <p:cNvPr id="5" name="Table 4">
            <a:extLst>
              <a:ext uri="{FF2B5EF4-FFF2-40B4-BE49-F238E27FC236}">
                <a16:creationId xmlns:a16="http://schemas.microsoft.com/office/drawing/2014/main" id="{D7A7B19A-BF1F-44FB-9CF1-26BF5A949254}"/>
              </a:ext>
            </a:extLst>
          </p:cNvPr>
          <p:cNvGraphicFramePr>
            <a:graphicFrameLocks noGrp="1"/>
          </p:cNvGraphicFramePr>
          <p:nvPr>
            <p:extLst>
              <p:ext uri="{D42A27DB-BD31-4B8C-83A1-F6EECF244321}">
                <p14:modId xmlns:p14="http://schemas.microsoft.com/office/powerpoint/2010/main" val="1521521665"/>
              </p:ext>
            </p:extLst>
          </p:nvPr>
        </p:nvGraphicFramePr>
        <p:xfrm>
          <a:off x="1137138" y="708144"/>
          <a:ext cx="6623539" cy="4011822"/>
        </p:xfrm>
        <a:graphic>
          <a:graphicData uri="http://schemas.openxmlformats.org/drawingml/2006/table">
            <a:tbl>
              <a:tblPr firstRow="1" bandRow="1">
                <a:tableStyleId>{C98665B7-6574-423E-A4B5-A6C020D860FF}</a:tableStyleId>
              </a:tblPr>
              <a:tblGrid>
                <a:gridCol w="3341790">
                  <a:extLst>
                    <a:ext uri="{9D8B030D-6E8A-4147-A177-3AD203B41FA5}">
                      <a16:colId xmlns:a16="http://schemas.microsoft.com/office/drawing/2014/main" val="47257176"/>
                    </a:ext>
                  </a:extLst>
                </a:gridCol>
                <a:gridCol w="3281749">
                  <a:extLst>
                    <a:ext uri="{9D8B030D-6E8A-4147-A177-3AD203B41FA5}">
                      <a16:colId xmlns:a16="http://schemas.microsoft.com/office/drawing/2014/main" val="601120961"/>
                    </a:ext>
                  </a:extLst>
                </a:gridCol>
              </a:tblGrid>
              <a:tr h="35422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 </a:t>
                      </a:r>
                    </a:p>
                  </a:txBody>
                  <a:tcPr>
                    <a:solidFill>
                      <a:schemeClr val="accent2">
                        <a:lumMod val="60000"/>
                        <a:lumOff val="40000"/>
                      </a:schemeClr>
                    </a:solidFill>
                  </a:tcPr>
                </a:tc>
                <a:tc>
                  <a:txBody>
                    <a:bodyPr/>
                    <a:lstStyle/>
                    <a:p>
                      <a:pPr algn="ctr"/>
                      <a:r>
                        <a:rPr lang="en-US" b="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Positive Impact </a:t>
                      </a:r>
                    </a:p>
                  </a:txBody>
                  <a:tcPr>
                    <a:solidFill>
                      <a:schemeClr val="accent2">
                        <a:lumMod val="60000"/>
                        <a:lumOff val="40000"/>
                      </a:schemeClr>
                    </a:solidFill>
                  </a:tcPr>
                </a:tc>
                <a:extLst>
                  <a:ext uri="{0D108BD9-81ED-4DB2-BD59-A6C34878D82A}">
                    <a16:rowId xmlns:a16="http://schemas.microsoft.com/office/drawing/2014/main" val="3016007115"/>
                  </a:ext>
                </a:extLst>
              </a:tr>
              <a:tr h="5261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MTSS Coach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Hourly Teachers</a:t>
                      </a:r>
                    </a:p>
                  </a:txBody>
                  <a:tcPr/>
                </a:tc>
                <a:tc>
                  <a:txBody>
                    <a:bodyPr/>
                    <a:lstStyle/>
                    <a:p>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Provide support for teachers for data analysis and targeting instruction to meet individual student needs.</a:t>
                      </a:r>
                    </a:p>
                    <a:p>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Provide small group support in Reading</a:t>
                      </a:r>
                    </a:p>
                  </a:txBody>
                  <a:tcPr/>
                </a:tc>
                <a:extLst>
                  <a:ext uri="{0D108BD9-81ED-4DB2-BD59-A6C34878D82A}">
                    <a16:rowId xmlns:a16="http://schemas.microsoft.com/office/drawing/2014/main" val="3276881736"/>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Professional Development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Book Study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Collaborative Planning</a:t>
                      </a:r>
                      <a:endParaRPr lang="en-US" sz="14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txBody>
                  <a:tcPr/>
                </a:tc>
                <a:tc>
                  <a:txBody>
                    <a:bodyPr/>
                    <a:lstStyle/>
                    <a:p>
                      <a:r>
                        <a:rPr lang="en-US" dirty="0">
                          <a:solidFill>
                            <a:schemeClr val="tx1"/>
                          </a:solidFill>
                        </a:rPr>
                        <a:t>Provides teachers with additional training and resources for instruction</a:t>
                      </a:r>
                    </a:p>
                  </a:txBody>
                  <a:tcPr/>
                </a:tc>
                <a:extLst>
                  <a:ext uri="{0D108BD9-81ED-4DB2-BD59-A6C34878D82A}">
                    <a16:rowId xmlns:a16="http://schemas.microsoft.com/office/drawing/2014/main" val="355220295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txBody>
                  <a:tcPr/>
                </a:tc>
                <a:tc>
                  <a:txBody>
                    <a:bodyPr/>
                    <a:lstStyle/>
                    <a:p>
                      <a:r>
                        <a:rPr lang="en-US" dirty="0">
                          <a:solidFill>
                            <a:schemeClr val="tx1"/>
                          </a:solidFill>
                        </a:rPr>
                        <a:t>Provides additional time for students on instruction after school</a:t>
                      </a:r>
                    </a:p>
                  </a:txBody>
                  <a:tcPr/>
                </a:tc>
                <a:extLst>
                  <a:ext uri="{0D108BD9-81ED-4DB2-BD59-A6C34878D82A}">
                    <a16:rowId xmlns:a16="http://schemas.microsoft.com/office/drawing/2014/main" val="3879251429"/>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txBody>
                  <a:tcPr/>
                </a:tc>
                <a:tc>
                  <a:txBody>
                    <a:bodyPr/>
                    <a:lstStyle/>
                    <a:p>
                      <a:r>
                        <a:rPr lang="en-US" dirty="0">
                          <a:solidFill>
                            <a:schemeClr val="tx1"/>
                          </a:solidFill>
                        </a:rPr>
                        <a:t>Provides resources for families to extend learning at home and information/support on the curriculum their child is learning.</a:t>
                      </a:r>
                    </a:p>
                  </a:txBody>
                  <a:tcPr/>
                </a:tc>
                <a:extLst>
                  <a:ext uri="{0D108BD9-81ED-4DB2-BD59-A6C34878D82A}">
                    <a16:rowId xmlns:a16="http://schemas.microsoft.com/office/drawing/2014/main" val="7934184"/>
                  </a:ext>
                </a:extLst>
              </a:tr>
              <a:tr h="359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txBody>
                  <a:tcPr/>
                </a:tc>
                <a:tc>
                  <a:txBody>
                    <a:bodyPr/>
                    <a:lstStyle/>
                    <a:p>
                      <a:r>
                        <a:rPr lang="en-US" dirty="0">
                          <a:solidFill>
                            <a:schemeClr val="tx1"/>
                          </a:solidFill>
                        </a:rPr>
                        <a:t>Additional materials/resources for classrooms</a:t>
                      </a:r>
                    </a:p>
                  </a:txBody>
                  <a:tcPr/>
                </a:tc>
                <a:extLst>
                  <a:ext uri="{0D108BD9-81ED-4DB2-BD59-A6C34878D82A}">
                    <a16:rowId xmlns:a16="http://schemas.microsoft.com/office/drawing/2014/main" val="2330363279"/>
                  </a:ext>
                </a:extLst>
              </a:tr>
            </a:tbl>
          </a:graphicData>
        </a:graphic>
      </p:graphicFrame>
      <p:sp>
        <p:nvSpPr>
          <p:cNvPr id="6" name="Smiley Face 5">
            <a:extLst>
              <a:ext uri="{FF2B5EF4-FFF2-40B4-BE49-F238E27FC236}">
                <a16:creationId xmlns:a16="http://schemas.microsoft.com/office/drawing/2014/main" id="{71C25CC0-2F49-00BC-997B-A449C88FE3DC}"/>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03833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326571" y="358388"/>
            <a:ext cx="752980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663756" y="1333410"/>
            <a:ext cx="4437162" cy="1815882"/>
          </a:xfrm>
          <a:prstGeom prst="rect">
            <a:avLst/>
          </a:prstGeom>
        </p:spPr>
        <p:txBody>
          <a:bodyPr wrap="square">
            <a:spAutoFit/>
          </a:bodyPr>
          <a:lstStyle/>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Cross Bayou Elementary is provided $171,275.00 to pay for </a:t>
            </a:r>
            <a:r>
              <a:rPr lang="en-US" u="sng"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resources </a:t>
            </a: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and programs for increased student achievement.</a:t>
            </a:r>
          </a:p>
          <a:p>
            <a:pPr marL="0" indent="0">
              <a:buNone/>
            </a:pPr>
            <a:endPar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Personnel - $136,893.35 (80%)</a:t>
            </a:r>
          </a:p>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Instructional Materials and Resources - $7110.42 (4%)</a:t>
            </a:r>
          </a:p>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Professional Development - $27271.23 (16%)</a:t>
            </a:r>
          </a:p>
          <a:p>
            <a:pPr marL="0" indent="0">
              <a:buNone/>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01E2B5AC-8D5C-4620-95EB-A468140AF932}"/>
              </a:ext>
            </a:extLst>
          </p:cNvPr>
          <p:cNvGraphicFramePr/>
          <p:nvPr>
            <p:extLst>
              <p:ext uri="{D42A27DB-BD31-4B8C-83A1-F6EECF244321}">
                <p14:modId xmlns:p14="http://schemas.microsoft.com/office/powerpoint/2010/main" val="677786936"/>
              </p:ext>
            </p:extLst>
          </p:nvPr>
        </p:nvGraphicFramePr>
        <p:xfrm>
          <a:off x="5981275" y="930198"/>
          <a:ext cx="3048000" cy="3494368"/>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0934325A-9E50-4831-9D8C-D3DD1DDF8424}"/>
              </a:ext>
            </a:extLst>
          </p:cNvPr>
          <p:cNvSpPr txBox="1"/>
          <p:nvPr/>
        </p:nvSpPr>
        <p:spPr>
          <a:xfrm>
            <a:off x="663756" y="3149292"/>
            <a:ext cx="4572000" cy="1600438"/>
          </a:xfrm>
          <a:prstGeom prst="rect">
            <a:avLst/>
          </a:prstGeom>
          <a:noFill/>
        </p:spPr>
        <p:txBody>
          <a:bodyPr wrap="square" rtlCol="0">
            <a:spAutoFit/>
          </a:bodyPr>
          <a:lstStyle/>
          <a:p>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Examples of what these funds provide:</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Hourly Teachers/MTSS Coach</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Classroom materials</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Resource materials for classrooms</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Additional Planning Time for Teachers</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Teacher Training</a:t>
            </a:r>
          </a:p>
          <a:p>
            <a:endParaRPr lang="en-US" dirty="0"/>
          </a:p>
        </p:txBody>
      </p:sp>
      <p:sp>
        <p:nvSpPr>
          <p:cNvPr id="11" name="TextBox 10">
            <a:extLst>
              <a:ext uri="{FF2B5EF4-FFF2-40B4-BE49-F238E27FC236}">
                <a16:creationId xmlns:a16="http://schemas.microsoft.com/office/drawing/2014/main" id="{C19C51F5-182F-4CAE-A2AE-DA0995F66F6A}"/>
              </a:ext>
            </a:extLst>
          </p:cNvPr>
          <p:cNvSpPr txBox="1"/>
          <p:nvPr/>
        </p:nvSpPr>
        <p:spPr>
          <a:xfrm>
            <a:off x="7356299" y="2877671"/>
            <a:ext cx="550572" cy="307777"/>
          </a:xfrm>
          <a:prstGeom prst="rect">
            <a:avLst/>
          </a:prstGeom>
          <a:noFill/>
        </p:spPr>
        <p:txBody>
          <a:bodyPr wrap="square" rtlCol="0">
            <a:spAutoFit/>
          </a:bodyPr>
          <a:lstStyle/>
          <a:p>
            <a:r>
              <a:rPr lang="en-US" dirty="0">
                <a:solidFill>
                  <a:schemeClr val="bg1"/>
                </a:solidFill>
              </a:rPr>
              <a:t>80%</a:t>
            </a:r>
          </a:p>
        </p:txBody>
      </p:sp>
      <p:sp>
        <p:nvSpPr>
          <p:cNvPr id="12" name="TextBox 11">
            <a:extLst>
              <a:ext uri="{FF2B5EF4-FFF2-40B4-BE49-F238E27FC236}">
                <a16:creationId xmlns:a16="http://schemas.microsoft.com/office/drawing/2014/main" id="{49E09EDD-31CB-4053-A65D-45560915239B}"/>
              </a:ext>
            </a:extLst>
          </p:cNvPr>
          <p:cNvSpPr txBox="1"/>
          <p:nvPr/>
        </p:nvSpPr>
        <p:spPr>
          <a:xfrm>
            <a:off x="6562164" y="1963270"/>
            <a:ext cx="475129" cy="307777"/>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Family Engagement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663755" y="1333410"/>
            <a:ext cx="5570140" cy="1600438"/>
          </a:xfrm>
          <a:prstGeom prst="rect">
            <a:avLst/>
          </a:prstGeom>
        </p:spPr>
        <p:txBody>
          <a:bodyPr wrap="square">
            <a:spAutoFit/>
          </a:bodyPr>
          <a:lstStyle/>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Cross Bayou Elementary is provided $6,500.00 to Support Family Engagement</a:t>
            </a:r>
          </a:p>
          <a:p>
            <a:pPr marL="0" indent="0">
              <a:buNone/>
            </a:pPr>
            <a:endPar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Hours for Family/Community Liaison - $3,374.66 (52%)</a:t>
            </a:r>
          </a:p>
          <a:p>
            <a:pPr marL="0" indent="0">
              <a:buNone/>
            </a:pPr>
            <a:r>
              <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Family Engagement Resources - $3125.34 (48%)</a:t>
            </a:r>
          </a:p>
          <a:p>
            <a:pPr marL="0" indent="0">
              <a:buNone/>
            </a:pPr>
            <a:endParaRPr lang="en-US"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None/>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934325A-9E50-4831-9D8C-D3DD1DDF8424}"/>
              </a:ext>
            </a:extLst>
          </p:cNvPr>
          <p:cNvSpPr txBox="1"/>
          <p:nvPr/>
        </p:nvSpPr>
        <p:spPr>
          <a:xfrm>
            <a:off x="654998" y="2600672"/>
            <a:ext cx="4572000" cy="1169551"/>
          </a:xfrm>
          <a:prstGeom prst="rect">
            <a:avLst/>
          </a:prstGeom>
          <a:noFill/>
        </p:spPr>
        <p:txBody>
          <a:bodyPr wrap="square" rtlCol="0">
            <a:spAutoFit/>
          </a:bodyPr>
          <a:lstStyle/>
          <a:p>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Examples of what these funds provide:</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Agenda Books</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Family Workshop Materials/Refreshments</a:t>
            </a:r>
          </a:p>
          <a:p>
            <a:pPr marL="285750" indent="-285750">
              <a:buFont typeface="Arial" panose="020B0604020202020204" pitchFamily="34" charset="0"/>
              <a:buChar char="•"/>
            </a:pP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Curriculum resources for families</a:t>
            </a:r>
          </a:p>
          <a:p>
            <a:endParaRPr lang="en-US" dirty="0"/>
          </a:p>
        </p:txBody>
      </p:sp>
      <p:sp>
        <p:nvSpPr>
          <p:cNvPr id="11" name="TextBox 10">
            <a:extLst>
              <a:ext uri="{FF2B5EF4-FFF2-40B4-BE49-F238E27FC236}">
                <a16:creationId xmlns:a16="http://schemas.microsoft.com/office/drawing/2014/main" id="{C19C51F5-182F-4CAE-A2AE-DA0995F66F6A}"/>
              </a:ext>
            </a:extLst>
          </p:cNvPr>
          <p:cNvSpPr txBox="1"/>
          <p:nvPr/>
        </p:nvSpPr>
        <p:spPr>
          <a:xfrm>
            <a:off x="7356299" y="2877671"/>
            <a:ext cx="550572" cy="307777"/>
          </a:xfrm>
          <a:prstGeom prst="rect">
            <a:avLst/>
          </a:prstGeom>
          <a:noFill/>
        </p:spPr>
        <p:txBody>
          <a:bodyPr wrap="square" rtlCol="0">
            <a:spAutoFit/>
          </a:bodyPr>
          <a:lstStyle/>
          <a:p>
            <a:r>
              <a:rPr lang="en-US" dirty="0">
                <a:solidFill>
                  <a:schemeClr val="bg1"/>
                </a:solidFill>
              </a:rPr>
              <a:t>80%</a:t>
            </a:r>
          </a:p>
        </p:txBody>
      </p:sp>
      <p:sp>
        <p:nvSpPr>
          <p:cNvPr id="12" name="TextBox 11">
            <a:extLst>
              <a:ext uri="{FF2B5EF4-FFF2-40B4-BE49-F238E27FC236}">
                <a16:creationId xmlns:a16="http://schemas.microsoft.com/office/drawing/2014/main" id="{49E09EDD-31CB-4053-A65D-45560915239B}"/>
              </a:ext>
            </a:extLst>
          </p:cNvPr>
          <p:cNvSpPr txBox="1"/>
          <p:nvPr/>
        </p:nvSpPr>
        <p:spPr>
          <a:xfrm>
            <a:off x="6562164" y="1963270"/>
            <a:ext cx="475129" cy="307777"/>
          </a:xfrm>
          <a:prstGeom prst="rect">
            <a:avLst/>
          </a:prstGeom>
          <a:noFill/>
        </p:spPr>
        <p:txBody>
          <a:bodyPr wrap="square" rtlCol="0">
            <a:spAutoFit/>
          </a:bodyPr>
          <a:lstStyle/>
          <a:p>
            <a:r>
              <a:rPr lang="en-US" dirty="0">
                <a:solidFill>
                  <a:schemeClr val="bg1"/>
                </a:solidFill>
              </a:rPr>
              <a:t>4%</a:t>
            </a:r>
          </a:p>
        </p:txBody>
      </p:sp>
      <p:graphicFrame>
        <p:nvGraphicFramePr>
          <p:cNvPr id="13" name="Chart 12">
            <a:extLst>
              <a:ext uri="{FF2B5EF4-FFF2-40B4-BE49-F238E27FC236}">
                <a16:creationId xmlns:a16="http://schemas.microsoft.com/office/drawing/2014/main" id="{50443F0F-5DAC-4A62-B0EB-717E7F7C0F31}"/>
              </a:ext>
            </a:extLst>
          </p:cNvPr>
          <p:cNvGraphicFramePr/>
          <p:nvPr>
            <p:extLst>
              <p:ext uri="{D42A27DB-BD31-4B8C-83A1-F6EECF244321}">
                <p14:modId xmlns:p14="http://schemas.microsoft.com/office/powerpoint/2010/main" val="1298946824"/>
              </p:ext>
            </p:extLst>
          </p:nvPr>
        </p:nvGraphicFramePr>
        <p:xfrm>
          <a:off x="6233895" y="1257650"/>
          <a:ext cx="2483224" cy="2909421"/>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B8670F66-F94E-4512-A13A-F2778D6442F6}"/>
              </a:ext>
            </a:extLst>
          </p:cNvPr>
          <p:cNvSpPr txBox="1"/>
          <p:nvPr/>
        </p:nvSpPr>
        <p:spPr>
          <a:xfrm>
            <a:off x="7669697" y="2779059"/>
            <a:ext cx="550572" cy="307777"/>
          </a:xfrm>
          <a:prstGeom prst="rect">
            <a:avLst/>
          </a:prstGeom>
          <a:noFill/>
        </p:spPr>
        <p:txBody>
          <a:bodyPr wrap="square" rtlCol="0">
            <a:spAutoFit/>
          </a:bodyPr>
          <a:lstStyle/>
          <a:p>
            <a:r>
              <a:rPr lang="en-US" dirty="0">
                <a:solidFill>
                  <a:schemeClr val="bg1"/>
                </a:solidFill>
              </a:rPr>
              <a:t>52%</a:t>
            </a:r>
          </a:p>
        </p:txBody>
      </p:sp>
      <p:sp>
        <p:nvSpPr>
          <p:cNvPr id="7" name="TextBox 6">
            <a:extLst>
              <a:ext uri="{FF2B5EF4-FFF2-40B4-BE49-F238E27FC236}">
                <a16:creationId xmlns:a16="http://schemas.microsoft.com/office/drawing/2014/main" id="{A78F94E5-E388-43E0-B0F9-EE349FA1D91B}"/>
              </a:ext>
            </a:extLst>
          </p:cNvPr>
          <p:cNvSpPr txBox="1"/>
          <p:nvPr/>
        </p:nvSpPr>
        <p:spPr>
          <a:xfrm>
            <a:off x="663755" y="3593713"/>
            <a:ext cx="4410635" cy="1169551"/>
          </a:xfrm>
          <a:prstGeom prst="rect">
            <a:avLst/>
          </a:prstGeom>
          <a:noFill/>
        </p:spPr>
        <p:txBody>
          <a:bodyPr wrap="square" rtlCol="0">
            <a:spAutoFit/>
          </a:bodyPr>
          <a:lstStyle/>
          <a:p>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To meet family needs we schedule some events in the mornings and some in the evenings.  We also will be holding our PTA/SAC meetings in-person and on-line so families can participate even if they can not attend in person.</a:t>
            </a:r>
          </a:p>
        </p:txBody>
      </p:sp>
    </p:spTree>
    <p:extLst>
      <p:ext uri="{BB962C8B-B14F-4D97-AF65-F5344CB8AC3E}">
        <p14:creationId xmlns:p14="http://schemas.microsoft.com/office/powerpoint/2010/main" val="1498214836"/>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127D72B51F54D9086536BC9022179" ma:contentTypeVersion="29" ma:contentTypeDescription="Create a new document." ma:contentTypeScope="" ma:versionID="3011a1e796c47e6150d068c0a13ac5bc">
  <xsd:schema xmlns:xsd="http://www.w3.org/2001/XMLSchema" xmlns:xs="http://www.w3.org/2001/XMLSchema" xmlns:p="http://schemas.microsoft.com/office/2006/metadata/properties" xmlns:ns1="http://schemas.microsoft.com/sharepoint/v3" xmlns:ns3="8f6e6366-d0c7-42cb-bda8-cc3d2e6c4fae" xmlns:ns4="ebf3dda8-4a21-4588-bfbd-1ab8f19aca40" targetNamespace="http://schemas.microsoft.com/office/2006/metadata/properties" ma:root="true" ma:fieldsID="266de24afa323cfafe87040faaeab6eb" ns1:_="" ns3:_="" ns4:_="">
    <xsd:import namespace="http://schemas.microsoft.com/sharepoint/v3"/>
    <xsd:import namespace="8f6e6366-d0c7-42cb-bda8-cc3d2e6c4fae"/>
    <xsd:import namespace="ebf3dda8-4a21-4588-bfbd-1ab8f19aca40"/>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1:_ip_UnifiedCompliancePolicyProperties" minOccurs="0"/>
                <xsd:element ref="ns1:_ip_UnifiedCompliancePolicyUIAc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4" nillable="true" ma:displayName="Unified Compliance Policy Properties" ma:hidden="true" ma:internalName="_ip_UnifiedCompliancePolicyProperties">
      <xsd:simpleType>
        <xsd:restriction base="dms:Note"/>
      </xsd:simpleType>
    </xsd:element>
    <xsd:element name="_ip_UnifiedCompliancePolicyUIAction" ma:index="3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6e6366-d0c7-42cb-bda8-cc3d2e6c4f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3dda8-4a21-4588-bfbd-1ab8f19aca40"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0" nillable="true" ma:displayName="Invited Leaders" ma:internalName="Invited_Leaders">
      <xsd:simpleType>
        <xsd:restriction base="dms:Note">
          <xsd:maxLength value="255"/>
        </xsd:restriction>
      </xsd:simpleType>
    </xsd:element>
    <xsd:element name="Invited_Members" ma:index="21" nillable="true" ma:displayName="Invited Members" ma:internalName="Invited_Member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Leaders_Only_SectionGroup" ma:index="23" nillable="true" ma:displayName="Has Leaders Only SectionGroup" ma:internalName="Has_Leaders_Only_SectionGroup">
      <xsd:simpleType>
        <xsd:restriction base="dms:Boolean"/>
      </xsd:simpleType>
    </xsd:element>
    <xsd:element name="MediaServiceMetadata" ma:index="24" nillable="true" ma:displayName="MediaServiceMetadata" ma:hidden="true" ma:internalName="MediaServiceMetadata" ma:readOnly="true">
      <xsd:simpleType>
        <xsd:restriction base="dms:Note"/>
      </xsd:simpleType>
    </xsd:element>
    <xsd:element name="MediaServiceFastMetadata" ma:index="25" nillable="true" ma:displayName="MediaServiceFastMetadata" ma:hidden="true" ma:internalName="MediaServiceFastMetadata" ma:readOnly="true">
      <xsd:simpleType>
        <xsd:restriction base="dms:Note"/>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mbers xmlns="ebf3dda8-4a21-4588-bfbd-1ab8f19aca40">
      <UserInfo>
        <DisplayName/>
        <AccountId xsi:nil="true"/>
        <AccountType/>
      </UserInfo>
    </Members>
    <Owner xmlns="ebf3dda8-4a21-4588-bfbd-1ab8f19aca40">
      <UserInfo>
        <DisplayName/>
        <AccountId xsi:nil="true"/>
        <AccountType/>
      </UserInfo>
    </Owner>
    <CultureName xmlns="ebf3dda8-4a21-4588-bfbd-1ab8f19aca40" xsi:nil="true"/>
    <_ip_UnifiedCompliancePolicyUIAction xmlns="http://schemas.microsoft.com/sharepoint/v3" xsi:nil="true"/>
    <NotebookType xmlns="ebf3dda8-4a21-4588-bfbd-1ab8f19aca40" xsi:nil="true"/>
    <FolderType xmlns="ebf3dda8-4a21-4588-bfbd-1ab8f19aca40" xsi:nil="true"/>
    <Leaders xmlns="ebf3dda8-4a21-4588-bfbd-1ab8f19aca40">
      <UserInfo>
        <DisplayName/>
        <AccountId xsi:nil="true"/>
        <AccountType/>
      </UserInfo>
    </Leaders>
    <Member_Groups xmlns="ebf3dda8-4a21-4588-bfbd-1ab8f19aca40">
      <UserInfo>
        <DisplayName/>
        <AccountId xsi:nil="true"/>
        <AccountType/>
      </UserInfo>
    </Member_Groups>
    <_ip_UnifiedCompliancePolicyProperties xmlns="http://schemas.microsoft.com/sharepoint/v3" xsi:nil="true"/>
    <DefaultSectionNames xmlns="ebf3dda8-4a21-4588-bfbd-1ab8f19aca40" xsi:nil="true"/>
    <Self_Registration_Enabled xmlns="ebf3dda8-4a21-4588-bfbd-1ab8f19aca40" xsi:nil="true"/>
    <Has_Leaders_Only_SectionGroup xmlns="ebf3dda8-4a21-4588-bfbd-1ab8f19aca40" xsi:nil="true"/>
    <AppVersion xmlns="ebf3dda8-4a21-4588-bfbd-1ab8f19aca40" xsi:nil="true"/>
    <Invited_Leaders xmlns="ebf3dda8-4a21-4588-bfbd-1ab8f19aca40" xsi:nil="true"/>
    <Invited_Members xmlns="ebf3dda8-4a21-4588-bfbd-1ab8f19aca4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2E72B-12C0-4190-83F3-9719F0BD7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6e6366-d0c7-42cb-bda8-cc3d2e6c4fae"/>
    <ds:schemaRef ds:uri="ebf3dda8-4a21-4588-bfbd-1ab8f19ac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974530-AC96-431F-AD8D-2C022D30E692}">
  <ds:schemaRefs>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8f6e6366-d0c7-42cb-bda8-cc3d2e6c4fae"/>
    <ds:schemaRef ds:uri="http://schemas.microsoft.com/office/2006/metadata/properties"/>
    <ds:schemaRef ds:uri="ebf3dda8-4a21-4588-bfbd-1ab8f19aca40"/>
    <ds:schemaRef ds:uri="http://www.w3.org/XML/1998/namespace"/>
  </ds:schemaRefs>
</ds:datastoreItem>
</file>

<file path=customXml/itemProps3.xml><?xml version="1.0" encoding="utf-8"?>
<ds:datastoreItem xmlns:ds="http://schemas.openxmlformats.org/officeDocument/2006/customXml" ds:itemID="{15BC683C-F712-4285-83F9-47B438E00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24263</TotalTime>
  <Words>2228</Words>
  <Application>Microsoft Office PowerPoint</Application>
  <PresentationFormat>On-screen Show (16:9)</PresentationFormat>
  <Paragraphs>313</Paragraphs>
  <Slides>28</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Nirmala UI Semilight</vt:lpstr>
      <vt:lpstr>Open Sans Condensed</vt:lpstr>
      <vt:lpstr>Arial</vt:lpstr>
      <vt:lpstr>Nirmala UI</vt:lpstr>
      <vt:lpstr>Wingdings</vt:lpstr>
      <vt:lpstr>Roboto</vt:lpstr>
      <vt:lpstr>Monotype Corsiva</vt:lpstr>
      <vt:lpstr>Lato</vt:lpstr>
      <vt:lpstr>Wingdings 2</vt:lpstr>
      <vt:lpstr>Raleway</vt:lpstr>
      <vt:lpstr>Calibri</vt:lpstr>
      <vt:lpstr>Antonio template</vt:lpstr>
      <vt:lpstr>Title I Annual Parent Meeting</vt:lpstr>
      <vt:lpstr>PowerPoint Presentation</vt:lpstr>
      <vt:lpstr>All About Title I</vt:lpstr>
      <vt:lpstr>Title I Funding Process</vt:lpstr>
      <vt:lpstr>Supplemental Resources</vt:lpstr>
      <vt:lpstr>Title I Programs Provide Supplemental Support</vt:lpstr>
      <vt:lpstr>Title I Schoolwide Planning and Input</vt:lpstr>
      <vt:lpstr>Title I Schoolwide Budget</vt:lpstr>
      <vt:lpstr>Title I Family Engagement Budget</vt:lpstr>
      <vt:lpstr>Parent’s Right to Know</vt:lpstr>
      <vt:lpstr>Working Together for Student Success</vt:lpstr>
      <vt:lpstr>Parent-School-Student Compact</vt:lpstr>
      <vt:lpstr>Compact Commitments</vt:lpstr>
      <vt:lpstr>Parent and Family Engagement Plan (PFEP)</vt:lpstr>
      <vt:lpstr>Parent Advisory Council (PAC)</vt:lpstr>
      <vt:lpstr>Recruitment Video: We Want you !</vt:lpstr>
      <vt:lpstr>PowerPoint Presentation</vt:lpstr>
      <vt:lpstr>Accountability </vt:lpstr>
      <vt:lpstr>PowerPoint Presentation</vt:lpstr>
      <vt:lpstr>PowerPoint Presentation</vt:lpstr>
      <vt:lpstr>New Assessment: FAST</vt:lpstr>
      <vt:lpstr>School’s Curriculum</vt:lpstr>
      <vt:lpstr>Working Together for Student Success</vt:lpstr>
      <vt:lpstr>Additional Resources</vt:lpstr>
      <vt:lpstr>We appreciate your time!</vt:lpstr>
      <vt:lpstr>Contact Us</vt:lpstr>
      <vt:lpstr>Please take the time to participate in our survey.</vt:lpstr>
      <vt:lpstr>Title I Programs Provide Supplemental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Wickett Katherine</cp:lastModifiedBy>
  <cp:revision>68</cp:revision>
  <cp:lastPrinted>2021-07-28T13:58:00Z</cp:lastPrinted>
  <dcterms:modified xsi:type="dcterms:W3CDTF">2022-08-24T20:31:21Z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0x01010076C127D72B51F54D9086536BC9022179</vt:lpwstr>
  </property>
</Properties>
</file>