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sldIdLst>
    <p:sldId id="256" r:id="rId2"/>
    <p:sldId id="262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BF646A-B770-4436-A3BF-56480A3EE7E2}" type="doc">
      <dgm:prSet loTypeId="urn:microsoft.com/office/officeart/2005/8/layout/chevron2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6232BD9-4A97-4D8B-BC76-0A146286594D}">
      <dgm:prSet phldrT="[Text]" phldr="0"/>
      <dgm:spPr/>
      <dgm:t>
        <a:bodyPr/>
        <a:lstStyle/>
        <a:p>
          <a:r>
            <a:rPr lang="en-US">
              <a:latin typeface="Corbel" panose="020B0503020204020204"/>
            </a:rPr>
            <a:t>A</a:t>
          </a:r>
          <a:endParaRPr lang="en-US"/>
        </a:p>
      </dgm:t>
    </dgm:pt>
    <dgm:pt modelId="{B7916C1E-1572-416B-B27E-9E685E375556}" type="parTrans" cxnId="{5A29596B-608C-4D62-B622-DBD7CDAFAB51}">
      <dgm:prSet/>
      <dgm:spPr/>
      <dgm:t>
        <a:bodyPr/>
        <a:lstStyle/>
        <a:p>
          <a:endParaRPr lang="en-US"/>
        </a:p>
      </dgm:t>
    </dgm:pt>
    <dgm:pt modelId="{18E0A79C-D370-4829-8639-BAB077646B5D}" type="sibTrans" cxnId="{5A29596B-608C-4D62-B622-DBD7CDAFAB51}">
      <dgm:prSet/>
      <dgm:spPr/>
      <dgm:t>
        <a:bodyPr/>
        <a:lstStyle/>
        <a:p>
          <a:endParaRPr lang="en-US"/>
        </a:p>
      </dgm:t>
    </dgm:pt>
    <dgm:pt modelId="{19BB71B2-1216-40ED-B812-54D1947F204F}">
      <dgm:prSet phldrT="[Text]" phldr="0"/>
      <dgm:spPr/>
      <dgm:t>
        <a:bodyPr/>
        <a:lstStyle/>
        <a:p>
          <a:r>
            <a:rPr lang="en-US">
              <a:latin typeface="Corbel" panose="020B0503020204020204"/>
            </a:rPr>
            <a:t>V</a:t>
          </a:r>
          <a:endParaRPr lang="en-US"/>
        </a:p>
      </dgm:t>
    </dgm:pt>
    <dgm:pt modelId="{A4E73FD5-70B5-4A7E-A35F-935553B2C039}" type="parTrans" cxnId="{3A1010BC-9915-4949-AFEC-7EB8BFD3B9A9}">
      <dgm:prSet/>
      <dgm:spPr/>
      <dgm:t>
        <a:bodyPr/>
        <a:lstStyle/>
        <a:p>
          <a:endParaRPr lang="en-US"/>
        </a:p>
      </dgm:t>
    </dgm:pt>
    <dgm:pt modelId="{AE97A9D5-6C3F-4296-95FC-97968A9589C0}" type="sibTrans" cxnId="{3A1010BC-9915-4949-AFEC-7EB8BFD3B9A9}">
      <dgm:prSet/>
      <dgm:spPr/>
      <dgm:t>
        <a:bodyPr/>
        <a:lstStyle/>
        <a:p>
          <a:endParaRPr lang="en-US"/>
        </a:p>
      </dgm:t>
    </dgm:pt>
    <dgm:pt modelId="{828C380C-3928-4684-9BC8-0DACB58BA122}">
      <dgm:prSet phldrT="[Text]" phldr="0"/>
      <dgm:spPr/>
      <dgm:t>
        <a:bodyPr/>
        <a:lstStyle/>
        <a:p>
          <a:r>
            <a:rPr lang="en-US">
              <a:latin typeface="Corbel" panose="020B0503020204020204"/>
            </a:rPr>
            <a:t>Via</a:t>
          </a:r>
          <a:endParaRPr lang="en-US"/>
        </a:p>
      </dgm:t>
    </dgm:pt>
    <dgm:pt modelId="{5D56CE4E-3988-4B90-9146-9EF716D5F65C}" type="parTrans" cxnId="{629A65E2-3954-4BD1-9A1D-06E4D728D567}">
      <dgm:prSet/>
      <dgm:spPr/>
      <dgm:t>
        <a:bodyPr/>
        <a:lstStyle/>
        <a:p>
          <a:endParaRPr lang="en-US"/>
        </a:p>
      </dgm:t>
    </dgm:pt>
    <dgm:pt modelId="{2BA376B4-6A62-42C5-9D0B-2621921B0B59}" type="sibTrans" cxnId="{629A65E2-3954-4BD1-9A1D-06E4D728D567}">
      <dgm:prSet/>
      <dgm:spPr/>
      <dgm:t>
        <a:bodyPr/>
        <a:lstStyle/>
        <a:p>
          <a:endParaRPr lang="en-US"/>
        </a:p>
      </dgm:t>
    </dgm:pt>
    <dgm:pt modelId="{FC0410C2-2D74-49E4-BB63-72A2B3B4291B}">
      <dgm:prSet phldrT="[Text]" phldr="0"/>
      <dgm:spPr/>
      <dgm:t>
        <a:bodyPr/>
        <a:lstStyle/>
        <a:p>
          <a:r>
            <a:rPr lang="en-US">
              <a:latin typeface="Corbel" panose="020B0503020204020204"/>
            </a:rPr>
            <a:t>I</a:t>
          </a:r>
          <a:endParaRPr lang="en-US"/>
        </a:p>
      </dgm:t>
    </dgm:pt>
    <dgm:pt modelId="{C8A9191F-D66F-43EA-B245-56AA60EF5614}" type="parTrans" cxnId="{E1CFAF33-8FC0-4205-95B2-6CDD3282E5DF}">
      <dgm:prSet/>
      <dgm:spPr/>
      <dgm:t>
        <a:bodyPr/>
        <a:lstStyle/>
        <a:p>
          <a:endParaRPr lang="en-US"/>
        </a:p>
      </dgm:t>
    </dgm:pt>
    <dgm:pt modelId="{05AE52F1-559D-4465-BD4C-C359D740EEFC}" type="sibTrans" cxnId="{E1CFAF33-8FC0-4205-95B2-6CDD3282E5DF}">
      <dgm:prSet/>
      <dgm:spPr/>
      <dgm:t>
        <a:bodyPr/>
        <a:lstStyle/>
        <a:p>
          <a:endParaRPr lang="en-US"/>
        </a:p>
      </dgm:t>
    </dgm:pt>
    <dgm:pt modelId="{8C559EA1-1A35-4B7D-BAF9-7913CF8A75D7}">
      <dgm:prSet phldrT="[Text]" phldr="0"/>
      <dgm:spPr/>
      <dgm:t>
        <a:bodyPr/>
        <a:lstStyle/>
        <a:p>
          <a:r>
            <a:rPr lang="en-US">
              <a:latin typeface="Corbel" panose="020B0503020204020204"/>
            </a:rPr>
            <a:t>Individual</a:t>
          </a:r>
          <a:endParaRPr lang="en-US"/>
        </a:p>
      </dgm:t>
    </dgm:pt>
    <dgm:pt modelId="{82E34133-B4A5-4FB8-BD90-52B1FB13319F}" type="parTrans" cxnId="{D4AEDB2B-6111-46DF-88D4-27DAF8EEA2E1}">
      <dgm:prSet/>
      <dgm:spPr/>
      <dgm:t>
        <a:bodyPr/>
        <a:lstStyle/>
        <a:p>
          <a:endParaRPr lang="en-US"/>
        </a:p>
      </dgm:t>
    </dgm:pt>
    <dgm:pt modelId="{E820CB06-8495-4E49-BE01-BEEDFD223CBF}" type="sibTrans" cxnId="{D4AEDB2B-6111-46DF-88D4-27DAF8EEA2E1}">
      <dgm:prSet/>
      <dgm:spPr/>
      <dgm:t>
        <a:bodyPr/>
        <a:lstStyle/>
        <a:p>
          <a:endParaRPr lang="en-US"/>
        </a:p>
      </dgm:t>
    </dgm:pt>
    <dgm:pt modelId="{9C0F2D2D-01DB-48E5-99B2-B969CA41BE30}">
      <dgm:prSet phldr="0"/>
      <dgm:spPr/>
      <dgm:t>
        <a:bodyPr/>
        <a:lstStyle/>
        <a:p>
          <a:r>
            <a:rPr lang="en-US">
              <a:latin typeface="Corbel" panose="020B0503020204020204"/>
            </a:rPr>
            <a:t>D</a:t>
          </a:r>
        </a:p>
      </dgm:t>
    </dgm:pt>
    <dgm:pt modelId="{D2D8B609-6C07-4BBE-9C5D-E1446201FF22}" type="parTrans" cxnId="{A5618E5A-1834-4E73-BB69-50650A5B067F}">
      <dgm:prSet/>
      <dgm:spPr/>
    </dgm:pt>
    <dgm:pt modelId="{F56AC344-D4C8-47CF-9E22-D930B6D4AC17}" type="sibTrans" cxnId="{A5618E5A-1834-4E73-BB69-50650A5B067F}">
      <dgm:prSet/>
      <dgm:spPr/>
    </dgm:pt>
    <dgm:pt modelId="{9EF01099-C2BE-43CA-8EC6-B7C7E44F12F1}">
      <dgm:prSet phldr="0"/>
      <dgm:spPr/>
      <dgm:t>
        <a:bodyPr/>
        <a:lstStyle/>
        <a:p>
          <a:r>
            <a:rPr lang="en-US">
              <a:latin typeface="Corbel" panose="020B0503020204020204"/>
            </a:rPr>
            <a:t>Determination</a:t>
          </a:r>
        </a:p>
      </dgm:t>
    </dgm:pt>
    <dgm:pt modelId="{B11226FC-6D6F-4CFD-A6DC-A5D6C609ED12}" type="parTrans" cxnId="{8C4C0C20-0E76-4796-92E9-16C70238940D}">
      <dgm:prSet/>
      <dgm:spPr/>
    </dgm:pt>
    <dgm:pt modelId="{A183665C-639D-429F-8407-1FCF90DF6AB9}" type="sibTrans" cxnId="{8C4C0C20-0E76-4796-92E9-16C70238940D}">
      <dgm:prSet/>
      <dgm:spPr/>
    </dgm:pt>
    <dgm:pt modelId="{E095DD6B-26FB-4A00-96D5-C8977A059CDD}">
      <dgm:prSet phldr="0"/>
      <dgm:spPr/>
      <dgm:t>
        <a:bodyPr/>
        <a:lstStyle/>
        <a:p>
          <a:r>
            <a:rPr lang="en-US">
              <a:latin typeface="Corbel" panose="020B0503020204020204"/>
            </a:rPr>
            <a:t>Advancement</a:t>
          </a:r>
        </a:p>
      </dgm:t>
    </dgm:pt>
    <dgm:pt modelId="{7CD646B8-6978-4114-BC9B-06E6DAD60163}" type="parTrans" cxnId="{902D6F37-16A7-48BC-AECA-5410ADAD6FE8}">
      <dgm:prSet/>
      <dgm:spPr/>
    </dgm:pt>
    <dgm:pt modelId="{D934F1B8-E443-40AB-9907-3B24376C313A}" type="sibTrans" cxnId="{902D6F37-16A7-48BC-AECA-5410ADAD6FE8}">
      <dgm:prSet/>
      <dgm:spPr/>
    </dgm:pt>
    <dgm:pt modelId="{941125D9-3893-4007-A195-623856CE4BEF}" type="pres">
      <dgm:prSet presAssocID="{8EBF646A-B770-4436-A3BF-56480A3EE7E2}" presName="linearFlow" presStyleCnt="0">
        <dgm:presLayoutVars>
          <dgm:dir/>
          <dgm:animLvl val="lvl"/>
          <dgm:resizeHandles val="exact"/>
        </dgm:presLayoutVars>
      </dgm:prSet>
      <dgm:spPr/>
    </dgm:pt>
    <dgm:pt modelId="{059DB193-C15F-4007-999B-05CE9D7DEDEA}" type="pres">
      <dgm:prSet presAssocID="{36232BD9-4A97-4D8B-BC76-0A146286594D}" presName="composite" presStyleCnt="0"/>
      <dgm:spPr/>
    </dgm:pt>
    <dgm:pt modelId="{1E269FEA-FFAB-4CA4-A2F7-19424C53D84E}" type="pres">
      <dgm:prSet presAssocID="{36232BD9-4A97-4D8B-BC76-0A146286594D}" presName="parentText" presStyleLbl="alignNode1" presStyleIdx="0" presStyleCnt="4">
        <dgm:presLayoutVars>
          <dgm:chMax val="1"/>
          <dgm:bulletEnabled val="1"/>
        </dgm:presLayoutVars>
      </dgm:prSet>
      <dgm:spPr/>
    </dgm:pt>
    <dgm:pt modelId="{7FC210F9-545C-4E63-ACE0-7449DBDF054E}" type="pres">
      <dgm:prSet presAssocID="{36232BD9-4A97-4D8B-BC76-0A146286594D}" presName="descendantText" presStyleLbl="alignAcc1" presStyleIdx="0" presStyleCnt="4">
        <dgm:presLayoutVars>
          <dgm:bulletEnabled val="1"/>
        </dgm:presLayoutVars>
      </dgm:prSet>
      <dgm:spPr/>
    </dgm:pt>
    <dgm:pt modelId="{3254711D-75F2-4AED-A7AA-C7A22A74FFB1}" type="pres">
      <dgm:prSet presAssocID="{18E0A79C-D370-4829-8639-BAB077646B5D}" presName="sp" presStyleCnt="0"/>
      <dgm:spPr/>
    </dgm:pt>
    <dgm:pt modelId="{8EED2861-C36F-4D88-9E7E-AA3604C96707}" type="pres">
      <dgm:prSet presAssocID="{19BB71B2-1216-40ED-B812-54D1947F204F}" presName="composite" presStyleCnt="0"/>
      <dgm:spPr/>
    </dgm:pt>
    <dgm:pt modelId="{D77202DA-3968-4FEC-9F30-775FF5A806FF}" type="pres">
      <dgm:prSet presAssocID="{19BB71B2-1216-40ED-B812-54D1947F204F}" presName="parentText" presStyleLbl="alignNode1" presStyleIdx="1" presStyleCnt="4">
        <dgm:presLayoutVars>
          <dgm:chMax val="1"/>
          <dgm:bulletEnabled val="1"/>
        </dgm:presLayoutVars>
      </dgm:prSet>
      <dgm:spPr/>
    </dgm:pt>
    <dgm:pt modelId="{9768990A-B462-4ED6-8BCA-154D2D0CB45D}" type="pres">
      <dgm:prSet presAssocID="{19BB71B2-1216-40ED-B812-54D1947F204F}" presName="descendantText" presStyleLbl="alignAcc1" presStyleIdx="1" presStyleCnt="4">
        <dgm:presLayoutVars>
          <dgm:bulletEnabled val="1"/>
        </dgm:presLayoutVars>
      </dgm:prSet>
      <dgm:spPr/>
    </dgm:pt>
    <dgm:pt modelId="{ACE60710-9C16-4A69-89ED-81759149A05D}" type="pres">
      <dgm:prSet presAssocID="{AE97A9D5-6C3F-4296-95FC-97968A9589C0}" presName="sp" presStyleCnt="0"/>
      <dgm:spPr/>
    </dgm:pt>
    <dgm:pt modelId="{989F275D-B36D-4352-87C9-B6524273F6CD}" type="pres">
      <dgm:prSet presAssocID="{FC0410C2-2D74-49E4-BB63-72A2B3B4291B}" presName="composite" presStyleCnt="0"/>
      <dgm:spPr/>
    </dgm:pt>
    <dgm:pt modelId="{A83AFB1C-0AEF-4831-A14A-D14C5931CFF6}" type="pres">
      <dgm:prSet presAssocID="{FC0410C2-2D74-49E4-BB63-72A2B3B4291B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5D9F944A-202C-402B-AC2A-D76B1AB85F48}" type="pres">
      <dgm:prSet presAssocID="{FC0410C2-2D74-49E4-BB63-72A2B3B4291B}" presName="descendantText" presStyleLbl="alignAcc1" presStyleIdx="2" presStyleCnt="4">
        <dgm:presLayoutVars>
          <dgm:bulletEnabled val="1"/>
        </dgm:presLayoutVars>
      </dgm:prSet>
      <dgm:spPr/>
    </dgm:pt>
    <dgm:pt modelId="{DEEDE3E2-969D-4BFA-A3E2-6FD4A64CDF0C}" type="pres">
      <dgm:prSet presAssocID="{05AE52F1-559D-4465-BD4C-C359D740EEFC}" presName="sp" presStyleCnt="0"/>
      <dgm:spPr/>
    </dgm:pt>
    <dgm:pt modelId="{E2C83017-FE87-4EFC-92E1-52AD0A63DF2F}" type="pres">
      <dgm:prSet presAssocID="{9C0F2D2D-01DB-48E5-99B2-B969CA41BE30}" presName="composite" presStyleCnt="0"/>
      <dgm:spPr/>
    </dgm:pt>
    <dgm:pt modelId="{A1EB02A5-A458-4A30-9E5B-CFCDF361575E}" type="pres">
      <dgm:prSet presAssocID="{9C0F2D2D-01DB-48E5-99B2-B969CA41BE30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94C15AC8-9DE8-42C4-B4A7-F49E4D5BC308}" type="pres">
      <dgm:prSet presAssocID="{9C0F2D2D-01DB-48E5-99B2-B969CA41BE30}" presName="descendantText" presStyleLbl="alignAcc1" presStyleIdx="3" presStyleCnt="4">
        <dgm:presLayoutVars>
          <dgm:bulletEnabled val="1"/>
        </dgm:presLayoutVars>
      </dgm:prSet>
      <dgm:spPr/>
    </dgm:pt>
  </dgm:ptLst>
  <dgm:cxnLst>
    <dgm:cxn modelId="{DD94DF02-4033-4269-9282-E683F6A276F0}" type="presOf" srcId="{8C559EA1-1A35-4B7D-BAF9-7913CF8A75D7}" destId="{5D9F944A-202C-402B-AC2A-D76B1AB85F48}" srcOrd="0" destOrd="0" presId="urn:microsoft.com/office/officeart/2005/8/layout/chevron2"/>
    <dgm:cxn modelId="{2E6FBD0C-EAD3-4977-B22A-4FB83395C661}" type="presOf" srcId="{828C380C-3928-4684-9BC8-0DACB58BA122}" destId="{9768990A-B462-4ED6-8BCA-154D2D0CB45D}" srcOrd="0" destOrd="0" presId="urn:microsoft.com/office/officeart/2005/8/layout/chevron2"/>
    <dgm:cxn modelId="{2498D010-101A-4EAF-986C-D968ABF699AC}" type="presOf" srcId="{9EF01099-C2BE-43CA-8EC6-B7C7E44F12F1}" destId="{94C15AC8-9DE8-42C4-B4A7-F49E4D5BC308}" srcOrd="0" destOrd="0" presId="urn:microsoft.com/office/officeart/2005/8/layout/chevron2"/>
    <dgm:cxn modelId="{8C4C0C20-0E76-4796-92E9-16C70238940D}" srcId="{9C0F2D2D-01DB-48E5-99B2-B969CA41BE30}" destId="{9EF01099-C2BE-43CA-8EC6-B7C7E44F12F1}" srcOrd="0" destOrd="0" parTransId="{B11226FC-6D6F-4CFD-A6DC-A5D6C609ED12}" sibTransId="{A183665C-639D-429F-8407-1FCF90DF6AB9}"/>
    <dgm:cxn modelId="{D4AEDB2B-6111-46DF-88D4-27DAF8EEA2E1}" srcId="{FC0410C2-2D74-49E4-BB63-72A2B3B4291B}" destId="{8C559EA1-1A35-4B7D-BAF9-7913CF8A75D7}" srcOrd="0" destOrd="0" parTransId="{82E34133-B4A5-4FB8-BD90-52B1FB13319F}" sibTransId="{E820CB06-8495-4E49-BE01-BEEDFD223CBF}"/>
    <dgm:cxn modelId="{E1CFAF33-8FC0-4205-95B2-6CDD3282E5DF}" srcId="{8EBF646A-B770-4436-A3BF-56480A3EE7E2}" destId="{FC0410C2-2D74-49E4-BB63-72A2B3B4291B}" srcOrd="2" destOrd="0" parTransId="{C8A9191F-D66F-43EA-B245-56AA60EF5614}" sibTransId="{05AE52F1-559D-4465-BD4C-C359D740EEFC}"/>
    <dgm:cxn modelId="{902D6F37-16A7-48BC-AECA-5410ADAD6FE8}" srcId="{36232BD9-4A97-4D8B-BC76-0A146286594D}" destId="{E095DD6B-26FB-4A00-96D5-C8977A059CDD}" srcOrd="0" destOrd="0" parTransId="{7CD646B8-6978-4114-BC9B-06E6DAD60163}" sibTransId="{D934F1B8-E443-40AB-9907-3B24376C313A}"/>
    <dgm:cxn modelId="{48967340-F7ED-496C-AF1F-1024E70C7CE7}" type="presOf" srcId="{36232BD9-4A97-4D8B-BC76-0A146286594D}" destId="{1E269FEA-FFAB-4CA4-A2F7-19424C53D84E}" srcOrd="0" destOrd="0" presId="urn:microsoft.com/office/officeart/2005/8/layout/chevron2"/>
    <dgm:cxn modelId="{5A29596B-608C-4D62-B622-DBD7CDAFAB51}" srcId="{8EBF646A-B770-4436-A3BF-56480A3EE7E2}" destId="{36232BD9-4A97-4D8B-BC76-0A146286594D}" srcOrd="0" destOrd="0" parTransId="{B7916C1E-1572-416B-B27E-9E685E375556}" sibTransId="{18E0A79C-D370-4829-8639-BAB077646B5D}"/>
    <dgm:cxn modelId="{A5618E5A-1834-4E73-BB69-50650A5B067F}" srcId="{8EBF646A-B770-4436-A3BF-56480A3EE7E2}" destId="{9C0F2D2D-01DB-48E5-99B2-B969CA41BE30}" srcOrd="3" destOrd="0" parTransId="{D2D8B609-6C07-4BBE-9C5D-E1446201FF22}" sibTransId="{F56AC344-D4C8-47CF-9E22-D930B6D4AC17}"/>
    <dgm:cxn modelId="{B0D865A0-CC53-410C-8163-8AAA2096AD56}" type="presOf" srcId="{19BB71B2-1216-40ED-B812-54D1947F204F}" destId="{D77202DA-3968-4FEC-9F30-775FF5A806FF}" srcOrd="0" destOrd="0" presId="urn:microsoft.com/office/officeart/2005/8/layout/chevron2"/>
    <dgm:cxn modelId="{4113A0A8-07E1-4D09-98C6-806561EFBCE6}" type="presOf" srcId="{9C0F2D2D-01DB-48E5-99B2-B969CA41BE30}" destId="{A1EB02A5-A458-4A30-9E5B-CFCDF361575E}" srcOrd="0" destOrd="0" presId="urn:microsoft.com/office/officeart/2005/8/layout/chevron2"/>
    <dgm:cxn modelId="{3A1010BC-9915-4949-AFEC-7EB8BFD3B9A9}" srcId="{8EBF646A-B770-4436-A3BF-56480A3EE7E2}" destId="{19BB71B2-1216-40ED-B812-54D1947F204F}" srcOrd="1" destOrd="0" parTransId="{A4E73FD5-70B5-4A7E-A35F-935553B2C039}" sibTransId="{AE97A9D5-6C3F-4296-95FC-97968A9589C0}"/>
    <dgm:cxn modelId="{CECE3DBC-EAD6-4CCD-A99F-82FEE4C24BD7}" type="presOf" srcId="{E095DD6B-26FB-4A00-96D5-C8977A059CDD}" destId="{7FC210F9-545C-4E63-ACE0-7449DBDF054E}" srcOrd="0" destOrd="0" presId="urn:microsoft.com/office/officeart/2005/8/layout/chevron2"/>
    <dgm:cxn modelId="{629A65E2-3954-4BD1-9A1D-06E4D728D567}" srcId="{19BB71B2-1216-40ED-B812-54D1947F204F}" destId="{828C380C-3928-4684-9BC8-0DACB58BA122}" srcOrd="0" destOrd="0" parTransId="{5D56CE4E-3988-4B90-9146-9EF716D5F65C}" sibTransId="{2BA376B4-6A62-42C5-9D0B-2621921B0B59}"/>
    <dgm:cxn modelId="{683058E2-E164-4AB5-9FF5-004D10601B2E}" type="presOf" srcId="{8EBF646A-B770-4436-A3BF-56480A3EE7E2}" destId="{941125D9-3893-4007-A195-623856CE4BEF}" srcOrd="0" destOrd="0" presId="urn:microsoft.com/office/officeart/2005/8/layout/chevron2"/>
    <dgm:cxn modelId="{BCCCCEF1-D880-43CE-9C76-09418E98120E}" type="presOf" srcId="{FC0410C2-2D74-49E4-BB63-72A2B3B4291B}" destId="{A83AFB1C-0AEF-4831-A14A-D14C5931CFF6}" srcOrd="0" destOrd="0" presId="urn:microsoft.com/office/officeart/2005/8/layout/chevron2"/>
    <dgm:cxn modelId="{4C564E1B-55E8-4D85-9C63-50286BA334A5}" type="presParOf" srcId="{941125D9-3893-4007-A195-623856CE4BEF}" destId="{059DB193-C15F-4007-999B-05CE9D7DEDEA}" srcOrd="0" destOrd="0" presId="urn:microsoft.com/office/officeart/2005/8/layout/chevron2"/>
    <dgm:cxn modelId="{441C2572-83F3-44BB-82BD-AE14743EC550}" type="presParOf" srcId="{059DB193-C15F-4007-999B-05CE9D7DEDEA}" destId="{1E269FEA-FFAB-4CA4-A2F7-19424C53D84E}" srcOrd="0" destOrd="0" presId="urn:microsoft.com/office/officeart/2005/8/layout/chevron2"/>
    <dgm:cxn modelId="{45AF11F9-66DC-4545-94C5-7FA13ECC8C37}" type="presParOf" srcId="{059DB193-C15F-4007-999B-05CE9D7DEDEA}" destId="{7FC210F9-545C-4E63-ACE0-7449DBDF054E}" srcOrd="1" destOrd="0" presId="urn:microsoft.com/office/officeart/2005/8/layout/chevron2"/>
    <dgm:cxn modelId="{DCA49E55-26BB-42A3-8345-B24C04F78D28}" type="presParOf" srcId="{941125D9-3893-4007-A195-623856CE4BEF}" destId="{3254711D-75F2-4AED-A7AA-C7A22A74FFB1}" srcOrd="1" destOrd="0" presId="urn:microsoft.com/office/officeart/2005/8/layout/chevron2"/>
    <dgm:cxn modelId="{A6F2AD1C-D490-4FA4-95CE-1AD46AE74A2C}" type="presParOf" srcId="{941125D9-3893-4007-A195-623856CE4BEF}" destId="{8EED2861-C36F-4D88-9E7E-AA3604C96707}" srcOrd="2" destOrd="0" presId="urn:microsoft.com/office/officeart/2005/8/layout/chevron2"/>
    <dgm:cxn modelId="{6D5EE7D6-7B16-4044-97A9-53B45A6D24B3}" type="presParOf" srcId="{8EED2861-C36F-4D88-9E7E-AA3604C96707}" destId="{D77202DA-3968-4FEC-9F30-775FF5A806FF}" srcOrd="0" destOrd="0" presId="urn:microsoft.com/office/officeart/2005/8/layout/chevron2"/>
    <dgm:cxn modelId="{C41E70B0-F99F-4D85-BA36-69782BF7A1F3}" type="presParOf" srcId="{8EED2861-C36F-4D88-9E7E-AA3604C96707}" destId="{9768990A-B462-4ED6-8BCA-154D2D0CB45D}" srcOrd="1" destOrd="0" presId="urn:microsoft.com/office/officeart/2005/8/layout/chevron2"/>
    <dgm:cxn modelId="{9A781B1C-69F8-4050-9BD3-08EC755B9C7E}" type="presParOf" srcId="{941125D9-3893-4007-A195-623856CE4BEF}" destId="{ACE60710-9C16-4A69-89ED-81759149A05D}" srcOrd="3" destOrd="0" presId="urn:microsoft.com/office/officeart/2005/8/layout/chevron2"/>
    <dgm:cxn modelId="{DE7EFED8-DE57-43AD-A74B-A96D6F9D217C}" type="presParOf" srcId="{941125D9-3893-4007-A195-623856CE4BEF}" destId="{989F275D-B36D-4352-87C9-B6524273F6CD}" srcOrd="4" destOrd="0" presId="urn:microsoft.com/office/officeart/2005/8/layout/chevron2"/>
    <dgm:cxn modelId="{DF45DDE4-1C28-424E-9AE1-F06641B91F14}" type="presParOf" srcId="{989F275D-B36D-4352-87C9-B6524273F6CD}" destId="{A83AFB1C-0AEF-4831-A14A-D14C5931CFF6}" srcOrd="0" destOrd="0" presId="urn:microsoft.com/office/officeart/2005/8/layout/chevron2"/>
    <dgm:cxn modelId="{93B31F46-F83C-499C-A472-C08608A1B707}" type="presParOf" srcId="{989F275D-B36D-4352-87C9-B6524273F6CD}" destId="{5D9F944A-202C-402B-AC2A-D76B1AB85F48}" srcOrd="1" destOrd="0" presId="urn:microsoft.com/office/officeart/2005/8/layout/chevron2"/>
    <dgm:cxn modelId="{229268DD-2B68-4990-9499-1F9BD0A45600}" type="presParOf" srcId="{941125D9-3893-4007-A195-623856CE4BEF}" destId="{DEEDE3E2-969D-4BFA-A3E2-6FD4A64CDF0C}" srcOrd="5" destOrd="0" presId="urn:microsoft.com/office/officeart/2005/8/layout/chevron2"/>
    <dgm:cxn modelId="{EF1022EA-CFBD-4F9D-8A97-E548318A0D13}" type="presParOf" srcId="{941125D9-3893-4007-A195-623856CE4BEF}" destId="{E2C83017-FE87-4EFC-92E1-52AD0A63DF2F}" srcOrd="6" destOrd="0" presId="urn:microsoft.com/office/officeart/2005/8/layout/chevron2"/>
    <dgm:cxn modelId="{E7B46266-1CDA-40FA-AAFC-130F4720BA58}" type="presParOf" srcId="{E2C83017-FE87-4EFC-92E1-52AD0A63DF2F}" destId="{A1EB02A5-A458-4A30-9E5B-CFCDF361575E}" srcOrd="0" destOrd="0" presId="urn:microsoft.com/office/officeart/2005/8/layout/chevron2"/>
    <dgm:cxn modelId="{79F199CB-4AE6-429F-AA51-0BA8F2D06F51}" type="presParOf" srcId="{E2C83017-FE87-4EFC-92E1-52AD0A63DF2F}" destId="{94C15AC8-9DE8-42C4-B4A7-F49E4D5BC30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FD6AA73-2FA1-47A2-9D36-D25F5F446BE8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185DFF8-EB30-4998-ACC2-282548891F18}">
      <dgm:prSet/>
      <dgm:spPr/>
      <dgm:t>
        <a:bodyPr/>
        <a:lstStyle/>
        <a:p>
          <a:r>
            <a:rPr lang="en-US"/>
            <a:t>Go on college field trips </a:t>
          </a:r>
        </a:p>
      </dgm:t>
    </dgm:pt>
    <dgm:pt modelId="{8299BCF5-A913-456F-8584-5583D619D30B}" type="parTrans" cxnId="{977803C4-5486-48DA-A4D7-48F448F9CE3F}">
      <dgm:prSet/>
      <dgm:spPr/>
      <dgm:t>
        <a:bodyPr/>
        <a:lstStyle/>
        <a:p>
          <a:endParaRPr lang="en-US"/>
        </a:p>
      </dgm:t>
    </dgm:pt>
    <dgm:pt modelId="{87E57B14-0132-4243-9816-B5ECE38DB20F}" type="sibTrans" cxnId="{977803C4-5486-48DA-A4D7-48F448F9CE3F}">
      <dgm:prSet/>
      <dgm:spPr/>
      <dgm:t>
        <a:bodyPr/>
        <a:lstStyle/>
        <a:p>
          <a:endParaRPr lang="en-US"/>
        </a:p>
      </dgm:t>
    </dgm:pt>
    <dgm:pt modelId="{619FEFEC-78D3-4267-AE25-633174EFC208}">
      <dgm:prSet/>
      <dgm:spPr/>
      <dgm:t>
        <a:bodyPr/>
        <a:lstStyle/>
        <a:p>
          <a:pPr rtl="0"/>
          <a:r>
            <a:rPr lang="en-US"/>
            <a:t>Do </a:t>
          </a:r>
          <a:r>
            <a:rPr lang="en-US">
              <a:latin typeface="Corbel" panose="020B0503020204020204"/>
            </a:rPr>
            <a:t>TRFs to</a:t>
          </a:r>
          <a:r>
            <a:rPr lang="en-US"/>
            <a:t> help understand our work from other classes</a:t>
          </a:r>
        </a:p>
      </dgm:t>
    </dgm:pt>
    <dgm:pt modelId="{17BB62F8-44F0-45AB-885A-D03FA4DB813C}" type="parTrans" cxnId="{4AE0A6B6-274F-4B72-AA1B-15FE0BF076D5}">
      <dgm:prSet/>
      <dgm:spPr/>
      <dgm:t>
        <a:bodyPr/>
        <a:lstStyle/>
        <a:p>
          <a:endParaRPr lang="en-US"/>
        </a:p>
      </dgm:t>
    </dgm:pt>
    <dgm:pt modelId="{A40E6273-1898-4985-869B-ABA8A0DFA05A}" type="sibTrans" cxnId="{4AE0A6B6-274F-4B72-AA1B-15FE0BF076D5}">
      <dgm:prSet/>
      <dgm:spPr/>
      <dgm:t>
        <a:bodyPr/>
        <a:lstStyle/>
        <a:p>
          <a:endParaRPr lang="en-US"/>
        </a:p>
      </dgm:t>
    </dgm:pt>
    <dgm:pt modelId="{4986FD38-674D-4AF5-8433-EECAA6A15C41}">
      <dgm:prSet phldr="0"/>
      <dgm:spPr/>
      <dgm:t>
        <a:bodyPr/>
        <a:lstStyle/>
        <a:p>
          <a:pPr rtl="0"/>
          <a:r>
            <a:rPr lang="en-US">
              <a:latin typeface="Corbel" panose="020B0503020204020204"/>
            </a:rPr>
            <a:t>Guest speakers</a:t>
          </a:r>
          <a:endParaRPr lang="en-US"/>
        </a:p>
      </dgm:t>
    </dgm:pt>
    <dgm:pt modelId="{1AF8FE09-2008-4454-B225-36684D475058}" type="parTrans" cxnId="{CDCA5440-0AED-4E1C-A242-BD2FC6DDB903}">
      <dgm:prSet/>
      <dgm:spPr/>
      <dgm:t>
        <a:bodyPr/>
        <a:lstStyle/>
        <a:p>
          <a:endParaRPr lang="en-US"/>
        </a:p>
      </dgm:t>
    </dgm:pt>
    <dgm:pt modelId="{90CD7CB3-0FBA-46FB-B3B9-6ECCA9AAD445}" type="sibTrans" cxnId="{CDCA5440-0AED-4E1C-A242-BD2FC6DDB903}">
      <dgm:prSet/>
      <dgm:spPr/>
      <dgm:t>
        <a:bodyPr/>
        <a:lstStyle/>
        <a:p>
          <a:endParaRPr lang="en-US"/>
        </a:p>
      </dgm:t>
    </dgm:pt>
    <dgm:pt modelId="{E2477974-4099-417A-8E42-218B03B93C94}">
      <dgm:prSet/>
      <dgm:spPr/>
      <dgm:t>
        <a:bodyPr/>
        <a:lstStyle/>
        <a:p>
          <a:pPr rtl="0"/>
          <a:r>
            <a:rPr lang="en-US"/>
            <a:t>Prepare you for </a:t>
          </a:r>
          <a:r>
            <a:rPr lang="en-US">
              <a:latin typeface="Corbel" panose="020B0503020204020204"/>
            </a:rPr>
            <a:t>ACT and</a:t>
          </a:r>
          <a:r>
            <a:rPr lang="en-US"/>
            <a:t> </a:t>
          </a:r>
          <a:r>
            <a:rPr lang="en-US">
              <a:latin typeface="Corbel" panose="020B0503020204020204"/>
            </a:rPr>
            <a:t>SAT testing</a:t>
          </a:r>
          <a:r>
            <a:rPr lang="en-US"/>
            <a:t> </a:t>
          </a:r>
        </a:p>
      </dgm:t>
    </dgm:pt>
    <dgm:pt modelId="{80BBB9B7-96FE-4F97-B7E3-F1681C93A976}" type="parTrans" cxnId="{F76C57D8-3AEC-4327-8D59-5948794CC784}">
      <dgm:prSet/>
      <dgm:spPr/>
      <dgm:t>
        <a:bodyPr/>
        <a:lstStyle/>
        <a:p>
          <a:endParaRPr lang="en-US"/>
        </a:p>
      </dgm:t>
    </dgm:pt>
    <dgm:pt modelId="{35B9BCCE-5721-4B72-9871-BE1CB767A58A}" type="sibTrans" cxnId="{F76C57D8-3AEC-4327-8D59-5948794CC784}">
      <dgm:prSet/>
      <dgm:spPr/>
      <dgm:t>
        <a:bodyPr/>
        <a:lstStyle/>
        <a:p>
          <a:endParaRPr lang="en-US"/>
        </a:p>
      </dgm:t>
    </dgm:pt>
    <dgm:pt modelId="{B00D9A70-C04E-461C-AD95-A32D6B86248D}">
      <dgm:prSet phldr="0"/>
      <dgm:spPr/>
      <dgm:t>
        <a:bodyPr/>
        <a:lstStyle/>
        <a:p>
          <a:pPr rtl="0"/>
          <a:r>
            <a:rPr lang="en-US">
              <a:latin typeface="Corbel" panose="020B0503020204020204"/>
            </a:rPr>
            <a:t>Note taking strategies </a:t>
          </a:r>
        </a:p>
      </dgm:t>
    </dgm:pt>
    <dgm:pt modelId="{AC35AE62-BA1D-4F6D-9EB2-15DDFBF2D28B}" type="parTrans" cxnId="{F406CD6C-A091-47A6-86AE-CC1C3AEB827F}">
      <dgm:prSet/>
      <dgm:spPr/>
    </dgm:pt>
    <dgm:pt modelId="{2E358CC8-E2AE-4FF7-AF2A-081205AE26B8}" type="sibTrans" cxnId="{F406CD6C-A091-47A6-86AE-CC1C3AEB827F}">
      <dgm:prSet/>
      <dgm:spPr/>
    </dgm:pt>
    <dgm:pt modelId="{0DA11E04-4C78-4D2E-8B7F-76A7BCB675E5}">
      <dgm:prSet phldr="0"/>
      <dgm:spPr/>
      <dgm:t>
        <a:bodyPr/>
        <a:lstStyle/>
        <a:p>
          <a:pPr rtl="0"/>
          <a:r>
            <a:rPr lang="en-US">
              <a:latin typeface="Corbel" panose="020B0503020204020204"/>
            </a:rPr>
            <a:t> Help write college essays </a:t>
          </a:r>
        </a:p>
      </dgm:t>
    </dgm:pt>
    <dgm:pt modelId="{AE56EE18-A787-4200-9C2E-E399C3202CC7}" type="parTrans" cxnId="{2C89A976-8A54-4CF5-BB47-106236C1E642}">
      <dgm:prSet/>
      <dgm:spPr/>
    </dgm:pt>
    <dgm:pt modelId="{E972AC53-68F3-4289-9321-D22AC123046C}" type="sibTrans" cxnId="{2C89A976-8A54-4CF5-BB47-106236C1E642}">
      <dgm:prSet/>
      <dgm:spPr/>
    </dgm:pt>
    <dgm:pt modelId="{98E1E24D-0D32-4C58-93F7-447DF97DC5D5}">
      <dgm:prSet phldr="0"/>
      <dgm:spPr/>
      <dgm:t>
        <a:bodyPr/>
        <a:lstStyle/>
        <a:p>
          <a:pPr rtl="0"/>
          <a:r>
            <a:rPr lang="en-US">
              <a:latin typeface="Corbel" panose="020B0503020204020204"/>
            </a:rPr>
            <a:t>Prepare you for college</a:t>
          </a:r>
        </a:p>
      </dgm:t>
    </dgm:pt>
    <dgm:pt modelId="{876DEBE9-A419-436E-A091-B2EED7A6086A}" type="parTrans" cxnId="{040BBFE3-B52D-479A-A523-BE0DA7A1B0CB}">
      <dgm:prSet/>
      <dgm:spPr/>
    </dgm:pt>
    <dgm:pt modelId="{7AEAF733-0A62-4C9D-9123-800EF600FA6E}" type="sibTrans" cxnId="{040BBFE3-B52D-479A-A523-BE0DA7A1B0CB}">
      <dgm:prSet/>
      <dgm:spPr/>
    </dgm:pt>
    <dgm:pt modelId="{5E7BEB51-530D-4433-B3F9-458C188BEC4C}">
      <dgm:prSet phldr="0"/>
      <dgm:spPr/>
      <dgm:t>
        <a:bodyPr/>
        <a:lstStyle/>
        <a:p>
          <a:pPr rtl="0"/>
          <a:r>
            <a:rPr lang="en-US">
              <a:latin typeface="Corbel" panose="020B0503020204020204"/>
            </a:rPr>
            <a:t>Fun Friday activities </a:t>
          </a:r>
        </a:p>
      </dgm:t>
    </dgm:pt>
    <dgm:pt modelId="{1F7B6C88-D272-41D9-80B7-C381E97BA32A}" type="parTrans" cxnId="{1D6FF0E3-689E-4BF9-864B-AEEA882933EF}">
      <dgm:prSet/>
      <dgm:spPr/>
    </dgm:pt>
    <dgm:pt modelId="{B7AFCEB3-DFE0-46B5-8323-B4540678A7C2}" type="sibTrans" cxnId="{1D6FF0E3-689E-4BF9-864B-AEEA882933EF}">
      <dgm:prSet/>
      <dgm:spPr/>
    </dgm:pt>
    <dgm:pt modelId="{A4E22F9D-E5EA-4C08-A94B-28C2EE5707D7}" type="pres">
      <dgm:prSet presAssocID="{CFD6AA73-2FA1-47A2-9D36-D25F5F446BE8}" presName="linear" presStyleCnt="0">
        <dgm:presLayoutVars>
          <dgm:animLvl val="lvl"/>
          <dgm:resizeHandles val="exact"/>
        </dgm:presLayoutVars>
      </dgm:prSet>
      <dgm:spPr/>
    </dgm:pt>
    <dgm:pt modelId="{64656942-8FF1-4221-A7B7-76E23F962891}" type="pres">
      <dgm:prSet presAssocID="{E185DFF8-EB30-4998-ACC2-282548891F18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A2A7A99C-C309-4DC1-ADBA-D43AA224D16F}" type="pres">
      <dgm:prSet presAssocID="{87E57B14-0132-4243-9816-B5ECE38DB20F}" presName="spacer" presStyleCnt="0"/>
      <dgm:spPr/>
    </dgm:pt>
    <dgm:pt modelId="{F0B1F9E4-E789-4F26-AF1A-17545085FFAE}" type="pres">
      <dgm:prSet presAssocID="{619FEFEC-78D3-4267-AE25-633174EFC208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31E99188-708A-4B2F-8EB1-2DD5EFCAA05F}" type="pres">
      <dgm:prSet presAssocID="{A40E6273-1898-4985-869B-ABA8A0DFA05A}" presName="spacer" presStyleCnt="0"/>
      <dgm:spPr/>
    </dgm:pt>
    <dgm:pt modelId="{DFFE3805-40FE-4211-832A-0871A2386CE0}" type="pres">
      <dgm:prSet presAssocID="{4986FD38-674D-4AF5-8433-EECAA6A15C41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781AEDD1-4BEE-4CC1-91E8-99688F4F3BB1}" type="pres">
      <dgm:prSet presAssocID="{90CD7CB3-0FBA-46FB-B3B9-6ECCA9AAD445}" presName="spacer" presStyleCnt="0"/>
      <dgm:spPr/>
    </dgm:pt>
    <dgm:pt modelId="{24E39478-CAC2-4852-BA0C-334035E46817}" type="pres">
      <dgm:prSet presAssocID="{E2477974-4099-417A-8E42-218B03B93C94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EA22B920-5AA9-4280-BE7C-C7C4AA8E6C6D}" type="pres">
      <dgm:prSet presAssocID="{35B9BCCE-5721-4B72-9871-BE1CB767A58A}" presName="spacer" presStyleCnt="0"/>
      <dgm:spPr/>
    </dgm:pt>
    <dgm:pt modelId="{FB512B6E-B605-4F2A-8CB1-EB9623DB8522}" type="pres">
      <dgm:prSet presAssocID="{B00D9A70-C04E-461C-AD95-A32D6B86248D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9739F5CF-D491-4E58-A5B3-B7649174FEE4}" type="pres">
      <dgm:prSet presAssocID="{2E358CC8-E2AE-4FF7-AF2A-081205AE26B8}" presName="spacer" presStyleCnt="0"/>
      <dgm:spPr/>
    </dgm:pt>
    <dgm:pt modelId="{52C77406-C393-4543-90FE-B9968AEEAAB4}" type="pres">
      <dgm:prSet presAssocID="{0DA11E04-4C78-4D2E-8B7F-76A7BCB675E5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07320AE7-11AB-4DB0-B731-82168F47A35A}" type="pres">
      <dgm:prSet presAssocID="{E972AC53-68F3-4289-9321-D22AC123046C}" presName="spacer" presStyleCnt="0"/>
      <dgm:spPr/>
    </dgm:pt>
    <dgm:pt modelId="{A0FA3318-8530-4AB8-8EC9-866DDE7D227B}" type="pres">
      <dgm:prSet presAssocID="{98E1E24D-0D32-4C58-93F7-447DF97DC5D5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4F863B7D-AD38-44A8-A48B-AF8741FCC1F9}" type="pres">
      <dgm:prSet presAssocID="{7AEAF733-0A62-4C9D-9123-800EF600FA6E}" presName="spacer" presStyleCnt="0"/>
      <dgm:spPr/>
    </dgm:pt>
    <dgm:pt modelId="{0D8E5BD0-8C20-4D9C-837A-F2B0B180955C}" type="pres">
      <dgm:prSet presAssocID="{5E7BEB51-530D-4433-B3F9-458C188BEC4C}" presName="parentText" presStyleLbl="node1" presStyleIdx="7" presStyleCnt="8">
        <dgm:presLayoutVars>
          <dgm:chMax val="0"/>
          <dgm:bulletEnabled val="1"/>
        </dgm:presLayoutVars>
      </dgm:prSet>
      <dgm:spPr/>
    </dgm:pt>
  </dgm:ptLst>
  <dgm:cxnLst>
    <dgm:cxn modelId="{EE38A800-E565-45A4-B058-1E274668AA0D}" type="presOf" srcId="{E185DFF8-EB30-4998-ACC2-282548891F18}" destId="{64656942-8FF1-4221-A7B7-76E23F962891}" srcOrd="0" destOrd="0" presId="urn:microsoft.com/office/officeart/2005/8/layout/vList2"/>
    <dgm:cxn modelId="{08388A1D-6D6C-4DA2-883E-D51AD710AD55}" type="presOf" srcId="{619FEFEC-78D3-4267-AE25-633174EFC208}" destId="{F0B1F9E4-E789-4F26-AF1A-17545085FFAE}" srcOrd="0" destOrd="0" presId="urn:microsoft.com/office/officeart/2005/8/layout/vList2"/>
    <dgm:cxn modelId="{8350181F-02CB-4985-BFEB-15103AD6E5F4}" type="presOf" srcId="{CFD6AA73-2FA1-47A2-9D36-D25F5F446BE8}" destId="{A4E22F9D-E5EA-4C08-A94B-28C2EE5707D7}" srcOrd="0" destOrd="0" presId="urn:microsoft.com/office/officeart/2005/8/layout/vList2"/>
    <dgm:cxn modelId="{0930A021-5D70-444A-BA45-75F3B7CF17A2}" type="presOf" srcId="{E2477974-4099-417A-8E42-218B03B93C94}" destId="{24E39478-CAC2-4852-BA0C-334035E46817}" srcOrd="0" destOrd="0" presId="urn:microsoft.com/office/officeart/2005/8/layout/vList2"/>
    <dgm:cxn modelId="{A21E5B25-112C-4A6A-83CF-2B7FD7921EB3}" type="presOf" srcId="{4986FD38-674D-4AF5-8433-EECAA6A15C41}" destId="{DFFE3805-40FE-4211-832A-0871A2386CE0}" srcOrd="0" destOrd="0" presId="urn:microsoft.com/office/officeart/2005/8/layout/vList2"/>
    <dgm:cxn modelId="{CDCA5440-0AED-4E1C-A242-BD2FC6DDB903}" srcId="{CFD6AA73-2FA1-47A2-9D36-D25F5F446BE8}" destId="{4986FD38-674D-4AF5-8433-EECAA6A15C41}" srcOrd="2" destOrd="0" parTransId="{1AF8FE09-2008-4454-B225-36684D475058}" sibTransId="{90CD7CB3-0FBA-46FB-B3B9-6ECCA9AAD445}"/>
    <dgm:cxn modelId="{F9F29C5B-A14F-4E16-9DFE-1FF3C51C2026}" type="presOf" srcId="{0DA11E04-4C78-4D2E-8B7F-76A7BCB675E5}" destId="{52C77406-C393-4543-90FE-B9968AEEAAB4}" srcOrd="0" destOrd="0" presId="urn:microsoft.com/office/officeart/2005/8/layout/vList2"/>
    <dgm:cxn modelId="{BB87AB63-FF8C-4614-96BE-9045E9AACECF}" type="presOf" srcId="{98E1E24D-0D32-4C58-93F7-447DF97DC5D5}" destId="{A0FA3318-8530-4AB8-8EC9-866DDE7D227B}" srcOrd="0" destOrd="0" presId="urn:microsoft.com/office/officeart/2005/8/layout/vList2"/>
    <dgm:cxn modelId="{F406CD6C-A091-47A6-86AE-CC1C3AEB827F}" srcId="{CFD6AA73-2FA1-47A2-9D36-D25F5F446BE8}" destId="{B00D9A70-C04E-461C-AD95-A32D6B86248D}" srcOrd="4" destOrd="0" parTransId="{AC35AE62-BA1D-4F6D-9EB2-15DDFBF2D28B}" sibTransId="{2E358CC8-E2AE-4FF7-AF2A-081205AE26B8}"/>
    <dgm:cxn modelId="{2C89A976-8A54-4CF5-BB47-106236C1E642}" srcId="{CFD6AA73-2FA1-47A2-9D36-D25F5F446BE8}" destId="{0DA11E04-4C78-4D2E-8B7F-76A7BCB675E5}" srcOrd="5" destOrd="0" parTransId="{AE56EE18-A787-4200-9C2E-E399C3202CC7}" sibTransId="{E972AC53-68F3-4289-9321-D22AC123046C}"/>
    <dgm:cxn modelId="{4AE0A6B6-274F-4B72-AA1B-15FE0BF076D5}" srcId="{CFD6AA73-2FA1-47A2-9D36-D25F5F446BE8}" destId="{619FEFEC-78D3-4267-AE25-633174EFC208}" srcOrd="1" destOrd="0" parTransId="{17BB62F8-44F0-45AB-885A-D03FA4DB813C}" sibTransId="{A40E6273-1898-4985-869B-ABA8A0DFA05A}"/>
    <dgm:cxn modelId="{977803C4-5486-48DA-A4D7-48F448F9CE3F}" srcId="{CFD6AA73-2FA1-47A2-9D36-D25F5F446BE8}" destId="{E185DFF8-EB30-4998-ACC2-282548891F18}" srcOrd="0" destOrd="0" parTransId="{8299BCF5-A913-456F-8584-5583D619D30B}" sibTransId="{87E57B14-0132-4243-9816-B5ECE38DB20F}"/>
    <dgm:cxn modelId="{DE65CFCE-2F8F-4A26-8318-3E508DAA0814}" type="presOf" srcId="{B00D9A70-C04E-461C-AD95-A32D6B86248D}" destId="{FB512B6E-B605-4F2A-8CB1-EB9623DB8522}" srcOrd="0" destOrd="0" presId="urn:microsoft.com/office/officeart/2005/8/layout/vList2"/>
    <dgm:cxn modelId="{2D3EC0D0-ECE5-441F-A53A-84B63D0D600B}" type="presOf" srcId="{5E7BEB51-530D-4433-B3F9-458C188BEC4C}" destId="{0D8E5BD0-8C20-4D9C-837A-F2B0B180955C}" srcOrd="0" destOrd="0" presId="urn:microsoft.com/office/officeart/2005/8/layout/vList2"/>
    <dgm:cxn modelId="{F76C57D8-3AEC-4327-8D59-5948794CC784}" srcId="{CFD6AA73-2FA1-47A2-9D36-D25F5F446BE8}" destId="{E2477974-4099-417A-8E42-218B03B93C94}" srcOrd="3" destOrd="0" parTransId="{80BBB9B7-96FE-4F97-B7E3-F1681C93A976}" sibTransId="{35B9BCCE-5721-4B72-9871-BE1CB767A58A}"/>
    <dgm:cxn modelId="{040BBFE3-B52D-479A-A523-BE0DA7A1B0CB}" srcId="{CFD6AA73-2FA1-47A2-9D36-D25F5F446BE8}" destId="{98E1E24D-0D32-4C58-93F7-447DF97DC5D5}" srcOrd="6" destOrd="0" parTransId="{876DEBE9-A419-436E-A091-B2EED7A6086A}" sibTransId="{7AEAF733-0A62-4C9D-9123-800EF600FA6E}"/>
    <dgm:cxn modelId="{1D6FF0E3-689E-4BF9-864B-AEEA882933EF}" srcId="{CFD6AA73-2FA1-47A2-9D36-D25F5F446BE8}" destId="{5E7BEB51-530D-4433-B3F9-458C188BEC4C}" srcOrd="7" destOrd="0" parTransId="{1F7B6C88-D272-41D9-80B7-C381E97BA32A}" sibTransId="{B7AFCEB3-DFE0-46B5-8323-B4540678A7C2}"/>
    <dgm:cxn modelId="{58C746A5-94C4-449F-9FCF-394333CB1D20}" type="presParOf" srcId="{A4E22F9D-E5EA-4C08-A94B-28C2EE5707D7}" destId="{64656942-8FF1-4221-A7B7-76E23F962891}" srcOrd="0" destOrd="0" presId="urn:microsoft.com/office/officeart/2005/8/layout/vList2"/>
    <dgm:cxn modelId="{DA1F1603-68FC-424C-AB74-BC8BAB430E50}" type="presParOf" srcId="{A4E22F9D-E5EA-4C08-A94B-28C2EE5707D7}" destId="{A2A7A99C-C309-4DC1-ADBA-D43AA224D16F}" srcOrd="1" destOrd="0" presId="urn:microsoft.com/office/officeart/2005/8/layout/vList2"/>
    <dgm:cxn modelId="{4F826B7A-BA06-4384-8F42-D358E460C3F9}" type="presParOf" srcId="{A4E22F9D-E5EA-4C08-A94B-28C2EE5707D7}" destId="{F0B1F9E4-E789-4F26-AF1A-17545085FFAE}" srcOrd="2" destOrd="0" presId="urn:microsoft.com/office/officeart/2005/8/layout/vList2"/>
    <dgm:cxn modelId="{40DF23D8-9E2F-4F54-B40F-00DFB90504B8}" type="presParOf" srcId="{A4E22F9D-E5EA-4C08-A94B-28C2EE5707D7}" destId="{31E99188-708A-4B2F-8EB1-2DD5EFCAA05F}" srcOrd="3" destOrd="0" presId="urn:microsoft.com/office/officeart/2005/8/layout/vList2"/>
    <dgm:cxn modelId="{901589C7-869C-4B64-BCFA-7FACF6751368}" type="presParOf" srcId="{A4E22F9D-E5EA-4C08-A94B-28C2EE5707D7}" destId="{DFFE3805-40FE-4211-832A-0871A2386CE0}" srcOrd="4" destOrd="0" presId="urn:microsoft.com/office/officeart/2005/8/layout/vList2"/>
    <dgm:cxn modelId="{9CBD4C11-5AA3-43F7-96DF-482FD3DFEF28}" type="presParOf" srcId="{A4E22F9D-E5EA-4C08-A94B-28C2EE5707D7}" destId="{781AEDD1-4BEE-4CC1-91E8-99688F4F3BB1}" srcOrd="5" destOrd="0" presId="urn:microsoft.com/office/officeart/2005/8/layout/vList2"/>
    <dgm:cxn modelId="{9CB2CD18-EA36-4ABD-BED8-DE8E72B9716E}" type="presParOf" srcId="{A4E22F9D-E5EA-4C08-A94B-28C2EE5707D7}" destId="{24E39478-CAC2-4852-BA0C-334035E46817}" srcOrd="6" destOrd="0" presId="urn:microsoft.com/office/officeart/2005/8/layout/vList2"/>
    <dgm:cxn modelId="{1741C1F6-E1CA-490A-8CAC-DDCD1D55FF01}" type="presParOf" srcId="{A4E22F9D-E5EA-4C08-A94B-28C2EE5707D7}" destId="{EA22B920-5AA9-4280-BE7C-C7C4AA8E6C6D}" srcOrd="7" destOrd="0" presId="urn:microsoft.com/office/officeart/2005/8/layout/vList2"/>
    <dgm:cxn modelId="{00C33529-A1F2-402C-9586-E218FCEEFAB4}" type="presParOf" srcId="{A4E22F9D-E5EA-4C08-A94B-28C2EE5707D7}" destId="{FB512B6E-B605-4F2A-8CB1-EB9623DB8522}" srcOrd="8" destOrd="0" presId="urn:microsoft.com/office/officeart/2005/8/layout/vList2"/>
    <dgm:cxn modelId="{CC49E31B-C221-4DFE-A2A0-D2C66D40890D}" type="presParOf" srcId="{A4E22F9D-E5EA-4C08-A94B-28C2EE5707D7}" destId="{9739F5CF-D491-4E58-A5B3-B7649174FEE4}" srcOrd="9" destOrd="0" presId="urn:microsoft.com/office/officeart/2005/8/layout/vList2"/>
    <dgm:cxn modelId="{5610D08A-CAC7-4FD3-A643-9F1F87DA0504}" type="presParOf" srcId="{A4E22F9D-E5EA-4C08-A94B-28C2EE5707D7}" destId="{52C77406-C393-4543-90FE-B9968AEEAAB4}" srcOrd="10" destOrd="0" presId="urn:microsoft.com/office/officeart/2005/8/layout/vList2"/>
    <dgm:cxn modelId="{852C89AD-CB4B-41E0-811C-478DA0171477}" type="presParOf" srcId="{A4E22F9D-E5EA-4C08-A94B-28C2EE5707D7}" destId="{07320AE7-11AB-4DB0-B731-82168F47A35A}" srcOrd="11" destOrd="0" presId="urn:microsoft.com/office/officeart/2005/8/layout/vList2"/>
    <dgm:cxn modelId="{272597FD-5E33-4EDE-A362-E4E737FA5E6B}" type="presParOf" srcId="{A4E22F9D-E5EA-4C08-A94B-28C2EE5707D7}" destId="{A0FA3318-8530-4AB8-8EC9-866DDE7D227B}" srcOrd="12" destOrd="0" presId="urn:microsoft.com/office/officeart/2005/8/layout/vList2"/>
    <dgm:cxn modelId="{FE878DFB-3B91-4A13-AE87-2322A73491EC}" type="presParOf" srcId="{A4E22F9D-E5EA-4C08-A94B-28C2EE5707D7}" destId="{4F863B7D-AD38-44A8-A48B-AF8741FCC1F9}" srcOrd="13" destOrd="0" presId="urn:microsoft.com/office/officeart/2005/8/layout/vList2"/>
    <dgm:cxn modelId="{44A6C8A4-2301-42B9-84C8-FEC566F3FC77}" type="presParOf" srcId="{A4E22F9D-E5EA-4C08-A94B-28C2EE5707D7}" destId="{0D8E5BD0-8C20-4D9C-837A-F2B0B180955C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269FEA-FFAB-4CA4-A2F7-19424C53D84E}">
      <dsp:nvSpPr>
        <dsp:cNvPr id="0" name=""/>
        <dsp:cNvSpPr/>
      </dsp:nvSpPr>
      <dsp:spPr>
        <a:xfrm rot="5400000">
          <a:off x="-184844" y="186071"/>
          <a:ext cx="1232298" cy="862609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Corbel" panose="020B0503020204020204"/>
            </a:rPr>
            <a:t>A</a:t>
          </a:r>
          <a:endParaRPr lang="en-US" sz="2400" kern="1200"/>
        </a:p>
      </dsp:txBody>
      <dsp:txXfrm rot="-5400000">
        <a:off x="1" y="432532"/>
        <a:ext cx="862609" cy="369689"/>
      </dsp:txXfrm>
    </dsp:sp>
    <dsp:sp modelId="{7FC210F9-545C-4E63-ACE0-7449DBDF054E}">
      <dsp:nvSpPr>
        <dsp:cNvPr id="0" name=""/>
        <dsp:cNvSpPr/>
      </dsp:nvSpPr>
      <dsp:spPr>
        <a:xfrm rot="5400000">
          <a:off x="3005235" y="-2141399"/>
          <a:ext cx="800994" cy="508624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2860" rIns="22860" bIns="2286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600" kern="1200">
              <a:latin typeface="Corbel" panose="020B0503020204020204"/>
            </a:rPr>
            <a:t>Advancement</a:t>
          </a:r>
        </a:p>
      </dsp:txBody>
      <dsp:txXfrm rot="-5400000">
        <a:off x="862610" y="40327"/>
        <a:ext cx="5047145" cy="722792"/>
      </dsp:txXfrm>
    </dsp:sp>
    <dsp:sp modelId="{D77202DA-3968-4FEC-9F30-775FF5A806FF}">
      <dsp:nvSpPr>
        <dsp:cNvPr id="0" name=""/>
        <dsp:cNvSpPr/>
      </dsp:nvSpPr>
      <dsp:spPr>
        <a:xfrm rot="5400000">
          <a:off x="-184844" y="1271372"/>
          <a:ext cx="1232298" cy="862609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Corbel" panose="020B0503020204020204"/>
            </a:rPr>
            <a:t>V</a:t>
          </a:r>
          <a:endParaRPr lang="en-US" sz="2400" kern="1200"/>
        </a:p>
      </dsp:txBody>
      <dsp:txXfrm rot="-5400000">
        <a:off x="1" y="1517833"/>
        <a:ext cx="862609" cy="369689"/>
      </dsp:txXfrm>
    </dsp:sp>
    <dsp:sp modelId="{9768990A-B462-4ED6-8BCA-154D2D0CB45D}">
      <dsp:nvSpPr>
        <dsp:cNvPr id="0" name=""/>
        <dsp:cNvSpPr/>
      </dsp:nvSpPr>
      <dsp:spPr>
        <a:xfrm rot="5400000">
          <a:off x="3005235" y="-1056098"/>
          <a:ext cx="800994" cy="508624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2860" rIns="22860" bIns="2286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600" kern="1200">
              <a:latin typeface="Corbel" panose="020B0503020204020204"/>
            </a:rPr>
            <a:t>Via</a:t>
          </a:r>
          <a:endParaRPr lang="en-US" sz="3600" kern="1200"/>
        </a:p>
      </dsp:txBody>
      <dsp:txXfrm rot="-5400000">
        <a:off x="862610" y="1125628"/>
        <a:ext cx="5047145" cy="722792"/>
      </dsp:txXfrm>
    </dsp:sp>
    <dsp:sp modelId="{A83AFB1C-0AEF-4831-A14A-D14C5931CFF6}">
      <dsp:nvSpPr>
        <dsp:cNvPr id="0" name=""/>
        <dsp:cNvSpPr/>
      </dsp:nvSpPr>
      <dsp:spPr>
        <a:xfrm rot="5400000">
          <a:off x="-184844" y="2356673"/>
          <a:ext cx="1232298" cy="862609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Corbel" panose="020B0503020204020204"/>
            </a:rPr>
            <a:t>I</a:t>
          </a:r>
          <a:endParaRPr lang="en-US" sz="2400" kern="1200"/>
        </a:p>
      </dsp:txBody>
      <dsp:txXfrm rot="-5400000">
        <a:off x="1" y="2603134"/>
        <a:ext cx="862609" cy="369689"/>
      </dsp:txXfrm>
    </dsp:sp>
    <dsp:sp modelId="{5D9F944A-202C-402B-AC2A-D76B1AB85F48}">
      <dsp:nvSpPr>
        <dsp:cNvPr id="0" name=""/>
        <dsp:cNvSpPr/>
      </dsp:nvSpPr>
      <dsp:spPr>
        <a:xfrm rot="5400000">
          <a:off x="3005235" y="29202"/>
          <a:ext cx="800994" cy="508624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2860" rIns="22860" bIns="2286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600" kern="1200">
              <a:latin typeface="Corbel" panose="020B0503020204020204"/>
            </a:rPr>
            <a:t>Individual</a:t>
          </a:r>
          <a:endParaRPr lang="en-US" sz="3600" kern="1200"/>
        </a:p>
      </dsp:txBody>
      <dsp:txXfrm rot="-5400000">
        <a:off x="862610" y="2210929"/>
        <a:ext cx="5047145" cy="722792"/>
      </dsp:txXfrm>
    </dsp:sp>
    <dsp:sp modelId="{A1EB02A5-A458-4A30-9E5B-CFCDF361575E}">
      <dsp:nvSpPr>
        <dsp:cNvPr id="0" name=""/>
        <dsp:cNvSpPr/>
      </dsp:nvSpPr>
      <dsp:spPr>
        <a:xfrm rot="5400000">
          <a:off x="-184844" y="3441974"/>
          <a:ext cx="1232298" cy="862609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Corbel" panose="020B0503020204020204"/>
            </a:rPr>
            <a:t>D</a:t>
          </a:r>
        </a:p>
      </dsp:txBody>
      <dsp:txXfrm rot="-5400000">
        <a:off x="1" y="3688435"/>
        <a:ext cx="862609" cy="369689"/>
      </dsp:txXfrm>
    </dsp:sp>
    <dsp:sp modelId="{94C15AC8-9DE8-42C4-B4A7-F49E4D5BC308}">
      <dsp:nvSpPr>
        <dsp:cNvPr id="0" name=""/>
        <dsp:cNvSpPr/>
      </dsp:nvSpPr>
      <dsp:spPr>
        <a:xfrm rot="5400000">
          <a:off x="3005235" y="1114502"/>
          <a:ext cx="800994" cy="508624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2860" rIns="22860" bIns="2286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600" kern="1200">
              <a:latin typeface="Corbel" panose="020B0503020204020204"/>
            </a:rPr>
            <a:t>Determination</a:t>
          </a:r>
        </a:p>
      </dsp:txBody>
      <dsp:txXfrm rot="-5400000">
        <a:off x="862610" y="3296229"/>
        <a:ext cx="5047145" cy="7227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656942-8FF1-4221-A7B7-76E23F962891}">
      <dsp:nvSpPr>
        <dsp:cNvPr id="0" name=""/>
        <dsp:cNvSpPr/>
      </dsp:nvSpPr>
      <dsp:spPr>
        <a:xfrm>
          <a:off x="0" y="105201"/>
          <a:ext cx="7728267" cy="55165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Go on college field trips </a:t>
          </a:r>
        </a:p>
      </dsp:txBody>
      <dsp:txXfrm>
        <a:off x="26930" y="132131"/>
        <a:ext cx="7674407" cy="497795"/>
      </dsp:txXfrm>
    </dsp:sp>
    <dsp:sp modelId="{F0B1F9E4-E789-4F26-AF1A-17545085FFAE}">
      <dsp:nvSpPr>
        <dsp:cNvPr id="0" name=""/>
        <dsp:cNvSpPr/>
      </dsp:nvSpPr>
      <dsp:spPr>
        <a:xfrm>
          <a:off x="0" y="723096"/>
          <a:ext cx="7728267" cy="551655"/>
        </a:xfrm>
        <a:prstGeom prst="roundRect">
          <a:avLst/>
        </a:prstGeom>
        <a:solidFill>
          <a:schemeClr val="accent2">
            <a:hueOff val="279208"/>
            <a:satOff val="-4505"/>
            <a:lumOff val="-784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Do </a:t>
          </a:r>
          <a:r>
            <a:rPr lang="en-US" sz="2300" kern="1200">
              <a:latin typeface="Corbel" panose="020B0503020204020204"/>
            </a:rPr>
            <a:t>TRFs to</a:t>
          </a:r>
          <a:r>
            <a:rPr lang="en-US" sz="2300" kern="1200"/>
            <a:t> help understand our work from other classes</a:t>
          </a:r>
        </a:p>
      </dsp:txBody>
      <dsp:txXfrm>
        <a:off x="26930" y="750026"/>
        <a:ext cx="7674407" cy="497795"/>
      </dsp:txXfrm>
    </dsp:sp>
    <dsp:sp modelId="{DFFE3805-40FE-4211-832A-0871A2386CE0}">
      <dsp:nvSpPr>
        <dsp:cNvPr id="0" name=""/>
        <dsp:cNvSpPr/>
      </dsp:nvSpPr>
      <dsp:spPr>
        <a:xfrm>
          <a:off x="0" y="1340991"/>
          <a:ext cx="7728267" cy="551655"/>
        </a:xfrm>
        <a:prstGeom prst="roundRect">
          <a:avLst/>
        </a:prstGeom>
        <a:solidFill>
          <a:schemeClr val="accent2">
            <a:hueOff val="558415"/>
            <a:satOff val="-9010"/>
            <a:lumOff val="-1569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>
              <a:latin typeface="Corbel" panose="020B0503020204020204"/>
            </a:rPr>
            <a:t>Guest speakers</a:t>
          </a:r>
          <a:endParaRPr lang="en-US" sz="2300" kern="1200"/>
        </a:p>
      </dsp:txBody>
      <dsp:txXfrm>
        <a:off x="26930" y="1367921"/>
        <a:ext cx="7674407" cy="497795"/>
      </dsp:txXfrm>
    </dsp:sp>
    <dsp:sp modelId="{24E39478-CAC2-4852-BA0C-334035E46817}">
      <dsp:nvSpPr>
        <dsp:cNvPr id="0" name=""/>
        <dsp:cNvSpPr/>
      </dsp:nvSpPr>
      <dsp:spPr>
        <a:xfrm>
          <a:off x="0" y="1958887"/>
          <a:ext cx="7728267" cy="551655"/>
        </a:xfrm>
        <a:prstGeom prst="roundRect">
          <a:avLst/>
        </a:prstGeom>
        <a:solidFill>
          <a:schemeClr val="accent2">
            <a:hueOff val="837623"/>
            <a:satOff val="-13515"/>
            <a:lumOff val="-2353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Prepare you for </a:t>
          </a:r>
          <a:r>
            <a:rPr lang="en-US" sz="2300" kern="1200">
              <a:latin typeface="Corbel" panose="020B0503020204020204"/>
            </a:rPr>
            <a:t>ACT and</a:t>
          </a:r>
          <a:r>
            <a:rPr lang="en-US" sz="2300" kern="1200"/>
            <a:t> </a:t>
          </a:r>
          <a:r>
            <a:rPr lang="en-US" sz="2300" kern="1200">
              <a:latin typeface="Corbel" panose="020B0503020204020204"/>
            </a:rPr>
            <a:t>SAT testing</a:t>
          </a:r>
          <a:r>
            <a:rPr lang="en-US" sz="2300" kern="1200"/>
            <a:t> </a:t>
          </a:r>
        </a:p>
      </dsp:txBody>
      <dsp:txXfrm>
        <a:off x="26930" y="1985817"/>
        <a:ext cx="7674407" cy="497795"/>
      </dsp:txXfrm>
    </dsp:sp>
    <dsp:sp modelId="{FB512B6E-B605-4F2A-8CB1-EB9623DB8522}">
      <dsp:nvSpPr>
        <dsp:cNvPr id="0" name=""/>
        <dsp:cNvSpPr/>
      </dsp:nvSpPr>
      <dsp:spPr>
        <a:xfrm>
          <a:off x="0" y="2576782"/>
          <a:ext cx="7728267" cy="551655"/>
        </a:xfrm>
        <a:prstGeom prst="roundRect">
          <a:avLst/>
        </a:prstGeom>
        <a:solidFill>
          <a:schemeClr val="accent2">
            <a:hueOff val="1116831"/>
            <a:satOff val="-18019"/>
            <a:lumOff val="-3137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>
              <a:latin typeface="Corbel" panose="020B0503020204020204"/>
            </a:rPr>
            <a:t>Note taking strategies </a:t>
          </a:r>
        </a:p>
      </dsp:txBody>
      <dsp:txXfrm>
        <a:off x="26930" y="2603712"/>
        <a:ext cx="7674407" cy="497795"/>
      </dsp:txXfrm>
    </dsp:sp>
    <dsp:sp modelId="{52C77406-C393-4543-90FE-B9968AEEAAB4}">
      <dsp:nvSpPr>
        <dsp:cNvPr id="0" name=""/>
        <dsp:cNvSpPr/>
      </dsp:nvSpPr>
      <dsp:spPr>
        <a:xfrm>
          <a:off x="0" y="3194677"/>
          <a:ext cx="7728267" cy="551655"/>
        </a:xfrm>
        <a:prstGeom prst="roundRect">
          <a:avLst/>
        </a:prstGeom>
        <a:solidFill>
          <a:schemeClr val="accent2">
            <a:hueOff val="1396038"/>
            <a:satOff val="-22524"/>
            <a:lumOff val="-3921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>
              <a:latin typeface="Corbel" panose="020B0503020204020204"/>
            </a:rPr>
            <a:t> Help write college essays </a:t>
          </a:r>
        </a:p>
      </dsp:txBody>
      <dsp:txXfrm>
        <a:off x="26930" y="3221607"/>
        <a:ext cx="7674407" cy="497795"/>
      </dsp:txXfrm>
    </dsp:sp>
    <dsp:sp modelId="{A0FA3318-8530-4AB8-8EC9-866DDE7D227B}">
      <dsp:nvSpPr>
        <dsp:cNvPr id="0" name=""/>
        <dsp:cNvSpPr/>
      </dsp:nvSpPr>
      <dsp:spPr>
        <a:xfrm>
          <a:off x="0" y="3812572"/>
          <a:ext cx="7728267" cy="551655"/>
        </a:xfrm>
        <a:prstGeom prst="roundRect">
          <a:avLst/>
        </a:prstGeom>
        <a:solidFill>
          <a:schemeClr val="accent2">
            <a:hueOff val="1675246"/>
            <a:satOff val="-27029"/>
            <a:lumOff val="-4706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>
              <a:latin typeface="Corbel" panose="020B0503020204020204"/>
            </a:rPr>
            <a:t>Prepare you for college</a:t>
          </a:r>
        </a:p>
      </dsp:txBody>
      <dsp:txXfrm>
        <a:off x="26930" y="3839502"/>
        <a:ext cx="7674407" cy="497795"/>
      </dsp:txXfrm>
    </dsp:sp>
    <dsp:sp modelId="{0D8E5BD0-8C20-4D9C-837A-F2B0B180955C}">
      <dsp:nvSpPr>
        <dsp:cNvPr id="0" name=""/>
        <dsp:cNvSpPr/>
      </dsp:nvSpPr>
      <dsp:spPr>
        <a:xfrm>
          <a:off x="0" y="4430467"/>
          <a:ext cx="7728267" cy="551655"/>
        </a:xfrm>
        <a:prstGeom prst="roundRect">
          <a:avLst/>
        </a:prstGeom>
        <a:solidFill>
          <a:schemeClr val="accent2">
            <a:hueOff val="1954454"/>
            <a:satOff val="-31534"/>
            <a:lumOff val="-549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>
              <a:latin typeface="Corbel" panose="020B0503020204020204"/>
            </a:rPr>
            <a:t>Fun Friday activities </a:t>
          </a:r>
        </a:p>
      </dsp:txBody>
      <dsp:txXfrm>
        <a:off x="26930" y="4457397"/>
        <a:ext cx="7674407" cy="4977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313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272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386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529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955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12/11/2020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627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12/11/2020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419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12/11/2020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77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003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12/11/2020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600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12/11/2020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903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376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 /><Relationship Id="rId2" Type="http://schemas.openxmlformats.org/officeDocument/2006/relationships/diagramData" Target="../diagrams/data1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1.xml" /><Relationship Id="rId5" Type="http://schemas.openxmlformats.org/officeDocument/2006/relationships/diagramColors" Target="../diagrams/colors1.xml" /><Relationship Id="rId4" Type="http://schemas.openxmlformats.org/officeDocument/2006/relationships/diagramQuickStyle" Target="../diagrams/quickStyle1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 /><Relationship Id="rId7" Type="http://schemas.openxmlformats.org/officeDocument/2006/relationships/image" Target="../media/image2.jpeg" /><Relationship Id="rId2" Type="http://schemas.openxmlformats.org/officeDocument/2006/relationships/diagramData" Target="../diagrams/data2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2.xml" /><Relationship Id="rId5" Type="http://schemas.openxmlformats.org/officeDocument/2006/relationships/diagramColors" Target="../diagrams/colors2.xml" /><Relationship Id="rId4" Type="http://schemas.openxmlformats.org/officeDocument/2006/relationships/diagramQuickStyle" Target="../diagrams/quickStyle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8">
            <a:extLst>
              <a:ext uri="{FF2B5EF4-FFF2-40B4-BE49-F238E27FC236}">
                <a16:creationId xmlns:a16="http://schemas.microsoft.com/office/drawing/2014/main" id="{8A4DBD17-19AD-4376-A55A-C527EF9445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7DB7C943-6BFC-4A35-8DFA-0B204CD18B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7552943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6068070" cy="3255264"/>
          </a:xfrm>
        </p:spPr>
        <p:txBody>
          <a:bodyPr>
            <a:normAutofit/>
          </a:bodyPr>
          <a:lstStyle/>
          <a:p>
            <a:r>
              <a:rPr lang="en-US">
                <a:latin typeface="Bell MT" panose="02000000000000000000" pitchFamily="2" charset="0"/>
                <a:ea typeface="Bell MT" panose="02000000000000000000" pitchFamily="2" charset="0"/>
              </a:rPr>
              <a:t>AVID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4" y="4670246"/>
            <a:ext cx="6037903" cy="914400"/>
          </a:xfrm>
        </p:spPr>
        <p:txBody>
          <a:bodyPr>
            <a:normAutofit/>
          </a:bodyPr>
          <a:lstStyle/>
          <a:p>
            <a:r>
              <a:rPr lang="en-US" sz="2400">
                <a:solidFill>
                  <a:srgbClr val="7030A0"/>
                </a:solidFill>
                <a:latin typeface="Bell MT" panose="02020503060305020303" pitchFamily="18" charset="0"/>
              </a:rPr>
              <a:t>College is not just our dream, it’s our plan. </a:t>
            </a:r>
          </a:p>
        </p:txBody>
      </p:sp>
      <p:pic>
        <p:nvPicPr>
          <p:cNvPr id="4" name="Picture 4" descr="Icon&#10;&#10;Description automatically generated">
            <a:extLst>
              <a:ext uri="{FF2B5EF4-FFF2-40B4-BE49-F238E27FC236}">
                <a16:creationId xmlns:a16="http://schemas.microsoft.com/office/drawing/2014/main" id="{7B68F183-2374-4EDB-857E-6B9D0B7A37B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537" r="13590" b="3"/>
          <a:stretch/>
        </p:blipFill>
        <p:spPr>
          <a:xfrm>
            <a:off x="8037574" y="759599"/>
            <a:ext cx="3458249" cy="5330650"/>
          </a:xfrm>
          <a:prstGeom prst="rect">
            <a:avLst/>
          </a:prstGeom>
        </p:spPr>
      </p:pic>
      <p:sp>
        <p:nvSpPr>
          <p:cNvPr id="15" name="Rectangle 12">
            <a:extLst>
              <a:ext uri="{FF2B5EF4-FFF2-40B4-BE49-F238E27FC236}">
                <a16:creationId xmlns:a16="http://schemas.microsoft.com/office/drawing/2014/main" id="{79DF27D9-327F-4301-A56A-9A8EC61E6B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8B3AE-6EA1-4D76-9D0A-65CD71823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Rockwell" panose="02060603050405020104" pitchFamily="18" charset="0"/>
              </a:rPr>
              <a:t>What does AVID stand for?</a:t>
            </a:r>
          </a:p>
        </p:txBody>
      </p:sp>
      <p:graphicFrame>
        <p:nvGraphicFramePr>
          <p:cNvPr id="4" name="Diagram 4">
            <a:extLst>
              <a:ext uri="{FF2B5EF4-FFF2-40B4-BE49-F238E27FC236}">
                <a16:creationId xmlns:a16="http://schemas.microsoft.com/office/drawing/2014/main" id="{A3341C67-1DA1-499F-8F0B-11A3595887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6823438"/>
              </p:ext>
            </p:extLst>
          </p:nvPr>
        </p:nvGraphicFramePr>
        <p:xfrm>
          <a:off x="3868738" y="863600"/>
          <a:ext cx="5948856" cy="44906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5649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6E209-47B3-4290-BE15-3541EF95C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Rockwell" panose="02060603020205020403" pitchFamily="18" charset="0"/>
              </a:rPr>
              <a:t>Is avid a good fit for you?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3CD014-1F8C-43AB-A107-7CEA97993D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9467" y="1878261"/>
            <a:ext cx="8588293" cy="188093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1400">
                <a:solidFill>
                  <a:schemeClr val="tx1"/>
                </a:solidFill>
              </a:rPr>
              <a:t>AVID students- </a:t>
            </a:r>
          </a:p>
          <a:p>
            <a:pPr>
              <a:buClr>
                <a:srgbClr val="9E3611"/>
              </a:buClr>
              <a:buFont typeface="Arial" pitchFamily="2" charset="2"/>
              <a:buChar char="•"/>
            </a:pPr>
            <a:r>
              <a:rPr lang="en-US" sz="1400">
                <a:solidFill>
                  <a:schemeClr val="tx1"/>
                </a:solidFill>
              </a:rPr>
              <a:t>Plan on studying at a four year college</a:t>
            </a:r>
          </a:p>
          <a:p>
            <a:pPr>
              <a:buClr>
                <a:srgbClr val="9E3611"/>
              </a:buClr>
              <a:buFont typeface="Arial" pitchFamily="2" charset="2"/>
              <a:buChar char="•"/>
            </a:pPr>
            <a:r>
              <a:rPr lang="en-US" sz="1400">
                <a:solidFill>
                  <a:schemeClr val="tx1"/>
                </a:solidFill>
              </a:rPr>
              <a:t>A hard worker and want to put in the time for school </a:t>
            </a:r>
          </a:p>
          <a:p>
            <a:pPr>
              <a:buClr>
                <a:srgbClr val="9E3611"/>
              </a:buClr>
              <a:buFont typeface="Arial" pitchFamily="2" charset="2"/>
              <a:buChar char="•"/>
            </a:pPr>
            <a:r>
              <a:rPr lang="en-US" sz="1400">
                <a:solidFill>
                  <a:schemeClr val="tx1"/>
                </a:solidFill>
              </a:rPr>
              <a:t>Take some rigorous classes throughout high school</a:t>
            </a:r>
          </a:p>
          <a:p>
            <a:pPr>
              <a:buClr>
                <a:srgbClr val="9E3611"/>
              </a:buClr>
              <a:buFont typeface="Arial" pitchFamily="2" charset="2"/>
              <a:buChar char="•"/>
            </a:pPr>
            <a:r>
              <a:rPr lang="en-US" sz="1400">
                <a:solidFill>
                  <a:schemeClr val="tx1"/>
                </a:solidFill>
              </a:rPr>
              <a:t>Learn skills like note-taking, writing, critical thinking, and how to collaborate in a group effectively </a:t>
            </a:r>
          </a:p>
          <a:p>
            <a:pPr>
              <a:buClr>
                <a:srgbClr val="9E3611"/>
              </a:buClr>
              <a:buFont typeface="Arial" pitchFamily="2" charset="2"/>
              <a:buChar char="•"/>
            </a:pPr>
            <a:endParaRPr lang="en-US" sz="1400">
              <a:solidFill>
                <a:schemeClr val="tx1"/>
              </a:solidFill>
            </a:endParaRPr>
          </a:p>
          <a:p>
            <a:pPr marL="0" indent="0">
              <a:buClr>
                <a:srgbClr val="9E3611"/>
              </a:buClr>
              <a:buNone/>
            </a:pPr>
            <a:r>
              <a:rPr lang="en-US" sz="1400">
                <a:solidFill>
                  <a:schemeClr val="tx1"/>
                </a:solidFill>
              </a:rPr>
              <a:t>AVID prepares you to be successful in college. AVID teaches you everything, from doing group bonding activities, tutorial groups two times a week, binder checks, note-taking practice, and college prep work. Only your hard work and determination is needed.</a:t>
            </a:r>
          </a:p>
        </p:txBody>
      </p:sp>
    </p:spTree>
    <p:extLst>
      <p:ext uri="{BB962C8B-B14F-4D97-AF65-F5344CB8AC3E}">
        <p14:creationId xmlns:p14="http://schemas.microsoft.com/office/powerpoint/2010/main" val="1292902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9214F-DD3A-456F-895F-F20CD54D6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0428" y="59913"/>
            <a:ext cx="2947482" cy="4601183"/>
          </a:xfrm>
        </p:spPr>
        <p:txBody>
          <a:bodyPr>
            <a:normAutofit/>
          </a:bodyPr>
          <a:lstStyle/>
          <a:p>
            <a:r>
              <a:rPr lang="en-US">
                <a:latin typeface="Rockwell" panose="02060603020205020403" pitchFamily="18" charset="0"/>
              </a:rPr>
              <a:t>Things we do in avid 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F955946-3896-404A-8A3C-4DE0D5F09F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1569546"/>
              </p:ext>
            </p:extLst>
          </p:nvPr>
        </p:nvGraphicFramePr>
        <p:xfrm>
          <a:off x="3975556" y="842327"/>
          <a:ext cx="7728267" cy="5087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84" name="Picture 884" descr="A group of people walking in front of a building&#10;&#10;Description automatically generated">
            <a:extLst>
              <a:ext uri="{FF2B5EF4-FFF2-40B4-BE49-F238E27FC236}">
                <a16:creationId xmlns:a16="http://schemas.microsoft.com/office/drawing/2014/main" id="{812287C1-8629-4293-A4AA-63EC80B73E9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-5751" y="3435470"/>
            <a:ext cx="3936520" cy="3178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216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C8B8F-FAFD-46B1-B4E4-50484D510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cap="all" spc="0">
                <a:latin typeface="Rockwell Condensed"/>
              </a:rPr>
              <a:t>Yearly focus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98EEE4-60E7-47A2-A37F-6DE3D30C07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>
                <a:solidFill>
                  <a:srgbClr val="000000"/>
                </a:solidFill>
              </a:rPr>
              <a:t>9th Grade:  AVID helps you set up your GPA and prepare you for honors classes.</a:t>
            </a:r>
          </a:p>
          <a:p>
            <a:r>
              <a:rPr lang="en-US" sz="2400">
                <a:solidFill>
                  <a:srgbClr val="000000"/>
                </a:solidFill>
              </a:rPr>
              <a:t>10th Grade: Building up your skills for test taking in junior year.</a:t>
            </a:r>
          </a:p>
          <a:p>
            <a:r>
              <a:rPr lang="en-US" sz="2400">
                <a:solidFill>
                  <a:srgbClr val="000000"/>
                </a:solidFill>
              </a:rPr>
              <a:t>11th Grade: Taking SAT's and ACT's. Building your college list.</a:t>
            </a:r>
            <a:r>
              <a:rPr lang="en-US" sz="2400" dirty="0">
                <a:solidFill>
                  <a:srgbClr val="000000"/>
                </a:solidFill>
              </a:rPr>
              <a:t> Exploring majors</a:t>
            </a:r>
            <a:endParaRPr lang="en-US" sz="2400">
              <a:solidFill>
                <a:srgbClr val="000000"/>
              </a:solidFill>
            </a:endParaRPr>
          </a:p>
          <a:p>
            <a:r>
              <a:rPr lang="en-US" sz="2400">
                <a:solidFill>
                  <a:srgbClr val="000000"/>
                </a:solidFill>
              </a:rPr>
              <a:t>12th Grade: Applying to colleges and scholarships.</a:t>
            </a:r>
          </a:p>
          <a:p>
            <a:pPr marL="0" indent="0"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1539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29DC5A77-10C9-4ECF-B7EB-8D917F3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FFE28B5-FB16-49A9-B851-3C35FAC0C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10905976" cy="16511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3E8DD4-8578-406C-B530-316703135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754" y="1087374"/>
            <a:ext cx="8983489" cy="1000978"/>
          </a:xfrm>
        </p:spPr>
        <p:txBody>
          <a:bodyPr>
            <a:normAutofit/>
          </a:bodyPr>
          <a:lstStyle/>
          <a:p>
            <a:r>
              <a:rPr lang="en-US">
                <a:latin typeface="Rockwell" panose="02060603020205020403" pitchFamily="18" charset="0"/>
              </a:rPr>
              <a:t>Requirements to be in AVID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01014442-855A-4E0F-8D09-C314661A4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4533" y="758952"/>
            <a:ext cx="1185379" cy="1651133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B1ABF09-86CF-414E-88A5-2B84CC723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3" y="2526526"/>
            <a:ext cx="1169701" cy="3563378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FE91770-CDBB-4D24-94E5-AD484F36C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79019" y="2526526"/>
            <a:ext cx="10920893" cy="3563377"/>
          </a:xfrm>
          <a:prstGeom prst="rect">
            <a:avLst/>
          </a:prstGeom>
          <a:solidFill>
            <a:schemeClr val="bg2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EF2D39-CCE8-4836-87A9-C7EFAF10C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753" y="2535446"/>
            <a:ext cx="8983489" cy="3554457"/>
          </a:xfrm>
        </p:spPr>
        <p:txBody>
          <a:bodyPr>
            <a:normAutofit/>
          </a:bodyPr>
          <a:lstStyle/>
          <a:p>
            <a:r>
              <a:rPr lang="en-US" sz="1800">
                <a:solidFill>
                  <a:schemeClr val="tx1"/>
                </a:solidFill>
              </a:rPr>
              <a:t>Must have a 3.0 unweighted GPA</a:t>
            </a:r>
          </a:p>
          <a:p>
            <a:r>
              <a:rPr lang="en-US" sz="1800">
                <a:solidFill>
                  <a:schemeClr val="tx1"/>
                </a:solidFill>
              </a:rPr>
              <a:t> Have rigorous courses in your schedule, show that you are challenging yourself </a:t>
            </a:r>
          </a:p>
          <a:p>
            <a:r>
              <a:rPr lang="en-US" sz="1800" dirty="0">
                <a:solidFill>
                  <a:schemeClr val="tx1"/>
                </a:solidFill>
              </a:rPr>
              <a:t>Underclassmen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>
                <a:solidFill>
                  <a:schemeClr val="tx1"/>
                </a:solidFill>
              </a:rPr>
              <a:t>- Freshman year: 1 honors course</a:t>
            </a:r>
          </a:p>
          <a:p>
            <a:pPr lvl="1"/>
            <a:r>
              <a:rPr lang="en-US">
                <a:solidFill>
                  <a:schemeClr val="tx1"/>
                </a:solidFill>
              </a:rPr>
              <a:t>- Sophomore year: 2 honors courses</a:t>
            </a:r>
          </a:p>
          <a:p>
            <a:r>
              <a:rPr lang="en-US" sz="1800">
                <a:solidFill>
                  <a:schemeClr val="tx1"/>
                </a:solidFill>
              </a:rPr>
              <a:t>As  you go up in grade level</a:t>
            </a:r>
            <a:r>
              <a:rPr lang="en-US" sz="1800" dirty="0">
                <a:solidFill>
                  <a:schemeClr val="tx1"/>
                </a:solidFill>
              </a:rPr>
              <a:t>,</a:t>
            </a:r>
            <a:r>
              <a:rPr lang="en-US" sz="1800">
                <a:solidFill>
                  <a:schemeClr val="tx1"/>
                </a:solidFill>
              </a:rPr>
              <a:t> add in an AP class</a:t>
            </a:r>
          </a:p>
          <a:p>
            <a:pPr lvl="1"/>
            <a:r>
              <a:rPr lang="en-US">
                <a:solidFill>
                  <a:schemeClr val="tx1"/>
                </a:solidFill>
              </a:rPr>
              <a:t>- Junior year: 1 AP class</a:t>
            </a:r>
          </a:p>
          <a:p>
            <a:pPr lvl="1"/>
            <a:r>
              <a:rPr lang="en-US">
                <a:solidFill>
                  <a:schemeClr val="tx1"/>
                </a:solidFill>
              </a:rPr>
              <a:t>- Senior Year: 2 AP classes</a:t>
            </a:r>
          </a:p>
          <a:p>
            <a:pPr marL="502920" lvl="1" indent="0">
              <a:buNone/>
            </a:pPr>
            <a:endParaRPr lang="en-US">
              <a:solidFill>
                <a:schemeClr val="tx1"/>
              </a:solidFill>
            </a:endParaRPr>
          </a:p>
        </p:txBody>
      </p:sp>
      <p:pic>
        <p:nvPicPr>
          <p:cNvPr id="4" name="Graphic 8" descr="Graduation cap">
            <a:extLst>
              <a:ext uri="{FF2B5EF4-FFF2-40B4-BE49-F238E27FC236}">
                <a16:creationId xmlns:a16="http://schemas.microsoft.com/office/drawing/2014/main" id="{D5B313F8-2702-4B2D-9218-DF695996E5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38535" y="240102"/>
            <a:ext cx="2740324" cy="2697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033086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6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Frame</vt:lpstr>
      <vt:lpstr>AVID</vt:lpstr>
      <vt:lpstr>What does AVID stand for?</vt:lpstr>
      <vt:lpstr>Is avid a good fit for you?</vt:lpstr>
      <vt:lpstr>Things we do in avid </vt:lpstr>
      <vt:lpstr>Yearly focus</vt:lpstr>
      <vt:lpstr>Requirements to be in AVID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Roger Mustafaraj</cp:lastModifiedBy>
  <cp:revision>3</cp:revision>
  <dcterms:created xsi:type="dcterms:W3CDTF">2020-11-30T17:19:30Z</dcterms:created>
  <dcterms:modified xsi:type="dcterms:W3CDTF">2020-12-11T17:08:32Z</dcterms:modified>
</cp:coreProperties>
</file>