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02056-6063-2175-2503-BA647FB3920B}" v="10" dt="2020-12-02T17:27:15.984"/>
    <p1510:client id="{1D06FF18-4F6B-F2E8-E365-785AA554B41B}" v="326" dt="2020-12-02T17:35:17.305"/>
    <p1510:client id="{4EDAEB9D-B55D-479F-A715-FE8F8F00C745}" v="472" dt="2020-12-01T17:36:40.551"/>
    <p1510:client id="{5A4F578B-2135-B2DA-8567-8C3681872913}" v="27" dt="2020-12-04T16:53:07.518"/>
    <p1510:client id="{72EBEBD0-F399-C48F-20BB-CA2F04ECCC5E}" v="183" dt="2020-12-02T17:28:35.463"/>
    <p1510:client id="{760D48C9-CE40-41FF-905A-32813E8A4A8A}" v="86" dt="2020-12-01T17:26:00.925"/>
    <p1510:client id="{9FBFF612-4023-109F-5D67-C5AB0E48C53B}" v="529" dt="2020-12-04T04:13:31.728"/>
    <p1510:client id="{AF257152-4DE7-9F5F-771C-9614BF254B27}" v="40" dt="2020-12-03T21:48:54.623"/>
    <p1510:client id="{B1CA9E0A-A5D8-CE75-D4D6-AD88A92D09E1}" v="427" dt="2020-12-03T17:35:45.111"/>
    <p1510:client id="{C37A6593-4873-45AB-888C-EF5EE47809C0}" v="63" dt="2020-12-01T17:36:37.240"/>
    <p1510:client id="{C75BB1C6-0987-23BB-DDDD-E0959E6FE492}" v="836" dt="2020-12-02T17:15:25.938"/>
    <p1510:client id="{F35B9840-26FD-47D8-AEE4-E9C131CAF735}" v="1569" dt="2020-12-04T04:14:09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1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48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4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83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8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9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4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64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27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rAJzcVW4WI?feature=oembe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4B1E1832-B073-4DA6-B25F-BBDCE20DCB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2641" y="4821320"/>
            <a:ext cx="666748" cy="718703"/>
          </a:xfrm>
          <a:prstGeom prst="rect">
            <a:avLst/>
          </a:prstGeom>
        </p:spPr>
      </p:pic>
      <p:pic>
        <p:nvPicPr>
          <p:cNvPr id="4" name="Picture 4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E98EBD8D-4F38-42D8-9B6E-BC9B2E26D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31" y="-28109"/>
            <a:ext cx="12249613" cy="688634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BBD238C-5F10-40FE-BE67-5B66D95A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>
                <a:solidFill>
                  <a:srgbClr val="FFC000"/>
                </a:solidFill>
              </a:rPr>
              <a:t>Welcome to AVID</a:t>
            </a:r>
          </a:p>
        </p:txBody>
      </p:sp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9B6A4572-28D6-464E-AE9B-B9142DD96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320000">
            <a:off x="8695208" y="5148351"/>
            <a:ext cx="3495907" cy="8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2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BCC4D0D-1D9E-456B-BFB6-B6086186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100"/>
              <a:t>What IS AVID?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7EAF7-0C03-4867-8056-1A95A7C4A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1637" y="2458528"/>
            <a:ext cx="4429615" cy="3931920"/>
          </a:xfrm>
        </p:spPr>
        <p:txBody>
          <a:bodyPr vert="horz" lIns="45720" tIns="45720" rIns="45720" bIns="45720" rtlCol="0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2020104020603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AVID (also known as Advanced Via Individual Determination) is a nonprofit organization that changes lives by helping schools shift to an equitable, more student-centered approach.  It provides college/career exposure to students. </a:t>
            </a:r>
          </a:p>
          <a:p>
            <a:pPr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Graphic 16" descr="Books">
            <a:extLst>
              <a:ext uri="{FF2B5EF4-FFF2-40B4-BE49-F238E27FC236}">
                <a16:creationId xmlns:a16="http://schemas.microsoft.com/office/drawing/2014/main" id="{6ACC412E-810C-49B1-B435-4B781D8A0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05AAD6-2797-466B-B33B-63B59598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205" y="473927"/>
            <a:ext cx="2557347" cy="14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0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7C732A-FDB0-4E0B-A2CB-55A4303F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Course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0FA6E-74C4-464D-B963-51750E8A5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3133580" cy="393192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 sz="2000"/>
              <a:t>AVID is a full year elective class, designed for students to accomplish the following: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sz="2000"/>
              <a:t>Succeed in rigorous curriculum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sz="2000"/>
              <a:t>Prepare students for college readiness.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sz="2000"/>
              <a:t>Increase enrollment in 4-year colleges.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sz="2000"/>
              <a:t>Become educated and responsible participants and leaders. </a:t>
            </a:r>
          </a:p>
        </p:txBody>
      </p:sp>
      <p:pic>
        <p:nvPicPr>
          <p:cNvPr id="5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7D0E93E-AE2B-4B52-BA82-061B6F9CCB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2342" y="2107544"/>
            <a:ext cx="6909577" cy="26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599D-66DF-4AA0-BF18-FF279721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Senior students who have gotten into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1ED12-F957-4BB3-B792-EC9BE508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298" y="2007219"/>
            <a:ext cx="3426025" cy="2220581"/>
          </a:xfrm>
        </p:spPr>
        <p:txBody>
          <a:bodyPr vert="horz" lIns="45720" tIns="45720" rIns="4572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Biome"/>
                <a:cs typeface="Aharoni"/>
              </a:rPr>
              <a:t>Sabira </a:t>
            </a:r>
            <a:r>
              <a:rPr lang="en-US" dirty="0" err="1">
                <a:solidFill>
                  <a:srgbClr val="FFC000"/>
                </a:solidFill>
                <a:latin typeface="Biome"/>
                <a:cs typeface="Aharoni"/>
              </a:rPr>
              <a:t>Mahmuti</a:t>
            </a:r>
            <a:endParaRPr lang="en-US" dirty="0">
              <a:solidFill>
                <a:srgbClr val="FFC000"/>
              </a:solidFill>
              <a:latin typeface="Biome"/>
              <a:cs typeface="Aharoni"/>
            </a:endParaRPr>
          </a:p>
          <a:p>
            <a:pPr algn="ctr"/>
            <a:r>
              <a:rPr lang="en-US" sz="2000" dirty="0"/>
              <a:t>Accepted into: University of South Florida, Loyola University of Chicago, and DePaul University.</a:t>
            </a:r>
          </a:p>
          <a:p>
            <a:pPr algn="ctr"/>
            <a:endParaRPr lang="en-US" sz="2000"/>
          </a:p>
        </p:txBody>
      </p:sp>
      <p:pic>
        <p:nvPicPr>
          <p:cNvPr id="5" name="Picture 5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AD9E4D8B-DCAF-4D71-BE96-99270EE35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62696" y="3789726"/>
            <a:ext cx="2066395" cy="23785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4398C-1EDB-4258-9977-61D9D2AA9F86}"/>
              </a:ext>
            </a:extLst>
          </p:cNvPr>
          <p:cNvSpPr txBox="1"/>
          <p:nvPr/>
        </p:nvSpPr>
        <p:spPr>
          <a:xfrm>
            <a:off x="4507078" y="2006502"/>
            <a:ext cx="317995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FFC000"/>
                </a:solidFill>
                <a:latin typeface="Biome"/>
                <a:cs typeface="Aharoni"/>
              </a:rPr>
              <a:t>Emma Mustafaraj</a:t>
            </a:r>
            <a:endParaRPr lang="en-US"/>
          </a:p>
          <a:p>
            <a:endParaRPr lang="en-US" sz="2200">
              <a:solidFill>
                <a:srgbClr val="FFC000"/>
              </a:solidFill>
              <a:latin typeface="Biome"/>
              <a:cs typeface="Aharoni"/>
            </a:endParaRP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71B89-256B-48F5-99F0-A29C2134E0DE}"/>
              </a:ext>
            </a:extLst>
          </p:cNvPr>
          <p:cNvSpPr txBox="1"/>
          <p:nvPr/>
        </p:nvSpPr>
        <p:spPr>
          <a:xfrm>
            <a:off x="4287706" y="2417430"/>
            <a:ext cx="304398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Accepted into: University of South Florida and Nova Southeastern University.</a:t>
            </a:r>
          </a:p>
        </p:txBody>
      </p:sp>
      <p:pic>
        <p:nvPicPr>
          <p:cNvPr id="12" name="Picture 12" descr="A person sitting at a table in a restaurant&#10;&#10;Description automatically generated">
            <a:extLst>
              <a:ext uri="{FF2B5EF4-FFF2-40B4-BE49-F238E27FC236}">
                <a16:creationId xmlns:a16="http://schemas.microsoft.com/office/drawing/2014/main" id="{BFD35FB6-9ADC-4CC5-A7BB-BF0358086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96" y="3796198"/>
            <a:ext cx="2115016" cy="2371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76AB3-7D72-457D-B0EB-CF12FEDEC900}"/>
              </a:ext>
            </a:extLst>
          </p:cNvPr>
          <p:cNvSpPr txBox="1"/>
          <p:nvPr/>
        </p:nvSpPr>
        <p:spPr>
          <a:xfrm>
            <a:off x="7738676" y="2438854"/>
            <a:ext cx="30025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Accepted into: University of South Florida.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2BA27-F6CA-4560-8842-4EBAA98900B4}"/>
              </a:ext>
            </a:extLst>
          </p:cNvPr>
          <p:cNvSpPr txBox="1"/>
          <p:nvPr/>
        </p:nvSpPr>
        <p:spPr>
          <a:xfrm>
            <a:off x="7863320" y="2009775"/>
            <a:ext cx="274319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FFC000"/>
                </a:solidFill>
                <a:latin typeface="Biome"/>
                <a:cs typeface="Biome"/>
              </a:rPr>
              <a:t>Andrew Smithers</a:t>
            </a:r>
          </a:p>
        </p:txBody>
      </p:sp>
      <p:pic>
        <p:nvPicPr>
          <p:cNvPr id="22" name="Picture 22" descr="A person posing for the camera in front of a computer&#10;&#10;Description automatically generated">
            <a:extLst>
              <a:ext uri="{FF2B5EF4-FFF2-40B4-BE49-F238E27FC236}">
                <a16:creationId xmlns:a16="http://schemas.microsoft.com/office/drawing/2014/main" id="{1DC0D761-C861-44BE-8312-D8F129FEE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50" y="3792483"/>
            <a:ext cx="2278567" cy="23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7928-BE8A-45E3-82AF-86A8C59A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Quotes from avid students</a:t>
            </a:r>
            <a:br>
              <a:rPr lang="en-US"/>
            </a:br>
            <a:r>
              <a:rPr lang="en-US"/>
              <a:t>what was your favorite part about avid?</a:t>
            </a:r>
          </a:p>
        </p:txBody>
      </p:sp>
      <p:pic>
        <p:nvPicPr>
          <p:cNvPr id="5" name="Picture 5" descr="A picture containing person, indoor, table, holding&#10;&#10;Description automatically generated">
            <a:extLst>
              <a:ext uri="{FF2B5EF4-FFF2-40B4-BE49-F238E27FC236}">
                <a16:creationId xmlns:a16="http://schemas.microsoft.com/office/drawing/2014/main" id="{647D4E30-A105-48D4-BEAD-C682988140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0983" y="2248829"/>
            <a:ext cx="2580435" cy="402336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48A1B-6277-42BB-92D6-0A504144E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2321" y="4399122"/>
            <a:ext cx="1771928" cy="960631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en-US"/>
              <a:t> "Mrs. Wisemans teaching for college prep" </a:t>
            </a:r>
          </a:p>
          <a:p>
            <a:r>
              <a:rPr lang="en-US"/>
              <a:t>–Jack Hummell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315EE0-4DED-4BC3-8321-C862296BB513}"/>
              </a:ext>
            </a:extLst>
          </p:cNvPr>
          <p:cNvSpPr txBox="1"/>
          <p:nvPr/>
        </p:nvSpPr>
        <p:spPr>
          <a:xfrm>
            <a:off x="8016815" y="32435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B6054-91DE-43BF-9613-2E6D614446D0}"/>
              </a:ext>
            </a:extLst>
          </p:cNvPr>
          <p:cNvSpPr txBox="1"/>
          <p:nvPr/>
        </p:nvSpPr>
        <p:spPr>
          <a:xfrm>
            <a:off x="7785879" y="488165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A123DC4-CB8D-4DAC-96B5-4892130F4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465" y="2147977"/>
            <a:ext cx="2600805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C806D4-F9C9-483A-80E4-890A4E20285C}"/>
              </a:ext>
            </a:extLst>
          </p:cNvPr>
          <p:cNvSpPr txBox="1"/>
          <p:nvPr/>
        </p:nvSpPr>
        <p:spPr>
          <a:xfrm>
            <a:off x="8329523" y="4291599"/>
            <a:ext cx="2743200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"AVID has given me some wise words and wisdom, I am grateful for the advice"</a:t>
            </a:r>
          </a:p>
          <a:p>
            <a:endParaRPr lang="en-US" sz="2200"/>
          </a:p>
          <a:p>
            <a:r>
              <a:rPr lang="en-US" sz="2200"/>
              <a:t>-Aidan </a:t>
            </a:r>
            <a:r>
              <a:rPr lang="en-US" sz="2200" err="1"/>
              <a:t>Griesgrieber</a:t>
            </a:r>
            <a:r>
              <a:rPr lang="en-US" sz="22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8748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5F481-40E4-4922-B5E3-36F07948F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Quotes from avid students</a:t>
            </a:r>
            <a:br>
              <a:rPr lang="en-US"/>
            </a:br>
            <a:r>
              <a:rPr lang="en-US"/>
              <a:t>what was your favorite part about avid?</a:t>
            </a:r>
          </a:p>
        </p:txBody>
      </p:sp>
      <p:pic>
        <p:nvPicPr>
          <p:cNvPr id="5" name="Picture 5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E41DFB22-C614-4F29-9201-D4320AAA5C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3167" y="2257245"/>
            <a:ext cx="2602611" cy="402336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CBED0-FE26-4683-AA30-D33056276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8301" y="5032075"/>
            <a:ext cx="1821899" cy="1248530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/>
              <a:t>"Doing TRF's with friends"</a:t>
            </a:r>
          </a:p>
          <a:p>
            <a:r>
              <a:rPr lang="en-US"/>
              <a:t>-Zach Kelley</a:t>
            </a:r>
          </a:p>
        </p:txBody>
      </p:sp>
      <p:pic>
        <p:nvPicPr>
          <p:cNvPr id="6" name="Picture 6" descr="A picture containing indoor, person, kitchen, cabinet&#10;&#10;Description automatically generated">
            <a:extLst>
              <a:ext uri="{FF2B5EF4-FFF2-40B4-BE49-F238E27FC236}">
                <a16:creationId xmlns:a16="http://schemas.microsoft.com/office/drawing/2014/main" id="{6F7D652C-5312-48FA-959F-37C2B60A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34874" y="2700598"/>
            <a:ext cx="4022785" cy="3095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5E671-FC3D-4F78-BC19-BF791EE8C5A5}"/>
              </a:ext>
            </a:extLst>
          </p:cNvPr>
          <p:cNvSpPr txBox="1"/>
          <p:nvPr/>
        </p:nvSpPr>
        <p:spPr>
          <a:xfrm>
            <a:off x="8400140" y="3636796"/>
            <a:ext cx="274320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"AVID really helped me open up socially and meet a lot of new people, as well as keeping me organized and maintaining decent grades."</a:t>
            </a:r>
          </a:p>
          <a:p>
            <a:r>
              <a:rPr lang="en-US" sz="2200"/>
              <a:t>-Vasili </a:t>
            </a:r>
            <a:r>
              <a:rPr lang="en-US" sz="2200" err="1"/>
              <a:t>Vassilakos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70203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E0ED-D8F5-4082-865F-19CA22A1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Quotes from avid students</a:t>
            </a:r>
            <a:br>
              <a:rPr lang="en-US"/>
            </a:br>
            <a:r>
              <a:rPr lang="en-US"/>
              <a:t>what was your favorite part about avid?</a:t>
            </a:r>
          </a:p>
        </p:txBody>
      </p:sp>
      <p:pic>
        <p:nvPicPr>
          <p:cNvPr id="4" name="Picture 4" descr="A picture containing person, indoor, looking, book&#10;&#10;Description automatically generated">
            <a:extLst>
              <a:ext uri="{FF2B5EF4-FFF2-40B4-BE49-F238E27FC236}">
                <a16:creationId xmlns:a16="http://schemas.microsoft.com/office/drawing/2014/main" id="{08983D95-DB90-4433-9BAD-489AE50CC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06" y="2084717"/>
            <a:ext cx="3587791" cy="402336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96FB0-1D51-4166-ABA5-9D05A4CC841B}"/>
              </a:ext>
            </a:extLst>
          </p:cNvPr>
          <p:cNvSpPr txBox="1"/>
          <p:nvPr/>
        </p:nvSpPr>
        <p:spPr>
          <a:xfrm>
            <a:off x="3617343" y="5069457"/>
            <a:ext cx="2743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"Learning with friends and fixing my grades"</a:t>
            </a:r>
          </a:p>
          <a:p>
            <a:r>
              <a:rPr lang="en-US" sz="2200"/>
              <a:t>-Maksym Dimarov</a:t>
            </a:r>
          </a:p>
        </p:txBody>
      </p:sp>
      <p:pic>
        <p:nvPicPr>
          <p:cNvPr id="6" name="Picture 6" descr="A picture containing person, outdoor, holding, standing&#10;&#10;Description automatically generated">
            <a:extLst>
              <a:ext uri="{FF2B5EF4-FFF2-40B4-BE49-F238E27FC236}">
                <a16:creationId xmlns:a16="http://schemas.microsoft.com/office/drawing/2014/main" id="{DD59D992-FA04-4751-B4A3-E62F363A8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042" y="2088530"/>
            <a:ext cx="2743200" cy="4089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6D8CFC-4CCB-4AE5-98F9-9F6148E6230E}"/>
              </a:ext>
            </a:extLst>
          </p:cNvPr>
          <p:cNvSpPr txBox="1"/>
          <p:nvPr/>
        </p:nvSpPr>
        <p:spPr>
          <a:xfrm>
            <a:off x="9338633" y="5183577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"Doing projects"</a:t>
            </a:r>
          </a:p>
          <a:p>
            <a:r>
              <a:rPr lang="en-US" sz="2200"/>
              <a:t>-Antonio Mustafic</a:t>
            </a:r>
          </a:p>
        </p:txBody>
      </p:sp>
    </p:spTree>
    <p:extLst>
      <p:ext uri="{BB962C8B-B14F-4D97-AF65-F5344CB8AC3E}">
        <p14:creationId xmlns:p14="http://schemas.microsoft.com/office/powerpoint/2010/main" val="358110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73827-C05B-40E2-8EF2-CD07E428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Quotes from avid students</a:t>
            </a:r>
            <a:br>
              <a:rPr lang="en-US"/>
            </a:br>
            <a:r>
              <a:rPr lang="en-US"/>
              <a:t>what was your favorite part about avid?</a:t>
            </a:r>
          </a:p>
        </p:txBody>
      </p:sp>
      <p:pic>
        <p:nvPicPr>
          <p:cNvPr id="4" name="Picture 4" descr="A person sitting on a bench&#10;&#10;Description automatically generated">
            <a:extLst>
              <a:ext uri="{FF2B5EF4-FFF2-40B4-BE49-F238E27FC236}">
                <a16:creationId xmlns:a16="http://schemas.microsoft.com/office/drawing/2014/main" id="{E7194DD7-5BB6-47CC-A597-96CDB25E4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688" y="2242868"/>
            <a:ext cx="3017520" cy="402336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964E2-02A3-4596-B7B9-D41BAEBC81D3}"/>
              </a:ext>
            </a:extLst>
          </p:cNvPr>
          <p:cNvSpPr txBox="1"/>
          <p:nvPr/>
        </p:nvSpPr>
        <p:spPr>
          <a:xfrm>
            <a:off x="3833004" y="2654062"/>
            <a:ext cx="2743200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"AVID was an important part of my adolescence and I am thankful for foundation. My favorite part was teaching me organization and being around likeminded people" -Gianna Villani</a:t>
            </a:r>
          </a:p>
        </p:txBody>
      </p:sp>
      <p:pic>
        <p:nvPicPr>
          <p:cNvPr id="6" name="Picture 6" descr="A person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041377F7-16A5-4E95-8837-4E2A6FF3F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702" y="2247181"/>
            <a:ext cx="3117010" cy="4017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147D7-B2ED-464B-B110-3112AAD339A4}"/>
              </a:ext>
            </a:extLst>
          </p:cNvPr>
          <p:cNvSpPr txBox="1"/>
          <p:nvPr/>
        </p:nvSpPr>
        <p:spPr>
          <a:xfrm>
            <a:off x="9785231" y="2912854"/>
            <a:ext cx="2541917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"My favorite part about avid is that everyone is so nice and friendly and always willing to help each other out and it really helps my grades get higher." </a:t>
            </a:r>
          </a:p>
          <a:p>
            <a:r>
              <a:rPr lang="en-US" sz="2200"/>
              <a:t>-Alaina Rivera</a:t>
            </a:r>
          </a:p>
        </p:txBody>
      </p:sp>
    </p:spTree>
    <p:extLst>
      <p:ext uri="{BB962C8B-B14F-4D97-AF65-F5344CB8AC3E}">
        <p14:creationId xmlns:p14="http://schemas.microsoft.com/office/powerpoint/2010/main" val="342799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BC01-25B1-4D3A-9BE6-310374CF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5208974"/>
          </a:xfrm>
        </p:spPr>
        <p:txBody>
          <a:bodyPr>
            <a:noAutofit/>
          </a:bodyPr>
          <a:lstStyle/>
          <a:p>
            <a:r>
              <a:rPr lang="en-US" sz="4400"/>
              <a:t>Thank you! Please consider joining avid. ANy questions?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33E66095-1998-440A-8F36-4612405F9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29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Integral</vt:lpstr>
      <vt:lpstr>Welcome to AVID</vt:lpstr>
      <vt:lpstr>What IS AVID?</vt:lpstr>
      <vt:lpstr>Course Description</vt:lpstr>
      <vt:lpstr>Senior students who have gotten into college</vt:lpstr>
      <vt:lpstr>Quotes from avid students what was your favorite part about avid?</vt:lpstr>
      <vt:lpstr>Quotes from avid students what was your favorite part about avid?</vt:lpstr>
      <vt:lpstr>Quotes from avid students what was your favorite part about avid?</vt:lpstr>
      <vt:lpstr>Quotes from avid students what was your favorite part about avid?</vt:lpstr>
      <vt:lpstr>Thank you! Please consider joining avid.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9</cp:revision>
  <dcterms:created xsi:type="dcterms:W3CDTF">2020-12-01T17:00:33Z</dcterms:created>
  <dcterms:modified xsi:type="dcterms:W3CDTF">2020-12-04T16:58:41Z</dcterms:modified>
</cp:coreProperties>
</file>