
<file path=[Content_Types].xml><?xml version="1.0" encoding="utf-8"?>
<Types xmlns="http://schemas.openxmlformats.org/package/2006/content-types"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Action1.xml" ContentType="application/vnd.ms-office.inkAction+xml"/>
  <Override PartName="/ppt/ink/ink2.xml" ContentType="application/inkml+xml"/>
  <Override PartName="/ppt/ink/inkAction2.xml" ContentType="application/vnd.ms-office.inkAction+xml"/>
  <Override PartName="/ppt/ink/ink3.xml" ContentType="application/inkml+xml"/>
  <Override PartName="/ppt/ink/inkAction3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4" r:id="rId2"/>
    <p:sldId id="265" r:id="rId3"/>
    <p:sldId id="273" r:id="rId4"/>
    <p:sldId id="2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3-25T22:03:15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5737 11611 0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3-25T21:50:10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32754 17903 0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3-25T22:14:20.60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32128 17729 0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3-25T22:39:57.72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32388">
    <iact:property name="dataType"/>
    <iact:actionData xml:id="d0">
      <inkml:trace xmlns:inkml="http://www.w3.org/2003/InkML" xml:id="stk0" contextRef="#ctx0" brushRef="#br0">14012 4589 0,'35'0'200,"0"0"-146,0 0-33,-1 0-12,36 0 0,-70 35-3,35-35 0,0 0-1,-1 0 2,1 0 1,0 0-2,0 35 0,-1-35-1,1 0 3,0 0 1,0 0 16,-1 0-19,1 0 7,-35 34-7,35-34 7,0 0-7,0 0-4,-1 0 5,1 0 2,0 0-6,0 0 11,-1 0-8,1 0 11,35 0-11,-36 0 3,1 0 9,0 0 5,0 0 4,0 0 8,-1 35-30,1-35 5,0 0-5,34 0 1,-34 0 0,35 0-4,-35 0 9,34 0-6,1 0 3,-36 0-1,1 0-2,0 0-3,0 0 9,-1 0-4,1 0 7,35 0-9,-35 0 7,-1 0 3,1 0-11,35 0 5,-36 0-3,1 0 5,0 0-6,0 0 4,-1 0 2,1 0 2,0 0-11,0 0 16,0 0 17,-1 0-28,1 0 2,0 0-3,0 0-1,34 0 0,-34 0 12,0 0-15,-1 0 11,1 0-11,0 0 11,0 0-1,0 0 2,-1 0 18,1 0-20,0 0 34,0 0-26,-1 0-15,1 0 15,35 0-4,-35 0-6,-1 0 16,1 0-6,0 0 17,0 0 57,69 0 119,-69 0-198,-1 0-8,1 0 30,0 0 12</inkml:trace>
    </iact:actionData>
  </iact:action>
  <iact:action type="add" startTime="35730">
    <iact:property name="dataType"/>
    <iact:actionData xml:id="d1">
      <inkml:trace xmlns:inkml="http://www.w3.org/2003/InkML" xml:id="stk1" contextRef="#ctx0" brushRef="#br0">2016 8691 0,'35'0'42,"0"0"72,0 0-32,0 0-12,-1 0-37,1 0-27,0 0 10,-35 35-7,35-35-3,-1 35-1,1-35 6,35 0-1,-36 0 6,1 0 8,0 0 45,0 0-16,0 34-24,-1-34-22,1 0 2,0 0 6,0 0-12,-1 35 16,1-35-12,0 0 8,0 0 14,0 0 57,-1 0-80,1 0 17,0 0-21,0 0 15,-1 0-9,1 0 11,0 0-8,34 0 22,-34 0 1,0 0-18,0 0-6,0 0 2,-1 0 4,1 0-9,0 0 9,0 0 9,-1 0 24,-34 35-35,35-35-4,0 0 6,0 0-14,-1 0 13,1 0 2,0 0-5,0 0-8,0 0 15,-1 0 12,1 0-26,0 0 87,34 0-85,-34 0-1,0 0 0,0 0 1,-35-35 0,34 35-1,1 0 0,0 0 2,0 0 8,0 0-7,-1 0 6,1 0 20,0 0 35,34 0-50,-34 0-18,0-35 3,35 35 3,-36-34-3,36 34 1,-35 0 2,-1 0-2,1 0 5,0 0 8,0 0 40,-1 0 16,1 0-29,0 0-36,0 0-3,0 0 0,69-35 0,0 35-1,0 0 1,-34 0-1,34-35 0,-69 35 3,35 0-4,-36 0 1,1 0 0,0 0 1,0 0 1,-1 0 29,-34-35-35,35 35 16</inkml:trace>
    </iact:actionData>
  </iact:action>
  <iact:action type="add" startTime="39833">
    <iact:property name="dataType"/>
    <iact:actionData xml:id="d2">
      <inkml:trace xmlns:inkml="http://www.w3.org/2003/InkML" xml:id="stk2" contextRef="#ctx0" brushRef="#br0">1877 11090 0,'0'34'283,"0"1"-277,0 0 0,0 0-1,0 34 9,0-34-7,0 0 2,0 0 2,0-1-6,0 1 3,0 35 4,0-36-4,0 1-2,0 0 3,0 34 2,0-34-4,0 0 10,-34-35-12,34 35 8,0-1 3,0 1 0,0 0-11,0 35 9,-35-36 260,35 36-267,-35 69-2,35-70 1,0 36 0,0 34 2,0-35-3,-35 35 0,35-35-1,0-34 10,0 34-12,0-34 4,0-36 1,0 71 1,0-70-2,0 69 0,0-69 1,0 69-1,0-35 0,0-34-1,0 69 2,0 1 0,0-71-3,0 1 4,0 35-2,0-35 1,0-1-2,0 1 0,0 0 12,0 0 9,0-1-11,0 1-10,-34 0 6,34 0 3,0-1-8,0 1 26,0 0-19,-35-35-4,35 35 10,0-1-16,0 1 5,0 0 8,0 35-6,0-36 13,0 1 4,0 0-12,0 0 20,0 34-26,0-34-1,0 34-1,0-34 8,0 35-3,0-36 6,0 36 278,0 34-290,35 1 2,-35-1-5,34-35 3,1 36 7,-35-36-11,0 1 4,0-1-1,0 35 3,0-69-1,0 0-2,0 35 1,0-36 4,0 36-4,0-35 12,0 34-4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3-25T22:39:57.72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26553">
    <iact:property name="dataType"/>
    <iact:actionData xml:id="d0">
      <inkml:trace xmlns:inkml="http://www.w3.org/2003/InkML" xml:id="stk0" contextRef="#ctx0" brushRef="#br0">16829 4867 0,'0'-35'17,"35"35"13,-35-34-7,34 34-14,1 0 0,0 0 25,-35-35-28,35 35 7,-1 0 2,-34-35-9,35 35 10,0 0-12,0 0 19,34 0-7,1 0-14,-1 0 4,36-35 3,-71 35-2,71 0-1,34 0-3,-70-34 9,36 34-10,-1-35 3,-69 35 2,0 0 1,-1 0-1,1 0-2,0 0 2,0 0 6,-1 0 14,1-35 1,0 35-20,104-35-4,-69 35 4,-1 0-2,70 0 0,-35-34 1,36 34-2,-71-35 3,1 35-2,34 0-1,0-35 1,-69 35 4,0 0-7,0 0 3,-1 0 4,1 0 14,0 0-23,34-70 4,1 70 0,-35 0 4,0 0-4,34 0 0,-34-34 0,34 34 5,-34 0-4,0 0 8,0 0-6,-1 0-5,1 0 16,0 0-13,0 0 17,34-35-17,1 35 2,34 0-6,0 0 5,1 0-2,-36 0 3,1 0-3,34 0 0,-69-35-1,35 35 7,-36 0-5,1 0 1,35 0 5,-36 0 1,1 0 4,0 0-7,0 0-8,69 0 6,-34 0-3,-1 0 1,35 0 3,1 0-2,34 0-4,-35 0 2,0 0 6,1 0-6,-36 0 1,-34 0-1,69 0 3,-69 0-3,35 0 0,-36 0 10,36 0-4,-35 0-8,34 0 16,-34 0-13,35 0 1,-1 0 0,1 0-5,34 0 4,0 0-1,-34 0 4,34 0-5,-34 0 2,-36 0 3,36 0-2,-35 0 0,0 0-3,-1 0 3,1 0 5,0 0 0,0 0 23,-1 0-33,1 0 3,0 0 9,0 0-8,34 0 1,1 0-5,34 0 3,-34 0 2,34 0-2,-35 0-1,1 0 6,0-35-4,-36 35-1,36 0 2,-35 0 5,-1 0 10,1 0-10,0 0 6,0 0 39,0 0 26,-1 0-71,1 0-3,35 0-6,-1 0 5,1 0 3,-1 0-5,36 0 0,-1 0-3,0 0 1,-34 0 2,-36 0 4,36 0-5,-35 0 9,0 0 0,-1 0 51,-68 0 365,-1 0-363</inkml:trace>
    </iact:actionData>
  </iact:action>
  <iact:action type="add" startTime="35957">
    <iact:property name="dataType"/>
    <iact:actionData xml:id="d1">
      <inkml:trace xmlns:inkml="http://www.w3.org/2003/InkML" xml:id="stk1" contextRef="#ctx0" brushRef="#br0">18880 4554 0,'35'0'14,"0"0"21,0 0-14,-35-34 2,34 34-12,1 0 5,0 0-1,0 0 19,-35-35-28,69 35 13,-34 0-13,35-35 1,-1 35-2,1 0 0,-1 0 9,35-35-10,-34 35 2,0 0 0,-1-35-1,1 35 3,-36 0 7,1 0 0,35 0 21,-70-34-31,69 34 1,-34-35-3,0 35 3,34 0 0,-34 0 2,0 0-2,0 0-1,-1 0 3,1 0-5,35 0 15,-36 0-14,1 0 7,0 0-1,0-35 10,0 35-12,-1 0 1,36 0 4,-70-35-11,35 35 10,-1 0-5,1 0-2,0 0-3,35 0 14,-36 0-3,1 0-5,0 0 4,0 0-2,-1 0 2,1 0-3,0 0-1,34 0-7,1 0 6,-35 0 0,0 0-1,-1 0 11,36 0-12,-35 0 4,-1 0 7,1 0-1,0 0-4,0 0 23,-1 0-28,36 0 3,-35 0 4,0 0-11,34 0 5,1 0 0,-36 0 0,36 0 0,-35 0-1,34 0-1,-34 0 13,0 0-11,0 0 9,-1 0-11,1 0 13,0 0-2,0 0-9,-1 0 0,1 0 5,35 0-11,-1 0 13,-34 0-4,0 0 1,34-34 13,-34 34-18,0 0-5,0 0 4,-1 0 2,1 0-1,0 0 5,69 0 5,-34 0-4,-1 0-4,-34 0 0,0 0-1,0 0-2,-1 0 0,1 0 6,0 0-6,0 0 2,0 0 13,-1 0-10,1 0-3,0 0 1,0 0 1,-1 0-1,1 0 0,0 0 3,34 0-6,-34 0 0,0 0 13,0 0 3,0 0-8,-1 0 24,1 0-23,35 0 1,-1 0-8,1 0 1,-1 0-2,-34 0 1,35 0-2,-1 0-3,-34 0 6,0 0-1,-1 0 8,1 0 12,35 0-4,-35 0 32,-1 0 86,1 0-42,0 0 245,0 0-299,34 0-24,1 0-14,69 0 1,-70 0-2,36 34 0,-1-34 1,-69 35 0,69-35 1,-34 0-1,-36 0 4,1 0-1,0 0 27,0 0-30</inkml:trace>
    </iact:actionData>
  </iact:action>
  <iact:action type="add" startTime="59248">
    <iact:property name="dataType"/>
    <iact:actionData xml:id="d2">
      <inkml:trace xmlns:inkml="http://www.w3.org/2003/InkML" xml:id="stk2" contextRef="#ctx0" brushRef="#br0">16933 4693 0,'35'0'99,"0"0"-94,-1-34 40,1 34-15,0 0-15,0 0 9,-35-35-17,35 35 7,-1 0 16,36 0-10,-1 0-15,-34 0 2,0 0 2,34 0-6,1 0 4,-35 0 10,0 0-6,-1 0 9,1 0-15,0 0 11,0 0 9,-1 0-5,1 0 14,0 0-2,69 0-23,-34 0-5,34 0 2,0 0 1,-34 0-1,-35 0-2,-1 0 2,36 0 1,34 0 4,-69 0-1,69 0 4,-69 0 10,0 0-4,0 0 15,-1 0 57,1 0-80,0 0-8,35 0 0,34 0-1,0 0 9,-34 0-10,-35 0 4,-1 0 3,1 0 0,35 0 1,-36 0 4,1 0-9,0 0 1,0 0 3,-1 0 9,1 0 14,0 0 19,0 0 0,0 0-17,-1 0-5,1 0-27,35 0 3,69 0 0,-35 0 5,0 0-5,1 0 2,-36 0-4,-34 0 7,34 0-2,-34 0-2,35 0-2,-1 0 3,1 0-2,-35 0 3,-1 0 2,1 0 5,0 0 19,0 0-23,0 0 9,-1 0 9,1 0 19,0 0 2,0 0-34,-1 0-11,71 0 4,-36 0-3,70 0 5,-69 0-10,-1 0 7,1 0-3,-35 0 1,-1 0 2,1 0 7,0 0 36,35 0 24,-36 0 0,1 0-36,0 0-33,139-35 4,34 35-5,71-35 4,-1-34-3,35 34 4,-209 35 0,-35-35-4,1 35 3,-35 0 10,0 0 85,-1 0-77,1 0-8,0 0 10,34 0 1,-34 0-18,139-35-5,69 35-5,-104-34 3,70 34 6,-105-35-3,-34 35 1,-35 0 0,0 0 9,-1 0-8,1 0 60,35 0 21,-36 0-58,1 0-2,0 0 9,0 0 4</inkml:trace>
    </iact:actionData>
  </iact:action>
  <iact:action type="add" startTime="73261">
    <iact:property name="dataType"/>
    <iact:actionData xml:id="d3">
      <inkml:trace xmlns:inkml="http://www.w3.org/2003/InkML" xml:id="stk3" contextRef="#ctx0" brushRef="#br0">16933 4554 0,'35'0'95,"0"0"-75,-1 0 33,36 0-7,-35 0-17,0 0 11,-1 0-23,1 0-10,0 0 0,0 0 3,-1 0-5,1 0 1,0 0-1,0 0 10,34 0-13,-34 0 4,0 0 5,0 0-6,-1 0-4,36 0 14,-35 0-6,-1 0 11,1 0-9,0 0-2,0 0 1,34 0-4,-34 0-2,0 0 6,69 0-8,-34 0 3,-36 0 1,1 0 3,0 0-6,34 0 3,-34 0-1,0 0 5,0 0-4,0 0-2,34 0 3,-34 0 0,34 0-2,-34 0 0,0 0 5,34 0-3,-34 0-2,0 0 0,0 0 4,0 0-5,34 0 1,-34 0 4,0 0-3,-1 0-1,1 0 1,70 0-1,-71 0 4,1 0-5,35 0 2,-1 0 10,-34 0-12,0 0 5,-1 0-7,1 0 8,35 0-5,-1 0-1,1 0 14,-35 0-11,34 0-2,-34 0 0,34 0 1,-34 0-1,70 0 0,-71 0 5,36 0-7,-35 0 3,69 0 3,-69 0 3,-1 0-7,1 0 0,0 0 13,0 0-9,0 0-2,-1 0 7,1 0 2,35 0-7,-1-34-5,1 34 3,-1 0-1,36 0 0,-71-35 1,71 35 0,-71 0-2,71 0 2,-36 0 10,-34 0-8,0 0 10,0 0-16,-1 0 16,1 0 16,0 0-30,0-35-1,69 35 3,-34-35-2,-1 35 10,-34 0-10,0 0 1,-1 0 2,1 0-1,0 0-4,0 0 13,-1 0-6,1 0 5,0 0-5,0 0 5,34 0-5,1 0-7,-1 0 9,1 0-5,-35-69-5,69 69 4,-34 0 5,-1 0-7,-34 0 1,0 0 1,34 0 3,-34 0-1,0 0 9,0 0-7,-1 0 11,1 0-11,0 0 12,0 0-8,-1 0-7,71 0-5,-71 0 5,1 0 0,35 0-2,34 0 1,-69 0 6,0-35-10,-1 35 4,36 0-1,-35 0 2,-1 0-2,1 0 1,0 0 41,0 0 23</inkml:trace>
    </iact:actionData>
  </iact:action>
  <iact:action type="add" startTime="127773">
    <iact:property name="dataType"/>
    <iact:actionData xml:id="d4">
      <inkml:trace xmlns:inkml="http://www.w3.org/2003/InkML" xml:id="stk4" contextRef="#ctx0" brushRef="#br0">9423 17382 0,'34'0'79,"1"0"-11,0 0-7,0 0-45,34 0-5,-34 0-5,0 0 2,0 0-2,-1 0 1,1 0 10,0 0-15,0 0 2,-1 0 2,1 0 3,0 0 1,35 0 4,-36 0-7,1 0 9,0 0 0,0 0-6,-1 0 12,1 0-13,0 0 16,0 0 36,-1 0-48,1 0 1,0 0-11,0 0 4,0 0-1,-1 0 1,1 0 2,0 0 15,34 0-6,-34 0 13,0 0 16,0 0-40,-1 0 6,1 0 1,0 0-7,0 0 7,0 0-3,-1 0 2,1 0 6,0 0-12,0 0 17,-1 0 3,1 0 72,0 0-9,0 0 16,-1 0-21,1 0-68</inkml:trace>
    </iact:actionData>
  </iact:action>
  <iact:action type="add" startTime="135125">
    <iact:property name="dataType"/>
    <iact:actionData xml:id="d5">
      <inkml:trace xmlns:inkml="http://www.w3.org/2003/InkML" xml:id="stk5" contextRef="#ctx0" brushRef="#br0">25417 18633 0,'35'0'296,"0"0"-279,-1 0 189,36 0-161,-35 0 86,0 0-82,-1 0-44,1 0 5,35 0-8,-36 0 4,1 0 2,0 0-2,0 0 5,69 0 29,-69 0-23,0 0-3,-1 0 92,36 35-76,-35-35-15,-35 35-10,69-35 2,-34 0 11,0 0-10,0 0-6,-1 0 12,1 0 6,0 0 10,0 0 90,-1 0-111,1 0 4,0 0-10,0 0 19,-1 0-19,1 0 14,0 0-10,0 0-3,0 0 24,-1 0-4,1 0 113,-35 35-117,70-35-12,-36 0-6,36 0 12,-1 0-5,-34 0 1,0 0 3,0 0-9,0 0 9,-1 0 2,36 0 19,-35 0 41,-35 34-65,34-34 1,1 0-6,0 0 1,0 0 3,-1 0-3,1 0 3,0 0 14,0 0-21,0 0 12,-1 0-8,1 0 9,0 0 19,0 0-24,-1 0 96,-34 35-100,35-35 7,0 0-6,0 0-1,0 0 11,-1 0-7,1 0 1,0 0-4,0 0-1,-1 0 19,1 0 7,0 0-23,-35-35 88,35 35-74,34 0 2,-34 0-14,0 0-6,0 0 0,-1-34 3,36 34 6,-35 0-3,-1 0 4,1 0-8,0 0 8,-35-35 5,35 35-12,-1 0 8,1 0-4,0 0 77,0 0 110,0-35-133,-1 35 9,1 0-26,-35-35 90,35 35-118,0 0 524,-35-35-296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3-25T22:39:57.72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10741">
    <iact:property name="dataType"/>
    <iact:actionData xml:id="d0">
      <inkml:trace xmlns:inkml="http://www.w3.org/2003/InkML" xml:id="stk0" contextRef="#ctx0" brushRef="#br0">15647 7544 0,'34'0'264,"36"0"-249,-35 0-8,34 0 1,-34 0 2,35 0-5,-1 0 2,1 0-2,-36 0 3,36 0-4,-35 0 2,-1 0-1,1 0 3,35 0-3,-35 0 5,-1 0-3,1 0-1,0 0 0,0 0-2,-1 0 5,1 0 2,0 0 0,0 0-8,34 0 8,-34 0-6,0 0 12,0 0-15,-1 0 5,1 0 12,0 0-17,0 0 17,-1 0-16,1 0 3,0 0 9,35 0-10,-1 0 12,-34 0-10,69 0 0,-69 0 10,34 0-15,-34 0 12,35 0-5,-35 0-3,-1 0-1,1 0 9,0 0-10,34 0 1,-34 0 4,0 0-4,34 0 1,-34 0-1,35 0 2,-35 0 3,-1 0-5,1 0-4,0 0 9,34 0-6,-34 0 1,0 0 1,0 0 3,34 0 1,-34 0-6,0 0 8,0 0 3,34 0-11,1 0 6,-36 0-4,1 0 4,35 0 27,138 0-32,-173 0 4,35 0 3,-36 0 4,1 0 1,0 0-9,0 0-3,0 0 6,-1 0-7,1 0 1,0 0 8,0 0-6,-1 0 6,36 0-5,-35 0 6,-1 0-6,1 0 4,0 0 12,0 0-18,0 0 2,-1 0 4,1 0-6,0 0-1,0 0 14,34 0-17,-34 0 11,0 0-6,-1 0-2,1 0 7,0 0-5,0 0 1,0 0 4,-1 0-2,1 0-2,0 0 8,34 0-13,-34 0 14,0 0-15,0 0 12,-1 0-13,1 0 4,0 0-1,0 0 3,0 0 4,-1 0-3,1 0-3,0 0 1,34 0 6,-34 0 1,35 0-1,-35 0-2,-1 0 4,1 0-12,0 0 5,0 0 4,34 0-4,-34 0 3,0 0 2,-1 0 3,1 0 18,35 0-7,-35 0-18,-1 0-1,1 0-3,0 0 1,34 0 7,1 0-5,-35 0 4,-1 0-1,36 0 8,-35 0 12,0 0 0,-35-35 13,34 35 10,1 0-23,0 0-11,0 0-17,-1-35 3,1 35 2,0 0 10,34 0-12,-34 0 5,0 0 0,0 0-3,0 0 14,-1 0-4,1 0 17,0 0-31,-35-34 4,35 34 79,-1 0 39,1 0-109,0 0 8,0 0-20,0 0 9,-1 0-5,1 0-1,0 0 16,34 0 13,-69-70-27</inkml:trace>
    </iact:actionData>
  </iact:action>
  <iact:action type="add" startTime="15015">
    <iact:property name="dataType"/>
    <iact:actionData xml:id="d1">
      <inkml:trace xmlns:inkml="http://www.w3.org/2003/InkML" xml:id="stk1" contextRef="#ctx0" brushRef="#br0">17733 9491 0,'35'0'58,"-1"0"-46,1 0 20,0 0-5,0 0-25,-1 0 10,1 0-6,35 0-1,-1 0 5,36 0 2,-36 0-9,35 0 2,-34 0 3,-35 0-3,0 0 1,34 0-1,-34 0 2,0 0-2,-1 0 1,1 0 12,0 0-9,0 0 1,-1 0-4,1 0 0,0 0 7,35 0-7,-1 0-1,-34 0 2,0 0-4,-1 0 6,1 0-6,35 0 13,-35 0-9,-1 0 2,1 0-2,0 0-2,0 0 6,34 0-3,-69 34 0,35-34-6,0 0 3,-1 0 5,1 0-4,35 0 0,-35 0 2,34 0-3,1 0 1,-1 0-1,-34 0 9,34 0-4,1 0 4,-35 0-7,0 0-5,-1 0 4,36 35 3,-35-35-6,-1 0 2,1 0 1,35 0 2,-1 35 3,1-35-7,-1 0 15,-34 0-13,35 0-3,-1 0 3,-34 0 0,0 0 1,0 0 8,-1 0-11,1 0 2,0 0 0,0 0 0,-1 0 6,1 0 10,0 0-7,0 0-3,-1 0 16,1 0-2,35 0-10,-1 0-11,-34 0 0,0 0 0,0 0 4,34 0 5,-34 0-7,0 0 1,-1 0 4,1 0-7,0 0 1,0 0 3,0 0 276,-1 0-269,1 0-1,0 0 3,0 0-2,-1 0-14,1 0 10,0 0-3,34 0-7,-34 0 9,0 0-5,0 0 6,34 0-5,-34 0 13,0 0 9,0 0-19,-1 0 10,1 0-13,35 0-4,-35 0 16,34 0-17,-34 0 16,0 0-7,-1 0-2,1 0 1,0 0-3,0 0-4,-1 0 3,1 0 1,0 0 1,0 0-4,0 0 4,-1 0-2,36 0-2,-35 0 4,-1 0-1,1 0-2,0 0 3,0 0-4,-1 0 3,1 0 3,0 0-4,0 0 12,0 0-11,-1 0 14,1 0-14,0 0 3,0 0 3,-1 0-7,1 0 1,0 0-2,0 0 1,-1 0 7,1 0-6,0 0-2,0 0 6,0 0-9,-1 0 9,1 0-1,0 0 0,0 0-3,-1 0 12,1 0 7,0 0 7,34 0-4,-34 0-26,35 0 4,-35 0 7,-1 0-7,1 0-3,0 0 0,0 0 4,34 0 2,-34 0-3,0 0 5,0 0-1,-1 0-7,1 0 7,0 0 21,0 0-11,-35-35-11,34 35 10,1 0-6,0 0 16,0-35-29,-1 35 12,36 0-11,34 0 5,-69-34-1,0 34 0,0 0 1,34 0-2,1 0 11,-36 0-4,36 0 4,-35 0-11,0 0 13,-1 0-12,1 0 34,0-70-15,34 70 17,-34 0-3,0 0-20,0 0-16,-1 0 6,36-35-6,-35 35 7,0 0-5,-1 0 3,1 0-1,35 0 1,-36 0 1,1-34-1,0 34 3,0 0-4,0 0 15,-1 0-2,1 0 9,0 0 17,0 0 29,-1 0-65,36 0 0,-35 0 10,-1 0-5,1 0 14,0 0-14,-35-35 121,35 35 300</inkml:trace>
    </iact:actionData>
  </iact:action>
  <iact:action type="add" startTime="24233">
    <iact:property name="dataType"/>
    <iact:actionData xml:id="d2">
      <inkml:trace xmlns:inkml="http://www.w3.org/2003/InkML" xml:id="stk2" contextRef="#ctx0" brushRef="#br0">15403 13036 0,'35'0'58,"0"0"-13,0 0-10,-1 0 0,1 0-25,0 0-3,0 0 11,34 0-16,-34 0 4,34 0 2,-34 0-3,0 0 0,35 0 2,-1 0-2,1 0 2,-36 0 8,1 0-9,0 0 4,0 0 9,-1 0-17,1 0 26,0 0-21,0 0 2,0 0 0,34 0 3,-34 0-1,34 0 1,-34 0 3,0 0-10,0 0 0,-1 0 16,1 0-8,0 0 11,0 0-18,0 0 1,34 0 7,-34 0-9,34 0 5,-34 0-3,0 0-3,0 0 1,0 0 5,-1 0-7,1 0 8,0 0-1,0 0 1,-1-34 0,1 34 19,0 0-7,34 0-18,-34 0-3,0 0 5,0 0-2,0 0 1,-1 0 0,1 0 4,35 0 0,-36 0 1,36 0-4,-35 0-1,-1 0 0,1 0-1,0 0 11,0 0-8,0 0-2,-1 0 6,36 0-5,-35 0-2,-1 0 5,1 0-6,0 0-1,0 0 3,-1 0 1,1 0-2,0 0 1,0 0-1,34 0 1,-34 0 2,0 0-1,0 0 5,-1 0-6,36 0 1,-35 0-2,-1 0 2,1 0 0,0 0-2,35 0 1,-36 0 0,1-35 1,0 35-2,0 0 1,-1 0-1,36 0 4,-35 0-3,0 0 0,-1 0 0,1 0-1,35 0 11,-36 0-9,1 0 2,0 0 5,0 0-9,-1 0 6,1 0 2,0 0-1,0 0-6,0 0 13,-1 0 12,1 0-27,0 0 11,0 0 3,-1 0-2,1 0-4,35 0-4,-36 0-5,1 0 8,0 0 1,0 0-2,0 0 0,-1 0 0,1 0 10,0 0-11,0 0 7,-1 0-6,1 0 5,0 0 0,0 0 6,-1 0 33,1 0-22,0 0-10,0 0-6,0 0-6,-1 0 24,1 0-19,0 0 11,0 0-2,-1 0-12,1 0 2,0 0 14,0 0 24</inkml:trace>
    </iact:actionData>
  </iact:action>
  <iact:action type="add" startTime="28236">
    <iact:property name="dataType"/>
    <iact:actionData xml:id="d3">
      <inkml:trace xmlns:inkml="http://www.w3.org/2003/InkML" xml:id="stk3" contextRef="#ctx0" brushRef="#br0">12482 17034 0,'35'0'30,"0"0"0,0 0 9,0 0-18,-1 0-2,1 0-8,0 0-5,0 0 1,34 0 4,35-35-5,-34 35-3,0-34 4,69 34-1,0 0 3,-35 0-4,0 0 1,35-35 3,-34 35-2,69-35 1,-105 0 1,1 35-3,-36 0 0,36 0 1,-35 0-1,0 0 2,-1 0-1,1 0-1,35 0 4,-36 0 6,1 0-11,35 0 4,-1 0 6,1 0-10,-35-34 9,34 34-9,-34 0 2,0 0 4,-1 0-8,36 0 4,-1-35 11,1 35-12,-35 0-3,0 0 1,-1 0 5,36 0-4,-35 0 4,34 0-1,-34 0 4,35 0-7,-36 0 6,1 0-8,0 0 5,0 0 5,34 0-4,-34 0-5,0 0 6,34 0-4,1 0 5,-35 0-2,-1 0-3,1 0-1,0 0 2,0 0 1,34 0-3,1 0 9,-36 0 5,1 0-16,0 0 5,0 0-1,34 0 2,-34 0 12,0 0 2,34 35-21,-34-35 5,0 0 3,0 0-5,-1 0 11,1 0-11,35 0-2,-35 0 14,-1 0-7,1 0 5,0 0-10,0 0-2,-1 0 20,1 0 7,0 0-23,0 0 1,34 0 0,-34 0 5,-35 34-8,35-34-3,0 0 3,34 0 9,-34 0-8,0 0 6,-1 0-4,1 0-1,0 0 7,0 0-9,0 0-2,-1 0 3,1 0 6,0 0-3,0 0-3,34 0 1,1 0 5,-36 0-9,1 0 10,0 0-4,35 35-6,-36-35 16,36 0-10,-35 35 9,-1-35-11,1 0-3,0 0 18,0 0-18,-1 0 8,1 0-3,35 0-6,-35 0 13,-1 0-9,1 0 8,0 0-10,0 35 4,-1-35 3,1 0 14,0 0-13,0 0 64,-1 0-48,1 0-18,0 0-5,0 0 2,0 0-2,-1 0 4,1 0-6,0 0 8,0 0 2,-1 0 23,1 0 20,35 0 18,-35 0-51,34 0-17,-34 0-1,0 0-1,69-35 13,-69 35-12,34-35 1,1 35 2,-35 0-3,34 0 1,-34 0 9,0 0-10,-1 0 3,1-35 20,0 35-24,0 0 30,-1 0 5,-34-34-33,70 34 31,-35 0-2,0-35-28,-1 35 1,1-35-4,35 35 5,-1-35-2,-34 35-2,0 0 2,69 0-3,-69 0 5,0 0 2,-1 0-4,1 0 12,0 0 10,0 0-26,-35-34 22,34 34-20,1 0 5,0 0 22,0 0-18,0 0-10,34 0 5,-34 0-5,0 0 5,-1 0-4,1 0 3,0 0-2,0 0 15,-1 0-2</inkml:trace>
    </iact:actionData>
  </iact:action>
  <iact:action type="add" startTime="37000">
    <iact:property name="dataType"/>
    <iact:actionData xml:id="d4">
      <inkml:trace xmlns:inkml="http://www.w3.org/2003/InkML" xml:id="stk4" contextRef="#ctx0" brushRef="#br0">2329 5701 0,'0'35'54,"-34"-35"-26,34 35-17,0 0-1,0 34 1,0 1-4,0-1-2,0 70 4,0-34-4,34 68 0,-34 36 5,35 69-4,-35-104-1,35 208 5,-35-208-2,35-70-2,-35 1 3,0-1-3,0-34-1,0-1-1,34-34 1,-34 69 0,0-34 5,35 34-3,-35 35-3,0-69 1,0 34 4,0-35-4,0 1 0,0-35 2,0 69 2,0-35-1,0-34 0,0 70 0,0-71-1,0 36 2,0-1 1,0 1-4,0-35-2,0 34 1,0-34 4,0 69 1,0-34-4,0-36-4,0 71 266,0-1-266,0 139 10,0-69-6,-35 35 2,1 34-2,-1 35 3,-35 174-1,36-243-6,34-35 7,0-1-3,0-68-1,0 34 2,0-35 0,0 35 1,0-35-1,0 35 0,34-34 0,-34-1-1,0 0-4,0-34 3,35-1 5,-35 36-2,35-1-2,-35-35 5,0 1-6,35 34 7,-35-69-4,0 0-2,34 34-1,-34-34 14,0 0-11,0 0-1,0-1-1,0 1-2,0 0 2,0 0 0,0-1 12,0 1-13,0 0 1,0 34 3,0-34-4,-34 0 265,34 34-268,0 36 5,0 34 0,0-70-1,-35 70 3,35-69-5,-35 34 6,0 0-5,35-34 3,0 0-1,0 34 0,0 0 1,0-69-1,0 34 1,0 1-2,0-35 3,0-1-3,0 36 2,0 34-1,0-69-1,0 0 2,0 34-3,0-34 6,0 0-7,0 0 6,0 34-4,0-34 0,0 34 8,0-34 4,0 0-3,35 34-9,0-69 15,-35 35-18,35-35 4,-35 35 5,34 0-4,36 0-4,0-35 12,-36 0-10,36 69 3,-35-69-3,-1 0 0,36 0 1,-35 35-2,0-35 6,34 0-7,-34 0 3,34 0 0,-34 0-1,0 0 2,34 0-1,1 0-1,-35 0 2,34 0-2,-34 0 2,35 0-3,-1 0 3,1 0 1,-36 0-4,71 0 3,-36 0-3,-34 0 3,0 0-2,69 0 4,0 0-4,-69 0 1,35 0-1,-35 0 1,69-70 2,0 70-2,-34 0 0,34 0 0,0 0-1,-34-34 0,-1 34 1,1-35 1,-35 35-1,0 0-1,34 0 2,1 0-1,-1 0 1,-34 0 1,34 0-3,1 0 3,-35 0 1,34 0-4,-34 0 4,69 0-6,-69 0 6,0 0-5,34 0 1,1 0 8,-35 0-7,34 0 0,1 0 1,-35 0 0,-1 0-3,1 0 2,35 0 2,-35 0-2,34 0 0,1 0 3,-36-35-6,1 0 247,35 35-245,-1 0-3,36-35 4,-36 35-2,1 0 2,69 0 0,-35 0 0,35 0 0,-69 0-2,34 0 3,35 0-1,-69 0 1,69 0-1,-35 0-6,0 0 6,35 0 2,-34 0-2,69-34 1,-105 34 0,35 0-2,-69 0 2,0 0-1,34 0 0,1 0 3,-35 0-6,0 0 5,-1 0-2,105 0-1,-104 0 4,0 0-2,0 0 2,34 0 5,36 0-8,-36 0 1,35 0 1,-69 0-2,35 0 0,-36 0 2,36 0-3,-35 0 1,0 0 1,-1 0 0,36 0 4,-35 0-1,-1 0-3,1 0 5,0 34-9,0-34 3,0 0-2,34 0 3,-34 0-1,34 35 0,1 0 4,-35-35-5,-1 0 2,1 0 5,0 0-9,0 0 20,0 0-5,-1 0 60,-34-35 7,0 0-55,0 1-11,0-1 5,0-69-18,0 34 2,0 1-1,0-36-1,0 1 0,35 0 3,-35-140-3,0 140 4,0 69-7,0 1 2,0-1 3,0 0-2,0-34 2,0 34 14,0 0-21,0 0 22,0-34-18,0-36 3,0 36-2,0-105-4,0 70 7,0 0-5,0 69 3,0-35-6,-35 1 7,35-1-2,0 35-2,0-34-2,0 34 9,0-69-7,0 34 2,0 36-6,0-71 13,0 36-10,0-1 1,0-34-3,0 0 10,0 69-7,0-35-1,0 1 3,0-1 4,0 1-7,0 34 0,0-69-1,0 34 7,0 35-3,0-34 0,0-1-3,0 36 8,0-36-7,0 1 5,0-1 2,0 35-5,0-34 4,0 34-3,0 0-3,0 0 9,-69 1-10,69-1 2,0 0-2,0 0 5,0 1 321,0-71-322,0-68-3,-70 68-3,35-138 10,1-35-5,-1 104 0,-35-139-6,70 105 10,-69 34-4,69 35-6,-35 34 7,35 36 1,0-1-4,0 36 5,0-36 3,-35 1-9,1-36 2,34 70 6,0 1-8,0-71 0,0 1 1,-35 0 7,35 0-6,0-1-5,-35-69 4,35 70 5,0-35-2,0 70-2,0-36-1,-35 36 4,35 34-6,-69-35 5,69 1-6,0-1 2,0 36 9,0-1-7,0 0-5,0 0 7,0 1 0,0-36-1,0 35 0,0 1 6,0-1-11,34-69 7,-34 69-2,0-35 5,0 35-7,0-34 1,0 34 0,0 0-1,0-34 8,35 69-3,-35-35-8,0 0 6,0 1 7,0-1-5,0 0 6,35 35-12,-35-35 1,0-34 1,0 34 10,0 0 2,0 1-14,0-1 8,0-35 4,0 35 0,0 1 2,0-1 14,0 0-20,0 0 13,0 1-20,0-1 10,0 0-13,0 0 17,0 1-9,0-1-1,0 0 1,0 0 2,0 1-1,0-1 16,0-35-15,0 35-4,0 1 0,0-1 10,0 0-2,0 0-11,0 1 0,0-1 13,0 0 7,0 0-13,0 1 16,-35-36-18,35 35 2,-35 35-6,35-34 2,-34 34-2,34-35 4,0 0-4,0 0 30,0 1-28,-35 34 70,0 0 209,0 0-276,1 0 3,-71 0-3,36 0-1,-1 0-4,-69 0 1,35 0-1,34 0 1,1 0-1,34 0 0,0 0 1,0 0-1,1 0 0,-1 0 1,0 0 8,0 0 16,1 0-24,-36 0 1,0 0-4,36 0 7,-1 0-3,0 0-6,-34 0 4,-1 34 1,35-34 0,1 0 0,-36 0-2,0 0 4,36 0 5,-1 0 0,0 0 2,0 0 4,1 0-13,-36 35 0,35-35-3,-34 0 4,-1 0 2,1 0-5,34 0 1,0 0 2,-34 0 0,-36 0 1,70 0-4,1 0 6,34 35-4,-35-35 2,-35 0 1,36 0 20,-1 0-15,0 0-9,0 0-4,-34 0 6,34 0-3,0 0 2,0 0 0,1 0-2,-1 0 3,-35 0-3,36 0 3,-1 0-3,0 0 4,0 0 1,1 0 1,-1 0-3,0 0 0,0 35 29,0-35-30,-34 0-5,-1 34 6,1-34-3,34 0 2,-34 0 0,-1 0-3,35 0 5,0 0-2,1 0-1,-36 0 0,35 0 2,1 0 9,-1 0-7,0 0 8,0 0 7,-34 0-23,34 0 3,0 0 1,-34 0 2,34 0-2,-69 0 4,34 0 1,0 0-2,36 0 0,-1 0-7,0 0 4,0 0 3,-34 0-3,34 0 7,0 0-7,1 0 2,-1 0-1,-35 0-5,1 0 5,-1 0-1,-34 0 1,34 0-1,1 0 0,34 0 1,-35 0 0,1 0-2,34 0 2,0 0 5,1 0-4,-1 0-1,0 0 4,0 0-2,0 0 13,1 0-8,-36 0-8,1 0-1,34 0 4,0 0-3,-34 0 0,-1 0 2,35 0-4,0 0 4,1 0 0,-1 0-1,0 0 12,0 0-12,1 0 5,-1 0-6,0 0-3,0 0 12,-34 0-13,34 0 7,0 0-5,0 0 6,1 0-6,34-34 2,-35 34 3,-35 0-4,36 0 4,34-35 4,-35 35-6,0 0-4,-34 0 7,34 0-6,0 0 8,0 0 2,0 0 0,1 0-8,-1-35 5,0 35 10,35-35-14,-35 35 0,1 0 1,-1 0 7,0 0-8,0 0 8,0 0-11,1 0 26,-1-34-5,-35 34 105,36 0-35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E9CD0-CBE5-406C-B686-E7759F97934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1D07B-243B-4541-B3F8-7AFA3216C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3D98-F4E5-4CFD-9A9C-53D15F5AE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FFD02-ED53-4D88-B51A-0A7555328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7D4F1-9F50-44E7-B0EF-F06EEA7A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08F-0228-4450-A984-82E9D2521A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5EDD0-90FF-4DBA-8A8F-D5E4D9DF0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8779E-F317-4ADD-B8BF-5DEBBBDC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8155-7C3F-4D27-8F76-B30F3F83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4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26F41-4081-4C21-B555-8555292F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313FA-1416-44CC-A670-5DE452D14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6CE2D-5626-4F2F-B296-6F519BC9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08F-0228-4450-A984-82E9D2521A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907AF-F037-455D-8887-D7670BFE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C5996-16E7-4112-9667-94766A5C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8155-7C3F-4D27-8F76-B30F3F83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F5285-FF75-4816-8596-9129E4A12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E487E-B6F7-4D8B-BDC1-E38005103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D97BE-755F-4D2A-9804-FF8C2A2CF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08F-0228-4450-A984-82E9D2521A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6BC1D-913A-4306-92CA-A0CBC3D3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4C0AA-5E79-4159-A0AE-85EC8B1C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8155-7C3F-4D27-8F76-B30F3F83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8132-D730-4D83-9525-42CE98A3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6544-BB1F-4F56-ABCD-8229672C4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A5598-1E16-42F3-9A94-F965D699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08F-0228-4450-A984-82E9D2521A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06D08-7E52-48BE-8A26-98C74BAB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88EFB-3B25-4D2A-81A7-1D560E85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8155-7C3F-4D27-8F76-B30F3F83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1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50132-5EB8-461A-8FEA-D8F076A1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AFF74-88B3-4828-A804-D8558441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D6C88-89A2-47A4-9CCF-A5F1F7C9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08F-0228-4450-A984-82E9D2521A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158B4-C189-4AA5-98F2-24B7E3F0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99DE6-2BF7-42AC-ACE3-0F9E3FEC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8155-7C3F-4D27-8F76-B30F3F83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2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92C6-4E35-46FF-9AA6-D1A5183F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17912-3CFA-440D-B9EC-DA891BFF2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BEAAB-2C86-4E07-882B-4D409BFC1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2E487-E407-4B78-B848-47F1C2DB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08F-0228-4450-A984-82E9D2521A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B4D59-F88B-4575-A2D1-5D404C401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E0189-2786-4504-BD10-589B5E74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8155-7C3F-4D27-8F76-B30F3F83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47087-C81A-4B2D-BD23-168EC0CCB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D7219-C9B1-41C7-9B0D-5CBA78FC6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ADAAF-E9CB-4C7D-B423-FFEE6E01A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3866C-8705-4934-A2F7-1E10C8029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18EA6-5325-45D2-93E8-EB47511BA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4CA85B-029D-4B7F-B604-8A3950EB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08F-0228-4450-A984-82E9D2521A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653936-D160-4B48-92A5-44A61D54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4037BA-8E4E-4074-8FD9-AEE859AD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8155-7C3F-4D27-8F76-B30F3F83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3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EDB3-1370-4960-96F3-FADFBF529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1CDFA6-95D7-4B5C-9262-637237734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08F-0228-4450-A984-82E9D2521A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0CABC-D8D2-431B-81AA-75AE445B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B88F8-F0E5-41F1-9FBA-98EA26B0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8155-7C3F-4D27-8F76-B30F3F83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1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1ED5EC-D0CA-4FE1-B83D-1F7A0B90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08F-0228-4450-A984-82E9D2521A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F7869-0351-427F-9A03-4ED7DCB6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FA70C-BE7A-42A9-89F1-E43D7C8F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8155-7C3F-4D27-8F76-B30F3F83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1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0AC0E-718E-4193-A152-D499C3C6C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E32B9-0DCB-44A8-8B88-261D5AAFE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22417-0808-4839-BDE7-F92B3F315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485BD-83F8-4324-9C69-6DA386551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08F-0228-4450-A984-82E9D2521A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FEC0B-3F41-4FE4-AE0F-F604369A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6B99D-703F-44BB-9EB6-8320C4EFA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8155-7C3F-4D27-8F76-B30F3F83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1CFD0-AEA2-4094-B6F6-83E2BD3E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61042-0539-429A-B942-7CCC1B5FD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AF4FE-A7B3-443D-9E0A-15D2CBEE6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65AD9-2B1B-4DFB-8006-EFF52661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608F-0228-4450-A984-82E9D2521A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45085-F392-4A76-A3D1-4A94DC41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A9EA7-A7CF-431C-A9B2-81047391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8155-7C3F-4D27-8F76-B30F3F83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500DF-DC31-42CA-BB9E-E2320E13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E7144-B5DE-4278-9DDA-DF391D3F1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1B47D-EA61-40F7-A6CA-E2143D863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608F-0228-4450-A984-82E9D2521A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45BEF-0DB2-43AD-AD97-88BF47EC2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9B645-718A-4707-B9DA-1E6105FD3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E8155-7C3F-4D27-8F76-B30F3F837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8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hyperlink" Target="mailto:r2.d2@pcsb.org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hyperlink" Target="http://www.pcsb.org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11/relationships/inkAction" Target="../ink/inkAction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pcsb.org/esol" TargetMode="External"/><Relationship Id="rId12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mailto:reckenwalde@pcsb.org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pcsb.org/" TargetMode="External"/><Relationship Id="rId10" Type="http://schemas.microsoft.com/office/2011/relationships/inkAction" Target="../ink/inkAction3.xml"/><Relationship Id="rId4" Type="http://schemas.openxmlformats.org/officeDocument/2006/relationships/image" Target="../media/image10.png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EE4F7-E8D1-456D-805A-9B470536E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480" y="2006350"/>
            <a:ext cx="10293085" cy="1139771"/>
          </a:xfrm>
        </p:spPr>
        <p:txBody>
          <a:bodyPr anchor="t">
            <a:normAutofit fontScale="90000"/>
          </a:bodyPr>
          <a:lstStyle/>
          <a:p>
            <a:pPr algn="l">
              <a:lnSpc>
                <a:spcPts val="4900"/>
              </a:lnSpc>
            </a:pP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</a:rPr>
              <a:t>Microsoft</a:t>
            </a:r>
            <a:r>
              <a:rPr lang="en-US" sz="4900" b="1" dirty="0">
                <a:solidFill>
                  <a:srgbClr val="000000"/>
                </a:solidFill>
              </a:rPr>
              <a:t> </a:t>
            </a: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</a:rPr>
              <a:t>Teams</a:t>
            </a:r>
            <a:r>
              <a:rPr lang="en-US" sz="4000" b="1" dirty="0">
                <a:solidFill>
                  <a:srgbClr val="000000"/>
                </a:solidFill>
              </a:rPr>
              <a:t>: </a:t>
            </a:r>
            <a:br>
              <a:rPr lang="en-US" sz="4000" b="1" dirty="0">
                <a:solidFill>
                  <a:srgbClr val="000000"/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Una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Gu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ásica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para los Padres de las 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Escuelas del Condado Pinellas 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186C7-9CC1-4774-AF41-5073331A8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149" y="264791"/>
            <a:ext cx="2978947" cy="1139771"/>
          </a:xfrm>
          <a:prstGeom prst="rect">
            <a:avLst/>
          </a:prstGeom>
        </p:spPr>
      </p:pic>
      <p:sp>
        <p:nvSpPr>
          <p:cNvPr id="32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C4C04C4-ADEA-4D9E-A40F-45413C0CF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6497" y="3918973"/>
            <a:ext cx="3254285" cy="2625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6BB61B-1650-49CA-8D21-A5E59340FC40}"/>
              </a:ext>
            </a:extLst>
          </p:cNvPr>
          <p:cNvSpPr txBox="1"/>
          <p:nvPr/>
        </p:nvSpPr>
        <p:spPr>
          <a:xfrm>
            <a:off x="496971" y="6196737"/>
            <a:ext cx="606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Escuelas del Condado de Pinellas, Marzo 2020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A94325-0E32-4BE7-8553-8E4DE976705F}"/>
                  </a:ext>
                </a:extLst>
              </p14:cNvPr>
              <p14:cNvContentPartPr/>
              <p14:nvPr/>
            </p14:nvContentPartPr>
            <p14:xfrm>
              <a:off x="2065320" y="417996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A94325-0E32-4BE7-8553-8E4DE976705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5960" y="417060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6B1A2194-A9A7-488A-A719-24788E6A4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129"/>
    </mc:Choice>
    <mc:Fallback>
      <p:transition spd="slow" advTm="53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9B68-9C59-420B-9877-BF6BB43A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770439"/>
            <a:ext cx="7934739" cy="1325563"/>
          </a:xfrm>
        </p:spPr>
        <p:txBody>
          <a:bodyPr>
            <a:normAutofit/>
          </a:bodyPr>
          <a:lstStyle/>
          <a:p>
            <a:r>
              <a:rPr lang="es-ES" b="1" dirty="0"/>
              <a:t>¿Qué es </a:t>
            </a:r>
            <a:r>
              <a:rPr lang="en-US" b="1" dirty="0"/>
              <a:t>Microsoft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Teams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D4172-7EF7-41F8-BDEC-F3019A62B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1518397"/>
            <a:ext cx="7934738" cy="517424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700" dirty="0"/>
              <a:t>Microsoft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Teams</a:t>
            </a:r>
            <a:r>
              <a:rPr lang="en-US" sz="1700" dirty="0"/>
              <a:t> </a:t>
            </a:r>
            <a:r>
              <a:rPr lang="es-ES" sz="1700" dirty="0"/>
              <a:t> es una herramienta de comunicación que los maestros usan para enseñar a sus estudiantes en línea. Los maestros de las Escuelas de Pinellas agregar</a:t>
            </a:r>
            <a:r>
              <a:rPr lang="es-ES" sz="1700" dirty="0">
                <a:latin typeface="Calibri" panose="020F0502020204030204" pitchFamily="34" charset="0"/>
                <a:cs typeface="Calibri" panose="020F0502020204030204" pitchFamily="34" charset="0"/>
              </a:rPr>
              <a:t>án el </a:t>
            </a:r>
            <a:r>
              <a:rPr lang="es-ES" sz="1700" dirty="0">
                <a:hlinkClick r:id="rId4"/>
              </a:rPr>
              <a:t>r2.d2@pcsb.org</a:t>
            </a:r>
            <a:r>
              <a:rPr lang="es-ES" sz="1700" dirty="0"/>
              <a:t> (correo electrónico) de cada uno de sus estudiantes automáticamente a su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Teams.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400" dirty="0"/>
              <a:t>En</a:t>
            </a:r>
            <a:r>
              <a:rPr lang="en-US" sz="1700" dirty="0"/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Teams </a:t>
            </a:r>
            <a:r>
              <a:rPr lang="en-US" sz="1700" dirty="0"/>
              <a:t>los estudiantes </a:t>
            </a:r>
            <a:r>
              <a:rPr lang="en-US" sz="1700" dirty="0" err="1"/>
              <a:t>podr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1700" dirty="0" err="1"/>
              <a:t>n</a:t>
            </a:r>
            <a:r>
              <a:rPr lang="en-US" sz="1700" dirty="0"/>
              <a:t>:</a:t>
            </a:r>
          </a:p>
          <a:p>
            <a:r>
              <a:rPr lang="en-US" sz="1700" dirty="0" err="1"/>
              <a:t>Comunicarse</a:t>
            </a:r>
            <a:r>
              <a:rPr lang="en-US" sz="1700" dirty="0"/>
              <a:t> con sus maestros y </a:t>
            </a:r>
            <a:r>
              <a:rPr lang="en-US" sz="1700" dirty="0" err="1"/>
              <a:t>recibir</a:t>
            </a:r>
            <a:r>
              <a:rPr lang="en-US" sz="1700" dirty="0"/>
              <a:t> </a:t>
            </a:r>
            <a:r>
              <a:rPr lang="en-US" sz="1700" dirty="0" err="1"/>
              <a:t>intructiones</a:t>
            </a:r>
            <a:r>
              <a:rPr lang="en-US" sz="1700" dirty="0"/>
              <a:t> de cada </a:t>
            </a:r>
            <a:r>
              <a:rPr lang="en-US" sz="1700" dirty="0" err="1"/>
              <a:t>clase</a:t>
            </a:r>
            <a:r>
              <a:rPr lang="en-US" sz="1700" dirty="0"/>
              <a:t> </a:t>
            </a:r>
          </a:p>
          <a:p>
            <a:r>
              <a:rPr lang="en-US" sz="1700" dirty="0" err="1"/>
              <a:t>Recibir</a:t>
            </a:r>
            <a:r>
              <a:rPr lang="en-US" sz="1700" dirty="0"/>
              <a:t> tareas, </a:t>
            </a:r>
            <a:r>
              <a:rPr lang="en-US" sz="1700" dirty="0" err="1"/>
              <a:t>entregar</a:t>
            </a:r>
            <a:r>
              <a:rPr lang="en-US" sz="1700" dirty="0"/>
              <a:t> sus tareas, tener pruebas (quizzes)</a:t>
            </a:r>
          </a:p>
          <a:p>
            <a:r>
              <a:rPr lang="en-US" sz="1700" dirty="0" err="1"/>
              <a:t>Bajar</a:t>
            </a:r>
            <a:r>
              <a:rPr lang="en-US" sz="1700" dirty="0"/>
              <a:t> </a:t>
            </a:r>
            <a:r>
              <a:rPr lang="en-US" sz="1700" dirty="0" err="1"/>
              <a:t>materiales</a:t>
            </a:r>
            <a:r>
              <a:rPr lang="en-US" sz="1700" dirty="0"/>
              <a:t> de la </a:t>
            </a:r>
            <a:r>
              <a:rPr lang="en-US" sz="1700" dirty="0" err="1"/>
              <a:t>clase</a:t>
            </a:r>
            <a:r>
              <a:rPr lang="en-US" sz="1700" dirty="0"/>
              <a:t>  </a:t>
            </a:r>
            <a:r>
              <a:rPr lang="en-US" sz="1700" b="1" dirty="0"/>
              <a:t> </a:t>
            </a:r>
            <a:endParaRPr lang="en-US" sz="1700" dirty="0"/>
          </a:p>
          <a:p>
            <a:r>
              <a:rPr lang="en-US" sz="1700" b="1" dirty="0"/>
              <a:t>Tener </a:t>
            </a:r>
            <a:r>
              <a:rPr lang="en-US" sz="1700" dirty="0" err="1"/>
              <a:t>aceso</a:t>
            </a:r>
            <a:r>
              <a:rPr lang="en-US" sz="1700" dirty="0"/>
              <a:t> a otros recursos en línea y </a:t>
            </a:r>
            <a:r>
              <a:rPr lang="en-US" sz="1700" dirty="0" err="1"/>
              <a:t>aplicaciones</a:t>
            </a:r>
            <a:r>
              <a:rPr lang="en-US" sz="1700" dirty="0"/>
              <a:t> </a:t>
            </a:r>
            <a:r>
              <a:rPr lang="en-US" sz="1700" dirty="0" err="1"/>
              <a:t>educativas</a:t>
            </a:r>
            <a:r>
              <a:rPr lang="en-US" sz="1700" dirty="0"/>
              <a:t> </a:t>
            </a:r>
            <a:r>
              <a:rPr lang="en-US" sz="1700" dirty="0" err="1"/>
              <a:t>recomendadas</a:t>
            </a:r>
            <a:r>
              <a:rPr lang="en-US" sz="1700" dirty="0"/>
              <a:t> por sus maestros 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D5BBA14-03BD-4975-B4F6-4197885B3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4496" y="585485"/>
            <a:ext cx="1872483" cy="1510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6A01C4-671F-4C1A-B5A5-52808C42B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43" y="484689"/>
            <a:ext cx="1123950" cy="285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83B4EB-BBA4-4364-8329-CF1E7A58B965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00840" y="1652040"/>
              <a:ext cx="5720760" cy="4217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83B4EB-BBA4-4364-8329-CF1E7A58B96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1480" y="1642680"/>
                <a:ext cx="5739480" cy="423648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8A360522-4CF3-46C8-9058-1C5229006E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0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783"/>
    </mc:Choice>
    <mc:Fallback>
      <p:transition spd="slow" advTm="94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745A-C33B-4895-B7BA-965FC6E798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Instrucciones para </a:t>
            </a:r>
            <a:r>
              <a:rPr lang="en-US" b="1" dirty="0">
                <a:solidFill>
                  <a:schemeClr val="bg1"/>
                </a:solidFill>
              </a:rPr>
              <a:t>Microsoft Teams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E9221BD-126D-4A15-B5BD-57EF69F23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59270" y="1480237"/>
            <a:ext cx="10323043" cy="48423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0D1A68-13E2-421F-8B02-AD6911715C1C}"/>
              </a:ext>
            </a:extLst>
          </p:cNvPr>
          <p:cNvSpPr/>
          <p:nvPr/>
        </p:nvSpPr>
        <p:spPr>
          <a:xfrm>
            <a:off x="685688" y="6322564"/>
            <a:ext cx="10870208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tener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acceso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estos recursos visite la p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ágina de las Escuelas de Pinellas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viste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www.pcsb.org</a:t>
            </a:r>
            <a:endParaRPr lang="en-US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EF4D0A9-EEDB-4907-B3CD-01FB8164E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5835" y="1027906"/>
            <a:ext cx="1416895" cy="11429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1D7657-C2E9-4380-9E58-6770DCB46B93}"/>
                  </a:ext>
                </a:extLst>
              </p14:cNvPr>
              <p14:cNvContentPartPr/>
              <p14:nvPr/>
            </p14:nvContentPartPr>
            <p14:xfrm>
              <a:off x="11791440" y="644508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1D7657-C2E9-4380-9E58-6770DCB46B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82080" y="643572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3EF4794-E47F-417F-A276-008B9A13D58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392280" y="1514520"/>
              <a:ext cx="7097760" cy="5256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3EF4794-E47F-417F-A276-008B9A13D5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82920" y="1505160"/>
                <a:ext cx="7116480" cy="527508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8F7046F0-8CF2-418B-A545-02F42F43BB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8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336"/>
    </mc:Choice>
    <mc:Fallback>
      <p:transition spd="slow" advTm="150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3256-392A-4ECA-A68E-D6216BF67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34" y="365125"/>
            <a:ext cx="10889566" cy="1325563"/>
          </a:xfrm>
        </p:spPr>
        <p:txBody>
          <a:bodyPr/>
          <a:lstStyle/>
          <a:p>
            <a:r>
              <a:rPr lang="en-US"/>
              <a:t>Más </a:t>
            </a:r>
            <a:r>
              <a:rPr lang="en-US" dirty="0"/>
              <a:t>información de las Escuelas de Pinellas, asistencia y recursos en español: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D31831-D7E4-4224-BDB6-EF7813070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8129" y="2089595"/>
            <a:ext cx="2902634" cy="3924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35E0FA-58BD-4035-BEF6-54F4046813CE}"/>
              </a:ext>
            </a:extLst>
          </p:cNvPr>
          <p:cNvSpPr txBox="1"/>
          <p:nvPr/>
        </p:nvSpPr>
        <p:spPr>
          <a:xfrm>
            <a:off x="4340180" y="3874359"/>
            <a:ext cx="569741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Llamar a la </a:t>
            </a:r>
            <a:r>
              <a:rPr lang="en-US" sz="2400" b="1" dirty="0"/>
              <a:t>L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US" sz="2400" b="1" dirty="0"/>
              <a:t>nea de Ayuda para los Padres Español</a:t>
            </a:r>
            <a:r>
              <a:rPr lang="en-US" sz="2400" dirty="0"/>
              <a:t>: 727-588-6415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FF38B4-1BA9-41C1-9C81-B7A704297F2C}"/>
              </a:ext>
            </a:extLst>
          </p:cNvPr>
          <p:cNvSpPr/>
          <p:nvPr/>
        </p:nvSpPr>
        <p:spPr>
          <a:xfrm>
            <a:off x="4308380" y="1748199"/>
            <a:ext cx="5697415" cy="1056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Escuelas del Condado de Pinellas website: </a:t>
            </a:r>
            <a:r>
              <a:rPr lang="en-US" sz="3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www.pcsb.org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7F2D7-4D38-460D-8900-10E1B2213DFE}"/>
              </a:ext>
            </a:extLst>
          </p:cNvPr>
          <p:cNvSpPr txBox="1"/>
          <p:nvPr/>
        </p:nvSpPr>
        <p:spPr>
          <a:xfrm>
            <a:off x="4340180" y="4863947"/>
            <a:ext cx="569741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Mandar un correo electrónico para asistencia a los padres en español al correo: </a:t>
            </a:r>
            <a:r>
              <a:rPr lang="en-US" sz="2400" dirty="0">
                <a:hlinkClick r:id="rId6"/>
              </a:rPr>
              <a:t>reckenwalde@pcsb.org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FB9CCA-37C8-4472-BF54-668290F34317}"/>
              </a:ext>
            </a:extLst>
          </p:cNvPr>
          <p:cNvSpPr txBox="1"/>
          <p:nvPr/>
        </p:nvSpPr>
        <p:spPr>
          <a:xfrm>
            <a:off x="4340179" y="2924258"/>
            <a:ext cx="569741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ESOL website: </a:t>
            </a:r>
            <a:r>
              <a:rPr lang="en-US" sz="2400" dirty="0">
                <a:hlinkClick r:id="rId7"/>
              </a:rPr>
              <a:t>https://www.pcsb.org/esol</a:t>
            </a:r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70ADEA6-2C8B-4410-9218-E2394830ED60}"/>
                  </a:ext>
                </a:extLst>
              </p14:cNvPr>
              <p14:cNvContentPartPr/>
              <p14:nvPr/>
            </p14:nvContentPartPr>
            <p14:xfrm>
              <a:off x="11566080" y="6382440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70ADEA6-2C8B-4410-9218-E2394830ED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56720" y="637308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930B76D-3D41-497F-8042-213743D2BEFB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826200" y="2052360"/>
              <a:ext cx="8837640" cy="4080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930B76D-3D41-497F-8042-213743D2BE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840" y="2043000"/>
                <a:ext cx="8856360" cy="409896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AB95DBB0-50FC-48A1-A5D2-C0C2F8D8D6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9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897"/>
    </mc:Choice>
    <mc:Fallback>
      <p:transition spd="slow" advTm="73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195</Words>
  <Application>Microsoft Office PowerPoint</Application>
  <PresentationFormat>Widescreen</PresentationFormat>
  <Paragraphs>17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Microsoft Teams:  Una Guía Básica para los Padres de las  Escuelas del Condado Pinellas </vt:lpstr>
      <vt:lpstr>¿Qué es Microsoft Teams?</vt:lpstr>
      <vt:lpstr>Instrucciones para Microsoft Teams </vt:lpstr>
      <vt:lpstr>Más información de las Escuelas de Pinellas, asistencia y recursos en español: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Instrucciones para Microsoft Teams </dc:title>
  <dc:creator>Reckenwald Ericka</dc:creator>
  <cp:lastModifiedBy>Reckenwald Ericka</cp:lastModifiedBy>
  <cp:revision>22</cp:revision>
  <dcterms:created xsi:type="dcterms:W3CDTF">2020-03-25T21:07:18Z</dcterms:created>
  <dcterms:modified xsi:type="dcterms:W3CDTF">2020-03-25T22:55:29Z</dcterms:modified>
</cp:coreProperties>
</file>