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3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12/2/18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sername@pcsb.org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9" y="354656"/>
            <a:ext cx="1169602" cy="1177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30981" y="332079"/>
            <a:ext cx="10174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Personalized Learning Pathway (PLP) is a new online platform that provides a dashboard of information about how a student is doing in school and on state/ district assessments.  Student in grades 3-12 can keep track of clubs and volunteer activities as well as access online lessons for the areas they need more work 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379" y="1663051"/>
            <a:ext cx="88024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Students get to PLP through their Clever dashboard.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Log into Clever</a:t>
            </a:r>
          </a:p>
          <a:p>
            <a:pPr marL="342900" indent="-342900">
              <a:buAutoNum type="arabicPeriod"/>
            </a:pPr>
            <a:r>
              <a:rPr lang="en-US" dirty="0"/>
              <a:t>Click on the Personalized Learning Pathway app</a:t>
            </a:r>
          </a:p>
          <a:p>
            <a:pPr marL="342900" indent="-342900">
              <a:buAutoNum type="arabicPeriod"/>
            </a:pPr>
            <a:r>
              <a:rPr lang="en-US" dirty="0"/>
              <a:t>Enter their school email –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username@pcsb.org</a:t>
            </a:r>
            <a:r>
              <a:rPr lang="en-US" dirty="0"/>
              <a:t> (Ex. r2.d2@pcsb.org)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808" y="5857851"/>
            <a:ext cx="508395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Elementary PLP </a:t>
            </a:r>
          </a:p>
          <a:p>
            <a:pPr algn="ctr"/>
            <a:r>
              <a:rPr lang="en-US" sz="1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(3-5 only)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02355" y="5876771"/>
            <a:ext cx="2752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MS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&amp; HS PLP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0" y="3223795"/>
            <a:ext cx="4717589" cy="263405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549463" y="3223794"/>
            <a:ext cx="4962984" cy="2634057"/>
            <a:chOff x="1521028" y="2206910"/>
            <a:chExt cx="7447679" cy="4105604"/>
          </a:xfrm>
        </p:grpSpPr>
        <p:grpSp>
          <p:nvGrpSpPr>
            <p:cNvPr id="27" name="Group 26"/>
            <p:cNvGrpSpPr/>
            <p:nvPr/>
          </p:nvGrpSpPr>
          <p:grpSpPr>
            <a:xfrm>
              <a:off x="1521028" y="2206910"/>
              <a:ext cx="7447679" cy="4105604"/>
              <a:chOff x="1521028" y="2206910"/>
              <a:chExt cx="7447679" cy="4105604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1028" y="2206910"/>
                <a:ext cx="7447679" cy="4105604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1577488" y="2453376"/>
                <a:ext cx="749502" cy="1141162"/>
                <a:chOff x="1577488" y="2453376"/>
                <a:chExt cx="835404" cy="1161966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577488" y="2453376"/>
                  <a:ext cx="835404" cy="116196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59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4855" y="3412436"/>
                  <a:ext cx="195237" cy="199936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7488" y="2851916"/>
                  <a:ext cx="749970" cy="639564"/>
                </a:xfrm>
                <a:prstGeom prst="rect">
                  <a:avLst/>
                </a:prstGeom>
              </p:spPr>
            </p:pic>
          </p:grpSp>
        </p:grpSp>
        <p:sp>
          <p:nvSpPr>
            <p:cNvPr id="28" name="Rectangle 27"/>
            <p:cNvSpPr/>
            <p:nvPr/>
          </p:nvSpPr>
          <p:spPr>
            <a:xfrm>
              <a:off x="1611483" y="3658360"/>
              <a:ext cx="604861" cy="12386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98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0" y="119489"/>
            <a:ext cx="8045192" cy="449201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2802" y="4756880"/>
            <a:ext cx="5179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Elementary Lesson Example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4420" y="3327795"/>
            <a:ext cx="5051271" cy="92333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the student clicks on one of the links for an area they need more work on, it takes them to an online lesson! </a:t>
            </a:r>
          </a:p>
        </p:txBody>
      </p:sp>
      <p:sp>
        <p:nvSpPr>
          <p:cNvPr id="30" name="Right Arrow 29"/>
          <p:cNvSpPr/>
          <p:nvPr/>
        </p:nvSpPr>
        <p:spPr>
          <a:xfrm rot="8188893" flipH="1">
            <a:off x="3672033" y="2716955"/>
            <a:ext cx="873620" cy="3594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3528258"/>
            <a:ext cx="6189241" cy="3092572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 rot="12877486" flipH="1">
            <a:off x="4976098" y="4431780"/>
            <a:ext cx="1804203" cy="3594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802" y="5895219"/>
            <a:ext cx="5473117" cy="64633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Each online lesson will include an item the students can hand in to their teacher at school. </a:t>
            </a:r>
          </a:p>
        </p:txBody>
      </p:sp>
    </p:spTree>
    <p:extLst>
      <p:ext uri="{BB962C8B-B14F-4D97-AF65-F5344CB8AC3E}">
        <p14:creationId xmlns:p14="http://schemas.microsoft.com/office/powerpoint/2010/main" val="328254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5" y="165283"/>
            <a:ext cx="691090" cy="695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25688" y="165283"/>
            <a:ext cx="10174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Personalized Learning Pathway (PLP) has also partnered with Khan Academy to provide lessons for math practice in grades 3-5.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315" y="994206"/>
            <a:ext cx="354878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will students get to those after they log into Clever?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 Click on the Khan Academy Goals app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Click on the Continue to Khan Academy button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Accept the Clever Goals message.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98" y="917919"/>
            <a:ext cx="4056923" cy="2208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1" y="2827141"/>
            <a:ext cx="2380816" cy="14989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03787" y="1760862"/>
            <a:ext cx="655846" cy="70778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2814664" flipH="1" flipV="1">
            <a:off x="5177567" y="2767489"/>
            <a:ext cx="1195985" cy="3821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24" y="4129878"/>
            <a:ext cx="2305988" cy="1476339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12779182" flipH="1">
            <a:off x="6540181" y="3929839"/>
            <a:ext cx="1379081" cy="4000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36" y="5106353"/>
            <a:ext cx="2553340" cy="1439489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2779182" flipH="1">
            <a:off x="8584423" y="5075839"/>
            <a:ext cx="650134" cy="38438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8315" y="5471697"/>
            <a:ext cx="3482626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You will now see the main Khan Academy page, </a:t>
            </a:r>
            <a:r>
              <a:rPr lang="en-US" sz="1400" b="1" u="sng" dirty="0"/>
              <a:t>leave this tab open.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5" y="165283"/>
            <a:ext cx="691090" cy="695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25688" y="165283"/>
            <a:ext cx="10174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Personalized Learning Pathway (PLP) has also partnered with Khan Academy to provide lessons for math practice in grades 3-5.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315" y="994206"/>
            <a:ext cx="37178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4. Go back to the Clever tab you left open.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5. Click on the PLP app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6. Click on the math topic you would like to work 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7. Khan will open up to that topic &amp; track your progress too!</a:t>
            </a: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916154" y="1071036"/>
            <a:ext cx="3425374" cy="1886575"/>
            <a:chOff x="3916154" y="1071036"/>
            <a:chExt cx="3425374" cy="18865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154" y="1071036"/>
              <a:ext cx="3425374" cy="18865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32519" y="2009416"/>
              <a:ext cx="573259" cy="6275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33598" y="1337317"/>
              <a:ext cx="535366" cy="125867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44631" y="2715457"/>
            <a:ext cx="3545514" cy="2165547"/>
            <a:chOff x="1241176" y="679309"/>
            <a:chExt cx="9645302" cy="546293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176" y="679309"/>
              <a:ext cx="9645302" cy="5462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073" y="1715576"/>
              <a:ext cx="1139041" cy="161076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368447" y="3399046"/>
              <a:ext cx="964850" cy="15600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09" y="4798468"/>
            <a:ext cx="3437544" cy="194854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304548" y="3291734"/>
            <a:ext cx="865609" cy="15067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2814664" flipH="1" flipV="1">
            <a:off x="5523962" y="2841502"/>
            <a:ext cx="673916" cy="3821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2779182" flipH="1">
            <a:off x="7394677" y="4709395"/>
            <a:ext cx="1379081" cy="4000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01" y="5757524"/>
            <a:ext cx="3466978" cy="98948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608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C7E7F9"/>
      </a:accent1>
      <a:accent2>
        <a:srgbClr val="82FEF8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1480</TotalTime>
  <Words>290</Words>
  <Application>Microsoft Macintosh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Home</dc:title>
  <dc:creator>Sarah Truelson</dc:creator>
  <cp:lastModifiedBy>Rachelle Davis</cp:lastModifiedBy>
  <cp:revision>25</cp:revision>
  <dcterms:created xsi:type="dcterms:W3CDTF">2018-10-23T17:07:35Z</dcterms:created>
  <dcterms:modified xsi:type="dcterms:W3CDTF">2018-12-03T00:34:31Z</dcterms:modified>
</cp:coreProperties>
</file>