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9"/>
  </p:notesMasterIdLst>
  <p:sldIdLst>
    <p:sldId id="256" r:id="rId3"/>
    <p:sldId id="2147041494" r:id="rId4"/>
    <p:sldId id="263" r:id="rId5"/>
    <p:sldId id="347" r:id="rId6"/>
    <p:sldId id="258" r:id="rId7"/>
    <p:sldId id="265" r:id="rId8"/>
    <p:sldId id="2821" r:id="rId9"/>
    <p:sldId id="2815" r:id="rId10"/>
    <p:sldId id="2147041527" r:id="rId11"/>
    <p:sldId id="269" r:id="rId12"/>
    <p:sldId id="276" r:id="rId13"/>
    <p:sldId id="309" r:id="rId14"/>
    <p:sldId id="308" r:id="rId15"/>
    <p:sldId id="303" r:id="rId16"/>
    <p:sldId id="304" r:id="rId17"/>
    <p:sldId id="305" r:id="rId18"/>
    <p:sldId id="2147041528" r:id="rId19"/>
    <p:sldId id="307" r:id="rId20"/>
    <p:sldId id="325" r:id="rId21"/>
    <p:sldId id="315" r:id="rId22"/>
    <p:sldId id="312" r:id="rId23"/>
    <p:sldId id="327" r:id="rId24"/>
    <p:sldId id="311" r:id="rId25"/>
    <p:sldId id="318" r:id="rId26"/>
    <p:sldId id="2147041530" r:id="rId27"/>
    <p:sldId id="348" r:id="rId28"/>
  </p:sldIdLst>
  <p:sldSz cx="18288000" cy="10287000"/>
  <p:notesSz cx="6858000" cy="9144000"/>
  <p:embeddedFontLst>
    <p:embeddedFont>
      <p:font typeface="Lato" panose="020F0502020204030203" pitchFamily="34" charset="0"/>
      <p:regular r:id="rId30"/>
      <p:bold r:id="rId31"/>
      <p:italic r:id="rId32"/>
      <p:boldItalic r:id="rId33"/>
    </p:embeddedFont>
    <p:embeddedFont>
      <p:font typeface="Monotype Corsiva" panose="03010101010201010101" pitchFamily="66" charset="0"/>
      <p:italic r:id="rId34"/>
    </p:embeddedFont>
    <p:embeddedFont>
      <p:font typeface="Nirmala UI" panose="020B0502040204020203" pitchFamily="34" charset="0"/>
      <p:regular r:id="rId35"/>
      <p:bold r:id="rId36"/>
    </p:embeddedFont>
    <p:embeddedFont>
      <p:font typeface="Nirmala UI Semilight" panose="020B0402040204020203" pitchFamily="34" charset="0"/>
      <p:regular r:id="rId37"/>
    </p:embeddedFont>
    <p:embeddedFont>
      <p:font typeface="Oswald" panose="00000500000000000000" pitchFamily="2" charset="0"/>
      <p:regular r:id="rId38"/>
      <p:bold r:id="rId39"/>
    </p:embeddedFont>
    <p:embeddedFont>
      <p:font typeface="Prompt Bold" panose="020B0604020202020204" charset="-34"/>
      <p:bold r:id="rId40"/>
      <p:boldItalic r:id="rId41"/>
    </p:embeddedFont>
    <p:embeddedFont>
      <p:font typeface="Raleway" pitchFamily="2" charset="0"/>
      <p:regular r:id="rId42"/>
      <p:bold r:id="rId43"/>
      <p:italic r:id="rId44"/>
      <p:boldItalic r:id="rId45"/>
    </p:embeddedFont>
    <p:embeddedFont>
      <p:font typeface="Tw Cen MT" panose="020B0602020104020603" pitchFamily="34" charset="0"/>
      <p:regular r:id="rId46"/>
      <p:bold r:id="rId47"/>
      <p:italic r:id="rId48"/>
      <p:boldItalic r:id="rId49"/>
    </p:embeddedFont>
    <p:embeddedFont>
      <p:font typeface="Tw Cen MT Condensed" panose="020B0606020104020203" pitchFamily="34" charset="0"/>
      <p:regular r:id="rId50"/>
      <p:bold r:id="rId51"/>
    </p:embeddedFont>
    <p:embeddedFont>
      <p:font typeface="Wingdings 3" panose="05040102010807070707" pitchFamily="18" charset="2"/>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4D5837-3F2F-4528-A60E-6708AEF375CA}" v="19" dt="2025-09-24T02:12:20.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4622" autoAdjust="0"/>
  </p:normalViewPr>
  <p:slideViewPr>
    <p:cSldViewPr>
      <p:cViewPr varScale="1">
        <p:scale>
          <a:sx n="39" d="100"/>
          <a:sy n="39" d="100"/>
        </p:scale>
        <p:origin x="936" y="5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 Id="rId57"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vres Annette" userId="f8240094-44ca-4ecf-89c0-4da9480ed2be" providerId="ADAL" clId="{F04D5837-3F2F-4528-A60E-6708AEF375CA}"/>
    <pc:docChg chg="custSel addSld delSld modSld">
      <pc:chgData name="Mavres Annette" userId="f8240094-44ca-4ecf-89c0-4da9480ed2be" providerId="ADAL" clId="{F04D5837-3F2F-4528-A60E-6708AEF375CA}" dt="2025-09-24T02:10:59.224" v="206" actId="1076"/>
      <pc:docMkLst>
        <pc:docMk/>
      </pc:docMkLst>
      <pc:sldChg chg="modSp mod">
        <pc:chgData name="Mavres Annette" userId="f8240094-44ca-4ecf-89c0-4da9480ed2be" providerId="ADAL" clId="{F04D5837-3F2F-4528-A60E-6708AEF375CA}" dt="2025-09-24T01:00:33.714" v="11" actId="20577"/>
        <pc:sldMkLst>
          <pc:docMk/>
          <pc:sldMk cId="0" sldId="256"/>
        </pc:sldMkLst>
        <pc:spChg chg="mod">
          <ac:chgData name="Mavres Annette" userId="f8240094-44ca-4ecf-89c0-4da9480ed2be" providerId="ADAL" clId="{F04D5837-3F2F-4528-A60E-6708AEF375CA}" dt="2025-09-24T01:00:33.714" v="11" actId="20577"/>
          <ac:spMkLst>
            <pc:docMk/>
            <pc:sldMk cId="0" sldId="256"/>
            <ac:spMk id="6" creationId="{00000000-0000-0000-0000-000000000000}"/>
          </ac:spMkLst>
        </pc:spChg>
      </pc:sldChg>
      <pc:sldChg chg="modSp mod">
        <pc:chgData name="Mavres Annette" userId="f8240094-44ca-4ecf-89c0-4da9480ed2be" providerId="ADAL" clId="{F04D5837-3F2F-4528-A60E-6708AEF375CA}" dt="2025-09-24T01:39:10.566" v="187" actId="20577"/>
        <pc:sldMkLst>
          <pc:docMk/>
          <pc:sldMk cId="1180762062" sldId="263"/>
        </pc:sldMkLst>
        <pc:spChg chg="mod">
          <ac:chgData name="Mavres Annette" userId="f8240094-44ca-4ecf-89c0-4da9480ed2be" providerId="ADAL" clId="{F04D5837-3F2F-4528-A60E-6708AEF375CA}" dt="2025-09-24T01:01:42.246" v="46" actId="20577"/>
          <ac:spMkLst>
            <pc:docMk/>
            <pc:sldMk cId="1180762062" sldId="263"/>
            <ac:spMk id="4" creationId="{9BF2B9D2-676D-D0CA-8966-4D2FC0AEA64F}"/>
          </ac:spMkLst>
        </pc:spChg>
        <pc:spChg chg="mod">
          <ac:chgData name="Mavres Annette" userId="f8240094-44ca-4ecf-89c0-4da9480ed2be" providerId="ADAL" clId="{F04D5837-3F2F-4528-A60E-6708AEF375CA}" dt="2025-09-24T01:39:10.566" v="187" actId="20577"/>
          <ac:spMkLst>
            <pc:docMk/>
            <pc:sldMk cId="1180762062" sldId="263"/>
            <ac:spMk id="8" creationId="{E0C392DF-3186-88F2-9F25-CEF5CA67666E}"/>
          </ac:spMkLst>
        </pc:spChg>
      </pc:sldChg>
      <pc:sldChg chg="modSp mod">
        <pc:chgData name="Mavres Annette" userId="f8240094-44ca-4ecf-89c0-4da9480ed2be" providerId="ADAL" clId="{F04D5837-3F2F-4528-A60E-6708AEF375CA}" dt="2025-09-24T01:07:05.990" v="130" actId="20577"/>
        <pc:sldMkLst>
          <pc:docMk/>
          <pc:sldMk cId="1769696754" sldId="269"/>
        </pc:sldMkLst>
        <pc:graphicFrameChg chg="modGraphic">
          <ac:chgData name="Mavres Annette" userId="f8240094-44ca-4ecf-89c0-4da9480ed2be" providerId="ADAL" clId="{F04D5837-3F2F-4528-A60E-6708AEF375CA}" dt="2025-09-24T01:07:05.990" v="130" actId="20577"/>
          <ac:graphicFrameMkLst>
            <pc:docMk/>
            <pc:sldMk cId="1769696754" sldId="269"/>
            <ac:graphicFrameMk id="2" creationId="{3EAFB4E1-F164-E240-6374-641FD00FFED4}"/>
          </ac:graphicFrameMkLst>
        </pc:graphicFrameChg>
      </pc:sldChg>
      <pc:sldChg chg="addSp delSp modSp mod">
        <pc:chgData name="Mavres Annette" userId="f8240094-44ca-4ecf-89c0-4da9480ed2be" providerId="ADAL" clId="{F04D5837-3F2F-4528-A60E-6708AEF375CA}" dt="2025-09-24T01:24:01.259" v="164" actId="14100"/>
        <pc:sldMkLst>
          <pc:docMk/>
          <pc:sldMk cId="3707896478" sldId="305"/>
        </pc:sldMkLst>
        <pc:picChg chg="add mod">
          <ac:chgData name="Mavres Annette" userId="f8240094-44ca-4ecf-89c0-4da9480ed2be" providerId="ADAL" clId="{F04D5837-3F2F-4528-A60E-6708AEF375CA}" dt="2025-09-24T01:24:01.259" v="164" actId="14100"/>
          <ac:picMkLst>
            <pc:docMk/>
            <pc:sldMk cId="3707896478" sldId="305"/>
            <ac:picMk id="2" creationId="{931FFBDC-FDBF-8647-7FAF-CB0731FC3BF5}"/>
          </ac:picMkLst>
        </pc:picChg>
        <pc:picChg chg="del">
          <ac:chgData name="Mavres Annette" userId="f8240094-44ca-4ecf-89c0-4da9480ed2be" providerId="ADAL" clId="{F04D5837-3F2F-4528-A60E-6708AEF375CA}" dt="2025-09-24T01:23:48.108" v="159" actId="478"/>
          <ac:picMkLst>
            <pc:docMk/>
            <pc:sldMk cId="3707896478" sldId="305"/>
            <ac:picMk id="10" creationId="{FC0EADA0-0275-C8B8-0028-7F38E36B3869}"/>
          </ac:picMkLst>
        </pc:picChg>
      </pc:sldChg>
      <pc:sldChg chg="modSp mod">
        <pc:chgData name="Mavres Annette" userId="f8240094-44ca-4ecf-89c0-4da9480ed2be" providerId="ADAL" clId="{F04D5837-3F2F-4528-A60E-6708AEF375CA}" dt="2025-09-24T01:22:24.702" v="158" actId="13926"/>
        <pc:sldMkLst>
          <pc:docMk/>
          <pc:sldMk cId="2488202871" sldId="309"/>
        </pc:sldMkLst>
        <pc:spChg chg="mod">
          <ac:chgData name="Mavres Annette" userId="f8240094-44ca-4ecf-89c0-4da9480ed2be" providerId="ADAL" clId="{F04D5837-3F2F-4528-A60E-6708AEF375CA}" dt="2025-09-24T01:22:24.702" v="158" actId="13926"/>
          <ac:spMkLst>
            <pc:docMk/>
            <pc:sldMk cId="2488202871" sldId="309"/>
            <ac:spMk id="4" creationId="{4A85E29F-2C64-49C1-AD16-7CD5491C723C}"/>
          </ac:spMkLst>
        </pc:spChg>
      </pc:sldChg>
      <pc:sldChg chg="addSp delSp modSp mod">
        <pc:chgData name="Mavres Annette" userId="f8240094-44ca-4ecf-89c0-4da9480ed2be" providerId="ADAL" clId="{F04D5837-3F2F-4528-A60E-6708AEF375CA}" dt="2025-09-24T01:25:25.213" v="174" actId="14100"/>
        <pc:sldMkLst>
          <pc:docMk/>
          <pc:sldMk cId="3409058185" sldId="311"/>
        </pc:sldMkLst>
        <pc:picChg chg="add mod">
          <ac:chgData name="Mavres Annette" userId="f8240094-44ca-4ecf-89c0-4da9480ed2be" providerId="ADAL" clId="{F04D5837-3F2F-4528-A60E-6708AEF375CA}" dt="2025-09-24T01:25:25.213" v="174" actId="14100"/>
          <ac:picMkLst>
            <pc:docMk/>
            <pc:sldMk cId="3409058185" sldId="311"/>
            <ac:picMk id="4" creationId="{6A4BA5CE-7CE5-51D4-A925-1A2A1ADE5C60}"/>
          </ac:picMkLst>
        </pc:picChg>
        <pc:picChg chg="del">
          <ac:chgData name="Mavres Annette" userId="f8240094-44ca-4ecf-89c0-4da9480ed2be" providerId="ADAL" clId="{F04D5837-3F2F-4528-A60E-6708AEF375CA}" dt="2025-09-24T01:24:52.144" v="170" actId="478"/>
          <ac:picMkLst>
            <pc:docMk/>
            <pc:sldMk cId="3409058185" sldId="311"/>
            <ac:picMk id="8" creationId="{866D1D7E-9820-D542-51B6-585FD6965230}"/>
          </ac:picMkLst>
        </pc:picChg>
      </pc:sldChg>
      <pc:sldChg chg="addSp delSp modSp mod modTransition delAnim">
        <pc:chgData name="Mavres Annette" userId="f8240094-44ca-4ecf-89c0-4da9480ed2be" providerId="ADAL" clId="{F04D5837-3F2F-4528-A60E-6708AEF375CA}" dt="2025-09-24T02:03:11.171" v="201" actId="1076"/>
        <pc:sldMkLst>
          <pc:docMk/>
          <pc:sldMk cId="3557818378" sldId="312"/>
        </pc:sldMkLst>
        <pc:picChg chg="mod">
          <ac:chgData name="Mavres Annette" userId="f8240094-44ca-4ecf-89c0-4da9480ed2be" providerId="ADAL" clId="{F04D5837-3F2F-4528-A60E-6708AEF375CA}" dt="2025-09-24T02:00:36.244" v="198" actId="1076"/>
          <ac:picMkLst>
            <pc:docMk/>
            <pc:sldMk cId="3557818378" sldId="312"/>
            <ac:picMk id="4" creationId="{14AB2D10-F529-4D8D-F354-4E8905FC9AA4}"/>
          </ac:picMkLst>
        </pc:picChg>
        <pc:picChg chg="add del mod">
          <ac:chgData name="Mavres Annette" userId="f8240094-44ca-4ecf-89c0-4da9480ed2be" providerId="ADAL" clId="{F04D5837-3F2F-4528-A60E-6708AEF375CA}" dt="2025-09-24T01:53:25.865" v="191"/>
          <ac:picMkLst>
            <pc:docMk/>
            <pc:sldMk cId="3557818378" sldId="312"/>
            <ac:picMk id="7" creationId="{5E11CE52-8A7A-1019-6444-87F99435C5E7}"/>
          </ac:picMkLst>
        </pc:picChg>
        <pc:picChg chg="add del mod">
          <ac:chgData name="Mavres Annette" userId="f8240094-44ca-4ecf-89c0-4da9480ed2be" providerId="ADAL" clId="{F04D5837-3F2F-4528-A60E-6708AEF375CA}" dt="2025-09-24T01:54:14.069" v="192" actId="478"/>
          <ac:picMkLst>
            <pc:docMk/>
            <pc:sldMk cId="3557818378" sldId="312"/>
            <ac:picMk id="8" creationId="{17462679-62DC-FE45-4E33-A13FDEBD0BCE}"/>
          </ac:picMkLst>
        </pc:picChg>
        <pc:picChg chg="del">
          <ac:chgData name="Mavres Annette" userId="f8240094-44ca-4ecf-89c0-4da9480ed2be" providerId="ADAL" clId="{F04D5837-3F2F-4528-A60E-6708AEF375CA}" dt="2025-09-24T01:52:10.538" v="188" actId="478"/>
          <ac:picMkLst>
            <pc:docMk/>
            <pc:sldMk cId="3557818378" sldId="312"/>
            <ac:picMk id="15" creationId="{0702E398-9078-848B-939B-6AF644740689}"/>
          </ac:picMkLst>
        </pc:picChg>
        <pc:picChg chg="del">
          <ac:chgData name="Mavres Annette" userId="f8240094-44ca-4ecf-89c0-4da9480ed2be" providerId="ADAL" clId="{F04D5837-3F2F-4528-A60E-6708AEF375CA}" dt="2025-09-24T01:56:26.356" v="193" actId="478"/>
          <ac:picMkLst>
            <pc:docMk/>
            <pc:sldMk cId="3557818378" sldId="312"/>
            <ac:picMk id="17" creationId="{179F61BC-7D2F-7BC0-92E6-DB81C25FDD16}"/>
          </ac:picMkLst>
        </pc:picChg>
        <pc:picChg chg="add del mod">
          <ac:chgData name="Mavres Annette" userId="f8240094-44ca-4ecf-89c0-4da9480ed2be" providerId="ADAL" clId="{F04D5837-3F2F-4528-A60E-6708AEF375CA}" dt="2025-09-24T01:59:28.569" v="196"/>
          <ac:picMkLst>
            <pc:docMk/>
            <pc:sldMk cId="3557818378" sldId="312"/>
            <ac:picMk id="31" creationId="{6D15ACED-7FA7-F359-5CED-65681D8143A4}"/>
          </ac:picMkLst>
        </pc:picChg>
        <pc:picChg chg="add del mod">
          <ac:chgData name="Mavres Annette" userId="f8240094-44ca-4ecf-89c0-4da9480ed2be" providerId="ADAL" clId="{F04D5837-3F2F-4528-A60E-6708AEF375CA}" dt="2025-09-24T01:59:31.637" v="197" actId="478"/>
          <ac:picMkLst>
            <pc:docMk/>
            <pc:sldMk cId="3557818378" sldId="312"/>
            <ac:picMk id="32" creationId="{B3A647E8-4A88-54D1-5978-B7ED92D0DB7B}"/>
          </ac:picMkLst>
        </pc:picChg>
        <pc:picChg chg="del">
          <ac:chgData name="Mavres Annette" userId="f8240094-44ca-4ecf-89c0-4da9480ed2be" providerId="ADAL" clId="{F04D5837-3F2F-4528-A60E-6708AEF375CA}" dt="2025-09-24T02:01:15.469" v="199" actId="478"/>
          <ac:picMkLst>
            <pc:docMk/>
            <pc:sldMk cId="3557818378" sldId="312"/>
            <ac:picMk id="39" creationId="{E54A7DFC-B46D-6831-F000-46C784E2E12B}"/>
          </ac:picMkLst>
        </pc:picChg>
        <pc:picChg chg="del">
          <ac:chgData name="Mavres Annette" userId="f8240094-44ca-4ecf-89c0-4da9480ed2be" providerId="ADAL" clId="{F04D5837-3F2F-4528-A60E-6708AEF375CA}" dt="2025-09-24T02:01:47.048" v="200" actId="478"/>
          <ac:picMkLst>
            <pc:docMk/>
            <pc:sldMk cId="3557818378" sldId="312"/>
            <ac:picMk id="40" creationId="{B6E6AAF2-B61B-84C7-9C56-9D35CDB0D8F9}"/>
          </ac:picMkLst>
        </pc:picChg>
        <pc:picChg chg="mod">
          <ac:chgData name="Mavres Annette" userId="f8240094-44ca-4ecf-89c0-4da9480ed2be" providerId="ADAL" clId="{F04D5837-3F2F-4528-A60E-6708AEF375CA}" dt="2025-09-24T02:03:11.171" v="201" actId="1076"/>
          <ac:picMkLst>
            <pc:docMk/>
            <pc:sldMk cId="3557818378" sldId="312"/>
            <ac:picMk id="7170" creationId="{4340BA0F-CD74-0328-6271-F3C8A77D5270}"/>
          </ac:picMkLst>
        </pc:picChg>
      </pc:sldChg>
      <pc:sldChg chg="addSp delSp modSp mod">
        <pc:chgData name="Mavres Annette" userId="f8240094-44ca-4ecf-89c0-4da9480ed2be" providerId="ADAL" clId="{F04D5837-3F2F-4528-A60E-6708AEF375CA}" dt="2025-09-24T01:37:54.700" v="183" actId="1076"/>
        <pc:sldMkLst>
          <pc:docMk/>
          <pc:sldMk cId="0" sldId="327"/>
        </pc:sldMkLst>
        <pc:spChg chg="del mod">
          <ac:chgData name="Mavres Annette" userId="f8240094-44ca-4ecf-89c0-4da9480ed2be" providerId="ADAL" clId="{F04D5837-3F2F-4528-A60E-6708AEF375CA}" dt="2025-09-24T01:37:00.720" v="176" actId="478"/>
          <ac:spMkLst>
            <pc:docMk/>
            <pc:sldMk cId="0" sldId="327"/>
            <ac:spMk id="5" creationId="{38A35F8D-51B7-E7F6-8567-8A966FDC14BD}"/>
          </ac:spMkLst>
        </pc:spChg>
        <pc:picChg chg="add mod">
          <ac:chgData name="Mavres Annette" userId="f8240094-44ca-4ecf-89c0-4da9480ed2be" providerId="ADAL" clId="{F04D5837-3F2F-4528-A60E-6708AEF375CA}" dt="2025-09-24T01:37:40.922" v="181" actId="1076"/>
          <ac:picMkLst>
            <pc:docMk/>
            <pc:sldMk cId="0" sldId="327"/>
            <ac:picMk id="2" creationId="{E9831DBB-F861-0CD1-F504-933DF3990F26}"/>
          </ac:picMkLst>
        </pc:picChg>
        <pc:picChg chg="add mod">
          <ac:chgData name="Mavres Annette" userId="f8240094-44ca-4ecf-89c0-4da9480ed2be" providerId="ADAL" clId="{F04D5837-3F2F-4528-A60E-6708AEF375CA}" dt="2025-09-24T01:37:54.700" v="183" actId="1076"/>
          <ac:picMkLst>
            <pc:docMk/>
            <pc:sldMk cId="0" sldId="327"/>
            <ac:picMk id="6" creationId="{2523AB50-750D-8F74-9C19-04BABF308EB1}"/>
          </ac:picMkLst>
        </pc:picChg>
      </pc:sldChg>
      <pc:sldChg chg="addSp delSp modSp add del mod">
        <pc:chgData name="Mavres Annette" userId="f8240094-44ca-4ecf-89c0-4da9480ed2be" providerId="ADAL" clId="{F04D5837-3F2F-4528-A60E-6708AEF375CA}" dt="2025-09-24T01:38:05.885" v="184" actId="2696"/>
        <pc:sldMkLst>
          <pc:docMk/>
          <pc:sldMk cId="1699305795" sldId="480"/>
        </pc:sldMkLst>
        <pc:spChg chg="del">
          <ac:chgData name="Mavres Annette" userId="f8240094-44ca-4ecf-89c0-4da9480ed2be" providerId="ADAL" clId="{F04D5837-3F2F-4528-A60E-6708AEF375CA}" dt="2025-09-24T01:37:12.351" v="178" actId="478"/>
          <ac:spMkLst>
            <pc:docMk/>
            <pc:sldMk cId="1699305795" sldId="480"/>
            <ac:spMk id="2" creationId="{01109508-3CF5-CA8C-1F29-FD2764F8B248}"/>
          </ac:spMkLst>
        </pc:spChg>
        <pc:spChg chg="add del mod">
          <ac:chgData name="Mavres Annette" userId="f8240094-44ca-4ecf-89c0-4da9480ed2be" providerId="ADAL" clId="{F04D5837-3F2F-4528-A60E-6708AEF375CA}" dt="2025-09-24T01:37:14.621" v="179" actId="478"/>
          <ac:spMkLst>
            <pc:docMk/>
            <pc:sldMk cId="1699305795" sldId="480"/>
            <ac:spMk id="5" creationId="{35877E79-9EC6-847A-292A-F2455F8920DD}"/>
          </ac:spMkLst>
        </pc:spChg>
      </pc:sldChg>
      <pc:sldChg chg="addSp delSp modSp mod delAnim">
        <pc:chgData name="Mavres Annette" userId="f8240094-44ca-4ecf-89c0-4da9480ed2be" providerId="ADAL" clId="{F04D5837-3F2F-4528-A60E-6708AEF375CA}" dt="2025-09-24T02:10:59.224" v="206" actId="1076"/>
        <pc:sldMkLst>
          <pc:docMk/>
          <pc:sldMk cId="965074954" sldId="2815"/>
        </pc:sldMkLst>
        <pc:picChg chg="del">
          <ac:chgData name="Mavres Annette" userId="f8240094-44ca-4ecf-89c0-4da9480ed2be" providerId="ADAL" clId="{F04D5837-3F2F-4528-A60E-6708AEF375CA}" dt="2025-09-24T01:04:05.200" v="54" actId="478"/>
          <ac:picMkLst>
            <pc:docMk/>
            <pc:sldMk cId="965074954" sldId="2815"/>
            <ac:picMk id="2" creationId="{0DD73B0C-CFB4-41BF-46F6-93943AC86D8D}"/>
          </ac:picMkLst>
        </pc:picChg>
        <pc:picChg chg="add mod">
          <ac:chgData name="Mavres Annette" userId="f8240094-44ca-4ecf-89c0-4da9480ed2be" providerId="ADAL" clId="{F04D5837-3F2F-4528-A60E-6708AEF375CA}" dt="2025-09-24T02:10:59.224" v="206" actId="1076"/>
          <ac:picMkLst>
            <pc:docMk/>
            <pc:sldMk cId="965074954" sldId="2815"/>
            <ac:picMk id="3" creationId="{A2D68698-37AF-E574-01AD-FD4E8D4E827E}"/>
          </ac:picMkLst>
        </pc:picChg>
        <pc:picChg chg="del">
          <ac:chgData name="Mavres Annette" userId="f8240094-44ca-4ecf-89c0-4da9480ed2be" providerId="ADAL" clId="{F04D5837-3F2F-4528-A60E-6708AEF375CA}" dt="2025-09-24T02:09:23.481" v="203" actId="478"/>
          <ac:picMkLst>
            <pc:docMk/>
            <pc:sldMk cId="965074954" sldId="2815"/>
            <ac:picMk id="7" creationId="{EC85D2C2-2078-53CC-B918-1E0310211722}"/>
          </ac:picMkLst>
        </pc:picChg>
        <pc:picChg chg="del">
          <ac:chgData name="Mavres Annette" userId="f8240094-44ca-4ecf-89c0-4da9480ed2be" providerId="ADAL" clId="{F04D5837-3F2F-4528-A60E-6708AEF375CA}" dt="2025-09-24T02:08:11.851" v="202" actId="478"/>
          <ac:picMkLst>
            <pc:docMk/>
            <pc:sldMk cId="965074954" sldId="2815"/>
            <ac:picMk id="35" creationId="{AA03C627-F500-F8D9-20A1-3D2C061FA1BF}"/>
          </ac:picMkLst>
        </pc:picChg>
      </pc:sldChg>
      <pc:sldChg chg="addSp delSp modSp mod">
        <pc:chgData name="Mavres Annette" userId="f8240094-44ca-4ecf-89c0-4da9480ed2be" providerId="ADAL" clId="{F04D5837-3F2F-4528-A60E-6708AEF375CA}" dt="2025-09-24T01:03:59.596" v="53" actId="14100"/>
        <pc:sldMkLst>
          <pc:docMk/>
          <pc:sldMk cId="413555187" sldId="2821"/>
        </pc:sldMkLst>
        <pc:spChg chg="del mod">
          <ac:chgData name="Mavres Annette" userId="f8240094-44ca-4ecf-89c0-4da9480ed2be" providerId="ADAL" clId="{F04D5837-3F2F-4528-A60E-6708AEF375CA}" dt="2025-09-24T01:03:47.615" v="49" actId="478"/>
          <ac:spMkLst>
            <pc:docMk/>
            <pc:sldMk cId="413555187" sldId="2821"/>
            <ac:spMk id="7" creationId="{FA281AB7-486D-19ED-D6E6-EE7D774768E3}"/>
          </ac:spMkLst>
        </pc:spChg>
        <pc:picChg chg="add mod">
          <ac:chgData name="Mavres Annette" userId="f8240094-44ca-4ecf-89c0-4da9480ed2be" providerId="ADAL" clId="{F04D5837-3F2F-4528-A60E-6708AEF375CA}" dt="2025-09-24T01:03:59.596" v="53" actId="14100"/>
          <ac:picMkLst>
            <pc:docMk/>
            <pc:sldMk cId="413555187" sldId="2821"/>
            <ac:picMk id="3" creationId="{4B7082E3-2D88-76C6-CB21-9A1B06D1BBC3}"/>
          </ac:picMkLst>
        </pc:picChg>
      </pc:sldChg>
      <pc:sldChg chg="addSp delSp modSp mod">
        <pc:chgData name="Mavres Annette" userId="f8240094-44ca-4ecf-89c0-4da9480ed2be" providerId="ADAL" clId="{F04D5837-3F2F-4528-A60E-6708AEF375CA}" dt="2025-09-24T01:06:05.211" v="68" actId="14100"/>
        <pc:sldMkLst>
          <pc:docMk/>
          <pc:sldMk cId="1626783387" sldId="2147041527"/>
        </pc:sldMkLst>
        <pc:picChg chg="add mod">
          <ac:chgData name="Mavres Annette" userId="f8240094-44ca-4ecf-89c0-4da9480ed2be" providerId="ADAL" clId="{F04D5837-3F2F-4528-A60E-6708AEF375CA}" dt="2025-09-24T01:06:05.211" v="68" actId="14100"/>
          <ac:picMkLst>
            <pc:docMk/>
            <pc:sldMk cId="1626783387" sldId="2147041527"/>
            <ac:picMk id="2" creationId="{F778D705-B13C-C376-B3E9-DCC564363666}"/>
          </ac:picMkLst>
        </pc:picChg>
        <pc:picChg chg="del">
          <ac:chgData name="Mavres Annette" userId="f8240094-44ca-4ecf-89c0-4da9480ed2be" providerId="ADAL" clId="{F04D5837-3F2F-4528-A60E-6708AEF375CA}" dt="2025-09-24T01:05:55.417" v="65" actId="478"/>
          <ac:picMkLst>
            <pc:docMk/>
            <pc:sldMk cId="1626783387" sldId="2147041527"/>
            <ac:picMk id="5" creationId="{AC1E158B-6AB7-4115-8344-9C7161FEB943}"/>
          </ac:picMkLst>
        </pc:picChg>
      </pc:sldChg>
      <pc:sldChg chg="addSp delSp modSp mod">
        <pc:chgData name="Mavres Annette" userId="f8240094-44ca-4ecf-89c0-4da9480ed2be" providerId="ADAL" clId="{F04D5837-3F2F-4528-A60E-6708AEF375CA}" dt="2025-09-24T01:24:27.565" v="169" actId="14100"/>
        <pc:sldMkLst>
          <pc:docMk/>
          <pc:sldMk cId="1602792583" sldId="2147041528"/>
        </pc:sldMkLst>
        <pc:picChg chg="add mod">
          <ac:chgData name="Mavres Annette" userId="f8240094-44ca-4ecf-89c0-4da9480ed2be" providerId="ADAL" clId="{F04D5837-3F2F-4528-A60E-6708AEF375CA}" dt="2025-09-24T01:24:27.565" v="169" actId="14100"/>
          <ac:picMkLst>
            <pc:docMk/>
            <pc:sldMk cId="1602792583" sldId="2147041528"/>
            <ac:picMk id="2" creationId="{25D33092-40BE-5384-7001-3791388DA832}"/>
          </ac:picMkLst>
        </pc:picChg>
        <pc:picChg chg="del">
          <ac:chgData name="Mavres Annette" userId="f8240094-44ca-4ecf-89c0-4da9480ed2be" providerId="ADAL" clId="{F04D5837-3F2F-4528-A60E-6708AEF375CA}" dt="2025-09-24T01:24:06.454" v="165" actId="478"/>
          <ac:picMkLst>
            <pc:docMk/>
            <pc:sldMk cId="1602792583" sldId="2147041528"/>
            <ac:picMk id="4" creationId="{BFF25CA9-9024-A3BB-5D40-F95AD19B1FDD}"/>
          </ac:picMkLst>
        </pc:picChg>
      </pc:sldChg>
      <pc:sldChg chg="del">
        <pc:chgData name="Mavres Annette" userId="f8240094-44ca-4ecf-89c0-4da9480ed2be" providerId="ADAL" clId="{F04D5837-3F2F-4528-A60E-6708AEF375CA}" dt="2025-09-24T01:38:09.824" v="185" actId="2696"/>
        <pc:sldMkLst>
          <pc:docMk/>
          <pc:sldMk cId="1635424105" sldId="2147041529"/>
        </pc:sldMkLst>
      </pc:sldChg>
    </pc:docChg>
  </pc:docChgLst>
</pc:chgInfo>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319D33-F1E2-4CFA-99DC-BBF3F486E071}"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26F55D89-EE2B-4FFF-91F1-4A3A15B529FB}">
      <dgm:prSet/>
      <dgm:spPr/>
      <dgm:t>
        <a:bodyPr/>
        <a:lstStyle/>
        <a:p>
          <a:r>
            <a:rPr lang="en-US"/>
            <a:t>Title I is the </a:t>
          </a:r>
          <a:r>
            <a:rPr lang="en-US" b="1"/>
            <a:t>largest</a:t>
          </a:r>
          <a:r>
            <a:rPr lang="en-US"/>
            <a:t> federal assistance program for our nation’s schools.</a:t>
          </a:r>
        </a:p>
      </dgm:t>
    </dgm:pt>
    <dgm:pt modelId="{7F81529D-524F-44E1-AFFB-FA244DED1833}" type="parTrans" cxnId="{372DE8EE-5428-4407-BFC4-FE8E63C13972}">
      <dgm:prSet/>
      <dgm:spPr/>
      <dgm:t>
        <a:bodyPr/>
        <a:lstStyle/>
        <a:p>
          <a:endParaRPr lang="en-US"/>
        </a:p>
      </dgm:t>
    </dgm:pt>
    <dgm:pt modelId="{413D75CE-8DC6-47AC-9D1A-1223D980C991}" type="sibTrans" cxnId="{372DE8EE-5428-4407-BFC4-FE8E63C13972}">
      <dgm:prSet/>
      <dgm:spPr/>
      <dgm:t>
        <a:bodyPr/>
        <a:lstStyle/>
        <a:p>
          <a:endParaRPr lang="en-US"/>
        </a:p>
      </dgm:t>
    </dgm:pt>
    <dgm:pt modelId="{47BA3238-F942-4D15-89C5-3258465F9C8B}">
      <dgm:prSet/>
      <dgm:spPr/>
      <dgm:t>
        <a:bodyPr/>
        <a:lstStyle/>
        <a:p>
          <a:r>
            <a:rPr lang="en-US" dirty="0"/>
            <a:t>The program serves </a:t>
          </a:r>
          <a:r>
            <a:rPr lang="en-US" b="1" dirty="0"/>
            <a:t>99</a:t>
          </a:r>
          <a:r>
            <a:rPr lang="en-US" dirty="0"/>
            <a:t> schools in Pinellas County including eligible students in </a:t>
          </a:r>
          <a:r>
            <a:rPr lang="en-US" b="1" dirty="0"/>
            <a:t>39</a:t>
          </a:r>
          <a:r>
            <a:rPr lang="en-US" dirty="0"/>
            <a:t> non-public schools.</a:t>
          </a:r>
        </a:p>
      </dgm:t>
    </dgm:pt>
    <dgm:pt modelId="{CDFF8802-B71D-4531-9D0D-3C49B729BE04}" type="parTrans" cxnId="{78D61F68-E475-4A9D-9107-7C2C75093D7D}">
      <dgm:prSet/>
      <dgm:spPr/>
      <dgm:t>
        <a:bodyPr/>
        <a:lstStyle/>
        <a:p>
          <a:endParaRPr lang="en-US"/>
        </a:p>
      </dgm:t>
    </dgm:pt>
    <dgm:pt modelId="{8FE86AEA-97B0-4E67-B0C3-94CD11D9636C}" type="sibTrans" cxnId="{78D61F68-E475-4A9D-9107-7C2C75093D7D}">
      <dgm:prSet/>
      <dgm:spPr/>
      <dgm:t>
        <a:bodyPr/>
        <a:lstStyle/>
        <a:p>
          <a:endParaRPr lang="en-US"/>
        </a:p>
      </dgm:t>
    </dgm:pt>
    <dgm:pt modelId="{27524585-0A0E-4433-A9C0-941A8BE4982C}">
      <dgm:prSet/>
      <dgm:spPr/>
      <dgm:t>
        <a:bodyPr/>
        <a:lstStyle/>
        <a:p>
          <a:r>
            <a:rPr lang="en-US"/>
            <a:t>The Title l goal is that</a:t>
          </a:r>
          <a:r>
            <a:rPr lang="en-US" b="0" i="0"/>
            <a:t> </a:t>
          </a:r>
          <a:r>
            <a:rPr lang="en-US" b="1" i="0"/>
            <a:t>every</a:t>
          </a:r>
          <a:r>
            <a:rPr lang="en-US" i="0"/>
            <a:t> student achieves </a:t>
          </a:r>
          <a:r>
            <a:rPr lang="en-US" b="1" i="0"/>
            <a:t>high</a:t>
          </a:r>
          <a:r>
            <a:rPr lang="en-US" i="0"/>
            <a:t> levels of academic proficiency.</a:t>
          </a:r>
          <a:endParaRPr lang="en-US"/>
        </a:p>
      </dgm:t>
    </dgm:pt>
    <dgm:pt modelId="{FEB74A17-62E7-4653-BF86-80C35A141BCD}" type="parTrans" cxnId="{B1196E55-2FED-43AF-BEE9-050B40444703}">
      <dgm:prSet/>
      <dgm:spPr/>
      <dgm:t>
        <a:bodyPr/>
        <a:lstStyle/>
        <a:p>
          <a:endParaRPr lang="en-US"/>
        </a:p>
      </dgm:t>
    </dgm:pt>
    <dgm:pt modelId="{EF822A67-250D-4721-9021-95AA7B611C98}" type="sibTrans" cxnId="{B1196E55-2FED-43AF-BEE9-050B40444703}">
      <dgm:prSet/>
      <dgm:spPr/>
      <dgm:t>
        <a:bodyPr/>
        <a:lstStyle/>
        <a:p>
          <a:endParaRPr lang="en-US"/>
        </a:p>
      </dgm:t>
    </dgm:pt>
    <dgm:pt modelId="{824D7B19-DA98-4998-BEB1-987E4465B20E}" type="pres">
      <dgm:prSet presAssocID="{50319D33-F1E2-4CFA-99DC-BBF3F486E071}" presName="outerComposite" presStyleCnt="0">
        <dgm:presLayoutVars>
          <dgm:chMax val="5"/>
          <dgm:dir/>
          <dgm:resizeHandles val="exact"/>
        </dgm:presLayoutVars>
      </dgm:prSet>
      <dgm:spPr/>
    </dgm:pt>
    <dgm:pt modelId="{37245F2A-B7B8-43B1-8272-6717F3B3791E}" type="pres">
      <dgm:prSet presAssocID="{50319D33-F1E2-4CFA-99DC-BBF3F486E071}" presName="dummyMaxCanvas" presStyleCnt="0">
        <dgm:presLayoutVars/>
      </dgm:prSet>
      <dgm:spPr/>
    </dgm:pt>
    <dgm:pt modelId="{1218B14B-1A82-4ACE-8E9D-EC88EEE4A8B7}" type="pres">
      <dgm:prSet presAssocID="{50319D33-F1E2-4CFA-99DC-BBF3F486E071}" presName="ThreeNodes_1" presStyleLbl="node1" presStyleIdx="0" presStyleCnt="3">
        <dgm:presLayoutVars>
          <dgm:bulletEnabled val="1"/>
        </dgm:presLayoutVars>
      </dgm:prSet>
      <dgm:spPr/>
    </dgm:pt>
    <dgm:pt modelId="{0774B8CE-73FF-4ACA-8469-045E51A8677D}" type="pres">
      <dgm:prSet presAssocID="{50319D33-F1E2-4CFA-99DC-BBF3F486E071}" presName="ThreeNodes_2" presStyleLbl="node1" presStyleIdx="1" presStyleCnt="3" custLinFactNeighborX="-134" custLinFactNeighborY="-1704">
        <dgm:presLayoutVars>
          <dgm:bulletEnabled val="1"/>
        </dgm:presLayoutVars>
      </dgm:prSet>
      <dgm:spPr/>
    </dgm:pt>
    <dgm:pt modelId="{79C125BD-2D8A-41E9-A02C-3E423DD85819}" type="pres">
      <dgm:prSet presAssocID="{50319D33-F1E2-4CFA-99DC-BBF3F486E071}" presName="ThreeNodes_3" presStyleLbl="node1" presStyleIdx="2" presStyleCnt="3" custLinFactNeighborX="-1625" custLinFactNeighborY="-10080">
        <dgm:presLayoutVars>
          <dgm:bulletEnabled val="1"/>
        </dgm:presLayoutVars>
      </dgm:prSet>
      <dgm:spPr/>
    </dgm:pt>
    <dgm:pt modelId="{E419F3D1-27E7-4013-83B3-200A6CF9783C}" type="pres">
      <dgm:prSet presAssocID="{50319D33-F1E2-4CFA-99DC-BBF3F486E071}" presName="ThreeConn_1-2" presStyleLbl="fgAccFollowNode1" presStyleIdx="0" presStyleCnt="2">
        <dgm:presLayoutVars>
          <dgm:bulletEnabled val="1"/>
        </dgm:presLayoutVars>
      </dgm:prSet>
      <dgm:spPr/>
    </dgm:pt>
    <dgm:pt modelId="{00EDFB36-A946-4C73-886A-C5334815E17E}" type="pres">
      <dgm:prSet presAssocID="{50319D33-F1E2-4CFA-99DC-BBF3F486E071}" presName="ThreeConn_2-3" presStyleLbl="fgAccFollowNode1" presStyleIdx="1" presStyleCnt="2">
        <dgm:presLayoutVars>
          <dgm:bulletEnabled val="1"/>
        </dgm:presLayoutVars>
      </dgm:prSet>
      <dgm:spPr/>
    </dgm:pt>
    <dgm:pt modelId="{3C501D5C-A9A7-4324-B70A-7307BE855999}" type="pres">
      <dgm:prSet presAssocID="{50319D33-F1E2-4CFA-99DC-BBF3F486E071}" presName="ThreeNodes_1_text" presStyleLbl="node1" presStyleIdx="2" presStyleCnt="3">
        <dgm:presLayoutVars>
          <dgm:bulletEnabled val="1"/>
        </dgm:presLayoutVars>
      </dgm:prSet>
      <dgm:spPr/>
    </dgm:pt>
    <dgm:pt modelId="{E17BC4E1-BF0B-43D9-927D-E0E61844353A}" type="pres">
      <dgm:prSet presAssocID="{50319D33-F1E2-4CFA-99DC-BBF3F486E071}" presName="ThreeNodes_2_text" presStyleLbl="node1" presStyleIdx="2" presStyleCnt="3">
        <dgm:presLayoutVars>
          <dgm:bulletEnabled val="1"/>
        </dgm:presLayoutVars>
      </dgm:prSet>
      <dgm:spPr/>
    </dgm:pt>
    <dgm:pt modelId="{CB6FC181-F80F-4AEA-994F-984046E23490}" type="pres">
      <dgm:prSet presAssocID="{50319D33-F1E2-4CFA-99DC-BBF3F486E071}" presName="ThreeNodes_3_text" presStyleLbl="node1" presStyleIdx="2" presStyleCnt="3">
        <dgm:presLayoutVars>
          <dgm:bulletEnabled val="1"/>
        </dgm:presLayoutVars>
      </dgm:prSet>
      <dgm:spPr/>
    </dgm:pt>
  </dgm:ptLst>
  <dgm:cxnLst>
    <dgm:cxn modelId="{B9187604-B661-4263-BB58-5573CC9DD006}" type="presOf" srcId="{413D75CE-8DC6-47AC-9D1A-1223D980C991}" destId="{E419F3D1-27E7-4013-83B3-200A6CF9783C}" srcOrd="0" destOrd="0" presId="urn:microsoft.com/office/officeart/2005/8/layout/vProcess5"/>
    <dgm:cxn modelId="{BC8AE940-BA19-4BA9-9585-D6EA827BD6EB}" type="presOf" srcId="{8FE86AEA-97B0-4E67-B0C3-94CD11D9636C}" destId="{00EDFB36-A946-4C73-886A-C5334815E17E}" srcOrd="0" destOrd="0" presId="urn:microsoft.com/office/officeart/2005/8/layout/vProcess5"/>
    <dgm:cxn modelId="{78D61F68-E475-4A9D-9107-7C2C75093D7D}" srcId="{50319D33-F1E2-4CFA-99DC-BBF3F486E071}" destId="{47BA3238-F942-4D15-89C5-3258465F9C8B}" srcOrd="1" destOrd="0" parTransId="{CDFF8802-B71D-4531-9D0D-3C49B729BE04}" sibTransId="{8FE86AEA-97B0-4E67-B0C3-94CD11D9636C}"/>
    <dgm:cxn modelId="{DDED0A71-24F9-43C6-BB10-2CABC923673A}" type="presOf" srcId="{50319D33-F1E2-4CFA-99DC-BBF3F486E071}" destId="{824D7B19-DA98-4998-BEB1-987E4465B20E}" srcOrd="0" destOrd="0" presId="urn:microsoft.com/office/officeart/2005/8/layout/vProcess5"/>
    <dgm:cxn modelId="{B1196E55-2FED-43AF-BEE9-050B40444703}" srcId="{50319D33-F1E2-4CFA-99DC-BBF3F486E071}" destId="{27524585-0A0E-4433-A9C0-941A8BE4982C}" srcOrd="2" destOrd="0" parTransId="{FEB74A17-62E7-4653-BF86-80C35A141BCD}" sibTransId="{EF822A67-250D-4721-9021-95AA7B611C98}"/>
    <dgm:cxn modelId="{C4E9DC7A-6ECF-4A73-90E9-95959975A515}" type="presOf" srcId="{26F55D89-EE2B-4FFF-91F1-4A3A15B529FB}" destId="{3C501D5C-A9A7-4324-B70A-7307BE855999}" srcOrd="1" destOrd="0" presId="urn:microsoft.com/office/officeart/2005/8/layout/vProcess5"/>
    <dgm:cxn modelId="{DBE140AA-0946-42C5-8246-62D64BB15E34}" type="presOf" srcId="{47BA3238-F942-4D15-89C5-3258465F9C8B}" destId="{E17BC4E1-BF0B-43D9-927D-E0E61844353A}" srcOrd="1" destOrd="0" presId="urn:microsoft.com/office/officeart/2005/8/layout/vProcess5"/>
    <dgm:cxn modelId="{C2B9EDC2-5AD2-41C9-A99F-36330EA25FA2}" type="presOf" srcId="{27524585-0A0E-4433-A9C0-941A8BE4982C}" destId="{CB6FC181-F80F-4AEA-994F-984046E23490}" srcOrd="1" destOrd="0" presId="urn:microsoft.com/office/officeart/2005/8/layout/vProcess5"/>
    <dgm:cxn modelId="{8C704FC4-C747-4641-B521-AAB7E22D14A9}" type="presOf" srcId="{47BA3238-F942-4D15-89C5-3258465F9C8B}" destId="{0774B8CE-73FF-4ACA-8469-045E51A8677D}" srcOrd="0" destOrd="0" presId="urn:microsoft.com/office/officeart/2005/8/layout/vProcess5"/>
    <dgm:cxn modelId="{62006AE1-27CB-4F48-AC1B-C1B1C37E8CDA}" type="presOf" srcId="{27524585-0A0E-4433-A9C0-941A8BE4982C}" destId="{79C125BD-2D8A-41E9-A02C-3E423DD85819}" srcOrd="0" destOrd="0" presId="urn:microsoft.com/office/officeart/2005/8/layout/vProcess5"/>
    <dgm:cxn modelId="{515C8CEB-5DBA-4678-8338-DCA4EBE1AFFA}" type="presOf" srcId="{26F55D89-EE2B-4FFF-91F1-4A3A15B529FB}" destId="{1218B14B-1A82-4ACE-8E9D-EC88EEE4A8B7}" srcOrd="0" destOrd="0" presId="urn:microsoft.com/office/officeart/2005/8/layout/vProcess5"/>
    <dgm:cxn modelId="{372DE8EE-5428-4407-BFC4-FE8E63C13972}" srcId="{50319D33-F1E2-4CFA-99DC-BBF3F486E071}" destId="{26F55D89-EE2B-4FFF-91F1-4A3A15B529FB}" srcOrd="0" destOrd="0" parTransId="{7F81529D-524F-44E1-AFFB-FA244DED1833}" sibTransId="{413D75CE-8DC6-47AC-9D1A-1223D980C991}"/>
    <dgm:cxn modelId="{E26F07A4-B8AC-49BA-86E2-F4F7FD98A68B}" type="presParOf" srcId="{824D7B19-DA98-4998-BEB1-987E4465B20E}" destId="{37245F2A-B7B8-43B1-8272-6717F3B3791E}" srcOrd="0" destOrd="0" presId="urn:microsoft.com/office/officeart/2005/8/layout/vProcess5"/>
    <dgm:cxn modelId="{E218B506-2238-4D38-B8A6-1F7267B27548}" type="presParOf" srcId="{824D7B19-DA98-4998-BEB1-987E4465B20E}" destId="{1218B14B-1A82-4ACE-8E9D-EC88EEE4A8B7}" srcOrd="1" destOrd="0" presId="urn:microsoft.com/office/officeart/2005/8/layout/vProcess5"/>
    <dgm:cxn modelId="{14DAED54-A958-463B-8D88-989A5E0324DF}" type="presParOf" srcId="{824D7B19-DA98-4998-BEB1-987E4465B20E}" destId="{0774B8CE-73FF-4ACA-8469-045E51A8677D}" srcOrd="2" destOrd="0" presId="urn:microsoft.com/office/officeart/2005/8/layout/vProcess5"/>
    <dgm:cxn modelId="{3D48B23E-8940-48D3-BB8B-5A50D0015DEC}" type="presParOf" srcId="{824D7B19-DA98-4998-BEB1-987E4465B20E}" destId="{79C125BD-2D8A-41E9-A02C-3E423DD85819}" srcOrd="3" destOrd="0" presId="urn:microsoft.com/office/officeart/2005/8/layout/vProcess5"/>
    <dgm:cxn modelId="{17E6F10C-E225-4787-8CDC-25EA0C710387}" type="presParOf" srcId="{824D7B19-DA98-4998-BEB1-987E4465B20E}" destId="{E419F3D1-27E7-4013-83B3-200A6CF9783C}" srcOrd="4" destOrd="0" presId="urn:microsoft.com/office/officeart/2005/8/layout/vProcess5"/>
    <dgm:cxn modelId="{9DEC3A8B-268F-4347-A605-516C94C55005}" type="presParOf" srcId="{824D7B19-DA98-4998-BEB1-987E4465B20E}" destId="{00EDFB36-A946-4C73-886A-C5334815E17E}" srcOrd="5" destOrd="0" presId="urn:microsoft.com/office/officeart/2005/8/layout/vProcess5"/>
    <dgm:cxn modelId="{D58B9A8C-0A1A-4910-95FB-F9BA91E79EB2}" type="presParOf" srcId="{824D7B19-DA98-4998-BEB1-987E4465B20E}" destId="{3C501D5C-A9A7-4324-B70A-7307BE855999}" srcOrd="6" destOrd="0" presId="urn:microsoft.com/office/officeart/2005/8/layout/vProcess5"/>
    <dgm:cxn modelId="{5F11A2A9-1EF0-4B4F-AFFE-8FFB36A87FB7}" type="presParOf" srcId="{824D7B19-DA98-4998-BEB1-987E4465B20E}" destId="{E17BC4E1-BF0B-43D9-927D-E0E61844353A}" srcOrd="7" destOrd="0" presId="urn:microsoft.com/office/officeart/2005/8/layout/vProcess5"/>
    <dgm:cxn modelId="{50759564-D312-4AE0-B8E1-0D5D12477595}" type="presParOf" srcId="{824D7B19-DA98-4998-BEB1-987E4465B20E}" destId="{CB6FC181-F80F-4AEA-994F-984046E23490}" srcOrd="8"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91D69F-26AA-40E2-BAA4-A4C236902175}"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EB9068DB-B619-46E9-8A9F-C5B5254D6185}">
      <dgm:prSet/>
      <dgm:spPr/>
      <dgm:t>
        <a:bodyPr/>
        <a:lstStyle/>
        <a:p>
          <a:r>
            <a:rPr lang="en-US"/>
            <a:t>Be</a:t>
          </a:r>
        </a:p>
      </dgm:t>
    </dgm:pt>
    <dgm:pt modelId="{6BE8667F-C812-4DD8-8A2D-A6EB240ED42B}" type="parTrans" cxnId="{EB427C13-F6E5-4EFD-8195-2718FA4D80DA}">
      <dgm:prSet/>
      <dgm:spPr/>
      <dgm:t>
        <a:bodyPr/>
        <a:lstStyle/>
        <a:p>
          <a:endParaRPr lang="en-US"/>
        </a:p>
      </dgm:t>
    </dgm:pt>
    <dgm:pt modelId="{96ABE640-CADC-47CD-9531-362225A15F03}" type="sibTrans" cxnId="{EB427C13-F6E5-4EFD-8195-2718FA4D80DA}">
      <dgm:prSet/>
      <dgm:spPr/>
      <dgm:t>
        <a:bodyPr/>
        <a:lstStyle/>
        <a:p>
          <a:endParaRPr lang="en-US"/>
        </a:p>
      </dgm:t>
    </dgm:pt>
    <dgm:pt modelId="{602B8A97-C866-4A71-A96E-7BA353D4B1A2}">
      <dgm:prSet/>
      <dgm:spPr/>
      <dgm:t>
        <a:bodyPr/>
        <a:lstStyle/>
        <a:p>
          <a:r>
            <a:rPr lang="en-US"/>
            <a:t>Be provided information on your child’s level of achievement on assessments in Reading/Language Arts, Writing, Mathematics, and Science. </a:t>
          </a:r>
        </a:p>
      </dgm:t>
    </dgm:pt>
    <dgm:pt modelId="{6033A48A-2C3D-42F9-B754-0DB6628D5E74}" type="parTrans" cxnId="{7B286EEA-10E7-47C7-84A1-AEEA00C72F8C}">
      <dgm:prSet/>
      <dgm:spPr/>
      <dgm:t>
        <a:bodyPr/>
        <a:lstStyle/>
        <a:p>
          <a:endParaRPr lang="en-US"/>
        </a:p>
      </dgm:t>
    </dgm:pt>
    <dgm:pt modelId="{AF0B0D1E-D80D-44A2-BDD5-60B06A2D3F28}" type="sibTrans" cxnId="{7B286EEA-10E7-47C7-84A1-AEEA00C72F8C}">
      <dgm:prSet/>
      <dgm:spPr/>
      <dgm:t>
        <a:bodyPr/>
        <a:lstStyle/>
        <a:p>
          <a:endParaRPr lang="en-US"/>
        </a:p>
      </dgm:t>
    </dgm:pt>
    <dgm:pt modelId="{B7FB80CA-207E-4DBD-AE42-6F17E39B2BD5}">
      <dgm:prSe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dirty="0"/>
        </a:p>
      </dgm:t>
    </dgm:pt>
    <dgm:pt modelId="{E6D3E141-6613-4572-AF12-7DC809006421}" type="parTrans" cxnId="{6E9E783F-5287-4D7C-9B73-F350FA8D1F40}">
      <dgm:prSet/>
      <dgm:spPr/>
      <dgm:t>
        <a:bodyPr/>
        <a:lstStyle/>
        <a:p>
          <a:endParaRPr lang="en-US"/>
        </a:p>
      </dgm:t>
    </dgm:pt>
    <dgm:pt modelId="{EDED52FE-01F5-417F-86DB-5534844CF01B}" type="sibTrans" cxnId="{6E9E783F-5287-4D7C-9B73-F350FA8D1F40}">
      <dgm:prSet/>
      <dgm:spPr/>
      <dgm:t>
        <a:bodyPr/>
        <a:lstStyle/>
        <a:p>
          <a:endParaRPr lang="en-US"/>
        </a:p>
      </dgm:t>
    </dgm:pt>
    <dgm:pt modelId="{8628DE50-7A2E-4F41-937D-D956C7E5E815}">
      <dgm:prSet/>
      <dgm:spPr/>
      <dgm:t>
        <a:bodyPr/>
        <a:lstStyle/>
        <a:p>
          <a:r>
            <a:rPr lang="en-US" dirty="0"/>
            <a:t>Request and receive information on the qualifications of your child’s teacher and supplemental personnel working with your child.</a:t>
          </a:r>
        </a:p>
      </dgm:t>
    </dgm:pt>
    <dgm:pt modelId="{55B3690F-8045-4CBD-B704-D8EB33FA581F}" type="parTrans" cxnId="{1B84777C-06D8-4762-BD6E-9B81F85CAA83}">
      <dgm:prSet/>
      <dgm:spPr/>
      <dgm:t>
        <a:bodyPr/>
        <a:lstStyle/>
        <a:p>
          <a:endParaRPr lang="en-US"/>
        </a:p>
      </dgm:t>
    </dgm:pt>
    <dgm:pt modelId="{609FDDE1-842B-4C0C-AE10-8C77AA45AC5A}" type="sibTrans" cxnId="{1B84777C-06D8-4762-BD6E-9B81F85CAA83}">
      <dgm:prSet/>
      <dgm:spPr/>
      <dgm:t>
        <a:bodyPr/>
        <a:lstStyle/>
        <a:p>
          <a:endParaRPr lang="en-US"/>
        </a:p>
      </dgm:t>
    </dgm:pt>
    <dgm:pt modelId="{CC35B4F0-DAC8-4E7D-9D8F-7B0DA389B262}">
      <dgm:prSet/>
      <dgm:spPr/>
      <dgm:t>
        <a:bodyPr/>
        <a:lstStyle/>
        <a:p>
          <a:r>
            <a:rPr lang="en-US"/>
            <a:t>Be</a:t>
          </a:r>
        </a:p>
      </dgm:t>
    </dgm:pt>
    <dgm:pt modelId="{ADE9DBE1-BF27-4C23-B2E8-1A8C1FF21832}" type="parTrans" cxnId="{AA727A01-6F48-41AB-AE9D-A5BEA04A03DE}">
      <dgm:prSet/>
      <dgm:spPr/>
      <dgm:t>
        <a:bodyPr/>
        <a:lstStyle/>
        <a:p>
          <a:endParaRPr lang="en-US"/>
        </a:p>
      </dgm:t>
    </dgm:pt>
    <dgm:pt modelId="{12DE42F1-A1D5-4F5F-B43E-F28C49FABA16}" type="sibTrans" cxnId="{AA727A01-6F48-41AB-AE9D-A5BEA04A03DE}">
      <dgm:prSet/>
      <dgm:spPr/>
      <dgm:t>
        <a:bodyPr/>
        <a:lstStyle/>
        <a:p>
          <a:endParaRPr lang="en-US"/>
        </a:p>
      </dgm:t>
    </dgm:pt>
    <dgm:pt modelId="{C33317C1-821B-4AE2-814D-306AC48CB2B3}">
      <dgm:prSet/>
      <dgm:spPr/>
      <dgm:t>
        <a:bodyPr/>
        <a:lstStyle/>
        <a:p>
          <a:r>
            <a:rPr lang="en-US" dirty="0"/>
            <a:t>Be notified of non-highly qualified or out-of-field teachers at the school. </a:t>
          </a:r>
        </a:p>
      </dgm:t>
    </dgm:pt>
    <dgm:pt modelId="{544CC9BD-FAB7-4034-9E6E-EECD36731CD6}" type="parTrans" cxnId="{1867F48F-B0EE-4BCF-AA93-09328A8C513F}">
      <dgm:prSet/>
      <dgm:spPr/>
      <dgm:t>
        <a:bodyPr/>
        <a:lstStyle/>
        <a:p>
          <a:endParaRPr lang="en-US"/>
        </a:p>
      </dgm:t>
    </dgm:pt>
    <dgm:pt modelId="{9A31F976-0505-4A16-B1D5-4472587A0ADF}" type="sibTrans" cxnId="{1867F48F-B0EE-4BCF-AA93-09328A8C513F}">
      <dgm:prSet/>
      <dgm:spPr/>
      <dgm:t>
        <a:bodyPr/>
        <a:lstStyle/>
        <a:p>
          <a:endParaRPr lang="en-US"/>
        </a:p>
      </dgm:t>
    </dgm:pt>
    <dgm:pt modelId="{D5547973-4AC7-4503-B1CD-3EB6A74061E2}">
      <dgm:prSet/>
      <dgm:spPr/>
      <dgm:t>
        <a:bodyPr/>
        <a:lstStyle/>
        <a:p>
          <a:r>
            <a:rPr lang="en-US"/>
            <a:t>Be</a:t>
          </a:r>
        </a:p>
      </dgm:t>
    </dgm:pt>
    <dgm:pt modelId="{E6744DD8-D6F0-4B90-ABDB-3343D0469B80}" type="parTrans" cxnId="{7E26D529-DA12-4A46-9FD4-FC182514FD92}">
      <dgm:prSet/>
      <dgm:spPr/>
      <dgm:t>
        <a:bodyPr/>
        <a:lstStyle/>
        <a:p>
          <a:endParaRPr lang="en-US"/>
        </a:p>
      </dgm:t>
    </dgm:pt>
    <dgm:pt modelId="{DE000BD1-1B9A-4E02-8181-092AC3F04437}" type="sibTrans" cxnId="{7E26D529-DA12-4A46-9FD4-FC182514FD92}">
      <dgm:prSet/>
      <dgm:spPr/>
      <dgm:t>
        <a:bodyPr/>
        <a:lstStyle/>
        <a:p>
          <a:endParaRPr lang="en-US"/>
        </a:p>
      </dgm:t>
    </dgm:pt>
    <dgm:pt modelId="{46D627AF-1BD2-4786-AF31-BA9F851D02A0}">
      <dgm:prSet/>
      <dgm:spPr/>
      <dgm:t>
        <a:bodyPr/>
        <a:lstStyle/>
        <a:p>
          <a:r>
            <a:rPr lang="en-US" dirty="0"/>
            <a:t>Be informed if your child is taught by a non-highly qualified teacher for four or more consecutive weeks.</a:t>
          </a:r>
        </a:p>
      </dgm:t>
    </dgm:pt>
    <dgm:pt modelId="{F33019CE-2CEF-4293-904E-ED8739862F47}" type="parTrans" cxnId="{AAE3A63E-4EAA-4274-9FBE-6F03E8CA2DCB}">
      <dgm:prSet/>
      <dgm:spPr/>
      <dgm:t>
        <a:bodyPr/>
        <a:lstStyle/>
        <a:p>
          <a:endParaRPr lang="en-US"/>
        </a:p>
      </dgm:t>
    </dgm:pt>
    <dgm:pt modelId="{C486B893-FAC3-4641-BC67-780419439DBA}" type="sibTrans" cxnId="{AAE3A63E-4EAA-4274-9FBE-6F03E8CA2DCB}">
      <dgm:prSet/>
      <dgm:spPr/>
      <dgm:t>
        <a:bodyPr/>
        <a:lstStyle/>
        <a:p>
          <a:endParaRPr lang="en-US"/>
        </a:p>
      </dgm:t>
    </dgm:pt>
    <dgm:pt modelId="{C70EEDD3-997F-40F8-A3C4-0A420ECDB8D4}" type="pres">
      <dgm:prSet presAssocID="{F991D69F-26AA-40E2-BAA4-A4C236902175}" presName="Name0" presStyleCnt="0">
        <dgm:presLayoutVars>
          <dgm:dir/>
          <dgm:animLvl val="lvl"/>
          <dgm:resizeHandles val="exact"/>
        </dgm:presLayoutVars>
      </dgm:prSet>
      <dgm:spPr/>
    </dgm:pt>
    <dgm:pt modelId="{A69A78BB-89B0-4446-A13D-D858DEAEDA43}" type="pres">
      <dgm:prSet presAssocID="{EB9068DB-B619-46E9-8A9F-C5B5254D6185}" presName="linNode" presStyleCnt="0"/>
      <dgm:spPr/>
    </dgm:pt>
    <dgm:pt modelId="{0D6CA68F-E5ED-454D-B1FE-5DF71F8AC0B3}" type="pres">
      <dgm:prSet presAssocID="{EB9068DB-B619-46E9-8A9F-C5B5254D6185}" presName="parentText" presStyleLbl="solidFgAcc1" presStyleIdx="0" presStyleCnt="4">
        <dgm:presLayoutVars>
          <dgm:chMax val="1"/>
          <dgm:bulletEnabled/>
        </dgm:presLayoutVars>
      </dgm:prSet>
      <dgm:spPr/>
    </dgm:pt>
    <dgm:pt modelId="{495D83E3-DED0-4A09-B1A5-7DF0289802D2}" type="pres">
      <dgm:prSet presAssocID="{EB9068DB-B619-46E9-8A9F-C5B5254D6185}" presName="descendantText" presStyleLbl="alignNode1" presStyleIdx="0" presStyleCnt="4" custLinFactNeighborX="-773" custLinFactNeighborY="2631">
        <dgm:presLayoutVars>
          <dgm:bulletEnabled/>
        </dgm:presLayoutVars>
      </dgm:prSet>
      <dgm:spPr/>
    </dgm:pt>
    <dgm:pt modelId="{AAC02A95-D2CF-45E6-856F-C7C251476081}" type="pres">
      <dgm:prSet presAssocID="{96ABE640-CADC-47CD-9531-362225A15F03}" presName="sp" presStyleCnt="0"/>
      <dgm:spPr/>
    </dgm:pt>
    <dgm:pt modelId="{0CD99A73-9B41-4B56-977A-A6C4CD382237}" type="pres">
      <dgm:prSet presAssocID="{B7FB80CA-207E-4DBD-AE42-6F17E39B2BD5}" presName="linNode" presStyleCnt="0"/>
      <dgm:spPr/>
    </dgm:pt>
    <dgm:pt modelId="{418EEE20-A6D0-4CA4-A333-3B9C7168175F}" type="pres">
      <dgm:prSet presAssocID="{B7FB80CA-207E-4DBD-AE42-6F17E39B2BD5}" presName="parentText" presStyleLbl="solidFgAcc1" presStyleIdx="1" presStyleCnt="4" custLinFactNeighborX="0" custLinFactNeighborY="-1225">
        <dgm:presLayoutVars>
          <dgm:chMax val="1"/>
          <dgm:bulletEnabled/>
        </dgm:presLayoutVars>
      </dgm:prSet>
      <dgm:spPr/>
    </dgm:pt>
    <dgm:pt modelId="{8DDCC77A-DAE7-4E12-8E4E-66D8D2811F46}" type="pres">
      <dgm:prSet presAssocID="{B7FB80CA-207E-4DBD-AE42-6F17E39B2BD5}" presName="descendantText" presStyleLbl="alignNode1" presStyleIdx="1" presStyleCnt="4">
        <dgm:presLayoutVars>
          <dgm:bulletEnabled/>
        </dgm:presLayoutVars>
      </dgm:prSet>
      <dgm:spPr/>
    </dgm:pt>
    <dgm:pt modelId="{92E48405-BF4C-40B8-A21B-BFEA69758B11}" type="pres">
      <dgm:prSet presAssocID="{EDED52FE-01F5-417F-86DB-5534844CF01B}" presName="sp" presStyleCnt="0"/>
      <dgm:spPr/>
    </dgm:pt>
    <dgm:pt modelId="{6BC4B9B7-0B98-430B-89EC-353435B80FC5}" type="pres">
      <dgm:prSet presAssocID="{CC35B4F0-DAC8-4E7D-9D8F-7B0DA389B262}" presName="linNode" presStyleCnt="0"/>
      <dgm:spPr/>
    </dgm:pt>
    <dgm:pt modelId="{2976F985-A2C3-4C59-B8B1-C49C001F0CE6}" type="pres">
      <dgm:prSet presAssocID="{CC35B4F0-DAC8-4E7D-9D8F-7B0DA389B262}" presName="parentText" presStyleLbl="solidFgAcc1" presStyleIdx="2" presStyleCnt="4">
        <dgm:presLayoutVars>
          <dgm:chMax val="1"/>
          <dgm:bulletEnabled/>
        </dgm:presLayoutVars>
      </dgm:prSet>
      <dgm:spPr/>
    </dgm:pt>
    <dgm:pt modelId="{C6B89B84-C18F-47A6-A131-B47C2BF3021C}" type="pres">
      <dgm:prSet presAssocID="{CC35B4F0-DAC8-4E7D-9D8F-7B0DA389B262}" presName="descendantText" presStyleLbl="alignNode1" presStyleIdx="2" presStyleCnt="4" custScaleY="93840" custLinFactNeighborX="0" custLinFactNeighborY="-6080">
        <dgm:presLayoutVars>
          <dgm:bulletEnabled/>
        </dgm:presLayoutVars>
      </dgm:prSet>
      <dgm:spPr/>
    </dgm:pt>
    <dgm:pt modelId="{C57FF7B9-8699-4E73-9E19-F91932A7F653}" type="pres">
      <dgm:prSet presAssocID="{12DE42F1-A1D5-4F5F-B43E-F28C49FABA16}" presName="sp" presStyleCnt="0"/>
      <dgm:spPr/>
    </dgm:pt>
    <dgm:pt modelId="{F3934318-E3BF-4AA9-9516-FE7B443555B9}" type="pres">
      <dgm:prSet presAssocID="{D5547973-4AC7-4503-B1CD-3EB6A74061E2}" presName="linNode" presStyleCnt="0"/>
      <dgm:spPr/>
    </dgm:pt>
    <dgm:pt modelId="{9653E162-1CC2-459B-BC79-3404DE926644}" type="pres">
      <dgm:prSet presAssocID="{D5547973-4AC7-4503-B1CD-3EB6A74061E2}" presName="parentText" presStyleLbl="solidFgAcc1" presStyleIdx="3" presStyleCnt="4">
        <dgm:presLayoutVars>
          <dgm:chMax val="1"/>
          <dgm:bulletEnabled/>
        </dgm:presLayoutVars>
      </dgm:prSet>
      <dgm:spPr/>
    </dgm:pt>
    <dgm:pt modelId="{43479D59-0A6C-4FC2-972B-04822DD5D18A}" type="pres">
      <dgm:prSet presAssocID="{D5547973-4AC7-4503-B1CD-3EB6A74061E2}" presName="descendantText" presStyleLbl="alignNode1" presStyleIdx="3" presStyleCnt="4" custScaleY="116585" custLinFactNeighborX="1256" custLinFactNeighborY="-9000">
        <dgm:presLayoutVars>
          <dgm:bulletEnabled/>
        </dgm:presLayoutVars>
      </dgm:prSet>
      <dgm:spPr/>
    </dgm:pt>
  </dgm:ptLst>
  <dgm:cxnLst>
    <dgm:cxn modelId="{AA727A01-6F48-41AB-AE9D-A5BEA04A03DE}" srcId="{F991D69F-26AA-40E2-BAA4-A4C236902175}" destId="{CC35B4F0-DAC8-4E7D-9D8F-7B0DA389B262}" srcOrd="2" destOrd="0" parTransId="{ADE9DBE1-BF27-4C23-B2E8-1A8C1FF21832}" sibTransId="{12DE42F1-A1D5-4F5F-B43E-F28C49FABA16}"/>
    <dgm:cxn modelId="{E635E411-9ACA-4490-A217-DB70B05A2F45}" type="presOf" srcId="{CC35B4F0-DAC8-4E7D-9D8F-7B0DA389B262}" destId="{2976F985-A2C3-4C59-B8B1-C49C001F0CE6}" srcOrd="0" destOrd="0" presId="urn:microsoft.com/office/officeart/2016/7/layout/VerticalHollowActionList"/>
    <dgm:cxn modelId="{EB427C13-F6E5-4EFD-8195-2718FA4D80DA}" srcId="{F991D69F-26AA-40E2-BAA4-A4C236902175}" destId="{EB9068DB-B619-46E9-8A9F-C5B5254D6185}" srcOrd="0" destOrd="0" parTransId="{6BE8667F-C812-4DD8-8A2D-A6EB240ED42B}" sibTransId="{96ABE640-CADC-47CD-9531-362225A15F03}"/>
    <dgm:cxn modelId="{C3B7531D-70BE-413B-9E1D-65D8DC5C6C27}" type="presOf" srcId="{EB9068DB-B619-46E9-8A9F-C5B5254D6185}" destId="{0D6CA68F-E5ED-454D-B1FE-5DF71F8AC0B3}" srcOrd="0" destOrd="0" presId="urn:microsoft.com/office/officeart/2016/7/layout/VerticalHollowActionList"/>
    <dgm:cxn modelId="{7E26D529-DA12-4A46-9FD4-FC182514FD92}" srcId="{F991D69F-26AA-40E2-BAA4-A4C236902175}" destId="{D5547973-4AC7-4503-B1CD-3EB6A74061E2}" srcOrd="3" destOrd="0" parTransId="{E6744DD8-D6F0-4B90-ABDB-3343D0469B80}" sibTransId="{DE000BD1-1B9A-4E02-8181-092AC3F04437}"/>
    <dgm:cxn modelId="{148D4D30-48D2-4BF8-86CF-CD3B07D73028}" type="presOf" srcId="{D5547973-4AC7-4503-B1CD-3EB6A74061E2}" destId="{9653E162-1CC2-459B-BC79-3404DE926644}" srcOrd="0" destOrd="0" presId="urn:microsoft.com/office/officeart/2016/7/layout/VerticalHollowActionList"/>
    <dgm:cxn modelId="{AAE3A63E-4EAA-4274-9FBE-6F03E8CA2DCB}" srcId="{D5547973-4AC7-4503-B1CD-3EB6A74061E2}" destId="{46D627AF-1BD2-4786-AF31-BA9F851D02A0}" srcOrd="0" destOrd="0" parTransId="{F33019CE-2CEF-4293-904E-ED8739862F47}" sibTransId="{C486B893-FAC3-4641-BC67-780419439DBA}"/>
    <dgm:cxn modelId="{6E9E783F-5287-4D7C-9B73-F350FA8D1F40}" srcId="{F991D69F-26AA-40E2-BAA4-A4C236902175}" destId="{B7FB80CA-207E-4DBD-AE42-6F17E39B2BD5}" srcOrd="1" destOrd="0" parTransId="{E6D3E141-6613-4572-AF12-7DC809006421}" sibTransId="{EDED52FE-01F5-417F-86DB-5534844CF01B}"/>
    <dgm:cxn modelId="{4462177C-91EE-4577-AAFB-BA6B09CA72ED}" type="presOf" srcId="{602B8A97-C866-4A71-A96E-7BA353D4B1A2}" destId="{495D83E3-DED0-4A09-B1A5-7DF0289802D2}" srcOrd="0" destOrd="0" presId="urn:microsoft.com/office/officeart/2016/7/layout/VerticalHollowActionList"/>
    <dgm:cxn modelId="{1B84777C-06D8-4762-BD6E-9B81F85CAA83}" srcId="{B7FB80CA-207E-4DBD-AE42-6F17E39B2BD5}" destId="{8628DE50-7A2E-4F41-937D-D956C7E5E815}" srcOrd="0" destOrd="0" parTransId="{55B3690F-8045-4CBD-B704-D8EB33FA581F}" sibTransId="{609FDDE1-842B-4C0C-AE10-8C77AA45AC5A}"/>
    <dgm:cxn modelId="{18B5EE89-9A0F-4C12-903B-C5203269D01E}" type="presOf" srcId="{46D627AF-1BD2-4786-AF31-BA9F851D02A0}" destId="{43479D59-0A6C-4FC2-972B-04822DD5D18A}" srcOrd="0" destOrd="0" presId="urn:microsoft.com/office/officeart/2016/7/layout/VerticalHollowActionList"/>
    <dgm:cxn modelId="{1867F48F-B0EE-4BCF-AA93-09328A8C513F}" srcId="{CC35B4F0-DAC8-4E7D-9D8F-7B0DA389B262}" destId="{C33317C1-821B-4AE2-814D-306AC48CB2B3}" srcOrd="0" destOrd="0" parTransId="{544CC9BD-FAB7-4034-9E6E-EECD36731CD6}" sibTransId="{9A31F976-0505-4A16-B1D5-4472587A0ADF}"/>
    <dgm:cxn modelId="{138D25AD-34AC-4272-B729-9FE1DA8F3CED}" type="presOf" srcId="{C33317C1-821B-4AE2-814D-306AC48CB2B3}" destId="{C6B89B84-C18F-47A6-A131-B47C2BF3021C}" srcOrd="0" destOrd="0" presId="urn:microsoft.com/office/officeart/2016/7/layout/VerticalHollowActionList"/>
    <dgm:cxn modelId="{AC12E2AF-0928-4029-B9DA-A1500C230A8B}" type="presOf" srcId="{8628DE50-7A2E-4F41-937D-D956C7E5E815}" destId="{8DDCC77A-DAE7-4E12-8E4E-66D8D2811F46}" srcOrd="0" destOrd="0" presId="urn:microsoft.com/office/officeart/2016/7/layout/VerticalHollowActionList"/>
    <dgm:cxn modelId="{461803CD-092D-4C14-9A96-3818878EA60C}" type="presOf" srcId="{B7FB80CA-207E-4DBD-AE42-6F17E39B2BD5}" destId="{418EEE20-A6D0-4CA4-A333-3B9C7168175F}" srcOrd="0" destOrd="0" presId="urn:microsoft.com/office/officeart/2016/7/layout/VerticalHollowActionList"/>
    <dgm:cxn modelId="{7B286EEA-10E7-47C7-84A1-AEEA00C72F8C}" srcId="{EB9068DB-B619-46E9-8A9F-C5B5254D6185}" destId="{602B8A97-C866-4A71-A96E-7BA353D4B1A2}" srcOrd="0" destOrd="0" parTransId="{6033A48A-2C3D-42F9-B754-0DB6628D5E74}" sibTransId="{AF0B0D1E-D80D-44A2-BDD5-60B06A2D3F28}"/>
    <dgm:cxn modelId="{A6D707F6-2729-4A57-A0B4-58D73C4B5B62}" type="presOf" srcId="{F991D69F-26AA-40E2-BAA4-A4C236902175}" destId="{C70EEDD3-997F-40F8-A3C4-0A420ECDB8D4}" srcOrd="0" destOrd="0" presId="urn:microsoft.com/office/officeart/2016/7/layout/VerticalHollowActionList"/>
    <dgm:cxn modelId="{6D3BAF1F-8681-4E0E-8A92-DE3CF60BBAE2}" type="presParOf" srcId="{C70EEDD3-997F-40F8-A3C4-0A420ECDB8D4}" destId="{A69A78BB-89B0-4446-A13D-D858DEAEDA43}" srcOrd="0" destOrd="0" presId="urn:microsoft.com/office/officeart/2016/7/layout/VerticalHollowActionList"/>
    <dgm:cxn modelId="{2B7B1FE6-FE6D-4532-85CB-24684697145F}" type="presParOf" srcId="{A69A78BB-89B0-4446-A13D-D858DEAEDA43}" destId="{0D6CA68F-E5ED-454D-B1FE-5DF71F8AC0B3}" srcOrd="0" destOrd="0" presId="urn:microsoft.com/office/officeart/2016/7/layout/VerticalHollowActionList"/>
    <dgm:cxn modelId="{5B450C72-EB9A-425E-B17A-E339252FD79C}" type="presParOf" srcId="{A69A78BB-89B0-4446-A13D-D858DEAEDA43}" destId="{495D83E3-DED0-4A09-B1A5-7DF0289802D2}" srcOrd="1" destOrd="0" presId="urn:microsoft.com/office/officeart/2016/7/layout/VerticalHollowActionList"/>
    <dgm:cxn modelId="{454DCF5D-EC41-4DDE-983C-2B51E0F982F5}" type="presParOf" srcId="{C70EEDD3-997F-40F8-A3C4-0A420ECDB8D4}" destId="{AAC02A95-D2CF-45E6-856F-C7C251476081}" srcOrd="1" destOrd="0" presId="urn:microsoft.com/office/officeart/2016/7/layout/VerticalHollowActionList"/>
    <dgm:cxn modelId="{743E0BB7-5E56-4915-B325-BCAC5E4E46D7}" type="presParOf" srcId="{C70EEDD3-997F-40F8-A3C4-0A420ECDB8D4}" destId="{0CD99A73-9B41-4B56-977A-A6C4CD382237}" srcOrd="2" destOrd="0" presId="urn:microsoft.com/office/officeart/2016/7/layout/VerticalHollowActionList"/>
    <dgm:cxn modelId="{B129C749-46C4-4092-BD4E-B6BB0E5707D1}" type="presParOf" srcId="{0CD99A73-9B41-4B56-977A-A6C4CD382237}" destId="{418EEE20-A6D0-4CA4-A333-3B9C7168175F}" srcOrd="0" destOrd="0" presId="urn:microsoft.com/office/officeart/2016/7/layout/VerticalHollowActionList"/>
    <dgm:cxn modelId="{FA670663-DEAC-4948-956A-462FB0BE1499}" type="presParOf" srcId="{0CD99A73-9B41-4B56-977A-A6C4CD382237}" destId="{8DDCC77A-DAE7-4E12-8E4E-66D8D2811F46}" srcOrd="1" destOrd="0" presId="urn:microsoft.com/office/officeart/2016/7/layout/VerticalHollowActionList"/>
    <dgm:cxn modelId="{584A21A6-CE72-45AF-9DB2-0F8E9E008C6D}" type="presParOf" srcId="{C70EEDD3-997F-40F8-A3C4-0A420ECDB8D4}" destId="{92E48405-BF4C-40B8-A21B-BFEA69758B11}" srcOrd="3" destOrd="0" presId="urn:microsoft.com/office/officeart/2016/7/layout/VerticalHollowActionList"/>
    <dgm:cxn modelId="{C2B3D694-6BC2-40AF-AAE3-308182F1A731}" type="presParOf" srcId="{C70EEDD3-997F-40F8-A3C4-0A420ECDB8D4}" destId="{6BC4B9B7-0B98-430B-89EC-353435B80FC5}" srcOrd="4" destOrd="0" presId="urn:microsoft.com/office/officeart/2016/7/layout/VerticalHollowActionList"/>
    <dgm:cxn modelId="{63429526-3FAA-4969-B417-238335E57C30}" type="presParOf" srcId="{6BC4B9B7-0B98-430B-89EC-353435B80FC5}" destId="{2976F985-A2C3-4C59-B8B1-C49C001F0CE6}" srcOrd="0" destOrd="0" presId="urn:microsoft.com/office/officeart/2016/7/layout/VerticalHollowActionList"/>
    <dgm:cxn modelId="{11B7CFDB-D5EF-4A3B-8975-157A3C0C6095}" type="presParOf" srcId="{6BC4B9B7-0B98-430B-89EC-353435B80FC5}" destId="{C6B89B84-C18F-47A6-A131-B47C2BF3021C}" srcOrd="1" destOrd="0" presId="urn:microsoft.com/office/officeart/2016/7/layout/VerticalHollowActionList"/>
    <dgm:cxn modelId="{ECB1EB71-4C66-42FF-A4EE-EDD7ACF254D1}" type="presParOf" srcId="{C70EEDD3-997F-40F8-A3C4-0A420ECDB8D4}" destId="{C57FF7B9-8699-4E73-9E19-F91932A7F653}" srcOrd="5" destOrd="0" presId="urn:microsoft.com/office/officeart/2016/7/layout/VerticalHollowActionList"/>
    <dgm:cxn modelId="{6B1D5165-8F9F-4FF6-865E-11F1D980B4CD}" type="presParOf" srcId="{C70EEDD3-997F-40F8-A3C4-0A420ECDB8D4}" destId="{F3934318-E3BF-4AA9-9516-FE7B443555B9}" srcOrd="6" destOrd="0" presId="urn:microsoft.com/office/officeart/2016/7/layout/VerticalHollowActionList"/>
    <dgm:cxn modelId="{B43E5C0A-354E-445D-B4E7-FF33AF92BFE9}" type="presParOf" srcId="{F3934318-E3BF-4AA9-9516-FE7B443555B9}" destId="{9653E162-1CC2-459B-BC79-3404DE926644}" srcOrd="0" destOrd="0" presId="urn:microsoft.com/office/officeart/2016/7/layout/VerticalHollowActionList"/>
    <dgm:cxn modelId="{8927F731-C12F-4B0E-BC6E-06E9A16B40F0}" type="presParOf" srcId="{F3934318-E3BF-4AA9-9516-FE7B443555B9}" destId="{43479D59-0A6C-4FC2-972B-04822DD5D18A}" srcOrd="1" destOrd="0" presId="urn:microsoft.com/office/officeart/2016/7/layout/VerticalHollowAction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0A4076-5EFA-4367-9518-E8E746F297F1}" type="doc">
      <dgm:prSet loTypeId="urn:microsoft.com/office/officeart/2016/7/layout/ChevronBlockProcess" loCatId="process" qsTypeId="urn:microsoft.com/office/officeart/2005/8/quickstyle/simple1" qsCatId="simple" csTypeId="urn:microsoft.com/office/officeart/2005/8/colors/colorful1" csCatId="colorful"/>
      <dgm:spPr/>
      <dgm:t>
        <a:bodyPr/>
        <a:lstStyle/>
        <a:p>
          <a:endParaRPr lang="en-US"/>
        </a:p>
      </dgm:t>
    </dgm:pt>
    <dgm:pt modelId="{3B10FBA5-4614-40E8-8B3D-EE2A422FD84E}">
      <dgm:prSet/>
      <dgm:spPr/>
      <dgm:t>
        <a:bodyPr/>
        <a:lstStyle/>
        <a:p>
          <a:r>
            <a:rPr lang="en-US"/>
            <a:t>School</a:t>
          </a:r>
        </a:p>
      </dgm:t>
    </dgm:pt>
    <dgm:pt modelId="{13562791-93CD-4F50-A67D-78780CCE320C}" type="parTrans" cxnId="{0A2093F2-41E2-4507-9A54-592C80E66B7A}">
      <dgm:prSet/>
      <dgm:spPr/>
      <dgm:t>
        <a:bodyPr/>
        <a:lstStyle/>
        <a:p>
          <a:endParaRPr lang="en-US"/>
        </a:p>
      </dgm:t>
    </dgm:pt>
    <dgm:pt modelId="{1F75E0A9-D75A-46E1-9441-AB4F89BCB1D4}" type="sibTrans" cxnId="{0A2093F2-41E2-4507-9A54-592C80E66B7A}">
      <dgm:prSet/>
      <dgm:spPr/>
      <dgm:t>
        <a:bodyPr/>
        <a:lstStyle/>
        <a:p>
          <a:endParaRPr lang="en-US"/>
        </a:p>
      </dgm:t>
    </dgm:pt>
    <dgm:pt modelId="{FBE632E2-3C32-4936-A073-48691E81BC04}">
      <dgm:prSet/>
      <dgm:spPr/>
      <dgm:t>
        <a:bodyPr/>
        <a:lstStyle/>
        <a:p>
          <a:r>
            <a:rPr lang="en-US"/>
            <a:t>School Improvement Plan (SIP)</a:t>
          </a:r>
        </a:p>
      </dgm:t>
    </dgm:pt>
    <dgm:pt modelId="{BEC7C82D-C848-4CE5-BA96-A839C786EABA}" type="parTrans" cxnId="{DA5CB241-DB74-4057-A691-EDF590B220B9}">
      <dgm:prSet/>
      <dgm:spPr/>
      <dgm:t>
        <a:bodyPr/>
        <a:lstStyle/>
        <a:p>
          <a:endParaRPr lang="en-US"/>
        </a:p>
      </dgm:t>
    </dgm:pt>
    <dgm:pt modelId="{F77E0B98-C1C3-4E48-B690-F96DDF3136DB}" type="sibTrans" cxnId="{DA5CB241-DB74-4057-A691-EDF590B220B9}">
      <dgm:prSet/>
      <dgm:spPr/>
      <dgm:t>
        <a:bodyPr/>
        <a:lstStyle/>
        <a:p>
          <a:endParaRPr lang="en-US"/>
        </a:p>
      </dgm:t>
    </dgm:pt>
    <dgm:pt modelId="{07D70ED1-B3C9-4D0E-AFA2-359F7642A2BC}">
      <dgm:prSet/>
      <dgm:spPr/>
      <dgm:t>
        <a:bodyPr/>
        <a:lstStyle/>
        <a:p>
          <a:r>
            <a:rPr lang="en-US"/>
            <a:t>Title</a:t>
          </a:r>
        </a:p>
      </dgm:t>
    </dgm:pt>
    <dgm:pt modelId="{08EE9B9B-6DF7-43AD-9787-83722F84BE2C}" type="parTrans" cxnId="{24B5203F-1BFF-42A3-A6E3-3C2DD0C13ABD}">
      <dgm:prSet/>
      <dgm:spPr/>
      <dgm:t>
        <a:bodyPr/>
        <a:lstStyle/>
        <a:p>
          <a:endParaRPr lang="en-US"/>
        </a:p>
      </dgm:t>
    </dgm:pt>
    <dgm:pt modelId="{49CF7F57-5890-4F6C-8EEC-504890AD03D7}" type="sibTrans" cxnId="{24B5203F-1BFF-42A3-A6E3-3C2DD0C13ABD}">
      <dgm:prSet/>
      <dgm:spPr/>
      <dgm:t>
        <a:bodyPr/>
        <a:lstStyle/>
        <a:p>
          <a:endParaRPr lang="en-US"/>
        </a:p>
      </dgm:t>
    </dgm:pt>
    <dgm:pt modelId="{07434B3A-1CD2-4E47-918C-B864DB3107E1}">
      <dgm:prSet/>
      <dgm:spPr/>
      <dgm:t>
        <a:bodyPr/>
        <a:lstStyle/>
        <a:p>
          <a:r>
            <a:rPr lang="en-US"/>
            <a:t>Title I Schoolwide Plan </a:t>
          </a:r>
        </a:p>
      </dgm:t>
    </dgm:pt>
    <dgm:pt modelId="{AC53C5B0-3211-4FCE-A681-B25F0DD71C8C}" type="parTrans" cxnId="{072C1716-83EE-4A0A-8F67-912C33B968BB}">
      <dgm:prSet/>
      <dgm:spPr/>
      <dgm:t>
        <a:bodyPr/>
        <a:lstStyle/>
        <a:p>
          <a:endParaRPr lang="en-US"/>
        </a:p>
      </dgm:t>
    </dgm:pt>
    <dgm:pt modelId="{E59A3E06-962E-419B-B5D0-E1EC62A122C0}" type="sibTrans" cxnId="{072C1716-83EE-4A0A-8F67-912C33B968BB}">
      <dgm:prSet/>
      <dgm:spPr/>
      <dgm:t>
        <a:bodyPr/>
        <a:lstStyle/>
        <a:p>
          <a:endParaRPr lang="en-US"/>
        </a:p>
      </dgm:t>
    </dgm:pt>
    <dgm:pt modelId="{C89A8287-0CB5-43DA-8E09-30E887949C03}">
      <dgm:prSet/>
      <dgm:spPr/>
      <dgm:t>
        <a:bodyPr/>
        <a:lstStyle/>
        <a:p>
          <a:r>
            <a:rPr lang="en-US"/>
            <a:t>Parent</a:t>
          </a:r>
        </a:p>
      </dgm:t>
    </dgm:pt>
    <dgm:pt modelId="{F182342F-5A4D-4BE7-9587-98CA82D2C877}" type="parTrans" cxnId="{4013A3B6-19CD-4E34-9264-E6B315F90849}">
      <dgm:prSet/>
      <dgm:spPr/>
      <dgm:t>
        <a:bodyPr/>
        <a:lstStyle/>
        <a:p>
          <a:endParaRPr lang="en-US"/>
        </a:p>
      </dgm:t>
    </dgm:pt>
    <dgm:pt modelId="{DFEE2F87-FE0D-417F-AF42-07A1A5627074}" type="sibTrans" cxnId="{4013A3B6-19CD-4E34-9264-E6B315F90849}">
      <dgm:prSet/>
      <dgm:spPr/>
      <dgm:t>
        <a:bodyPr/>
        <a:lstStyle/>
        <a:p>
          <a:endParaRPr lang="en-US"/>
        </a:p>
      </dgm:t>
    </dgm:pt>
    <dgm:pt modelId="{C46D42BE-E8DA-42C5-9530-9B64FBAD349C}">
      <dgm:prSet/>
      <dgm:spPr/>
      <dgm:t>
        <a:bodyPr/>
        <a:lstStyle/>
        <a:p>
          <a:r>
            <a:rPr lang="en-US"/>
            <a:t>Parent and Family Engagement Plan </a:t>
          </a:r>
        </a:p>
      </dgm:t>
    </dgm:pt>
    <dgm:pt modelId="{401698FF-C60F-4948-851E-A768258CE028}" type="parTrans" cxnId="{6B356C6C-4F3A-4B3C-AFDF-91DA19507B37}">
      <dgm:prSet/>
      <dgm:spPr/>
      <dgm:t>
        <a:bodyPr/>
        <a:lstStyle/>
        <a:p>
          <a:endParaRPr lang="en-US"/>
        </a:p>
      </dgm:t>
    </dgm:pt>
    <dgm:pt modelId="{332A5119-C5AB-4436-9BAD-9060D711977C}" type="sibTrans" cxnId="{6B356C6C-4F3A-4B3C-AFDF-91DA19507B37}">
      <dgm:prSet/>
      <dgm:spPr/>
      <dgm:t>
        <a:bodyPr/>
        <a:lstStyle/>
        <a:p>
          <a:endParaRPr lang="en-US"/>
        </a:p>
      </dgm:t>
    </dgm:pt>
    <dgm:pt modelId="{4BE35798-F2D6-4A50-B75B-3441D07520A2}">
      <dgm:prSet/>
      <dgm:spPr/>
      <dgm:t>
        <a:bodyPr/>
        <a:lstStyle/>
        <a:p>
          <a:r>
            <a:rPr lang="en-US"/>
            <a:t>School</a:t>
          </a:r>
        </a:p>
      </dgm:t>
    </dgm:pt>
    <dgm:pt modelId="{F3406B45-8C45-4889-82C4-4BBE9607DC28}" type="parTrans" cxnId="{0AC1E0CB-5386-4A54-B261-14554D1FE885}">
      <dgm:prSet/>
      <dgm:spPr/>
      <dgm:t>
        <a:bodyPr/>
        <a:lstStyle/>
        <a:p>
          <a:endParaRPr lang="en-US"/>
        </a:p>
      </dgm:t>
    </dgm:pt>
    <dgm:pt modelId="{021BC45D-D828-448C-940C-361A0149A92E}" type="sibTrans" cxnId="{0AC1E0CB-5386-4A54-B261-14554D1FE885}">
      <dgm:prSet/>
      <dgm:spPr/>
      <dgm:t>
        <a:bodyPr/>
        <a:lstStyle/>
        <a:p>
          <a:endParaRPr lang="en-US"/>
        </a:p>
      </dgm:t>
    </dgm:pt>
    <dgm:pt modelId="{72D0ADD3-C16C-4EB7-BB89-993DF79BA003}">
      <dgm:prSet/>
      <dgm:spPr/>
      <dgm:t>
        <a:bodyPr/>
        <a:lstStyle/>
        <a:p>
          <a:r>
            <a:rPr lang="en-US"/>
            <a:t>School-Parent-Student Compact</a:t>
          </a:r>
        </a:p>
      </dgm:t>
    </dgm:pt>
    <dgm:pt modelId="{05611E5C-24D0-444D-803A-3B4F231E6035}" type="parTrans" cxnId="{7B370D1E-A714-43CB-BBA4-59C49028C604}">
      <dgm:prSet/>
      <dgm:spPr/>
      <dgm:t>
        <a:bodyPr/>
        <a:lstStyle/>
        <a:p>
          <a:endParaRPr lang="en-US"/>
        </a:p>
      </dgm:t>
    </dgm:pt>
    <dgm:pt modelId="{B8E9BC0C-D816-4623-BFCF-5DA067245B03}" type="sibTrans" cxnId="{7B370D1E-A714-43CB-BBA4-59C49028C604}">
      <dgm:prSet/>
      <dgm:spPr/>
      <dgm:t>
        <a:bodyPr/>
        <a:lstStyle/>
        <a:p>
          <a:endParaRPr lang="en-US"/>
        </a:p>
      </dgm:t>
    </dgm:pt>
    <dgm:pt modelId="{CB5CF125-274A-404E-8882-B9C619A3ED38}" type="pres">
      <dgm:prSet presAssocID="{3C0A4076-5EFA-4367-9518-E8E746F297F1}" presName="Name0" presStyleCnt="0">
        <dgm:presLayoutVars>
          <dgm:dir/>
          <dgm:animLvl val="lvl"/>
          <dgm:resizeHandles val="exact"/>
        </dgm:presLayoutVars>
      </dgm:prSet>
      <dgm:spPr/>
    </dgm:pt>
    <dgm:pt modelId="{109DD3BA-06ED-4841-BC20-5D29AFC815E6}" type="pres">
      <dgm:prSet presAssocID="{3B10FBA5-4614-40E8-8B3D-EE2A422FD84E}" presName="composite" presStyleCnt="0"/>
      <dgm:spPr/>
    </dgm:pt>
    <dgm:pt modelId="{02DC11F7-DDEC-4DD9-A98A-18F13BB2E942}" type="pres">
      <dgm:prSet presAssocID="{3B10FBA5-4614-40E8-8B3D-EE2A422FD84E}" presName="parTx" presStyleLbl="alignNode1" presStyleIdx="0" presStyleCnt="4">
        <dgm:presLayoutVars>
          <dgm:chMax val="0"/>
          <dgm:chPref val="0"/>
        </dgm:presLayoutVars>
      </dgm:prSet>
      <dgm:spPr/>
    </dgm:pt>
    <dgm:pt modelId="{75119360-EB03-4559-AA8C-5F1DF5CA6066}" type="pres">
      <dgm:prSet presAssocID="{3B10FBA5-4614-40E8-8B3D-EE2A422FD84E}" presName="desTx" presStyleLbl="alignAccFollowNode1" presStyleIdx="0" presStyleCnt="4">
        <dgm:presLayoutVars/>
      </dgm:prSet>
      <dgm:spPr/>
    </dgm:pt>
    <dgm:pt modelId="{8284F42A-87BB-480D-8FA3-EE373E88ADC7}" type="pres">
      <dgm:prSet presAssocID="{1F75E0A9-D75A-46E1-9441-AB4F89BCB1D4}" presName="space" presStyleCnt="0"/>
      <dgm:spPr/>
    </dgm:pt>
    <dgm:pt modelId="{6EE6628D-224D-4451-ABEE-EB35062AF7FA}" type="pres">
      <dgm:prSet presAssocID="{07D70ED1-B3C9-4D0E-AFA2-359F7642A2BC}" presName="composite" presStyleCnt="0"/>
      <dgm:spPr/>
    </dgm:pt>
    <dgm:pt modelId="{26C7581E-E338-471C-BC5B-24C9ADEE7665}" type="pres">
      <dgm:prSet presAssocID="{07D70ED1-B3C9-4D0E-AFA2-359F7642A2BC}" presName="parTx" presStyleLbl="alignNode1" presStyleIdx="1" presStyleCnt="4">
        <dgm:presLayoutVars>
          <dgm:chMax val="0"/>
          <dgm:chPref val="0"/>
        </dgm:presLayoutVars>
      </dgm:prSet>
      <dgm:spPr/>
    </dgm:pt>
    <dgm:pt modelId="{7DC1DD98-98C5-473B-B525-A313979C44C9}" type="pres">
      <dgm:prSet presAssocID="{07D70ED1-B3C9-4D0E-AFA2-359F7642A2BC}" presName="desTx" presStyleLbl="alignAccFollowNode1" presStyleIdx="1" presStyleCnt="4">
        <dgm:presLayoutVars/>
      </dgm:prSet>
      <dgm:spPr/>
    </dgm:pt>
    <dgm:pt modelId="{059F6B35-B537-492D-8096-14B8233E4FAE}" type="pres">
      <dgm:prSet presAssocID="{49CF7F57-5890-4F6C-8EEC-504890AD03D7}" presName="space" presStyleCnt="0"/>
      <dgm:spPr/>
    </dgm:pt>
    <dgm:pt modelId="{568E9078-37F6-4604-971D-6D61B07B1274}" type="pres">
      <dgm:prSet presAssocID="{C89A8287-0CB5-43DA-8E09-30E887949C03}" presName="composite" presStyleCnt="0"/>
      <dgm:spPr/>
    </dgm:pt>
    <dgm:pt modelId="{53F42B5F-20AB-48B6-B957-038A5A4732D8}" type="pres">
      <dgm:prSet presAssocID="{C89A8287-0CB5-43DA-8E09-30E887949C03}" presName="parTx" presStyleLbl="alignNode1" presStyleIdx="2" presStyleCnt="4">
        <dgm:presLayoutVars>
          <dgm:chMax val="0"/>
          <dgm:chPref val="0"/>
        </dgm:presLayoutVars>
      </dgm:prSet>
      <dgm:spPr/>
    </dgm:pt>
    <dgm:pt modelId="{3E22C405-D2CB-4D36-B3E7-082F8DE61626}" type="pres">
      <dgm:prSet presAssocID="{C89A8287-0CB5-43DA-8E09-30E887949C03}" presName="desTx" presStyleLbl="alignAccFollowNode1" presStyleIdx="2" presStyleCnt="4">
        <dgm:presLayoutVars/>
      </dgm:prSet>
      <dgm:spPr/>
    </dgm:pt>
    <dgm:pt modelId="{05387B9F-3815-4B35-859D-C4F833502C23}" type="pres">
      <dgm:prSet presAssocID="{DFEE2F87-FE0D-417F-AF42-07A1A5627074}" presName="space" presStyleCnt="0"/>
      <dgm:spPr/>
    </dgm:pt>
    <dgm:pt modelId="{88DE8DB9-2C29-4FE8-A536-130A16E00B4A}" type="pres">
      <dgm:prSet presAssocID="{4BE35798-F2D6-4A50-B75B-3441D07520A2}" presName="composite" presStyleCnt="0"/>
      <dgm:spPr/>
    </dgm:pt>
    <dgm:pt modelId="{A529A2B3-B965-4E67-B388-B10057DCABDE}" type="pres">
      <dgm:prSet presAssocID="{4BE35798-F2D6-4A50-B75B-3441D07520A2}" presName="parTx" presStyleLbl="alignNode1" presStyleIdx="3" presStyleCnt="4">
        <dgm:presLayoutVars>
          <dgm:chMax val="0"/>
          <dgm:chPref val="0"/>
        </dgm:presLayoutVars>
      </dgm:prSet>
      <dgm:spPr/>
    </dgm:pt>
    <dgm:pt modelId="{75C7A10E-605F-470C-BEB3-29B17A64FD73}" type="pres">
      <dgm:prSet presAssocID="{4BE35798-F2D6-4A50-B75B-3441D07520A2}" presName="desTx" presStyleLbl="alignAccFollowNode1" presStyleIdx="3" presStyleCnt="4">
        <dgm:presLayoutVars/>
      </dgm:prSet>
      <dgm:spPr/>
    </dgm:pt>
  </dgm:ptLst>
  <dgm:cxnLst>
    <dgm:cxn modelId="{072C1716-83EE-4A0A-8F67-912C33B968BB}" srcId="{07D70ED1-B3C9-4D0E-AFA2-359F7642A2BC}" destId="{07434B3A-1CD2-4E47-918C-B864DB3107E1}" srcOrd="0" destOrd="0" parTransId="{AC53C5B0-3211-4FCE-A681-B25F0DD71C8C}" sibTransId="{E59A3E06-962E-419B-B5D0-E1EC62A122C0}"/>
    <dgm:cxn modelId="{7B370D1E-A714-43CB-BBA4-59C49028C604}" srcId="{4BE35798-F2D6-4A50-B75B-3441D07520A2}" destId="{72D0ADD3-C16C-4EB7-BB89-993DF79BA003}" srcOrd="0" destOrd="0" parTransId="{05611E5C-24D0-444D-803A-3B4F231E6035}" sibTransId="{B8E9BC0C-D816-4623-BFCF-5DA067245B03}"/>
    <dgm:cxn modelId="{06C3F120-8735-414D-AC40-DCC342362E3F}" type="presOf" srcId="{4BE35798-F2D6-4A50-B75B-3441D07520A2}" destId="{A529A2B3-B965-4E67-B388-B10057DCABDE}" srcOrd="0" destOrd="0" presId="urn:microsoft.com/office/officeart/2016/7/layout/ChevronBlockProcess"/>
    <dgm:cxn modelId="{1A35452E-3CF6-44BE-8083-E62DF3D85CAC}" type="presOf" srcId="{3C0A4076-5EFA-4367-9518-E8E746F297F1}" destId="{CB5CF125-274A-404E-8882-B9C619A3ED38}" srcOrd="0" destOrd="0" presId="urn:microsoft.com/office/officeart/2016/7/layout/ChevronBlockProcess"/>
    <dgm:cxn modelId="{24B5203F-1BFF-42A3-A6E3-3C2DD0C13ABD}" srcId="{3C0A4076-5EFA-4367-9518-E8E746F297F1}" destId="{07D70ED1-B3C9-4D0E-AFA2-359F7642A2BC}" srcOrd="1" destOrd="0" parTransId="{08EE9B9B-6DF7-43AD-9787-83722F84BE2C}" sibTransId="{49CF7F57-5890-4F6C-8EEC-504890AD03D7}"/>
    <dgm:cxn modelId="{DA5CB241-DB74-4057-A691-EDF590B220B9}" srcId="{3B10FBA5-4614-40E8-8B3D-EE2A422FD84E}" destId="{FBE632E2-3C32-4936-A073-48691E81BC04}" srcOrd="0" destOrd="0" parTransId="{BEC7C82D-C848-4CE5-BA96-A839C786EABA}" sibTransId="{F77E0B98-C1C3-4E48-B690-F96DDF3136DB}"/>
    <dgm:cxn modelId="{4BFD5C66-CABA-418E-8BE6-5FCD7E5C0304}" type="presOf" srcId="{07D70ED1-B3C9-4D0E-AFA2-359F7642A2BC}" destId="{26C7581E-E338-471C-BC5B-24C9ADEE7665}" srcOrd="0" destOrd="0" presId="urn:microsoft.com/office/officeart/2016/7/layout/ChevronBlockProcess"/>
    <dgm:cxn modelId="{6B356C6C-4F3A-4B3C-AFDF-91DA19507B37}" srcId="{C89A8287-0CB5-43DA-8E09-30E887949C03}" destId="{C46D42BE-E8DA-42C5-9530-9B64FBAD349C}" srcOrd="0" destOrd="0" parTransId="{401698FF-C60F-4948-851E-A768258CE028}" sibTransId="{332A5119-C5AB-4436-9BAD-9060D711977C}"/>
    <dgm:cxn modelId="{C69B4C51-DE26-42C6-8B17-1605613E1751}" type="presOf" srcId="{C89A8287-0CB5-43DA-8E09-30E887949C03}" destId="{53F42B5F-20AB-48B6-B957-038A5A4732D8}" srcOrd="0" destOrd="0" presId="urn:microsoft.com/office/officeart/2016/7/layout/ChevronBlockProcess"/>
    <dgm:cxn modelId="{41CE4D54-8C34-48AD-A663-863C025DAFA7}" type="presOf" srcId="{3B10FBA5-4614-40E8-8B3D-EE2A422FD84E}" destId="{02DC11F7-DDEC-4DD9-A98A-18F13BB2E942}" srcOrd="0" destOrd="0" presId="urn:microsoft.com/office/officeart/2016/7/layout/ChevronBlockProcess"/>
    <dgm:cxn modelId="{D4F6195A-4CF2-4F45-8729-5EEAC807DAE2}" type="presOf" srcId="{07434B3A-1CD2-4E47-918C-B864DB3107E1}" destId="{7DC1DD98-98C5-473B-B525-A313979C44C9}" srcOrd="0" destOrd="0" presId="urn:microsoft.com/office/officeart/2016/7/layout/ChevronBlockProcess"/>
    <dgm:cxn modelId="{44BC1AA2-8BD9-4670-A655-887B230BC811}" type="presOf" srcId="{FBE632E2-3C32-4936-A073-48691E81BC04}" destId="{75119360-EB03-4559-AA8C-5F1DF5CA6066}" srcOrd="0" destOrd="0" presId="urn:microsoft.com/office/officeart/2016/7/layout/ChevronBlockProcess"/>
    <dgm:cxn modelId="{4013A3B6-19CD-4E34-9264-E6B315F90849}" srcId="{3C0A4076-5EFA-4367-9518-E8E746F297F1}" destId="{C89A8287-0CB5-43DA-8E09-30E887949C03}" srcOrd="2" destOrd="0" parTransId="{F182342F-5A4D-4BE7-9587-98CA82D2C877}" sibTransId="{DFEE2F87-FE0D-417F-AF42-07A1A5627074}"/>
    <dgm:cxn modelId="{5AD069CA-D9D0-4170-A546-8A746CFCB22E}" type="presOf" srcId="{72D0ADD3-C16C-4EB7-BB89-993DF79BA003}" destId="{75C7A10E-605F-470C-BEB3-29B17A64FD73}" srcOrd="0" destOrd="0" presId="urn:microsoft.com/office/officeart/2016/7/layout/ChevronBlockProcess"/>
    <dgm:cxn modelId="{0AC1E0CB-5386-4A54-B261-14554D1FE885}" srcId="{3C0A4076-5EFA-4367-9518-E8E746F297F1}" destId="{4BE35798-F2D6-4A50-B75B-3441D07520A2}" srcOrd="3" destOrd="0" parTransId="{F3406B45-8C45-4889-82C4-4BBE9607DC28}" sibTransId="{021BC45D-D828-448C-940C-361A0149A92E}"/>
    <dgm:cxn modelId="{0A2093F2-41E2-4507-9A54-592C80E66B7A}" srcId="{3C0A4076-5EFA-4367-9518-E8E746F297F1}" destId="{3B10FBA5-4614-40E8-8B3D-EE2A422FD84E}" srcOrd="0" destOrd="0" parTransId="{13562791-93CD-4F50-A67D-78780CCE320C}" sibTransId="{1F75E0A9-D75A-46E1-9441-AB4F89BCB1D4}"/>
    <dgm:cxn modelId="{11612AF8-7170-4569-9F69-8D1D1378F594}" type="presOf" srcId="{C46D42BE-E8DA-42C5-9530-9B64FBAD349C}" destId="{3E22C405-D2CB-4D36-B3E7-082F8DE61626}" srcOrd="0" destOrd="0" presId="urn:microsoft.com/office/officeart/2016/7/layout/ChevronBlockProcess"/>
    <dgm:cxn modelId="{3D17CE1C-3A68-4484-A8DF-27D1D6F7D49D}" type="presParOf" srcId="{CB5CF125-274A-404E-8882-B9C619A3ED38}" destId="{109DD3BA-06ED-4841-BC20-5D29AFC815E6}" srcOrd="0" destOrd="0" presId="urn:microsoft.com/office/officeart/2016/7/layout/ChevronBlockProcess"/>
    <dgm:cxn modelId="{0AE7BC04-FBE0-4035-ACE2-A4105541538F}" type="presParOf" srcId="{109DD3BA-06ED-4841-BC20-5D29AFC815E6}" destId="{02DC11F7-DDEC-4DD9-A98A-18F13BB2E942}" srcOrd="0" destOrd="0" presId="urn:microsoft.com/office/officeart/2016/7/layout/ChevronBlockProcess"/>
    <dgm:cxn modelId="{6BAC0D14-591B-461B-A5DB-D2342E2F2CD1}" type="presParOf" srcId="{109DD3BA-06ED-4841-BC20-5D29AFC815E6}" destId="{75119360-EB03-4559-AA8C-5F1DF5CA6066}" srcOrd="1" destOrd="0" presId="urn:microsoft.com/office/officeart/2016/7/layout/ChevronBlockProcess"/>
    <dgm:cxn modelId="{F45C5AAD-118E-49EB-9BA7-8E31BB03ED44}" type="presParOf" srcId="{CB5CF125-274A-404E-8882-B9C619A3ED38}" destId="{8284F42A-87BB-480D-8FA3-EE373E88ADC7}" srcOrd="1" destOrd="0" presId="urn:microsoft.com/office/officeart/2016/7/layout/ChevronBlockProcess"/>
    <dgm:cxn modelId="{4787E536-1D2F-4D58-91EC-3E3B2FBB2EE9}" type="presParOf" srcId="{CB5CF125-274A-404E-8882-B9C619A3ED38}" destId="{6EE6628D-224D-4451-ABEE-EB35062AF7FA}" srcOrd="2" destOrd="0" presId="urn:microsoft.com/office/officeart/2016/7/layout/ChevronBlockProcess"/>
    <dgm:cxn modelId="{2055735A-094F-42A0-B2A2-7CBFA5C76B2A}" type="presParOf" srcId="{6EE6628D-224D-4451-ABEE-EB35062AF7FA}" destId="{26C7581E-E338-471C-BC5B-24C9ADEE7665}" srcOrd="0" destOrd="0" presId="urn:microsoft.com/office/officeart/2016/7/layout/ChevronBlockProcess"/>
    <dgm:cxn modelId="{95F929F3-E4BE-4260-ACC9-46B6C9906C51}" type="presParOf" srcId="{6EE6628D-224D-4451-ABEE-EB35062AF7FA}" destId="{7DC1DD98-98C5-473B-B525-A313979C44C9}" srcOrd="1" destOrd="0" presId="urn:microsoft.com/office/officeart/2016/7/layout/ChevronBlockProcess"/>
    <dgm:cxn modelId="{F2F5E410-00D2-4181-905C-210541FA27F0}" type="presParOf" srcId="{CB5CF125-274A-404E-8882-B9C619A3ED38}" destId="{059F6B35-B537-492D-8096-14B8233E4FAE}" srcOrd="3" destOrd="0" presId="urn:microsoft.com/office/officeart/2016/7/layout/ChevronBlockProcess"/>
    <dgm:cxn modelId="{257DBD00-CD61-4CA7-B32B-5D29D320724E}" type="presParOf" srcId="{CB5CF125-274A-404E-8882-B9C619A3ED38}" destId="{568E9078-37F6-4604-971D-6D61B07B1274}" srcOrd="4" destOrd="0" presId="urn:microsoft.com/office/officeart/2016/7/layout/ChevronBlockProcess"/>
    <dgm:cxn modelId="{9AFD5CBC-9168-4780-AFA7-48C94EE563C2}" type="presParOf" srcId="{568E9078-37F6-4604-971D-6D61B07B1274}" destId="{53F42B5F-20AB-48B6-B957-038A5A4732D8}" srcOrd="0" destOrd="0" presId="urn:microsoft.com/office/officeart/2016/7/layout/ChevronBlockProcess"/>
    <dgm:cxn modelId="{06C5E745-B3A0-4CF7-9F35-E04D0EE17F84}" type="presParOf" srcId="{568E9078-37F6-4604-971D-6D61B07B1274}" destId="{3E22C405-D2CB-4D36-B3E7-082F8DE61626}" srcOrd="1" destOrd="0" presId="urn:microsoft.com/office/officeart/2016/7/layout/ChevronBlockProcess"/>
    <dgm:cxn modelId="{BFB5FFDA-A353-4CAC-B69F-B26A7D23C6FC}" type="presParOf" srcId="{CB5CF125-274A-404E-8882-B9C619A3ED38}" destId="{05387B9F-3815-4B35-859D-C4F833502C23}" srcOrd="5" destOrd="0" presId="urn:microsoft.com/office/officeart/2016/7/layout/ChevronBlockProcess"/>
    <dgm:cxn modelId="{C38F8C9E-1E9B-4EC1-9CAE-8A427A15F02D}" type="presParOf" srcId="{CB5CF125-274A-404E-8882-B9C619A3ED38}" destId="{88DE8DB9-2C29-4FE8-A536-130A16E00B4A}" srcOrd="6" destOrd="0" presId="urn:microsoft.com/office/officeart/2016/7/layout/ChevronBlockProcess"/>
    <dgm:cxn modelId="{03A657B1-415F-41E9-AEE1-B211A72B6523}" type="presParOf" srcId="{88DE8DB9-2C29-4FE8-A536-130A16E00B4A}" destId="{A529A2B3-B965-4E67-B388-B10057DCABDE}" srcOrd="0" destOrd="0" presId="urn:microsoft.com/office/officeart/2016/7/layout/ChevronBlockProcess"/>
    <dgm:cxn modelId="{EF4B1460-2CD9-4570-8263-A0571DF99E42}" type="presParOf" srcId="{88DE8DB9-2C29-4FE8-A536-130A16E00B4A}" destId="{75C7A10E-605F-470C-BEB3-29B17A64FD73}" srcOrd="1" destOrd="0" presId="urn:microsoft.com/office/officeart/2016/7/layout/ChevronBlock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8B14B-1A82-4ACE-8E9D-EC88EEE4A8B7}">
      <dsp:nvSpPr>
        <dsp:cNvPr id="0" name=""/>
        <dsp:cNvSpPr/>
      </dsp:nvSpPr>
      <dsp:spPr>
        <a:xfrm>
          <a:off x="0" y="0"/>
          <a:ext cx="5561634" cy="15513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Title I is the </a:t>
          </a:r>
          <a:r>
            <a:rPr lang="en-US" sz="2300" b="1" kern="1200"/>
            <a:t>largest</a:t>
          </a:r>
          <a:r>
            <a:rPr lang="en-US" sz="2300" kern="1200"/>
            <a:t> federal assistance program for our nation’s schools.</a:t>
          </a:r>
        </a:p>
      </dsp:txBody>
      <dsp:txXfrm>
        <a:off x="45438" y="45438"/>
        <a:ext cx="3887571" cy="1460507"/>
      </dsp:txXfrm>
    </dsp:sp>
    <dsp:sp modelId="{0774B8CE-73FF-4ACA-8469-045E51A8677D}">
      <dsp:nvSpPr>
        <dsp:cNvPr id="0" name=""/>
        <dsp:cNvSpPr/>
      </dsp:nvSpPr>
      <dsp:spPr>
        <a:xfrm>
          <a:off x="483279" y="1783511"/>
          <a:ext cx="5561634" cy="15513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The program serves </a:t>
          </a:r>
          <a:r>
            <a:rPr lang="en-US" sz="2300" b="1" kern="1200" dirty="0"/>
            <a:t>99</a:t>
          </a:r>
          <a:r>
            <a:rPr lang="en-US" sz="2300" kern="1200" dirty="0"/>
            <a:t> schools in Pinellas County including eligible students in </a:t>
          </a:r>
          <a:r>
            <a:rPr lang="en-US" sz="2300" b="1" kern="1200" dirty="0"/>
            <a:t>39</a:t>
          </a:r>
          <a:r>
            <a:rPr lang="en-US" sz="2300" kern="1200" dirty="0"/>
            <a:t> non-public schools.</a:t>
          </a:r>
        </a:p>
      </dsp:txBody>
      <dsp:txXfrm>
        <a:off x="528717" y="1828949"/>
        <a:ext cx="3971626" cy="1460507"/>
      </dsp:txXfrm>
    </dsp:sp>
    <dsp:sp modelId="{79C125BD-2D8A-41E9-A02C-3E423DD85819}">
      <dsp:nvSpPr>
        <dsp:cNvPr id="0" name=""/>
        <dsp:cNvSpPr/>
      </dsp:nvSpPr>
      <dsp:spPr>
        <a:xfrm>
          <a:off x="891088" y="3463514"/>
          <a:ext cx="5561634" cy="15513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Title l goal is that</a:t>
          </a:r>
          <a:r>
            <a:rPr lang="en-US" sz="2300" b="0" i="0" kern="1200"/>
            <a:t> </a:t>
          </a:r>
          <a:r>
            <a:rPr lang="en-US" sz="2300" b="1" i="0" kern="1200"/>
            <a:t>every</a:t>
          </a:r>
          <a:r>
            <a:rPr lang="en-US" sz="2300" i="0" kern="1200"/>
            <a:t> student achieves </a:t>
          </a:r>
          <a:r>
            <a:rPr lang="en-US" sz="2300" b="1" i="0" kern="1200"/>
            <a:t>high</a:t>
          </a:r>
          <a:r>
            <a:rPr lang="en-US" sz="2300" i="0" kern="1200"/>
            <a:t> levels of academic proficiency.</a:t>
          </a:r>
          <a:endParaRPr lang="en-US" sz="2300" kern="1200"/>
        </a:p>
      </dsp:txBody>
      <dsp:txXfrm>
        <a:off x="936526" y="3508952"/>
        <a:ext cx="3971626" cy="1460507"/>
      </dsp:txXfrm>
    </dsp:sp>
    <dsp:sp modelId="{E419F3D1-27E7-4013-83B3-200A6CF9783C}">
      <dsp:nvSpPr>
        <dsp:cNvPr id="0" name=""/>
        <dsp:cNvSpPr/>
      </dsp:nvSpPr>
      <dsp:spPr>
        <a:xfrm>
          <a:off x="4553235" y="1176465"/>
          <a:ext cx="1008399" cy="100839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780125" y="1176465"/>
        <a:ext cx="554619" cy="758820"/>
      </dsp:txXfrm>
    </dsp:sp>
    <dsp:sp modelId="{00EDFB36-A946-4C73-886A-C5334815E17E}">
      <dsp:nvSpPr>
        <dsp:cNvPr id="0" name=""/>
        <dsp:cNvSpPr/>
      </dsp:nvSpPr>
      <dsp:spPr>
        <a:xfrm>
          <a:off x="5043967" y="2976069"/>
          <a:ext cx="1008399" cy="100839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70857" y="2976069"/>
        <a:ext cx="554619" cy="7588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D83E3-DED0-4A09-B1A5-7DF0289802D2}">
      <dsp:nvSpPr>
        <dsp:cNvPr id="0" name=""/>
        <dsp:cNvSpPr/>
      </dsp:nvSpPr>
      <dsp:spPr>
        <a:xfrm>
          <a:off x="2336379" y="39057"/>
          <a:ext cx="9418321" cy="142116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742" tIns="360977" rIns="182742" bIns="360977" numCol="1" spcCol="1270" anchor="ctr" anchorCtr="0">
          <a:noAutofit/>
        </a:bodyPr>
        <a:lstStyle/>
        <a:p>
          <a:pPr marL="0" lvl="0" indent="0" algn="l" defTabSz="1022350">
            <a:lnSpc>
              <a:spcPct val="90000"/>
            </a:lnSpc>
            <a:spcBef>
              <a:spcPct val="0"/>
            </a:spcBef>
            <a:spcAft>
              <a:spcPct val="35000"/>
            </a:spcAft>
            <a:buNone/>
          </a:pPr>
          <a:r>
            <a:rPr lang="en-US" sz="2300" kern="1200"/>
            <a:t>Be provided information on your child’s level of achievement on assessments in Reading/Language Arts, Writing, Mathematics, and Science. </a:t>
          </a:r>
        </a:p>
      </dsp:txBody>
      <dsp:txXfrm>
        <a:off x="2336379" y="39057"/>
        <a:ext cx="9418321" cy="1421169"/>
      </dsp:txXfrm>
    </dsp:sp>
    <dsp:sp modelId="{0D6CA68F-E5ED-454D-B1FE-5DF71F8AC0B3}">
      <dsp:nvSpPr>
        <dsp:cNvPr id="0" name=""/>
        <dsp:cNvSpPr/>
      </dsp:nvSpPr>
      <dsp:spPr>
        <a:xfrm>
          <a:off x="0" y="1666"/>
          <a:ext cx="2354580" cy="1421169"/>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597" tIns="140380" rIns="124597" bIns="140380" numCol="1" spcCol="1270" anchor="ctr" anchorCtr="0">
          <a:noAutofit/>
        </a:bodyPr>
        <a:lstStyle/>
        <a:p>
          <a:pPr marL="0" lvl="0" indent="0" algn="ctr" defTabSz="1244600">
            <a:lnSpc>
              <a:spcPct val="90000"/>
            </a:lnSpc>
            <a:spcBef>
              <a:spcPct val="0"/>
            </a:spcBef>
            <a:spcAft>
              <a:spcPct val="35000"/>
            </a:spcAft>
            <a:buNone/>
          </a:pPr>
          <a:r>
            <a:rPr lang="en-US" sz="2800" kern="1200"/>
            <a:t>Be</a:t>
          </a:r>
        </a:p>
      </dsp:txBody>
      <dsp:txXfrm>
        <a:off x="0" y="1666"/>
        <a:ext cx="2354580" cy="1421169"/>
      </dsp:txXfrm>
    </dsp:sp>
    <dsp:sp modelId="{8DDCC77A-DAE7-4E12-8E4E-66D8D2811F46}">
      <dsp:nvSpPr>
        <dsp:cNvPr id="0" name=""/>
        <dsp:cNvSpPr/>
      </dsp:nvSpPr>
      <dsp:spPr>
        <a:xfrm>
          <a:off x="2354580" y="1508106"/>
          <a:ext cx="9418321" cy="1421169"/>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742" tIns="360977" rIns="182742" bIns="360977" numCol="1" spcCol="1270" anchor="ctr" anchorCtr="0">
          <a:noAutofit/>
        </a:bodyPr>
        <a:lstStyle/>
        <a:p>
          <a:pPr marL="0" lvl="0" indent="0" algn="l" defTabSz="1022350">
            <a:lnSpc>
              <a:spcPct val="90000"/>
            </a:lnSpc>
            <a:spcBef>
              <a:spcPct val="0"/>
            </a:spcBef>
            <a:spcAft>
              <a:spcPct val="35000"/>
            </a:spcAft>
            <a:buNone/>
          </a:pPr>
          <a:r>
            <a:rPr lang="en-US" sz="2300" kern="1200" dirty="0"/>
            <a:t>Request and receive information on the qualifications of your child’s teacher and supplemental personnel working with your child.</a:t>
          </a:r>
        </a:p>
      </dsp:txBody>
      <dsp:txXfrm>
        <a:off x="2354580" y="1508106"/>
        <a:ext cx="9418321" cy="1421169"/>
      </dsp:txXfrm>
    </dsp:sp>
    <dsp:sp modelId="{418EEE20-A6D0-4CA4-A333-3B9C7168175F}">
      <dsp:nvSpPr>
        <dsp:cNvPr id="0" name=""/>
        <dsp:cNvSpPr/>
      </dsp:nvSpPr>
      <dsp:spPr>
        <a:xfrm>
          <a:off x="0" y="1490696"/>
          <a:ext cx="2354580" cy="1421169"/>
        </a:xfrm>
        <a:prstGeom prst="rect">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597" tIns="140380" rIns="124597" bIns="1403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0" y="1490696"/>
        <a:ext cx="2354580" cy="1421169"/>
      </dsp:txXfrm>
    </dsp:sp>
    <dsp:sp modelId="{C6B89B84-C18F-47A6-A131-B47C2BF3021C}">
      <dsp:nvSpPr>
        <dsp:cNvPr id="0" name=""/>
        <dsp:cNvSpPr/>
      </dsp:nvSpPr>
      <dsp:spPr>
        <a:xfrm>
          <a:off x="2354580" y="2971910"/>
          <a:ext cx="9418321" cy="133362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742" tIns="360977" rIns="182742" bIns="360977" numCol="1" spcCol="1270" anchor="ctr" anchorCtr="0">
          <a:noAutofit/>
        </a:bodyPr>
        <a:lstStyle/>
        <a:p>
          <a:pPr marL="0" lvl="0" indent="0" algn="l" defTabSz="1022350">
            <a:lnSpc>
              <a:spcPct val="90000"/>
            </a:lnSpc>
            <a:spcBef>
              <a:spcPct val="0"/>
            </a:spcBef>
            <a:spcAft>
              <a:spcPct val="35000"/>
            </a:spcAft>
            <a:buNone/>
          </a:pPr>
          <a:r>
            <a:rPr lang="en-US" sz="2300" kern="1200" dirty="0"/>
            <a:t>Be notified of non-highly qualified or out-of-field teachers at the school. </a:t>
          </a:r>
        </a:p>
      </dsp:txBody>
      <dsp:txXfrm>
        <a:off x="2354580" y="2971910"/>
        <a:ext cx="9418321" cy="1333625"/>
      </dsp:txXfrm>
    </dsp:sp>
    <dsp:sp modelId="{2976F985-A2C3-4C59-B8B1-C49C001F0CE6}">
      <dsp:nvSpPr>
        <dsp:cNvPr id="0" name=""/>
        <dsp:cNvSpPr/>
      </dsp:nvSpPr>
      <dsp:spPr>
        <a:xfrm>
          <a:off x="0" y="3014545"/>
          <a:ext cx="2354580" cy="1421169"/>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597" tIns="140380" rIns="124597" bIns="140380" numCol="1" spcCol="1270" anchor="ctr" anchorCtr="0">
          <a:noAutofit/>
        </a:bodyPr>
        <a:lstStyle/>
        <a:p>
          <a:pPr marL="0" lvl="0" indent="0" algn="ctr" defTabSz="1244600">
            <a:lnSpc>
              <a:spcPct val="90000"/>
            </a:lnSpc>
            <a:spcBef>
              <a:spcPct val="0"/>
            </a:spcBef>
            <a:spcAft>
              <a:spcPct val="35000"/>
            </a:spcAft>
            <a:buNone/>
          </a:pPr>
          <a:r>
            <a:rPr lang="en-US" sz="2800" kern="1200"/>
            <a:t>Be</a:t>
          </a:r>
        </a:p>
      </dsp:txBody>
      <dsp:txXfrm>
        <a:off x="0" y="3014545"/>
        <a:ext cx="2354580" cy="1421169"/>
      </dsp:txXfrm>
    </dsp:sp>
    <dsp:sp modelId="{43479D59-0A6C-4FC2-972B-04822DD5D18A}">
      <dsp:nvSpPr>
        <dsp:cNvPr id="0" name=""/>
        <dsp:cNvSpPr/>
      </dsp:nvSpPr>
      <dsp:spPr>
        <a:xfrm>
          <a:off x="2363777" y="4393079"/>
          <a:ext cx="9409124" cy="165687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563" tIns="360977" rIns="182563" bIns="360977" numCol="1" spcCol="1270" anchor="ctr" anchorCtr="0">
          <a:noAutofit/>
        </a:bodyPr>
        <a:lstStyle/>
        <a:p>
          <a:pPr marL="0" lvl="0" indent="0" algn="l" defTabSz="1022350">
            <a:lnSpc>
              <a:spcPct val="90000"/>
            </a:lnSpc>
            <a:spcBef>
              <a:spcPct val="0"/>
            </a:spcBef>
            <a:spcAft>
              <a:spcPct val="35000"/>
            </a:spcAft>
            <a:buNone/>
          </a:pPr>
          <a:r>
            <a:rPr lang="en-US" sz="2300" kern="1200" dirty="0"/>
            <a:t>Be informed if your child is taught by a non-highly qualified teacher for four or more consecutive weeks.</a:t>
          </a:r>
        </a:p>
      </dsp:txBody>
      <dsp:txXfrm>
        <a:off x="2363777" y="4393079"/>
        <a:ext cx="9409124" cy="1656870"/>
      </dsp:txXfrm>
    </dsp:sp>
    <dsp:sp modelId="{9653E162-1CC2-459B-BC79-3404DE926644}">
      <dsp:nvSpPr>
        <dsp:cNvPr id="0" name=""/>
        <dsp:cNvSpPr/>
      </dsp:nvSpPr>
      <dsp:spPr>
        <a:xfrm>
          <a:off x="0" y="4638835"/>
          <a:ext cx="2352281" cy="1421169"/>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75" tIns="140380" rIns="124475" bIns="140380" numCol="1" spcCol="1270" anchor="ctr" anchorCtr="0">
          <a:noAutofit/>
        </a:bodyPr>
        <a:lstStyle/>
        <a:p>
          <a:pPr marL="0" lvl="0" indent="0" algn="ctr" defTabSz="1244600">
            <a:lnSpc>
              <a:spcPct val="90000"/>
            </a:lnSpc>
            <a:spcBef>
              <a:spcPct val="0"/>
            </a:spcBef>
            <a:spcAft>
              <a:spcPct val="35000"/>
            </a:spcAft>
            <a:buNone/>
          </a:pPr>
          <a:r>
            <a:rPr lang="en-US" sz="2800" kern="1200"/>
            <a:t>Be</a:t>
          </a:r>
        </a:p>
      </dsp:txBody>
      <dsp:txXfrm>
        <a:off x="0" y="4638835"/>
        <a:ext cx="2352281" cy="14211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C11F7-DDEC-4DD9-A98A-18F13BB2E942}">
      <dsp:nvSpPr>
        <dsp:cNvPr id="0" name=""/>
        <dsp:cNvSpPr/>
      </dsp:nvSpPr>
      <dsp:spPr>
        <a:xfrm>
          <a:off x="16792" y="1002030"/>
          <a:ext cx="3691325" cy="1107397"/>
        </a:xfrm>
        <a:prstGeom prst="chevron">
          <a:avLst>
            <a:gd name="adj" fmla="val 30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733" tIns="136733" rIns="136733" bIns="136733" numCol="1" spcCol="1270" anchor="ctr" anchorCtr="0">
          <a:noAutofit/>
        </a:bodyPr>
        <a:lstStyle/>
        <a:p>
          <a:pPr marL="0" lvl="0" indent="0" algn="ctr" defTabSz="1244600">
            <a:lnSpc>
              <a:spcPct val="90000"/>
            </a:lnSpc>
            <a:spcBef>
              <a:spcPct val="0"/>
            </a:spcBef>
            <a:spcAft>
              <a:spcPct val="35000"/>
            </a:spcAft>
            <a:buNone/>
          </a:pPr>
          <a:r>
            <a:rPr lang="en-US" sz="2800" kern="1200"/>
            <a:t>School</a:t>
          </a:r>
        </a:p>
      </dsp:txBody>
      <dsp:txXfrm>
        <a:off x="349011" y="1002030"/>
        <a:ext cx="3026887" cy="1107397"/>
      </dsp:txXfrm>
    </dsp:sp>
    <dsp:sp modelId="{75119360-EB03-4559-AA8C-5F1DF5CA6066}">
      <dsp:nvSpPr>
        <dsp:cNvPr id="0" name=""/>
        <dsp:cNvSpPr/>
      </dsp:nvSpPr>
      <dsp:spPr>
        <a:xfrm>
          <a:off x="16792" y="2109428"/>
          <a:ext cx="3359106" cy="1898693"/>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5444" tIns="265444" rIns="265444" bIns="530888" numCol="1" spcCol="1270" anchor="t" anchorCtr="0">
          <a:noAutofit/>
        </a:bodyPr>
        <a:lstStyle/>
        <a:p>
          <a:pPr marL="0" lvl="0" indent="0" algn="l" defTabSz="889000">
            <a:lnSpc>
              <a:spcPct val="90000"/>
            </a:lnSpc>
            <a:spcBef>
              <a:spcPct val="0"/>
            </a:spcBef>
            <a:spcAft>
              <a:spcPct val="35000"/>
            </a:spcAft>
            <a:buNone/>
          </a:pPr>
          <a:r>
            <a:rPr lang="en-US" sz="2000" kern="1200"/>
            <a:t>School Improvement Plan (SIP)</a:t>
          </a:r>
        </a:p>
      </dsp:txBody>
      <dsp:txXfrm>
        <a:off x="16792" y="2109428"/>
        <a:ext cx="3359106" cy="1898693"/>
      </dsp:txXfrm>
    </dsp:sp>
    <dsp:sp modelId="{26C7581E-E338-471C-BC5B-24C9ADEE7665}">
      <dsp:nvSpPr>
        <dsp:cNvPr id="0" name=""/>
        <dsp:cNvSpPr/>
      </dsp:nvSpPr>
      <dsp:spPr>
        <a:xfrm>
          <a:off x="3635286" y="1002030"/>
          <a:ext cx="3691325" cy="1107397"/>
        </a:xfrm>
        <a:prstGeom prst="chevron">
          <a:avLst>
            <a:gd name="adj" fmla="val 30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733" tIns="136733" rIns="136733" bIns="136733" numCol="1" spcCol="1270" anchor="ctr" anchorCtr="0">
          <a:noAutofit/>
        </a:bodyPr>
        <a:lstStyle/>
        <a:p>
          <a:pPr marL="0" lvl="0" indent="0" algn="ctr" defTabSz="1244600">
            <a:lnSpc>
              <a:spcPct val="90000"/>
            </a:lnSpc>
            <a:spcBef>
              <a:spcPct val="0"/>
            </a:spcBef>
            <a:spcAft>
              <a:spcPct val="35000"/>
            </a:spcAft>
            <a:buNone/>
          </a:pPr>
          <a:r>
            <a:rPr lang="en-US" sz="2800" kern="1200"/>
            <a:t>Title</a:t>
          </a:r>
        </a:p>
      </dsp:txBody>
      <dsp:txXfrm>
        <a:off x="3967505" y="1002030"/>
        <a:ext cx="3026887" cy="1107397"/>
      </dsp:txXfrm>
    </dsp:sp>
    <dsp:sp modelId="{7DC1DD98-98C5-473B-B525-A313979C44C9}">
      <dsp:nvSpPr>
        <dsp:cNvPr id="0" name=""/>
        <dsp:cNvSpPr/>
      </dsp:nvSpPr>
      <dsp:spPr>
        <a:xfrm>
          <a:off x="3635286" y="2109428"/>
          <a:ext cx="3359106" cy="1898693"/>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5444" tIns="265444" rIns="265444" bIns="530888" numCol="1" spcCol="1270" anchor="t" anchorCtr="0">
          <a:noAutofit/>
        </a:bodyPr>
        <a:lstStyle/>
        <a:p>
          <a:pPr marL="0" lvl="0" indent="0" algn="l" defTabSz="889000">
            <a:lnSpc>
              <a:spcPct val="90000"/>
            </a:lnSpc>
            <a:spcBef>
              <a:spcPct val="0"/>
            </a:spcBef>
            <a:spcAft>
              <a:spcPct val="35000"/>
            </a:spcAft>
            <a:buNone/>
          </a:pPr>
          <a:r>
            <a:rPr lang="en-US" sz="2000" kern="1200"/>
            <a:t>Title I Schoolwide Plan </a:t>
          </a:r>
        </a:p>
      </dsp:txBody>
      <dsp:txXfrm>
        <a:off x="3635286" y="2109428"/>
        <a:ext cx="3359106" cy="1898693"/>
      </dsp:txXfrm>
    </dsp:sp>
    <dsp:sp modelId="{53F42B5F-20AB-48B6-B957-038A5A4732D8}">
      <dsp:nvSpPr>
        <dsp:cNvPr id="0" name=""/>
        <dsp:cNvSpPr/>
      </dsp:nvSpPr>
      <dsp:spPr>
        <a:xfrm>
          <a:off x="7253781" y="1002030"/>
          <a:ext cx="3691325" cy="1107397"/>
        </a:xfrm>
        <a:prstGeom prst="chevron">
          <a:avLst>
            <a:gd name="adj" fmla="val 3000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733" tIns="136733" rIns="136733" bIns="136733" numCol="1" spcCol="1270" anchor="ctr" anchorCtr="0">
          <a:noAutofit/>
        </a:bodyPr>
        <a:lstStyle/>
        <a:p>
          <a:pPr marL="0" lvl="0" indent="0" algn="ctr" defTabSz="1244600">
            <a:lnSpc>
              <a:spcPct val="90000"/>
            </a:lnSpc>
            <a:spcBef>
              <a:spcPct val="0"/>
            </a:spcBef>
            <a:spcAft>
              <a:spcPct val="35000"/>
            </a:spcAft>
            <a:buNone/>
          </a:pPr>
          <a:r>
            <a:rPr lang="en-US" sz="2800" kern="1200"/>
            <a:t>Parent</a:t>
          </a:r>
        </a:p>
      </dsp:txBody>
      <dsp:txXfrm>
        <a:off x="7586000" y="1002030"/>
        <a:ext cx="3026887" cy="1107397"/>
      </dsp:txXfrm>
    </dsp:sp>
    <dsp:sp modelId="{3E22C405-D2CB-4D36-B3E7-082F8DE61626}">
      <dsp:nvSpPr>
        <dsp:cNvPr id="0" name=""/>
        <dsp:cNvSpPr/>
      </dsp:nvSpPr>
      <dsp:spPr>
        <a:xfrm>
          <a:off x="7253781" y="2109428"/>
          <a:ext cx="3359106" cy="1898693"/>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5444" tIns="265444" rIns="265444" bIns="530888" numCol="1" spcCol="1270" anchor="t" anchorCtr="0">
          <a:noAutofit/>
        </a:bodyPr>
        <a:lstStyle/>
        <a:p>
          <a:pPr marL="0" lvl="0" indent="0" algn="l" defTabSz="889000">
            <a:lnSpc>
              <a:spcPct val="90000"/>
            </a:lnSpc>
            <a:spcBef>
              <a:spcPct val="0"/>
            </a:spcBef>
            <a:spcAft>
              <a:spcPct val="35000"/>
            </a:spcAft>
            <a:buNone/>
          </a:pPr>
          <a:r>
            <a:rPr lang="en-US" sz="2000" kern="1200"/>
            <a:t>Parent and Family Engagement Plan </a:t>
          </a:r>
        </a:p>
      </dsp:txBody>
      <dsp:txXfrm>
        <a:off x="7253781" y="2109428"/>
        <a:ext cx="3359106" cy="1898693"/>
      </dsp:txXfrm>
    </dsp:sp>
    <dsp:sp modelId="{A529A2B3-B965-4E67-B388-B10057DCABDE}">
      <dsp:nvSpPr>
        <dsp:cNvPr id="0" name=""/>
        <dsp:cNvSpPr/>
      </dsp:nvSpPr>
      <dsp:spPr>
        <a:xfrm>
          <a:off x="10872276" y="1002030"/>
          <a:ext cx="3691325" cy="1107397"/>
        </a:xfrm>
        <a:prstGeom prst="chevron">
          <a:avLst>
            <a:gd name="adj" fmla="val 30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733" tIns="136733" rIns="136733" bIns="136733" numCol="1" spcCol="1270" anchor="ctr" anchorCtr="0">
          <a:noAutofit/>
        </a:bodyPr>
        <a:lstStyle/>
        <a:p>
          <a:pPr marL="0" lvl="0" indent="0" algn="ctr" defTabSz="1244600">
            <a:lnSpc>
              <a:spcPct val="90000"/>
            </a:lnSpc>
            <a:spcBef>
              <a:spcPct val="0"/>
            </a:spcBef>
            <a:spcAft>
              <a:spcPct val="35000"/>
            </a:spcAft>
            <a:buNone/>
          </a:pPr>
          <a:r>
            <a:rPr lang="en-US" sz="2800" kern="1200"/>
            <a:t>School</a:t>
          </a:r>
        </a:p>
      </dsp:txBody>
      <dsp:txXfrm>
        <a:off x="11204495" y="1002030"/>
        <a:ext cx="3026887" cy="1107397"/>
      </dsp:txXfrm>
    </dsp:sp>
    <dsp:sp modelId="{75C7A10E-605F-470C-BEB3-29B17A64FD73}">
      <dsp:nvSpPr>
        <dsp:cNvPr id="0" name=""/>
        <dsp:cNvSpPr/>
      </dsp:nvSpPr>
      <dsp:spPr>
        <a:xfrm>
          <a:off x="10872276" y="2109428"/>
          <a:ext cx="3359106" cy="1898693"/>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5444" tIns="265444" rIns="265444" bIns="530888" numCol="1" spcCol="1270" anchor="t" anchorCtr="0">
          <a:noAutofit/>
        </a:bodyPr>
        <a:lstStyle/>
        <a:p>
          <a:pPr marL="0" lvl="0" indent="0" algn="l" defTabSz="889000">
            <a:lnSpc>
              <a:spcPct val="90000"/>
            </a:lnSpc>
            <a:spcBef>
              <a:spcPct val="0"/>
            </a:spcBef>
            <a:spcAft>
              <a:spcPct val="35000"/>
            </a:spcAft>
            <a:buNone/>
          </a:pPr>
          <a:r>
            <a:rPr lang="en-US" sz="2000" kern="1200"/>
            <a:t>School-Parent-Student Compact</a:t>
          </a:r>
        </a:p>
      </dsp:txBody>
      <dsp:txXfrm>
        <a:off x="10872276" y="2109428"/>
        <a:ext cx="3359106" cy="189869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26550-BF8F-4131-BCC6-6F9DB1A164E5}"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98B635-FF8A-4053-AF9A-C6460EA9B21C}" type="slidenum">
              <a:rPr lang="en-US" smtClean="0"/>
              <a:t>‹#›</a:t>
            </a:fld>
            <a:endParaRPr lang="en-US"/>
          </a:p>
        </p:txBody>
      </p:sp>
    </p:spTree>
    <p:extLst>
      <p:ext uri="{BB962C8B-B14F-4D97-AF65-F5344CB8AC3E}">
        <p14:creationId xmlns:p14="http://schemas.microsoft.com/office/powerpoint/2010/main" val="286571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orms.office.com/r/r5daaMTEN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98B635-FF8A-4053-AF9A-C6460EA9B21C}" type="slidenum">
              <a:rPr lang="en-US" smtClean="0"/>
              <a:t>1</a:t>
            </a:fld>
            <a:endParaRPr lang="en-US"/>
          </a:p>
        </p:txBody>
      </p:sp>
    </p:spTree>
    <p:extLst>
      <p:ext uri="{BB962C8B-B14F-4D97-AF65-F5344CB8AC3E}">
        <p14:creationId xmlns:p14="http://schemas.microsoft.com/office/powerpoint/2010/main" val="190071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At the elementary level, school compacts are used as a progress monitoring tool through the year during parent teacher conferences.</a:t>
            </a:r>
          </a:p>
          <a:p>
            <a:endParaRPr lang="en-US" dirty="0"/>
          </a:p>
        </p:txBody>
      </p:sp>
    </p:spTree>
    <p:extLst>
      <p:ext uri="{BB962C8B-B14F-4D97-AF65-F5344CB8AC3E}">
        <p14:creationId xmlns:p14="http://schemas.microsoft.com/office/powerpoint/2010/main" val="1055547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insert the an example of your updated school compact. Highlight any things that unique to your school’s compact. </a:t>
            </a:r>
          </a:p>
        </p:txBody>
      </p:sp>
    </p:spTree>
    <p:extLst>
      <p:ext uri="{BB962C8B-B14F-4D97-AF65-F5344CB8AC3E}">
        <p14:creationId xmlns:p14="http://schemas.microsoft.com/office/powerpoint/2010/main" val="706557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insert the an example of your updated school compact. Highlight any things that unique to your school’s compact. </a:t>
            </a:r>
          </a:p>
        </p:txBody>
      </p:sp>
    </p:spTree>
    <p:extLst>
      <p:ext uri="{BB962C8B-B14F-4D97-AF65-F5344CB8AC3E}">
        <p14:creationId xmlns:p14="http://schemas.microsoft.com/office/powerpoint/2010/main" val="4142245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Provide information on the specific committees that parents can be involved. Include the purpose, date and time of meetings. </a:t>
            </a:r>
          </a:p>
          <a:p>
            <a:r>
              <a:rPr lang="en-US" altLang="en-US" dirty="0">
                <a:latin typeface="Arial" panose="020B0604020202020204" pitchFamily="34" charset="0"/>
              </a:rPr>
              <a:t>Explain the PFEP and its purpose. </a:t>
            </a:r>
          </a:p>
          <a:p>
            <a:r>
              <a:rPr lang="en-US"/>
              <a:t>Consider the evidence related Title I Crate, Sample of Evidence, </a:t>
            </a:r>
            <a:endParaRPr lang="en-US" dirty="0"/>
          </a:p>
        </p:txBody>
      </p:sp>
    </p:spTree>
    <p:extLst>
      <p:ext uri="{BB962C8B-B14F-4D97-AF65-F5344CB8AC3E}">
        <p14:creationId xmlns:p14="http://schemas.microsoft.com/office/powerpoint/2010/main" val="1107496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dirty="0"/>
              <a:t>Evidence – please keep this as evidence to support using feedback to inform flexible meetings.</a:t>
            </a:r>
          </a:p>
        </p:txBody>
      </p:sp>
    </p:spTree>
    <p:extLst>
      <p:ext uri="{BB962C8B-B14F-4D97-AF65-F5344CB8AC3E}">
        <p14:creationId xmlns:p14="http://schemas.microsoft.com/office/powerpoint/2010/main" val="1795376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All curriculum, instruction and assessments are based on student-centered expectations. </a:t>
            </a:r>
          </a:p>
        </p:txBody>
      </p:sp>
      <p:sp>
        <p:nvSpPr>
          <p:cNvPr id="4" name="Slide Number Placeholder 3"/>
          <p:cNvSpPr>
            <a:spLocks noGrp="1"/>
          </p:cNvSpPr>
          <p:nvPr>
            <p:ph type="sldNum" sz="quarter" idx="10"/>
          </p:nvPr>
        </p:nvSpPr>
        <p:spPr/>
        <p:txBody>
          <a:bodyPr lIns="93177" tIns="46589" rIns="93177" bIns="46589"/>
          <a:lstStyle/>
          <a:p>
            <a:pPr marL="0" marR="0" lvl="0" indent="0" algn="l" defTabSz="457200" rtl="0" eaLnBrk="1" fontAlgn="auto" latinLnBrk="0" hangingPunct="1">
              <a:lnSpc>
                <a:spcPct val="100000"/>
              </a:lnSpc>
              <a:spcBef>
                <a:spcPts val="0"/>
              </a:spcBef>
              <a:spcAft>
                <a:spcPts val="0"/>
              </a:spcAft>
              <a:buClrTx/>
              <a:buSzTx/>
              <a:buFontTx/>
              <a:buNone/>
              <a:tabLst/>
              <a:defRPr/>
            </a:pPr>
            <a:fld id="{313BE511-0B8B-4937-A477-10F91184C1C1}"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1305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ed75ccf_0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5ed75ccf_02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Do you have a calendar of key events that are included in  your PFEP. </a:t>
            </a:r>
          </a:p>
          <a:p>
            <a:pPr marL="0" indent="0">
              <a:buNone/>
            </a:pPr>
            <a:endParaRPr lang="en-US" dirty="0"/>
          </a:p>
          <a:p>
            <a:pPr marL="0" indent="0">
              <a:buNone/>
            </a:pPr>
            <a:r>
              <a:rPr lang="en-US" dirty="0"/>
              <a:t>Evidence – Consider this as evidence to include to support Family Engagement.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5887" indent="-323533" defTabSz="931774">
              <a:defRPr/>
            </a:pPr>
            <a:r>
              <a:rPr lang="en-US" dirty="0"/>
              <a:t>Please add your PAC representative in slide and share with your Title I Specialist. </a:t>
            </a:r>
          </a:p>
          <a:p>
            <a:pPr marL="465887" indent="-323533" defTabSz="931774">
              <a:defRPr/>
            </a:pPr>
            <a:endParaRPr lang="en-US" dirty="0"/>
          </a:p>
          <a:p>
            <a:pPr marL="465887" indent="-323533" defTabSz="931774">
              <a:defRPr/>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https://forms.office.com/r/r5daaMTENE\</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465887" indent="-323533" defTabSz="931774">
              <a:defRPr/>
            </a:pPr>
            <a:endParaRPr lang="en-US" dirty="0"/>
          </a:p>
        </p:txBody>
      </p:sp>
    </p:spTree>
    <p:extLst>
      <p:ext uri="{BB962C8B-B14F-4D97-AF65-F5344CB8AC3E}">
        <p14:creationId xmlns:p14="http://schemas.microsoft.com/office/powerpoint/2010/main" val="1758423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8874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Please duplicate Microsoft Forms provided or create school survey. To generate a QR code hover over your school’s survey and </a:t>
            </a:r>
            <a:r>
              <a:rPr lang="en-US" dirty="0" err="1"/>
              <a:t>and</a:t>
            </a:r>
            <a:r>
              <a:rPr lang="en-US" dirty="0"/>
              <a:t> right click.  Create QR code for this page will be an option.</a:t>
            </a:r>
          </a:p>
          <a:p>
            <a:endParaRPr lang="en-US" dirty="0"/>
          </a:p>
          <a:p>
            <a:r>
              <a:rPr lang="en-US" dirty="0"/>
              <a:t>https://forms.office.com/Pages/ShareFormPage.aspx?id=BZM8c9c5GkaGb_3ye_PH_x-1YNVO6C1FkgA88U6PR2tUNEQzTU0wNkZXVUxVTlpEMU81NkJFMlJNTi4u&amp;sharetoken=FXXhmgwFjSnl0sNz61ki </a:t>
            </a:r>
          </a:p>
        </p:txBody>
      </p:sp>
    </p:spTree>
    <p:extLst>
      <p:ext uri="{BB962C8B-B14F-4D97-AF65-F5344CB8AC3E}">
        <p14:creationId xmlns:p14="http://schemas.microsoft.com/office/powerpoint/2010/main" val="984343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Evidence: Upload completed presentation and recorded feedback as part of the evidence to support the Annual Meeting Materials. Do not forget the sign-in sheets, and survey/feedback that you receive throughout the meeting. </a:t>
            </a:r>
          </a:p>
          <a:p>
            <a:endParaRPr lang="en-US" dirty="0"/>
          </a:p>
        </p:txBody>
      </p:sp>
      <p:sp>
        <p:nvSpPr>
          <p:cNvPr id="4" name="Slide Number Placeholder 3"/>
          <p:cNvSpPr>
            <a:spLocks noGrp="1"/>
          </p:cNvSpPr>
          <p:nvPr>
            <p:ph type="sldNum" sz="quarter" idx="5"/>
          </p:nvPr>
        </p:nvSpPr>
        <p:spPr/>
        <p:txBody>
          <a:bodyPr/>
          <a:lstStyle/>
          <a:p>
            <a:fld id="{C398B635-FF8A-4053-AF9A-C6460EA9B21C}" type="slidenum">
              <a:rPr lang="en-US" smtClean="0"/>
              <a:t>3</a:t>
            </a:fld>
            <a:endParaRPr lang="en-US"/>
          </a:p>
        </p:txBody>
      </p:sp>
    </p:spTree>
    <p:extLst>
      <p:ext uri="{BB962C8B-B14F-4D97-AF65-F5344CB8AC3E}">
        <p14:creationId xmlns:p14="http://schemas.microsoft.com/office/powerpoint/2010/main" val="127511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Title l Program here in Pinellas County.</a:t>
            </a:r>
          </a:p>
        </p:txBody>
      </p:sp>
      <p:sp>
        <p:nvSpPr>
          <p:cNvPr id="4" name="Slide Number Placeholder 3"/>
          <p:cNvSpPr>
            <a:spLocks noGrp="1"/>
          </p:cNvSpPr>
          <p:nvPr>
            <p:ph type="sldNum" sz="quarter" idx="5"/>
          </p:nvPr>
        </p:nvSpPr>
        <p:spPr/>
        <p:txBody>
          <a:bodyPr/>
          <a:lstStyle/>
          <a:p>
            <a:fld id="{C398B635-FF8A-4053-AF9A-C6460EA9B21C}" type="slidenum">
              <a:rPr lang="en-US" smtClean="0"/>
              <a:t>5</a:t>
            </a:fld>
            <a:endParaRPr lang="en-US"/>
          </a:p>
        </p:txBody>
      </p:sp>
    </p:spTree>
    <p:extLst>
      <p:ext uri="{BB962C8B-B14F-4D97-AF65-F5344CB8AC3E}">
        <p14:creationId xmlns:p14="http://schemas.microsoft.com/office/powerpoint/2010/main" val="75544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The Florida Department of Education receives funds from the federal government. Districts receive Title I funds from Department of Education, and the school district distributes these funds to schools based on the percentage of children eligible for free/reduced price lunch; however, students do not have to be from low-income families to receive help.  </a:t>
            </a:r>
          </a:p>
          <a:p>
            <a:endParaRPr lang="en-US" dirty="0"/>
          </a:p>
        </p:txBody>
      </p:sp>
      <p:sp>
        <p:nvSpPr>
          <p:cNvPr id="4" name="Slide Number Placeholder 3"/>
          <p:cNvSpPr>
            <a:spLocks noGrp="1"/>
          </p:cNvSpPr>
          <p:nvPr>
            <p:ph type="sldNum" sz="quarter" idx="5"/>
          </p:nvPr>
        </p:nvSpPr>
        <p:spPr/>
        <p:txBody>
          <a:bodyPr/>
          <a:lstStyle/>
          <a:p>
            <a:fld id="{C398B635-FF8A-4053-AF9A-C6460EA9B21C}" type="slidenum">
              <a:rPr lang="en-US" smtClean="0"/>
              <a:t>6</a:t>
            </a:fld>
            <a:endParaRPr lang="en-US"/>
          </a:p>
        </p:txBody>
      </p:sp>
    </p:spTree>
    <p:extLst>
      <p:ext uri="{BB962C8B-B14F-4D97-AF65-F5344CB8AC3E}">
        <p14:creationId xmlns:p14="http://schemas.microsoft.com/office/powerpoint/2010/main" val="1764177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98B635-FF8A-4053-AF9A-C6460EA9B21C}" type="slidenum">
              <a:rPr lang="en-US" smtClean="0"/>
              <a:t>7</a:t>
            </a:fld>
            <a:endParaRPr lang="en-US"/>
          </a:p>
        </p:txBody>
      </p:sp>
    </p:spTree>
    <p:extLst>
      <p:ext uri="{BB962C8B-B14F-4D97-AF65-F5344CB8AC3E}">
        <p14:creationId xmlns:p14="http://schemas.microsoft.com/office/powerpoint/2010/main" val="1591367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95242B-C7AE-4C8A-9F63-1BCBB73F3C61}" type="slidenum">
              <a:rPr lang="en-US" smtClean="0"/>
              <a:t>8</a:t>
            </a:fld>
            <a:endParaRPr lang="en-US"/>
          </a:p>
        </p:txBody>
      </p:sp>
    </p:spTree>
    <p:extLst>
      <p:ext uri="{BB962C8B-B14F-4D97-AF65-F5344CB8AC3E}">
        <p14:creationId xmlns:p14="http://schemas.microsoft.com/office/powerpoint/2010/main" val="2212301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Use additional slides if necessary.  This is where you want to really highlight Title I funding and how it positively impacts your scholars! </a:t>
            </a:r>
            <a:r>
              <a:rPr lang="en-US" sz="12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Additional supplemental personnel </a:t>
            </a:r>
            <a:r>
              <a:rPr lang="en-US" sz="12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(add specific positions)</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If there are connections that they can make, they call it out!</a:t>
            </a:r>
          </a:p>
          <a:p>
            <a:endParaRPr lang="en-US" dirty="0"/>
          </a:p>
        </p:txBody>
      </p:sp>
      <p:sp>
        <p:nvSpPr>
          <p:cNvPr id="4" name="Slide Number Placeholder 3"/>
          <p:cNvSpPr>
            <a:spLocks noGrp="1"/>
          </p:cNvSpPr>
          <p:nvPr>
            <p:ph type="sldNum" sz="quarter" idx="5"/>
          </p:nvPr>
        </p:nvSpPr>
        <p:spPr/>
        <p:txBody>
          <a:bodyPr/>
          <a:lstStyle/>
          <a:p>
            <a:fld id="{C398B635-FF8A-4053-AF9A-C6460EA9B21C}" type="slidenum">
              <a:rPr lang="en-US" smtClean="0"/>
              <a:t>10</a:t>
            </a:fld>
            <a:endParaRPr lang="en-US"/>
          </a:p>
        </p:txBody>
      </p:sp>
    </p:spTree>
    <p:extLst>
      <p:ext uri="{BB962C8B-B14F-4D97-AF65-F5344CB8AC3E}">
        <p14:creationId xmlns:p14="http://schemas.microsoft.com/office/powerpoint/2010/main" val="3307178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Evidence for input  – input from school can be a survey or notes, which include quotes related to what was shared as feedback AND how this input will be used to inform the PFEP and future engagement activities. </a:t>
            </a:r>
          </a:p>
          <a:p>
            <a:pPr marL="0" indent="0">
              <a:buNone/>
            </a:pPr>
            <a:endParaRPr lang="en-US" dirty="0"/>
          </a:p>
          <a:p>
            <a:pPr marL="0" indent="0">
              <a:buNone/>
            </a:pPr>
            <a:r>
              <a:rPr lang="en-US" dirty="0"/>
              <a:t>Evidence of Attendance – please include attendance of DIVERSE stakeholder group/s.</a:t>
            </a:r>
          </a:p>
          <a:p>
            <a:pPr marL="0" indent="0">
              <a:buNone/>
            </a:pPr>
            <a:endParaRPr lang="en-US" dirty="0"/>
          </a:p>
          <a:p>
            <a:pPr marL="0" indent="0">
              <a:buNone/>
            </a:pPr>
            <a:endParaRPr lang="en-US" dirty="0"/>
          </a:p>
          <a:p>
            <a:pPr marL="0" indent="0">
              <a:buNone/>
            </a:pPr>
            <a:endParaRPr lang="en-US" dirty="0"/>
          </a:p>
          <a:p>
            <a:pPr marL="0" indent="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sz="11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Title I parent you have the right to be involved in the development of the following plans and documents for our school which can be found on our website (insert website) to view as well as in the Parent Station located </a:t>
            </a:r>
            <a:r>
              <a:rPr lang="en-US" sz="1100" dirty="0">
                <a:solidFill>
                  <a:schemeClr val="accent3"/>
                </a:solidFill>
                <a:latin typeface="Nirmala UI Semilight" panose="020B0402040204020203" pitchFamily="34" charset="0"/>
                <a:ea typeface="Nirmala UI Semilight" panose="020B0402040204020203" pitchFamily="34" charset="0"/>
                <a:cs typeface="Nirmala UI Semilight" panose="020B0402040204020203" pitchFamily="34" charset="0"/>
              </a:rPr>
              <a:t>(insert location here)</a:t>
            </a:r>
            <a:r>
              <a:rPr lang="en-US" sz="1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0" indent="0">
              <a:buClr>
                <a:schemeClr val="accent3"/>
              </a:buClr>
              <a:buNone/>
              <a:defRPr/>
            </a:pPr>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Our school’s Title I Parent Station is located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location or photo of Title I Parent Station (front office and on the webpage). Please include photo as part of the evidence monitoring. </a:t>
            </a:r>
          </a:p>
          <a:p>
            <a:pPr marL="0" indent="0">
              <a:buClr>
                <a:schemeClr val="accent3"/>
              </a:buClr>
              <a:buNone/>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will find a copy of our School Improvement Plan, Title I Schoolwide Plan, School’s PFEP, the School District’s PFEP, Parent’s Right to Know Memo, Upcoming Events, Compact,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other documents at your station)</a:t>
            </a:r>
          </a:p>
          <a:p>
            <a:pPr marL="0" indent="0">
              <a:buClr>
                <a:schemeClr val="accent3"/>
              </a:buClr>
              <a:buNone/>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b="1" dirty="0">
                <a:latin typeface="Nirmala UI Semilight" panose="020B0402040204020203" pitchFamily="34" charset="0"/>
                <a:ea typeface="Nirmala UI Semilight" panose="020B0402040204020203" pitchFamily="34" charset="0"/>
                <a:cs typeface="Nirmala UI Semilight" panose="020B0402040204020203" pitchFamily="34" charset="0"/>
              </a:rPr>
              <a:t>School Improvement Plan (SIP)</a:t>
            </a: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Parent and Family Engagement Plan </a:t>
            </a: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Title I Schoolwide Plan </a:t>
            </a: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School-Parent-Student Compact</a:t>
            </a: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300864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18288000" cy="68580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5800" y="7440206"/>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Subtitle 2"/>
          <p:cNvSpPr>
            <a:spLocks noGrp="1"/>
          </p:cNvSpPr>
          <p:nvPr>
            <p:ph type="subTitle" idx="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mtClean="0"/>
              <a:pPr algn="r"/>
              <a:t>‹#›</a:t>
            </a:fld>
            <a:endParaRPr lang="en"/>
          </a:p>
        </p:txBody>
      </p:sp>
      <p:cxnSp>
        <p:nvCxnSpPr>
          <p:cNvPr id="8" name="Straight Connector 7"/>
          <p:cNvCxnSpPr/>
          <p:nvPr/>
        </p:nvCxnSpPr>
        <p:spPr>
          <a:xfrm flipV="1">
            <a:off x="12580264" y="7896160"/>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625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034587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8288000" cy="685800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7440206"/>
            <a:ext cx="11658600" cy="2194560"/>
          </a:xfrm>
        </p:spPr>
        <p:txBody>
          <a:bodyPr anchor="ctr">
            <a:normAutofit/>
          </a:bodyPr>
          <a:lstStyle>
            <a:lvl1pPr algn="r">
              <a:defRPr sz="7500" b="0" spc="300" baseline="0"/>
            </a:lvl1pPr>
          </a:lstStyle>
          <a:p>
            <a:r>
              <a:rPr lang="en-US"/>
              <a:t>Click to edit Master title style</a:t>
            </a:r>
            <a:endParaRPr lang="en-US" dirty="0"/>
          </a:p>
        </p:txBody>
      </p:sp>
      <p:sp>
        <p:nvSpPr>
          <p:cNvPr id="3" name="Text Placeholder 2"/>
          <p:cNvSpPr>
            <a:spLocks noGrp="1"/>
          </p:cNvSpPr>
          <p:nvPr>
            <p:ph type="body" idx="1"/>
          </p:nvPr>
        </p:nvSpPr>
        <p:spPr>
          <a:xfrm>
            <a:off x="12915900" y="7440206"/>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mtClean="0"/>
              <a:pPr algn="r"/>
              <a:t>‹#›</a:t>
            </a:fld>
            <a:endParaRPr lang="en"/>
          </a:p>
        </p:txBody>
      </p:sp>
      <p:cxnSp>
        <p:nvCxnSpPr>
          <p:cNvPr id="8" name="Straight Connector 7"/>
          <p:cNvCxnSpPr/>
          <p:nvPr/>
        </p:nvCxnSpPr>
        <p:spPr>
          <a:xfrm flipV="1">
            <a:off x="12580264" y="7896160"/>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688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6192" y="877824"/>
            <a:ext cx="14580108" cy="224942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6190" y="3429000"/>
            <a:ext cx="713232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83980" y="3429000"/>
            <a:ext cx="713232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939509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536192" y="3269454"/>
            <a:ext cx="7132320" cy="1234440"/>
          </a:xfrm>
        </p:spPr>
        <p:txBody>
          <a:bodyPr lIns="137160" rIns="137160" anchor="ctr">
            <a:normAutofit/>
          </a:bodyPr>
          <a:lstStyle>
            <a:lvl1pPr marL="0" indent="0">
              <a:spcBef>
                <a:spcPts val="0"/>
              </a:spcBef>
              <a:spcAft>
                <a:spcPts val="0"/>
              </a:spcAft>
              <a:buNone/>
              <a:defRPr sz="3450" b="0" cap="none" baseline="0">
                <a:solidFill>
                  <a:schemeClr val="accent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536192" y="4451683"/>
            <a:ext cx="7132320" cy="5012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86332" y="3269454"/>
            <a:ext cx="7132320" cy="1234440"/>
          </a:xfrm>
        </p:spPr>
        <p:txBody>
          <a:bodyPr lIns="137160" rIns="137160" anchor="ctr">
            <a:normAutofit/>
          </a:bodyPr>
          <a:lstStyle>
            <a:lvl1pPr marL="0" indent="0">
              <a:spcBef>
                <a:spcPts val="0"/>
              </a:spcBef>
              <a:spcAft>
                <a:spcPts val="0"/>
              </a:spcAft>
              <a:buNone/>
              <a:defRPr lang="en-US" sz="3450" b="0" kern="1200" cap="none" baseline="0" dirty="0">
                <a:solidFill>
                  <a:schemeClr val="accent1"/>
                </a:solidFill>
                <a:latin typeface="+mn-lt"/>
                <a:ea typeface="+mn-ea"/>
                <a:cs typeface="+mn-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marL="0" lvl="0" indent="0" algn="l" defTabSz="1371600" rtl="0" eaLnBrk="1" latinLnBrk="0" hangingPunct="1">
              <a:lnSpc>
                <a:spcPct val="90000"/>
              </a:lnSpc>
              <a:spcBef>
                <a:spcPts val="2700"/>
              </a:spcBef>
              <a:buNone/>
            </a:pPr>
            <a:r>
              <a:rPr lang="en-US"/>
              <a:t>Click to edit Master text styles</a:t>
            </a:r>
          </a:p>
        </p:txBody>
      </p:sp>
      <p:sp>
        <p:nvSpPr>
          <p:cNvPr id="6" name="Content Placeholder 5"/>
          <p:cNvSpPr>
            <a:spLocks noGrp="1"/>
          </p:cNvSpPr>
          <p:nvPr>
            <p:ph sz="quarter" idx="4"/>
          </p:nvPr>
        </p:nvSpPr>
        <p:spPr>
          <a:xfrm>
            <a:off x="8986332" y="4451683"/>
            <a:ext cx="7132320" cy="5012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18618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38380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361059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536192" y="707264"/>
            <a:ext cx="6583680" cy="2606040"/>
          </a:xfrm>
        </p:spPr>
        <p:txBody>
          <a:bodyPr>
            <a:noAutofit/>
          </a:bodyPr>
          <a:lstStyle>
            <a:lvl1pPr>
              <a:lnSpc>
                <a:spcPct val="80000"/>
              </a:lnSpc>
              <a:defRPr sz="6000"/>
            </a:lvl1pPr>
          </a:lstStyle>
          <a:p>
            <a:r>
              <a:rPr lang="en-US"/>
              <a:t>Click to edit Master title style</a:t>
            </a:r>
            <a:endParaRPr lang="en-US" dirty="0"/>
          </a:p>
        </p:txBody>
      </p:sp>
      <p:sp>
        <p:nvSpPr>
          <p:cNvPr id="3" name="Content Placeholder 2"/>
          <p:cNvSpPr>
            <a:spLocks noGrp="1"/>
          </p:cNvSpPr>
          <p:nvPr>
            <p:ph idx="1"/>
          </p:nvPr>
        </p:nvSpPr>
        <p:spPr>
          <a:xfrm>
            <a:off x="8572500" y="1234440"/>
            <a:ext cx="8517636" cy="7776972"/>
          </a:xfrm>
        </p:spPr>
        <p:txBody>
          <a:bodyPr/>
          <a:lstStyle>
            <a:lvl1pPr>
              <a:defRPr sz="3600"/>
            </a:lvl1pPr>
            <a:lvl2pPr>
              <a:defRPr sz="30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6192" y="3386259"/>
            <a:ext cx="6583680" cy="5643442"/>
          </a:xfrm>
        </p:spPr>
        <p:txBody>
          <a:bodyPr lIns="91440" rIns="91440">
            <a:normAutofit/>
          </a:bodyPr>
          <a:lstStyle>
            <a:lvl1pPr marL="0" indent="0">
              <a:lnSpc>
                <a:spcPct val="108000"/>
              </a:lnSpc>
              <a:spcBef>
                <a:spcPts val="900"/>
              </a:spcBef>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39357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440208"/>
            <a:ext cx="11658600" cy="2194560"/>
          </a:xfrm>
        </p:spPr>
        <p:txBody>
          <a:bodyPr anchor="ctr">
            <a:normAutofit/>
          </a:bodyPr>
          <a:lstStyle>
            <a:lvl1pPr algn="r">
              <a:defRPr sz="7500" spc="3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2"/>
            <a:ext cx="18283428" cy="6858000"/>
          </a:xfrm>
          <a:solidFill>
            <a:schemeClr val="accent1">
              <a:lumMod val="60000"/>
              <a:lumOff val="40000"/>
            </a:schemeClr>
          </a:solidFill>
        </p:spPr>
        <p:txBody>
          <a:bodyPr lIns="457200" tIns="365760" rIns="45720" bIns="4572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915900" y="7440208"/>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lgn="r"/>
            <a:fld id="{00000000-1234-1234-1234-123412341234}" type="slidenum">
              <a:rPr lang="en" smtClean="0"/>
              <a:pPr algn="r"/>
              <a:t>‹#›</a:t>
            </a:fld>
            <a:endParaRPr lang="en"/>
          </a:p>
        </p:txBody>
      </p:sp>
      <p:cxnSp>
        <p:nvCxnSpPr>
          <p:cNvPr id="8" name="Straight Connector 7"/>
          <p:cNvCxnSpPr/>
          <p:nvPr/>
        </p:nvCxnSpPr>
        <p:spPr>
          <a:xfrm flipV="1">
            <a:off x="12580264" y="7896160"/>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689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94196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1143000"/>
            <a:ext cx="3943350" cy="81153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1485903" y="1143000"/>
            <a:ext cx="11372850" cy="811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lgn="r"/>
            <a:fld id="{00000000-1234-1234-1234-123412341234}" type="slidenum">
              <a:rPr lang="en" smtClean="0"/>
              <a:pPr algn="r"/>
              <a:t>‹#›</a:t>
            </a:fld>
            <a:endParaRPr lang="en"/>
          </a:p>
        </p:txBody>
      </p:sp>
      <p:cxnSp>
        <p:nvCxnSpPr>
          <p:cNvPr id="7" name="Straight Connector 6"/>
          <p:cNvCxnSpPr/>
          <p:nvPr/>
        </p:nvCxnSpPr>
        <p:spPr>
          <a:xfrm rot="5400000" flipV="1">
            <a:off x="15087600" y="88894"/>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0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53" name="Google Shape;53;p7"/>
          <p:cNvSpPr txBox="1">
            <a:spLocks noGrp="1"/>
          </p:cNvSpPr>
          <p:nvPr>
            <p:ph type="title"/>
          </p:nvPr>
        </p:nvSpPr>
        <p:spPr>
          <a:xfrm>
            <a:off x="1787400" y="716776"/>
            <a:ext cx="12925200" cy="17148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 name="Google Shape;54;p7"/>
          <p:cNvSpPr txBox="1">
            <a:spLocks noGrp="1"/>
          </p:cNvSpPr>
          <p:nvPr>
            <p:ph type="body" idx="1"/>
          </p:nvPr>
        </p:nvSpPr>
        <p:spPr>
          <a:xfrm>
            <a:off x="1787400" y="2400300"/>
            <a:ext cx="4742400" cy="7451400"/>
          </a:xfrm>
          <a:prstGeom prst="rect">
            <a:avLst/>
          </a:prstGeom>
        </p:spPr>
        <p:txBody>
          <a:bodyPr spcFirstLastPara="1" wrap="square" lIns="91425" tIns="91425" rIns="91425" bIns="91425" anchor="t" anchorCtr="0">
            <a:noAutofit/>
          </a:bodyPr>
          <a:lstStyle>
            <a:lvl1pPr marL="914400" lvl="0" indent="-635000" rtl="0">
              <a:spcBef>
                <a:spcPts val="1200"/>
              </a:spcBef>
              <a:spcAft>
                <a:spcPts val="0"/>
              </a:spcAft>
              <a:buSzPts val="1400"/>
              <a:buChar char="▷"/>
              <a:defRPr sz="2800"/>
            </a:lvl1pPr>
            <a:lvl2pPr marL="1828800" lvl="1" indent="-635000" rtl="0">
              <a:spcBef>
                <a:spcPts val="0"/>
              </a:spcBef>
              <a:spcAft>
                <a:spcPts val="0"/>
              </a:spcAft>
              <a:buSzPts val="1400"/>
              <a:buChar char="○"/>
              <a:defRPr sz="2800"/>
            </a:lvl2pPr>
            <a:lvl3pPr marL="2743200" lvl="2" indent="-635000" rtl="0">
              <a:spcBef>
                <a:spcPts val="0"/>
              </a:spcBef>
              <a:spcAft>
                <a:spcPts val="0"/>
              </a:spcAft>
              <a:buSzPts val="1400"/>
              <a:buChar char="■"/>
              <a:defRPr sz="2800"/>
            </a:lvl3pPr>
            <a:lvl4pPr marL="3657600" lvl="3" indent="-635000" rtl="0">
              <a:spcBef>
                <a:spcPts val="0"/>
              </a:spcBef>
              <a:spcAft>
                <a:spcPts val="0"/>
              </a:spcAft>
              <a:buSzPts val="1400"/>
              <a:buChar char="●"/>
              <a:defRPr sz="2800"/>
            </a:lvl4pPr>
            <a:lvl5pPr marL="4572000" lvl="4" indent="-635000" rtl="0">
              <a:spcBef>
                <a:spcPts val="0"/>
              </a:spcBef>
              <a:spcAft>
                <a:spcPts val="0"/>
              </a:spcAft>
              <a:buSzPts val="1400"/>
              <a:buChar char="○"/>
              <a:defRPr sz="2800"/>
            </a:lvl5pPr>
            <a:lvl6pPr marL="5486400" lvl="5" indent="-635000" rtl="0">
              <a:spcBef>
                <a:spcPts val="0"/>
              </a:spcBef>
              <a:spcAft>
                <a:spcPts val="0"/>
              </a:spcAft>
              <a:buSzPts val="1400"/>
              <a:buChar char="■"/>
              <a:defRPr sz="2800"/>
            </a:lvl6pPr>
            <a:lvl7pPr marL="6400800" lvl="6" indent="-635000" rtl="0">
              <a:spcBef>
                <a:spcPts val="0"/>
              </a:spcBef>
              <a:spcAft>
                <a:spcPts val="0"/>
              </a:spcAft>
              <a:buSzPts val="1400"/>
              <a:buChar char="●"/>
              <a:defRPr sz="2800"/>
            </a:lvl7pPr>
            <a:lvl8pPr marL="7315200" lvl="7" indent="-635000" rtl="0">
              <a:spcBef>
                <a:spcPts val="0"/>
              </a:spcBef>
              <a:spcAft>
                <a:spcPts val="0"/>
              </a:spcAft>
              <a:buSzPts val="1400"/>
              <a:buChar char="○"/>
              <a:defRPr sz="2800"/>
            </a:lvl8pPr>
            <a:lvl9pPr marL="8229600" lvl="8" indent="-635000" rtl="0">
              <a:spcBef>
                <a:spcPts val="0"/>
              </a:spcBef>
              <a:spcAft>
                <a:spcPts val="0"/>
              </a:spcAft>
              <a:buSzPts val="1400"/>
              <a:buChar char="■"/>
              <a:defRPr sz="2800"/>
            </a:lvl9pPr>
          </a:lstStyle>
          <a:p>
            <a:endParaRPr/>
          </a:p>
        </p:txBody>
      </p:sp>
      <p:sp>
        <p:nvSpPr>
          <p:cNvPr id="55" name="Google Shape;55;p7"/>
          <p:cNvSpPr txBox="1">
            <a:spLocks noGrp="1"/>
          </p:cNvSpPr>
          <p:nvPr>
            <p:ph type="body" idx="2"/>
          </p:nvPr>
        </p:nvSpPr>
        <p:spPr>
          <a:xfrm>
            <a:off x="6772808" y="2400300"/>
            <a:ext cx="4742400" cy="7451400"/>
          </a:xfrm>
          <a:prstGeom prst="rect">
            <a:avLst/>
          </a:prstGeom>
        </p:spPr>
        <p:txBody>
          <a:bodyPr spcFirstLastPara="1" wrap="square" lIns="91425" tIns="91425" rIns="91425" bIns="91425" anchor="t" anchorCtr="0">
            <a:noAutofit/>
          </a:bodyPr>
          <a:lstStyle>
            <a:lvl1pPr marL="914400" lvl="0" indent="-635000" rtl="0">
              <a:spcBef>
                <a:spcPts val="1200"/>
              </a:spcBef>
              <a:spcAft>
                <a:spcPts val="0"/>
              </a:spcAft>
              <a:buSzPts val="1400"/>
              <a:buChar char="▷"/>
              <a:defRPr sz="2800"/>
            </a:lvl1pPr>
            <a:lvl2pPr marL="1828800" lvl="1" indent="-635000" rtl="0">
              <a:spcBef>
                <a:spcPts val="0"/>
              </a:spcBef>
              <a:spcAft>
                <a:spcPts val="0"/>
              </a:spcAft>
              <a:buSzPts val="1400"/>
              <a:buChar char="○"/>
              <a:defRPr sz="2800"/>
            </a:lvl2pPr>
            <a:lvl3pPr marL="2743200" lvl="2" indent="-635000" rtl="0">
              <a:spcBef>
                <a:spcPts val="0"/>
              </a:spcBef>
              <a:spcAft>
                <a:spcPts val="0"/>
              </a:spcAft>
              <a:buSzPts val="1400"/>
              <a:buChar char="■"/>
              <a:defRPr sz="2800"/>
            </a:lvl3pPr>
            <a:lvl4pPr marL="3657600" lvl="3" indent="-635000" rtl="0">
              <a:spcBef>
                <a:spcPts val="0"/>
              </a:spcBef>
              <a:spcAft>
                <a:spcPts val="0"/>
              </a:spcAft>
              <a:buSzPts val="1400"/>
              <a:buChar char="●"/>
              <a:defRPr sz="2800"/>
            </a:lvl4pPr>
            <a:lvl5pPr marL="4572000" lvl="4" indent="-635000" rtl="0">
              <a:spcBef>
                <a:spcPts val="0"/>
              </a:spcBef>
              <a:spcAft>
                <a:spcPts val="0"/>
              </a:spcAft>
              <a:buSzPts val="1400"/>
              <a:buChar char="○"/>
              <a:defRPr sz="2800"/>
            </a:lvl5pPr>
            <a:lvl6pPr marL="5486400" lvl="5" indent="-635000" rtl="0">
              <a:spcBef>
                <a:spcPts val="0"/>
              </a:spcBef>
              <a:spcAft>
                <a:spcPts val="0"/>
              </a:spcAft>
              <a:buSzPts val="1400"/>
              <a:buChar char="■"/>
              <a:defRPr sz="2800"/>
            </a:lvl6pPr>
            <a:lvl7pPr marL="6400800" lvl="6" indent="-635000" rtl="0">
              <a:spcBef>
                <a:spcPts val="0"/>
              </a:spcBef>
              <a:spcAft>
                <a:spcPts val="0"/>
              </a:spcAft>
              <a:buSzPts val="1400"/>
              <a:buChar char="●"/>
              <a:defRPr sz="2800"/>
            </a:lvl7pPr>
            <a:lvl8pPr marL="7315200" lvl="7" indent="-635000" rtl="0">
              <a:spcBef>
                <a:spcPts val="0"/>
              </a:spcBef>
              <a:spcAft>
                <a:spcPts val="0"/>
              </a:spcAft>
              <a:buSzPts val="1400"/>
              <a:buChar char="○"/>
              <a:defRPr sz="2800"/>
            </a:lvl8pPr>
            <a:lvl9pPr marL="8229600" lvl="8" indent="-635000" rtl="0">
              <a:spcBef>
                <a:spcPts val="0"/>
              </a:spcBef>
              <a:spcAft>
                <a:spcPts val="0"/>
              </a:spcAft>
              <a:buSzPts val="1400"/>
              <a:buChar char="■"/>
              <a:defRPr sz="2800"/>
            </a:lvl9pPr>
          </a:lstStyle>
          <a:p>
            <a:endParaRPr/>
          </a:p>
        </p:txBody>
      </p:sp>
      <p:sp>
        <p:nvSpPr>
          <p:cNvPr id="56" name="Google Shape;56;p7"/>
          <p:cNvSpPr txBox="1">
            <a:spLocks noGrp="1"/>
          </p:cNvSpPr>
          <p:nvPr>
            <p:ph type="body" idx="3"/>
          </p:nvPr>
        </p:nvSpPr>
        <p:spPr>
          <a:xfrm>
            <a:off x="11758214" y="2400300"/>
            <a:ext cx="4742400" cy="7451400"/>
          </a:xfrm>
          <a:prstGeom prst="rect">
            <a:avLst/>
          </a:prstGeom>
        </p:spPr>
        <p:txBody>
          <a:bodyPr spcFirstLastPara="1" wrap="square" lIns="91425" tIns="91425" rIns="91425" bIns="91425" anchor="t" anchorCtr="0">
            <a:noAutofit/>
          </a:bodyPr>
          <a:lstStyle>
            <a:lvl1pPr marL="914400" lvl="0" indent="-635000" rtl="0">
              <a:spcBef>
                <a:spcPts val="1200"/>
              </a:spcBef>
              <a:spcAft>
                <a:spcPts val="0"/>
              </a:spcAft>
              <a:buSzPts val="1400"/>
              <a:buChar char="▷"/>
              <a:defRPr sz="2800"/>
            </a:lvl1pPr>
            <a:lvl2pPr marL="1828800" lvl="1" indent="-635000" rtl="0">
              <a:spcBef>
                <a:spcPts val="0"/>
              </a:spcBef>
              <a:spcAft>
                <a:spcPts val="0"/>
              </a:spcAft>
              <a:buSzPts val="1400"/>
              <a:buChar char="○"/>
              <a:defRPr sz="2800"/>
            </a:lvl2pPr>
            <a:lvl3pPr marL="2743200" lvl="2" indent="-635000" rtl="0">
              <a:spcBef>
                <a:spcPts val="0"/>
              </a:spcBef>
              <a:spcAft>
                <a:spcPts val="0"/>
              </a:spcAft>
              <a:buSzPts val="1400"/>
              <a:buChar char="■"/>
              <a:defRPr sz="2800"/>
            </a:lvl3pPr>
            <a:lvl4pPr marL="3657600" lvl="3" indent="-635000" rtl="0">
              <a:spcBef>
                <a:spcPts val="0"/>
              </a:spcBef>
              <a:spcAft>
                <a:spcPts val="0"/>
              </a:spcAft>
              <a:buSzPts val="1400"/>
              <a:buChar char="●"/>
              <a:defRPr sz="2800"/>
            </a:lvl4pPr>
            <a:lvl5pPr marL="4572000" lvl="4" indent="-635000" rtl="0">
              <a:spcBef>
                <a:spcPts val="0"/>
              </a:spcBef>
              <a:spcAft>
                <a:spcPts val="0"/>
              </a:spcAft>
              <a:buSzPts val="1400"/>
              <a:buChar char="○"/>
              <a:defRPr sz="2800"/>
            </a:lvl5pPr>
            <a:lvl6pPr marL="5486400" lvl="5" indent="-635000" rtl="0">
              <a:spcBef>
                <a:spcPts val="0"/>
              </a:spcBef>
              <a:spcAft>
                <a:spcPts val="0"/>
              </a:spcAft>
              <a:buSzPts val="1400"/>
              <a:buChar char="■"/>
              <a:defRPr sz="2800"/>
            </a:lvl6pPr>
            <a:lvl7pPr marL="6400800" lvl="6" indent="-635000" rtl="0">
              <a:spcBef>
                <a:spcPts val="0"/>
              </a:spcBef>
              <a:spcAft>
                <a:spcPts val="0"/>
              </a:spcAft>
              <a:buSzPts val="1400"/>
              <a:buChar char="●"/>
              <a:defRPr sz="2800"/>
            </a:lvl7pPr>
            <a:lvl8pPr marL="7315200" lvl="7" indent="-635000" rtl="0">
              <a:spcBef>
                <a:spcPts val="0"/>
              </a:spcBef>
              <a:spcAft>
                <a:spcPts val="0"/>
              </a:spcAft>
              <a:buSzPts val="1400"/>
              <a:buChar char="○"/>
              <a:defRPr sz="2800"/>
            </a:lvl8pPr>
            <a:lvl9pPr marL="8229600" lvl="8" indent="-635000" rtl="0">
              <a:spcBef>
                <a:spcPts val="0"/>
              </a:spcBef>
              <a:spcAft>
                <a:spcPts val="0"/>
              </a:spcAft>
              <a:buSzPts val="1400"/>
              <a:buChar char="■"/>
              <a:defRPr sz="2800"/>
            </a:lvl9pPr>
          </a:lstStyle>
          <a:p>
            <a:endParaRPr/>
          </a:p>
        </p:txBody>
      </p:sp>
      <p:sp>
        <p:nvSpPr>
          <p:cNvPr id="57" name="Google Shape;57;p7"/>
          <p:cNvSpPr txBox="1">
            <a:spLocks noGrp="1"/>
          </p:cNvSpPr>
          <p:nvPr>
            <p:ph type="sldNum" idx="12"/>
          </p:nvPr>
        </p:nvSpPr>
        <p:spPr>
          <a:xfrm>
            <a:off x="16961150" y="9393866"/>
            <a:ext cx="1097400" cy="627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457994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290450" y="5525450"/>
            <a:ext cx="13473000" cy="2319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8800">
                <a:solidFill>
                  <a:schemeClr val="dk2"/>
                </a:solidFill>
              </a:defRPr>
            </a:lvl1pPr>
            <a:lvl2pPr lvl="1">
              <a:spcBef>
                <a:spcPts val="0"/>
              </a:spcBef>
              <a:spcAft>
                <a:spcPts val="0"/>
              </a:spcAft>
              <a:buClr>
                <a:schemeClr val="dk2"/>
              </a:buClr>
              <a:buSzPts val="4400"/>
              <a:buNone/>
              <a:defRPr sz="8800">
                <a:solidFill>
                  <a:schemeClr val="dk2"/>
                </a:solidFill>
              </a:defRPr>
            </a:lvl2pPr>
            <a:lvl3pPr lvl="2">
              <a:spcBef>
                <a:spcPts val="0"/>
              </a:spcBef>
              <a:spcAft>
                <a:spcPts val="0"/>
              </a:spcAft>
              <a:buClr>
                <a:schemeClr val="dk2"/>
              </a:buClr>
              <a:buSzPts val="4400"/>
              <a:buNone/>
              <a:defRPr sz="8800">
                <a:solidFill>
                  <a:schemeClr val="dk2"/>
                </a:solidFill>
              </a:defRPr>
            </a:lvl3pPr>
            <a:lvl4pPr lvl="3">
              <a:spcBef>
                <a:spcPts val="0"/>
              </a:spcBef>
              <a:spcAft>
                <a:spcPts val="0"/>
              </a:spcAft>
              <a:buClr>
                <a:schemeClr val="dk2"/>
              </a:buClr>
              <a:buSzPts val="4400"/>
              <a:buNone/>
              <a:defRPr sz="8800">
                <a:solidFill>
                  <a:schemeClr val="dk2"/>
                </a:solidFill>
              </a:defRPr>
            </a:lvl4pPr>
            <a:lvl5pPr lvl="4">
              <a:spcBef>
                <a:spcPts val="0"/>
              </a:spcBef>
              <a:spcAft>
                <a:spcPts val="0"/>
              </a:spcAft>
              <a:buClr>
                <a:schemeClr val="dk2"/>
              </a:buClr>
              <a:buSzPts val="4400"/>
              <a:buNone/>
              <a:defRPr sz="8800">
                <a:solidFill>
                  <a:schemeClr val="dk2"/>
                </a:solidFill>
              </a:defRPr>
            </a:lvl5pPr>
            <a:lvl6pPr lvl="5">
              <a:spcBef>
                <a:spcPts val="0"/>
              </a:spcBef>
              <a:spcAft>
                <a:spcPts val="0"/>
              </a:spcAft>
              <a:buClr>
                <a:schemeClr val="dk2"/>
              </a:buClr>
              <a:buSzPts val="4400"/>
              <a:buNone/>
              <a:defRPr sz="8800">
                <a:solidFill>
                  <a:schemeClr val="dk2"/>
                </a:solidFill>
              </a:defRPr>
            </a:lvl6pPr>
            <a:lvl7pPr lvl="6">
              <a:spcBef>
                <a:spcPts val="0"/>
              </a:spcBef>
              <a:spcAft>
                <a:spcPts val="0"/>
              </a:spcAft>
              <a:buClr>
                <a:schemeClr val="dk2"/>
              </a:buClr>
              <a:buSzPts val="4400"/>
              <a:buNone/>
              <a:defRPr sz="8800">
                <a:solidFill>
                  <a:schemeClr val="dk2"/>
                </a:solidFill>
              </a:defRPr>
            </a:lvl7pPr>
            <a:lvl8pPr lvl="7">
              <a:spcBef>
                <a:spcPts val="0"/>
              </a:spcBef>
              <a:spcAft>
                <a:spcPts val="0"/>
              </a:spcAft>
              <a:buClr>
                <a:schemeClr val="dk2"/>
              </a:buClr>
              <a:buSzPts val="4400"/>
              <a:buNone/>
              <a:defRPr sz="8800">
                <a:solidFill>
                  <a:schemeClr val="dk2"/>
                </a:solidFill>
              </a:defRPr>
            </a:lvl8pPr>
            <a:lvl9pPr lvl="8">
              <a:spcBef>
                <a:spcPts val="0"/>
              </a:spcBef>
              <a:spcAft>
                <a:spcPts val="0"/>
              </a:spcAft>
              <a:buClr>
                <a:schemeClr val="dk2"/>
              </a:buClr>
              <a:buSzPts val="4400"/>
              <a:buNone/>
              <a:defRPr sz="8800">
                <a:solidFill>
                  <a:schemeClr val="dk2"/>
                </a:solidFill>
              </a:defRPr>
            </a:lvl9pPr>
          </a:lstStyle>
          <a:p>
            <a:endParaRPr/>
          </a:p>
        </p:txBody>
      </p:sp>
    </p:spTree>
    <p:extLst>
      <p:ext uri="{BB962C8B-B14F-4D97-AF65-F5344CB8AC3E}">
        <p14:creationId xmlns:p14="http://schemas.microsoft.com/office/powerpoint/2010/main" val="2912225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chemeClr val="accent1"/>
        </a:solidFill>
        <a:effectLst/>
      </p:bgPr>
    </p:bg>
    <p:spTree>
      <p:nvGrpSpPr>
        <p:cNvPr id="1" name="Shape 78"/>
        <p:cNvGrpSpPr/>
        <p:nvPr/>
      </p:nvGrpSpPr>
      <p:grpSpPr>
        <a:xfrm>
          <a:off x="0" y="0"/>
          <a:ext cx="0" cy="0"/>
          <a:chOff x="0" y="0"/>
          <a:chExt cx="0" cy="0"/>
        </a:xfrm>
      </p:grpSpPr>
      <p:sp>
        <p:nvSpPr>
          <p:cNvPr id="83" name="Google Shape;83;p11"/>
          <p:cNvSpPr txBox="1">
            <a:spLocks noGrp="1"/>
          </p:cNvSpPr>
          <p:nvPr>
            <p:ph type="sldNum" idx="12"/>
          </p:nvPr>
        </p:nvSpPr>
        <p:spPr>
          <a:xfrm>
            <a:off x="16961150" y="9393866"/>
            <a:ext cx="1097400" cy="627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28188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1787400" y="716776"/>
            <a:ext cx="12925200" cy="17148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1787400" y="2747176"/>
            <a:ext cx="12925200" cy="7104600"/>
          </a:xfrm>
          <a:prstGeom prst="rect">
            <a:avLst/>
          </a:prstGeom>
        </p:spPr>
        <p:txBody>
          <a:bodyPr spcFirstLastPara="1" wrap="square" lIns="91425" tIns="91425" rIns="91425" bIns="91425" anchor="t" anchorCtr="0">
            <a:noAutofit/>
          </a:bodyPr>
          <a:lstStyle>
            <a:lvl1pPr marL="914400" lvl="0" indent="-685800">
              <a:spcBef>
                <a:spcPts val="1200"/>
              </a:spcBef>
              <a:spcAft>
                <a:spcPts val="0"/>
              </a:spcAft>
              <a:buClr>
                <a:schemeClr val="accent6"/>
              </a:buClr>
              <a:buSzPts val="1800"/>
              <a:buChar char="▷"/>
              <a:defRPr>
                <a:solidFill>
                  <a:schemeClr val="dk1"/>
                </a:solidFill>
              </a:defRPr>
            </a:lvl1pPr>
            <a:lvl2pPr marL="1828800" lvl="1" indent="-762000">
              <a:spcBef>
                <a:spcPts val="0"/>
              </a:spcBef>
              <a:spcAft>
                <a:spcPts val="0"/>
              </a:spcAft>
              <a:buClr>
                <a:schemeClr val="dk1"/>
              </a:buClr>
              <a:buSzPts val="2400"/>
              <a:buChar char="○"/>
              <a:defRPr>
                <a:solidFill>
                  <a:schemeClr val="dk1"/>
                </a:solidFill>
              </a:defRPr>
            </a:lvl2pPr>
            <a:lvl3pPr marL="2743200" lvl="2" indent="-762000">
              <a:spcBef>
                <a:spcPts val="0"/>
              </a:spcBef>
              <a:spcAft>
                <a:spcPts val="0"/>
              </a:spcAft>
              <a:buClr>
                <a:schemeClr val="dk1"/>
              </a:buClr>
              <a:buSzPts val="2400"/>
              <a:buChar char="■"/>
              <a:defRPr>
                <a:solidFill>
                  <a:schemeClr val="dk1"/>
                </a:solidFill>
              </a:defRPr>
            </a:lvl3pPr>
            <a:lvl4pPr marL="3657600" lvl="3" indent="-762000">
              <a:spcBef>
                <a:spcPts val="0"/>
              </a:spcBef>
              <a:spcAft>
                <a:spcPts val="0"/>
              </a:spcAft>
              <a:buClr>
                <a:schemeClr val="dk1"/>
              </a:buClr>
              <a:buSzPts val="2400"/>
              <a:buChar char="●"/>
              <a:defRPr>
                <a:solidFill>
                  <a:schemeClr val="dk1"/>
                </a:solidFill>
              </a:defRPr>
            </a:lvl4pPr>
            <a:lvl5pPr marL="4572000" lvl="4" indent="-762000">
              <a:spcBef>
                <a:spcPts val="0"/>
              </a:spcBef>
              <a:spcAft>
                <a:spcPts val="0"/>
              </a:spcAft>
              <a:buClr>
                <a:schemeClr val="dk1"/>
              </a:buClr>
              <a:buSzPts val="2400"/>
              <a:buChar char="○"/>
              <a:defRPr>
                <a:solidFill>
                  <a:schemeClr val="dk1"/>
                </a:solidFill>
              </a:defRPr>
            </a:lvl5pPr>
            <a:lvl6pPr marL="5486400" lvl="5" indent="-762000">
              <a:spcBef>
                <a:spcPts val="0"/>
              </a:spcBef>
              <a:spcAft>
                <a:spcPts val="0"/>
              </a:spcAft>
              <a:buClr>
                <a:schemeClr val="dk1"/>
              </a:buClr>
              <a:buSzPts val="2400"/>
              <a:buChar char="■"/>
              <a:defRPr>
                <a:solidFill>
                  <a:schemeClr val="dk1"/>
                </a:solidFill>
              </a:defRPr>
            </a:lvl6pPr>
            <a:lvl7pPr marL="6400800" lvl="6" indent="-762000">
              <a:spcBef>
                <a:spcPts val="0"/>
              </a:spcBef>
              <a:spcAft>
                <a:spcPts val="0"/>
              </a:spcAft>
              <a:buClr>
                <a:schemeClr val="dk1"/>
              </a:buClr>
              <a:buSzPts val="2400"/>
              <a:buChar char="●"/>
              <a:defRPr>
                <a:solidFill>
                  <a:schemeClr val="dk1"/>
                </a:solidFill>
              </a:defRPr>
            </a:lvl7pPr>
            <a:lvl8pPr marL="7315200" lvl="7" indent="-762000">
              <a:spcBef>
                <a:spcPts val="0"/>
              </a:spcBef>
              <a:spcAft>
                <a:spcPts val="0"/>
              </a:spcAft>
              <a:buClr>
                <a:schemeClr val="dk1"/>
              </a:buClr>
              <a:buSzPts val="2400"/>
              <a:buChar char="○"/>
              <a:defRPr>
                <a:solidFill>
                  <a:schemeClr val="dk1"/>
                </a:solidFill>
              </a:defRPr>
            </a:lvl8pPr>
            <a:lvl9pPr marL="8229600" lvl="8" indent="-762000">
              <a:spcBef>
                <a:spcPts val="0"/>
              </a:spcBef>
              <a:spcAft>
                <a:spcPts val="0"/>
              </a:spcAft>
              <a:buClr>
                <a:schemeClr val="dk1"/>
              </a:buClr>
              <a:buSzPts val="2400"/>
              <a:buChar char="■"/>
              <a:defRPr>
                <a:solidFill>
                  <a:schemeClr val="dk1"/>
                </a:solidFill>
              </a:defRPr>
            </a:lvl9pPr>
          </a:lstStyle>
          <a:p>
            <a:endParaRPr/>
          </a:p>
        </p:txBody>
      </p:sp>
      <p:sp>
        <p:nvSpPr>
          <p:cNvPr id="38" name="Google Shape;38;p5"/>
          <p:cNvSpPr txBox="1">
            <a:spLocks noGrp="1"/>
          </p:cNvSpPr>
          <p:nvPr>
            <p:ph type="sldNum" idx="12"/>
          </p:nvPr>
        </p:nvSpPr>
        <p:spPr>
          <a:xfrm>
            <a:off x="16961150" y="9393866"/>
            <a:ext cx="1097400" cy="627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198696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4" name="Google Shape;44;p6"/>
          <p:cNvSpPr txBox="1">
            <a:spLocks noGrp="1"/>
          </p:cNvSpPr>
          <p:nvPr>
            <p:ph type="title"/>
          </p:nvPr>
        </p:nvSpPr>
        <p:spPr>
          <a:xfrm>
            <a:off x="1787400" y="716776"/>
            <a:ext cx="12925200" cy="17148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1787250" y="2400300"/>
            <a:ext cx="6273600" cy="7451400"/>
          </a:xfrm>
          <a:prstGeom prst="rect">
            <a:avLst/>
          </a:prstGeom>
        </p:spPr>
        <p:txBody>
          <a:bodyPr spcFirstLastPara="1" wrap="square" lIns="91425" tIns="91425" rIns="91425" bIns="91425" anchor="t" anchorCtr="0">
            <a:noAutofit/>
          </a:bodyPr>
          <a:lstStyle>
            <a:lvl1pPr marL="914400" lvl="0" indent="-711200">
              <a:spcBef>
                <a:spcPts val="1200"/>
              </a:spcBef>
              <a:spcAft>
                <a:spcPts val="0"/>
              </a:spcAft>
              <a:buSzPts val="2000"/>
              <a:buChar char="▷"/>
              <a:defRPr sz="4000"/>
            </a:lvl1pPr>
            <a:lvl2pPr marL="1828800" lvl="1" indent="-711200">
              <a:spcBef>
                <a:spcPts val="0"/>
              </a:spcBef>
              <a:spcAft>
                <a:spcPts val="0"/>
              </a:spcAft>
              <a:buSzPts val="2000"/>
              <a:buChar char="○"/>
              <a:defRPr sz="4000"/>
            </a:lvl2pPr>
            <a:lvl3pPr marL="2743200" lvl="2" indent="-711200">
              <a:spcBef>
                <a:spcPts val="0"/>
              </a:spcBef>
              <a:spcAft>
                <a:spcPts val="0"/>
              </a:spcAft>
              <a:buSzPts val="2000"/>
              <a:buChar char="■"/>
              <a:defRPr sz="4000"/>
            </a:lvl3pPr>
            <a:lvl4pPr marL="3657600" lvl="3" indent="-711200">
              <a:spcBef>
                <a:spcPts val="0"/>
              </a:spcBef>
              <a:spcAft>
                <a:spcPts val="0"/>
              </a:spcAft>
              <a:buSzPts val="2000"/>
              <a:buChar char="●"/>
              <a:defRPr sz="4000"/>
            </a:lvl4pPr>
            <a:lvl5pPr marL="4572000" lvl="4" indent="-711200">
              <a:spcBef>
                <a:spcPts val="0"/>
              </a:spcBef>
              <a:spcAft>
                <a:spcPts val="0"/>
              </a:spcAft>
              <a:buSzPts val="2000"/>
              <a:buChar char="○"/>
              <a:defRPr sz="4000"/>
            </a:lvl5pPr>
            <a:lvl6pPr marL="5486400" lvl="5" indent="-711200">
              <a:spcBef>
                <a:spcPts val="0"/>
              </a:spcBef>
              <a:spcAft>
                <a:spcPts val="0"/>
              </a:spcAft>
              <a:buSzPts val="2000"/>
              <a:buChar char="■"/>
              <a:defRPr sz="4000"/>
            </a:lvl6pPr>
            <a:lvl7pPr marL="6400800" lvl="6" indent="-711200">
              <a:spcBef>
                <a:spcPts val="0"/>
              </a:spcBef>
              <a:spcAft>
                <a:spcPts val="0"/>
              </a:spcAft>
              <a:buSzPts val="2000"/>
              <a:buChar char="●"/>
              <a:defRPr sz="4000"/>
            </a:lvl7pPr>
            <a:lvl8pPr marL="7315200" lvl="7" indent="-711200">
              <a:spcBef>
                <a:spcPts val="0"/>
              </a:spcBef>
              <a:spcAft>
                <a:spcPts val="0"/>
              </a:spcAft>
              <a:buSzPts val="2000"/>
              <a:buChar char="○"/>
              <a:defRPr sz="4000"/>
            </a:lvl8pPr>
            <a:lvl9pPr marL="8229600" lvl="8" indent="-711200">
              <a:spcBef>
                <a:spcPts val="0"/>
              </a:spcBef>
              <a:spcAft>
                <a:spcPts val="0"/>
              </a:spcAft>
              <a:buSzPts val="2000"/>
              <a:buChar char="■"/>
              <a:defRPr sz="4000"/>
            </a:lvl9pPr>
          </a:lstStyle>
          <a:p>
            <a:endParaRPr/>
          </a:p>
        </p:txBody>
      </p:sp>
      <p:sp>
        <p:nvSpPr>
          <p:cNvPr id="46" name="Google Shape;46;p6"/>
          <p:cNvSpPr txBox="1">
            <a:spLocks noGrp="1"/>
          </p:cNvSpPr>
          <p:nvPr>
            <p:ph type="body" idx="2"/>
          </p:nvPr>
        </p:nvSpPr>
        <p:spPr>
          <a:xfrm>
            <a:off x="8438912" y="2400300"/>
            <a:ext cx="6273600" cy="7451400"/>
          </a:xfrm>
          <a:prstGeom prst="rect">
            <a:avLst/>
          </a:prstGeom>
        </p:spPr>
        <p:txBody>
          <a:bodyPr spcFirstLastPara="1" wrap="square" lIns="91425" tIns="91425" rIns="91425" bIns="91425" anchor="t" anchorCtr="0">
            <a:noAutofit/>
          </a:bodyPr>
          <a:lstStyle>
            <a:lvl1pPr marL="914400" lvl="0" indent="-711200">
              <a:spcBef>
                <a:spcPts val="1200"/>
              </a:spcBef>
              <a:spcAft>
                <a:spcPts val="0"/>
              </a:spcAft>
              <a:buSzPts val="2000"/>
              <a:buChar char="▷"/>
              <a:defRPr sz="4000"/>
            </a:lvl1pPr>
            <a:lvl2pPr marL="1828800" lvl="1" indent="-711200">
              <a:spcBef>
                <a:spcPts val="0"/>
              </a:spcBef>
              <a:spcAft>
                <a:spcPts val="0"/>
              </a:spcAft>
              <a:buSzPts val="2000"/>
              <a:buChar char="○"/>
              <a:defRPr sz="4000"/>
            </a:lvl2pPr>
            <a:lvl3pPr marL="2743200" lvl="2" indent="-711200">
              <a:spcBef>
                <a:spcPts val="0"/>
              </a:spcBef>
              <a:spcAft>
                <a:spcPts val="0"/>
              </a:spcAft>
              <a:buSzPts val="2000"/>
              <a:buChar char="■"/>
              <a:defRPr sz="4000"/>
            </a:lvl3pPr>
            <a:lvl4pPr marL="3657600" lvl="3" indent="-711200">
              <a:spcBef>
                <a:spcPts val="0"/>
              </a:spcBef>
              <a:spcAft>
                <a:spcPts val="0"/>
              </a:spcAft>
              <a:buSzPts val="2000"/>
              <a:buChar char="●"/>
              <a:defRPr sz="4000"/>
            </a:lvl4pPr>
            <a:lvl5pPr marL="4572000" lvl="4" indent="-711200">
              <a:spcBef>
                <a:spcPts val="0"/>
              </a:spcBef>
              <a:spcAft>
                <a:spcPts val="0"/>
              </a:spcAft>
              <a:buSzPts val="2000"/>
              <a:buChar char="○"/>
              <a:defRPr sz="4000"/>
            </a:lvl5pPr>
            <a:lvl6pPr marL="5486400" lvl="5" indent="-711200">
              <a:spcBef>
                <a:spcPts val="0"/>
              </a:spcBef>
              <a:spcAft>
                <a:spcPts val="0"/>
              </a:spcAft>
              <a:buSzPts val="2000"/>
              <a:buChar char="■"/>
              <a:defRPr sz="4000"/>
            </a:lvl6pPr>
            <a:lvl7pPr marL="6400800" lvl="6" indent="-711200">
              <a:spcBef>
                <a:spcPts val="0"/>
              </a:spcBef>
              <a:spcAft>
                <a:spcPts val="0"/>
              </a:spcAft>
              <a:buSzPts val="2000"/>
              <a:buChar char="●"/>
              <a:defRPr sz="4000"/>
            </a:lvl7pPr>
            <a:lvl8pPr marL="7315200" lvl="7" indent="-711200">
              <a:spcBef>
                <a:spcPts val="0"/>
              </a:spcBef>
              <a:spcAft>
                <a:spcPts val="0"/>
              </a:spcAft>
              <a:buSzPts val="2000"/>
              <a:buChar char="○"/>
              <a:defRPr sz="4000"/>
            </a:lvl8pPr>
            <a:lvl9pPr marL="8229600" lvl="8" indent="-711200">
              <a:spcBef>
                <a:spcPts val="0"/>
              </a:spcBef>
              <a:spcAft>
                <a:spcPts val="0"/>
              </a:spcAft>
              <a:buSzPts val="2000"/>
              <a:buChar char="■"/>
              <a:defRPr sz="4000"/>
            </a:lvl9pPr>
          </a:lstStyle>
          <a:p>
            <a:endParaRPr/>
          </a:p>
        </p:txBody>
      </p:sp>
      <p:sp>
        <p:nvSpPr>
          <p:cNvPr id="47" name="Google Shape;47;p6"/>
          <p:cNvSpPr txBox="1">
            <a:spLocks noGrp="1"/>
          </p:cNvSpPr>
          <p:nvPr>
            <p:ph type="sldNum" idx="12"/>
          </p:nvPr>
        </p:nvSpPr>
        <p:spPr>
          <a:xfrm>
            <a:off x="16961150" y="9393866"/>
            <a:ext cx="1097400" cy="627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885605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7" name="Google Shape;17;p3"/>
          <p:cNvSpPr txBox="1">
            <a:spLocks noGrp="1"/>
          </p:cNvSpPr>
          <p:nvPr>
            <p:ph type="ctrTitle"/>
          </p:nvPr>
        </p:nvSpPr>
        <p:spPr>
          <a:xfrm>
            <a:off x="1371600" y="3166684"/>
            <a:ext cx="15544800" cy="2319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9600">
                <a:solidFill>
                  <a:schemeClr val="lt1"/>
                </a:solidFill>
              </a:defRPr>
            </a:lvl1pPr>
            <a:lvl2pPr lvl="1" algn="ctr" rtl="0">
              <a:spcBef>
                <a:spcPts val="0"/>
              </a:spcBef>
              <a:spcAft>
                <a:spcPts val="0"/>
              </a:spcAft>
              <a:buClr>
                <a:schemeClr val="lt1"/>
              </a:buClr>
              <a:buSzPts val="4800"/>
              <a:buNone/>
              <a:defRPr sz="9600">
                <a:solidFill>
                  <a:schemeClr val="lt1"/>
                </a:solidFill>
              </a:defRPr>
            </a:lvl2pPr>
            <a:lvl3pPr lvl="2" algn="ctr" rtl="0">
              <a:spcBef>
                <a:spcPts val="0"/>
              </a:spcBef>
              <a:spcAft>
                <a:spcPts val="0"/>
              </a:spcAft>
              <a:buClr>
                <a:schemeClr val="lt1"/>
              </a:buClr>
              <a:buSzPts val="4800"/>
              <a:buNone/>
              <a:defRPr sz="9600">
                <a:solidFill>
                  <a:schemeClr val="lt1"/>
                </a:solidFill>
              </a:defRPr>
            </a:lvl3pPr>
            <a:lvl4pPr lvl="3" algn="ctr" rtl="0">
              <a:spcBef>
                <a:spcPts val="0"/>
              </a:spcBef>
              <a:spcAft>
                <a:spcPts val="0"/>
              </a:spcAft>
              <a:buClr>
                <a:schemeClr val="lt1"/>
              </a:buClr>
              <a:buSzPts val="4800"/>
              <a:buNone/>
              <a:defRPr sz="9600">
                <a:solidFill>
                  <a:schemeClr val="lt1"/>
                </a:solidFill>
              </a:defRPr>
            </a:lvl4pPr>
            <a:lvl5pPr lvl="4" algn="ctr" rtl="0">
              <a:spcBef>
                <a:spcPts val="0"/>
              </a:spcBef>
              <a:spcAft>
                <a:spcPts val="0"/>
              </a:spcAft>
              <a:buClr>
                <a:schemeClr val="lt1"/>
              </a:buClr>
              <a:buSzPts val="4800"/>
              <a:buNone/>
              <a:defRPr sz="9600">
                <a:solidFill>
                  <a:schemeClr val="lt1"/>
                </a:solidFill>
              </a:defRPr>
            </a:lvl5pPr>
            <a:lvl6pPr lvl="5" algn="ctr" rtl="0">
              <a:spcBef>
                <a:spcPts val="0"/>
              </a:spcBef>
              <a:spcAft>
                <a:spcPts val="0"/>
              </a:spcAft>
              <a:buClr>
                <a:schemeClr val="lt1"/>
              </a:buClr>
              <a:buSzPts val="4800"/>
              <a:buNone/>
              <a:defRPr sz="9600">
                <a:solidFill>
                  <a:schemeClr val="lt1"/>
                </a:solidFill>
              </a:defRPr>
            </a:lvl6pPr>
            <a:lvl7pPr lvl="6" algn="ctr" rtl="0">
              <a:spcBef>
                <a:spcPts val="0"/>
              </a:spcBef>
              <a:spcAft>
                <a:spcPts val="0"/>
              </a:spcAft>
              <a:buClr>
                <a:schemeClr val="lt1"/>
              </a:buClr>
              <a:buSzPts val="4800"/>
              <a:buNone/>
              <a:defRPr sz="9600">
                <a:solidFill>
                  <a:schemeClr val="lt1"/>
                </a:solidFill>
              </a:defRPr>
            </a:lvl7pPr>
            <a:lvl8pPr lvl="7" algn="ctr" rtl="0">
              <a:spcBef>
                <a:spcPts val="0"/>
              </a:spcBef>
              <a:spcAft>
                <a:spcPts val="0"/>
              </a:spcAft>
              <a:buClr>
                <a:schemeClr val="lt1"/>
              </a:buClr>
              <a:buSzPts val="4800"/>
              <a:buNone/>
              <a:defRPr sz="9600">
                <a:solidFill>
                  <a:schemeClr val="lt1"/>
                </a:solidFill>
              </a:defRPr>
            </a:lvl8pPr>
            <a:lvl9pPr lvl="8" algn="ctr" rtl="0">
              <a:spcBef>
                <a:spcPts val="0"/>
              </a:spcBef>
              <a:spcAft>
                <a:spcPts val="0"/>
              </a:spcAft>
              <a:buClr>
                <a:schemeClr val="lt1"/>
              </a:buClr>
              <a:buSzPts val="4800"/>
              <a:buNone/>
              <a:defRPr sz="9600">
                <a:solidFill>
                  <a:schemeClr val="lt1"/>
                </a:solidFill>
              </a:defRPr>
            </a:lvl9pPr>
          </a:lstStyle>
          <a:p>
            <a:endParaRPr/>
          </a:p>
        </p:txBody>
      </p:sp>
      <p:sp>
        <p:nvSpPr>
          <p:cNvPr id="18" name="Google Shape;18;p3"/>
          <p:cNvSpPr txBox="1">
            <a:spLocks noGrp="1"/>
          </p:cNvSpPr>
          <p:nvPr>
            <p:ph type="subTitle" idx="1"/>
          </p:nvPr>
        </p:nvSpPr>
        <p:spPr>
          <a:xfrm>
            <a:off x="1371600" y="5680106"/>
            <a:ext cx="15544800" cy="156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48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4800" b="1">
                <a:solidFill>
                  <a:schemeClr val="lt1"/>
                </a:solidFill>
              </a:defRPr>
            </a:lvl4pPr>
            <a:lvl5pPr lvl="4" algn="ctr" rtl="0">
              <a:spcBef>
                <a:spcPts val="0"/>
              </a:spcBef>
              <a:spcAft>
                <a:spcPts val="0"/>
              </a:spcAft>
              <a:buClr>
                <a:schemeClr val="lt1"/>
              </a:buClr>
              <a:buSzPts val="2400"/>
              <a:buNone/>
              <a:defRPr sz="4800" b="1">
                <a:solidFill>
                  <a:schemeClr val="lt1"/>
                </a:solidFill>
              </a:defRPr>
            </a:lvl5pPr>
            <a:lvl6pPr lvl="5" algn="ctr" rtl="0">
              <a:spcBef>
                <a:spcPts val="0"/>
              </a:spcBef>
              <a:spcAft>
                <a:spcPts val="0"/>
              </a:spcAft>
              <a:buClr>
                <a:schemeClr val="lt1"/>
              </a:buClr>
              <a:buSzPts val="2400"/>
              <a:buNone/>
              <a:defRPr sz="4800" b="1">
                <a:solidFill>
                  <a:schemeClr val="lt1"/>
                </a:solidFill>
              </a:defRPr>
            </a:lvl6pPr>
            <a:lvl7pPr lvl="6" algn="ctr" rtl="0">
              <a:spcBef>
                <a:spcPts val="0"/>
              </a:spcBef>
              <a:spcAft>
                <a:spcPts val="0"/>
              </a:spcAft>
              <a:buClr>
                <a:schemeClr val="lt1"/>
              </a:buClr>
              <a:buSzPts val="2400"/>
              <a:buNone/>
              <a:defRPr sz="4800" b="1">
                <a:solidFill>
                  <a:schemeClr val="lt1"/>
                </a:solidFill>
              </a:defRPr>
            </a:lvl7pPr>
            <a:lvl8pPr lvl="7" algn="ctr" rtl="0">
              <a:spcBef>
                <a:spcPts val="0"/>
              </a:spcBef>
              <a:spcAft>
                <a:spcPts val="0"/>
              </a:spcAft>
              <a:buClr>
                <a:schemeClr val="lt1"/>
              </a:buClr>
              <a:buSzPts val="2400"/>
              <a:buNone/>
              <a:defRPr sz="4800" b="1">
                <a:solidFill>
                  <a:schemeClr val="lt1"/>
                </a:solidFill>
              </a:defRPr>
            </a:lvl8pPr>
            <a:lvl9pPr lvl="8" algn="ctr" rtl="0">
              <a:spcBef>
                <a:spcPts val="0"/>
              </a:spcBef>
              <a:spcAft>
                <a:spcPts val="0"/>
              </a:spcAft>
              <a:buClr>
                <a:schemeClr val="lt1"/>
              </a:buClr>
              <a:buSzPts val="2400"/>
              <a:buNone/>
              <a:defRPr sz="4800" b="1">
                <a:solidFill>
                  <a:schemeClr val="lt1"/>
                </a:solidFill>
              </a:defRPr>
            </a:lvl9pPr>
          </a:lstStyle>
          <a:p>
            <a:endParaRPr/>
          </a:p>
        </p:txBody>
      </p:sp>
      <p:sp>
        <p:nvSpPr>
          <p:cNvPr id="22" name="Google Shape;22;p3"/>
          <p:cNvSpPr txBox="1">
            <a:spLocks noGrp="1"/>
          </p:cNvSpPr>
          <p:nvPr>
            <p:ph type="sldNum" idx="12"/>
          </p:nvPr>
        </p:nvSpPr>
        <p:spPr>
          <a:xfrm>
            <a:off x="-250" y="9660562"/>
            <a:ext cx="18288000" cy="6270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169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6192" y="877824"/>
            <a:ext cx="14580108" cy="22494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36193" y="3429000"/>
            <a:ext cx="14580110" cy="603504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36195" y="9706056"/>
            <a:ext cx="3231214"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endParaRPr lang="en-US" dirty="0"/>
          </a:p>
        </p:txBody>
      </p:sp>
      <p:sp>
        <p:nvSpPr>
          <p:cNvPr id="5" name="Footer Placeholder 4"/>
          <p:cNvSpPr>
            <a:spLocks noGrp="1"/>
          </p:cNvSpPr>
          <p:nvPr>
            <p:ph type="ftr" sz="quarter" idx="3"/>
          </p:nvPr>
        </p:nvSpPr>
        <p:spPr>
          <a:xfrm>
            <a:off x="7264400" y="9706056"/>
            <a:ext cx="8852188" cy="411480"/>
          </a:xfrm>
          <a:prstGeom prst="rect">
            <a:avLst/>
          </a:prstGeom>
        </p:spPr>
        <p:txBody>
          <a:bodyPr vert="horz" lIns="91440" tIns="45720" rIns="91440" bIns="45720" rtlCol="0" anchor="ctr"/>
          <a:lstStyle>
            <a:lvl1pPr algn="r">
              <a:defRPr sz="15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6256000" y="9706056"/>
            <a:ext cx="1460500"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pPr algn="r"/>
            <a:fld id="{00000000-1234-1234-1234-123412341234}" type="slidenum">
              <a:rPr lang="en" smtClean="0"/>
              <a:pPr algn="r"/>
              <a:t>‹#›</a:t>
            </a:fld>
            <a:endParaRPr lang="en"/>
          </a:p>
        </p:txBody>
      </p:sp>
      <p:cxnSp>
        <p:nvCxnSpPr>
          <p:cNvPr id="7" name="Straight Connector 6"/>
          <p:cNvCxnSpPr/>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949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fade thruBlk="1"/>
  </p:transition>
  <p:hf sldNum="0" hdr="0" dt="0"/>
  <p:txStyles>
    <p:titleStyle>
      <a:lvl1pPr algn="l" defTabSz="1371600" rtl="0" eaLnBrk="1" latinLnBrk="0" hangingPunct="1">
        <a:lnSpc>
          <a:spcPct val="80000"/>
        </a:lnSpc>
        <a:spcBef>
          <a:spcPct val="0"/>
        </a:spcBef>
        <a:buNone/>
        <a:defRPr sz="7500" kern="1200" cap="all" spc="150" baseline="0">
          <a:solidFill>
            <a:schemeClr val="tx1">
              <a:lumMod val="95000"/>
              <a:lumOff val="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Tw Cen MT" panose="020B0602020104020603" pitchFamily="34" charset="0"/>
        <a:buChar char=" "/>
        <a:defRPr sz="3300" kern="1200">
          <a:solidFill>
            <a:schemeClr val="tx1"/>
          </a:solidFill>
          <a:latin typeface="+mn-lt"/>
          <a:ea typeface="+mn-ea"/>
          <a:cs typeface="+mn-cs"/>
        </a:defRPr>
      </a:lvl1pPr>
      <a:lvl2pPr marL="39776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700" kern="1200">
          <a:solidFill>
            <a:schemeClr val="tx1"/>
          </a:solidFill>
          <a:latin typeface="+mn-lt"/>
          <a:ea typeface="+mn-ea"/>
          <a:cs typeface="+mn-cs"/>
        </a:defRPr>
      </a:lvl2pPr>
      <a:lvl3pPr marL="6720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3pPr>
      <a:lvl4pPr marL="89154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4pPr>
      <a:lvl5pPr marL="116586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5pPr>
      <a:lvl6pPr marL="137160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6pPr>
      <a:lvl7pPr marL="1591056"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7pPr>
      <a:lvl8pPr marL="1824228"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8pPr>
      <a:lvl9pPr marL="20436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6.xml"/><Relationship Id="rId7" Type="http://schemas.openxmlformats.org/officeDocument/2006/relationships/diagramColors" Target="../diagrams/colors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2.xml"/><Relationship Id="rId11" Type="http://schemas.openxmlformats.org/officeDocument/2006/relationships/image" Target="../media/image4.png"/><Relationship Id="rId5" Type="http://schemas.openxmlformats.org/officeDocument/2006/relationships/diagramLayout" Target="../diagrams/layout2.xml"/><Relationship Id="rId10" Type="http://schemas.openxmlformats.org/officeDocument/2006/relationships/image" Target="../media/image16.png"/><Relationship Id="rId4" Type="http://schemas.openxmlformats.org/officeDocument/2006/relationships/diagramData" Target="../diagrams/data2.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6.xml"/><Relationship Id="rId7" Type="http://schemas.openxmlformats.org/officeDocument/2006/relationships/diagramQuickStyle" Target="../diagrams/quickStyle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3.xml"/><Relationship Id="rId11" Type="http://schemas.openxmlformats.org/officeDocument/2006/relationships/image" Target="../media/image4.png"/><Relationship Id="rId5" Type="http://schemas.openxmlformats.org/officeDocument/2006/relationships/diagramData" Target="../diagrams/data3.xml"/><Relationship Id="rId10" Type="http://schemas.openxmlformats.org/officeDocument/2006/relationships/image" Target="../media/image16.png"/><Relationship Id="rId4" Type="http://schemas.openxmlformats.org/officeDocument/2006/relationships/notesSlide" Target="../notesSlides/notesSlide9.xml"/><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png"/><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1.em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2.em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image" Target="../media/image1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jpeg"/><Relationship Id="rId5" Type="http://schemas.openxmlformats.org/officeDocument/2006/relationships/hyperlink" Target="http://www.pcsb.org/titleone" TargetMode="External"/><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image" Target="../media/image1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hyperlink" Target="http://www.fldoe.org/"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6.png"/><Relationship Id="rId5" Type="http://schemas.openxmlformats.org/officeDocument/2006/relationships/image" Target="../media/image28.jpeg"/><Relationship Id="rId4" Type="http://schemas.openxmlformats.org/officeDocument/2006/relationships/hyperlink" Target="https://edudata.fldoe.org/"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5.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notesSlide" Target="../notesSlides/notesSlide16.xml"/><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image" Target="../media/image1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2.jpeg"/><Relationship Id="rId5" Type="http://schemas.openxmlformats.org/officeDocument/2006/relationships/hyperlink" Target="http://www.pcsb.org/titleone" TargetMode="External"/><Relationship Id="rId4" Type="http://schemas.openxmlformats.org/officeDocument/2006/relationships/notesSlide" Target="../notesSlides/notesSlide17.xml"/><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hyperlink" Target="https://www.pcsb.org/Page/26534" TargetMode="External"/><Relationship Id="rId3" Type="http://schemas.openxmlformats.org/officeDocument/2006/relationships/slideLayout" Target="../slideLayouts/slideLayout17.xml"/><Relationship Id="rId7" Type="http://schemas.openxmlformats.org/officeDocument/2006/relationships/hyperlink" Target="https://www.pcsb.org/Page/459" TargetMode="External"/><Relationship Id="rId12"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pcsb.org/Page/32836" TargetMode="External"/><Relationship Id="rId11" Type="http://schemas.openxmlformats.org/officeDocument/2006/relationships/image" Target="../media/image16.png"/><Relationship Id="rId5" Type="http://schemas.openxmlformats.org/officeDocument/2006/relationships/image" Target="../media/image34.jpeg"/><Relationship Id="rId10" Type="http://schemas.openxmlformats.org/officeDocument/2006/relationships/image" Target="../media/image35.jpg"/><Relationship Id="rId4" Type="http://schemas.openxmlformats.org/officeDocument/2006/relationships/notesSlide" Target="../notesSlides/notesSlide18.xml"/><Relationship Id="rId9" Type="http://schemas.openxmlformats.org/officeDocument/2006/relationships/hyperlink" Target="https://www.pcsb.org/Page/418"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diagramData" Target="../diagrams/data1.xml"/><Relationship Id="rId12"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g"/><Relationship Id="rId11" Type="http://schemas.microsoft.com/office/2007/relationships/diagramDrawing" Target="../diagrams/drawing1.xml"/><Relationship Id="rId5" Type="http://schemas.openxmlformats.org/officeDocument/2006/relationships/image" Target="../media/image8.png"/><Relationship Id="rId10" Type="http://schemas.openxmlformats.org/officeDocument/2006/relationships/diagramColors" Target="../diagrams/colors1.xml"/><Relationship Id="rId4" Type="http://schemas.openxmlformats.org/officeDocument/2006/relationships/notesSlide" Target="../notesSlides/notesSlide3.xml"/><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4.emf"/><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6"/>
          <a:srcRect/>
          <a:stretch>
            <a:fillRect/>
          </a:stretch>
        </p:blipFill>
        <p:spPr>
          <a:xfrm>
            <a:off x="6869353" y="1283962"/>
            <a:ext cx="4549294" cy="2297393"/>
          </a:xfrm>
          <a:prstGeom prst="rect">
            <a:avLst/>
          </a:prstGeom>
        </p:spPr>
      </p:pic>
      <p:sp>
        <p:nvSpPr>
          <p:cNvPr id="6" name="TextBox 6"/>
          <p:cNvSpPr txBox="1"/>
          <p:nvPr/>
        </p:nvSpPr>
        <p:spPr>
          <a:xfrm>
            <a:off x="4267200" y="3924300"/>
            <a:ext cx="11353800" cy="3469411"/>
          </a:xfrm>
          <a:prstGeom prst="rect">
            <a:avLst/>
          </a:prstGeom>
        </p:spPr>
        <p:txBody>
          <a:bodyPr wrap="square" lIns="0" tIns="0" rIns="0" bIns="0" rtlCol="0" anchor="t">
            <a:spAutoFit/>
          </a:bodyPr>
          <a:lstStyle/>
          <a:p>
            <a:pPr algn="ctr">
              <a:lnSpc>
                <a:spcPts val="5366"/>
              </a:lnSpc>
            </a:pPr>
            <a:r>
              <a:rPr lang="en-US" sz="6000" dirty="0">
                <a:solidFill>
                  <a:srgbClr val="FFFFFF"/>
                </a:solidFill>
                <a:latin typeface="Oswald"/>
              </a:rPr>
              <a:t>High Point Elementary</a:t>
            </a:r>
          </a:p>
          <a:p>
            <a:pPr algn="ctr">
              <a:lnSpc>
                <a:spcPts val="5366"/>
              </a:lnSpc>
            </a:pPr>
            <a:endParaRPr lang="en-US" sz="6000" dirty="0">
              <a:solidFill>
                <a:srgbClr val="FFFFFF"/>
              </a:solidFill>
              <a:latin typeface="Oswald"/>
            </a:endParaRPr>
          </a:p>
          <a:p>
            <a:pPr algn="ctr">
              <a:lnSpc>
                <a:spcPts val="5366"/>
              </a:lnSpc>
            </a:pPr>
            <a:r>
              <a:rPr lang="en-US" sz="6000" dirty="0">
                <a:solidFill>
                  <a:srgbClr val="FFFFFF"/>
                </a:solidFill>
                <a:latin typeface="Oswald"/>
              </a:rPr>
              <a:t>Title l Annual Meeting</a:t>
            </a:r>
          </a:p>
          <a:p>
            <a:pPr algn="ctr">
              <a:lnSpc>
                <a:spcPts val="5366"/>
              </a:lnSpc>
            </a:pPr>
            <a:endParaRPr lang="en-US" sz="6000" dirty="0">
              <a:solidFill>
                <a:srgbClr val="FFFFFF"/>
              </a:solidFill>
              <a:latin typeface="Oswald"/>
            </a:endParaRPr>
          </a:p>
          <a:p>
            <a:pPr algn="ctr">
              <a:lnSpc>
                <a:spcPts val="5366"/>
              </a:lnSpc>
            </a:pPr>
            <a:r>
              <a:rPr lang="en-US" sz="6000" dirty="0">
                <a:solidFill>
                  <a:srgbClr val="FFFFFF"/>
                </a:solidFill>
                <a:latin typeface="Oswald"/>
              </a:rPr>
              <a:t>2025-2026</a:t>
            </a:r>
          </a:p>
        </p:txBody>
      </p:sp>
      <p:pic>
        <p:nvPicPr>
          <p:cNvPr id="10" name="Audio 9">
            <a:hlinkClick r:id="" action="ppaction://media"/>
            <a:extLst>
              <a:ext uri="{FF2B5EF4-FFF2-40B4-BE49-F238E27FC236}">
                <a16:creationId xmlns:a16="http://schemas.microsoft.com/office/drawing/2014/main" id="{B5623358-F562-BFF2-52E9-CD8B4762620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588"/>
    </mc:Choice>
    <mc:Fallback xmlns="">
      <p:transition spd="slow" advTm="8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1066800" y="1019844"/>
            <a:ext cx="16802100" cy="1532856"/>
          </a:xfrm>
          <a:prstGeom prst="rect">
            <a:avLst/>
          </a:prstGeom>
        </p:spPr>
        <p:txBody>
          <a:bodyPr wrap="square" lIns="0" tIns="0" rIns="0" bIns="0" rtlCol="0" anchor="t">
            <a:spAutoFit/>
          </a:bodyPr>
          <a:lstStyle/>
          <a:p>
            <a:endParaRPr lang="en-US" sz="2000" dirty="0"/>
          </a:p>
          <a:p>
            <a:pPr>
              <a:lnSpc>
                <a:spcPts val="9931"/>
              </a:lnSpc>
            </a:pPr>
            <a:endParaRPr lang="en-US" sz="7093" b="1" dirty="0">
              <a:solidFill>
                <a:srgbClr val="8AB840"/>
              </a:solidFill>
              <a:latin typeface="Prompt Bold" panose="00000800000000000000" pitchFamily="2" charset="-34"/>
              <a:cs typeface="Prompt Bold" panose="00000800000000000000" pitchFamily="2" charset="-34"/>
            </a:endParaRPr>
          </a:p>
        </p:txBody>
      </p:sp>
      <p:graphicFrame>
        <p:nvGraphicFramePr>
          <p:cNvPr id="2" name="Table 1">
            <a:extLst>
              <a:ext uri="{FF2B5EF4-FFF2-40B4-BE49-F238E27FC236}">
                <a16:creationId xmlns:a16="http://schemas.microsoft.com/office/drawing/2014/main" id="{3EAFB4E1-F164-E240-6374-641FD00FFED4}"/>
              </a:ext>
            </a:extLst>
          </p:cNvPr>
          <p:cNvGraphicFramePr>
            <a:graphicFrameLocks noGrp="1"/>
          </p:cNvGraphicFramePr>
          <p:nvPr>
            <p:extLst>
              <p:ext uri="{D42A27DB-BD31-4B8C-83A1-F6EECF244321}">
                <p14:modId xmlns:p14="http://schemas.microsoft.com/office/powerpoint/2010/main" val="516668294"/>
              </p:ext>
            </p:extLst>
          </p:nvPr>
        </p:nvGraphicFramePr>
        <p:xfrm>
          <a:off x="1042086" y="1066249"/>
          <a:ext cx="16802100" cy="8568582"/>
        </p:xfrm>
        <a:graphic>
          <a:graphicData uri="http://schemas.openxmlformats.org/drawingml/2006/table">
            <a:tbl>
              <a:tblPr firstRow="1" bandRow="1"/>
              <a:tblGrid>
                <a:gridCol w="8511539">
                  <a:extLst>
                    <a:ext uri="{9D8B030D-6E8A-4147-A177-3AD203B41FA5}">
                      <a16:colId xmlns:a16="http://schemas.microsoft.com/office/drawing/2014/main" val="47257176"/>
                    </a:ext>
                  </a:extLst>
                </a:gridCol>
                <a:gridCol w="8290561">
                  <a:extLst>
                    <a:ext uri="{9D8B030D-6E8A-4147-A177-3AD203B41FA5}">
                      <a16:colId xmlns:a16="http://schemas.microsoft.com/office/drawing/2014/main" val="601120961"/>
                    </a:ext>
                  </a:extLst>
                </a:gridCol>
              </a:tblGrid>
              <a:tr h="53883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Supplemental Resource </a:t>
                      </a:r>
                    </a:p>
                  </a:txBody>
                  <a:tcPr>
                    <a:solidFill>
                      <a:schemeClr val="tx2">
                        <a:lumMod val="60000"/>
                        <a:lumOff val="40000"/>
                      </a:schemeClr>
                    </a:solidFill>
                  </a:tcPr>
                </a:tc>
                <a:tc>
                  <a:txBody>
                    <a:bodyPr/>
                    <a:lstStyle/>
                    <a:p>
                      <a:pPr algn="ctr"/>
                      <a:r>
                        <a:rPr lang="en-US" sz="2400" b="0"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Positive Impact </a:t>
                      </a:r>
                    </a:p>
                  </a:txBody>
                  <a:tcPr>
                    <a:solidFill>
                      <a:schemeClr val="tx2">
                        <a:lumMod val="60000"/>
                        <a:lumOff val="40000"/>
                      </a:schemeClr>
                    </a:solidFill>
                  </a:tcPr>
                </a:tc>
                <a:extLst>
                  <a:ext uri="{0D108BD9-81ED-4DB2-BD59-A6C34878D82A}">
                    <a16:rowId xmlns:a16="http://schemas.microsoft.com/office/drawing/2014/main" val="3016007115"/>
                  </a:ext>
                </a:extLst>
              </a:tr>
              <a:tr h="2716804">
                <a:tc>
                  <a:txBody>
                    <a:bodyPr/>
                    <a:lstStyle/>
                    <a:p>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a:t>
                      </a:r>
                      <a:endParaRPr lang="en-US" sz="24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tc>
                  <a:txBody>
                    <a:bodyPr/>
                    <a:lstStyle/>
                    <a:p>
                      <a:r>
                        <a:rPr lang="en-US" sz="2400" b="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Coaching Support to enhance planning and scholar performance: </a:t>
                      </a:r>
                    </a:p>
                    <a:p>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1 SPROUT Reading Interventionist Grade K-2</a:t>
                      </a:r>
                    </a:p>
                    <a:p>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MTSS Coach</a:t>
                      </a:r>
                    </a:p>
                    <a:p>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Math Coach</a:t>
                      </a:r>
                    </a:p>
                    <a:p>
                      <a:r>
                        <a:rPr lang="en-US" sz="2400" b="1"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Supports that connect the school and community: </a:t>
                      </a:r>
                    </a:p>
                    <a:p>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Parent Community Liaison</a:t>
                      </a:r>
                    </a:p>
                    <a:p>
                      <a:endParaRPr lang="en-US" sz="24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txBody>
                  <a:tcPr/>
                </a:tc>
                <a:extLst>
                  <a:ext uri="{0D108BD9-81ED-4DB2-BD59-A6C34878D82A}">
                    <a16:rowId xmlns:a16="http://schemas.microsoft.com/office/drawing/2014/main" val="3276881736"/>
                  </a:ext>
                </a:extLst>
              </a:tr>
              <a:tr h="139956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Extended Learning Opportunities (before and/or after school programs)</a:t>
                      </a:r>
                    </a:p>
                  </a:txBody>
                  <a:tcPr/>
                </a:tc>
                <a:tc>
                  <a:txBody>
                    <a:bodyPr/>
                    <a:lstStyle/>
                    <a:p>
                      <a:r>
                        <a:rPr lang="en-US" sz="2400" b="1" dirty="0"/>
                        <a:t>Programs to enhance scholar performance:</a:t>
                      </a:r>
                    </a:p>
                    <a:p>
                      <a:r>
                        <a:rPr lang="en-US" sz="2400" dirty="0"/>
                        <a:t>Daily After and Before School Tutoring:  Math, Science, Reading, Writing and Enrichment</a:t>
                      </a:r>
                    </a:p>
                  </a:txBody>
                  <a:tcPr/>
                </a:tc>
                <a:extLst>
                  <a:ext uri="{0D108BD9-81ED-4DB2-BD59-A6C34878D82A}">
                    <a16:rowId xmlns:a16="http://schemas.microsoft.com/office/drawing/2014/main" val="3879251429"/>
                  </a:ext>
                </a:extLst>
              </a:tr>
              <a:tr h="139956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Parent and Family Engagement Resources and Training Workshops </a:t>
                      </a:r>
                    </a:p>
                  </a:txBody>
                  <a:tcPr/>
                </a:tc>
                <a:tc>
                  <a:txBody>
                    <a:bodyPr/>
                    <a:lstStyle/>
                    <a:p>
                      <a:r>
                        <a:rPr lang="en-US" sz="2400" dirty="0"/>
                        <a:t>Quarterly Reading Recovery Training  </a:t>
                      </a:r>
                    </a:p>
                    <a:p>
                      <a:r>
                        <a:rPr lang="en-US" sz="2400" dirty="0"/>
                        <a:t>Daily Agenda Books </a:t>
                      </a:r>
                    </a:p>
                    <a:p>
                      <a:r>
                        <a:rPr lang="en-US" sz="2400" dirty="0"/>
                        <a:t>2 Family Events per semester to connect families to scholar academics</a:t>
                      </a:r>
                    </a:p>
                  </a:txBody>
                  <a:tcPr/>
                </a:tc>
                <a:extLst>
                  <a:ext uri="{0D108BD9-81ED-4DB2-BD59-A6C34878D82A}">
                    <a16:rowId xmlns:a16="http://schemas.microsoft.com/office/drawing/2014/main" val="7934184"/>
                  </a:ext>
                </a:extLst>
              </a:tr>
              <a:tr h="205818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Supplemental teaching materials, equipment, and technology. </a:t>
                      </a:r>
                    </a:p>
                  </a:txBody>
                  <a:tcPr/>
                </a:tc>
                <a:tc>
                  <a:txBody>
                    <a:bodyPr/>
                    <a:lstStyle/>
                    <a:p>
                      <a:r>
                        <a:rPr lang="en-US" sz="2400" dirty="0"/>
                        <a:t>Curriculum Supports:</a:t>
                      </a:r>
                    </a:p>
                    <a:p>
                      <a:r>
                        <a:rPr lang="en-US" sz="2400" dirty="0"/>
                        <a:t>Reading and Writing Materials, </a:t>
                      </a:r>
                    </a:p>
                    <a:p>
                      <a:r>
                        <a:rPr lang="en-US" sz="2400" dirty="0"/>
                        <a:t>Computer Program Supplements</a:t>
                      </a:r>
                    </a:p>
                    <a:p>
                      <a:r>
                        <a:rPr lang="en-US" sz="2400" dirty="0"/>
                        <a:t>Grade 4-5 Study Island for Science</a:t>
                      </a:r>
                    </a:p>
                    <a:p>
                      <a:endParaRPr lang="en-US" sz="2400" dirty="0"/>
                    </a:p>
                  </a:txBody>
                  <a:tcPr/>
                </a:tc>
                <a:extLst>
                  <a:ext uri="{0D108BD9-81ED-4DB2-BD59-A6C34878D82A}">
                    <a16:rowId xmlns:a16="http://schemas.microsoft.com/office/drawing/2014/main" val="2330363279"/>
                  </a:ext>
                </a:extLst>
              </a:tr>
            </a:tbl>
          </a:graphicData>
        </a:graphic>
      </p:graphicFrame>
      <p:sp>
        <p:nvSpPr>
          <p:cNvPr id="4" name="TextBox 3">
            <a:extLst>
              <a:ext uri="{FF2B5EF4-FFF2-40B4-BE49-F238E27FC236}">
                <a16:creationId xmlns:a16="http://schemas.microsoft.com/office/drawing/2014/main" id="{606E3CF7-5AE0-FD73-ADA0-259A8AD1F3C1}"/>
              </a:ext>
            </a:extLst>
          </p:cNvPr>
          <p:cNvSpPr txBox="1"/>
          <p:nvPr/>
        </p:nvSpPr>
        <p:spPr>
          <a:xfrm>
            <a:off x="1447800" y="278996"/>
            <a:ext cx="15316200" cy="1015663"/>
          </a:xfrm>
          <a:prstGeom prst="rect">
            <a:avLst/>
          </a:prstGeom>
          <a:noFill/>
        </p:spPr>
        <p:txBody>
          <a:bodyPr wrap="square">
            <a:spAutoFit/>
          </a:bodyPr>
          <a:lstStyle/>
          <a:p>
            <a:r>
              <a:rPr lang="en-US" altLang="en-US" sz="6000" dirty="0">
                <a:solidFill>
                  <a:schemeClr val="accent1">
                    <a:lumMod val="75000"/>
                  </a:schemeClr>
                </a:solidFill>
              </a:rPr>
              <a:t>Title I Programs Provide Supplemental Support</a:t>
            </a:r>
            <a:endParaRPr lang="en-US" sz="6000" dirty="0">
              <a:solidFill>
                <a:schemeClr val="accent1">
                  <a:lumMod val="75000"/>
                </a:schemeClr>
              </a:solidFill>
            </a:endParaRPr>
          </a:p>
        </p:txBody>
      </p:sp>
      <p:sp>
        <p:nvSpPr>
          <p:cNvPr id="5" name="Smiley Face 4">
            <a:extLst>
              <a:ext uri="{FF2B5EF4-FFF2-40B4-BE49-F238E27FC236}">
                <a16:creationId xmlns:a16="http://schemas.microsoft.com/office/drawing/2014/main" id="{B8074088-94FB-CC9D-CF87-B1C74CB2525C}"/>
              </a:ext>
            </a:extLst>
          </p:cNvPr>
          <p:cNvSpPr/>
          <p:nvPr/>
        </p:nvSpPr>
        <p:spPr>
          <a:xfrm>
            <a:off x="17004467" y="285583"/>
            <a:ext cx="838200" cy="734261"/>
          </a:xfrm>
          <a:prstGeom prst="smileyFace">
            <a:avLst/>
          </a:prstGeom>
          <a:solidFill>
            <a:schemeClr val="tx2">
              <a:lumMod val="60000"/>
              <a:lumOff val="40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7542BA68-B4F9-A8CF-CA2C-481C443EFD7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769696754"/>
      </p:ext>
    </p:extLst>
  </p:cSld>
  <p:clrMapOvr>
    <a:masterClrMapping/>
  </p:clrMapOvr>
  <mc:AlternateContent xmlns:mc="http://schemas.openxmlformats.org/markup-compatibility/2006" xmlns:p14="http://schemas.microsoft.com/office/powerpoint/2010/main">
    <mc:Choice Requires="p14">
      <p:transition spd="slow" p14:dur="2000" advTm="25556"/>
    </mc:Choice>
    <mc:Fallback xmlns="">
      <p:transition spd="slow" advTm="25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txBox="1">
            <a:spLocks noGrp="1"/>
          </p:cNvSpPr>
          <p:nvPr>
            <p:ph type="title"/>
          </p:nvPr>
        </p:nvSpPr>
        <p:spPr>
          <a:xfrm>
            <a:off x="1091293" y="923730"/>
            <a:ext cx="15059610" cy="1714800"/>
          </a:xfrm>
          <a:prstGeom prst="rect">
            <a:avLst/>
          </a:prstGeom>
        </p:spPr>
        <p:txBody>
          <a:bodyPr spcFirstLastPara="1" vert="horz" wrap="square" lIns="182850" tIns="182850" rIns="182850" bIns="182850" rtlCol="0" anchor="b" anchorCtr="0">
            <a:noAutofit/>
          </a:bodyPr>
          <a:lstStyle/>
          <a:p>
            <a:pPr>
              <a:spcBef>
                <a:spcPts val="0"/>
              </a:spcBef>
            </a:pPr>
            <a:r>
              <a:rPr lang="en-US" dirty="0">
                <a:solidFill>
                  <a:schemeClr val="tx1"/>
                </a:solidFill>
              </a:rPr>
              <a:t>Title I Schoolwide Planning and Input</a:t>
            </a:r>
            <a:endParaRPr dirty="0">
              <a:solidFill>
                <a:schemeClr val="tx1"/>
              </a:solidFill>
            </a:endParaRPr>
          </a:p>
        </p:txBody>
      </p:sp>
      <p:grpSp>
        <p:nvGrpSpPr>
          <p:cNvPr id="243" name="Google Shape;243;p28"/>
          <p:cNvGrpSpPr/>
          <p:nvPr/>
        </p:nvGrpSpPr>
        <p:grpSpPr>
          <a:xfrm>
            <a:off x="11676600" y="3225099"/>
            <a:ext cx="6611400" cy="5011450"/>
            <a:chOff x="5632317" y="1189775"/>
            <a:chExt cx="3305700" cy="3340966"/>
          </a:xfrm>
        </p:grpSpPr>
        <p:sp>
          <p:nvSpPr>
            <p:cNvPr id="244" name="Google Shape;244;p28"/>
            <p:cNvSpPr/>
            <p:nvPr/>
          </p:nvSpPr>
          <p:spPr>
            <a:xfrm>
              <a:off x="5632317" y="1189775"/>
              <a:ext cx="3305700" cy="669000"/>
            </a:xfrm>
            <a:prstGeom prst="chevron">
              <a:avLst>
                <a:gd name="adj" fmla="val 50000"/>
              </a:avLst>
            </a:prstGeom>
            <a:solidFill>
              <a:schemeClr val="accent3"/>
            </a:solidFill>
            <a:ln>
              <a:noFill/>
            </a:ln>
          </p:spPr>
          <p:txBody>
            <a:bodyPr spcFirstLastPara="1" wrap="square" lIns="182850" tIns="182850" rIns="182850" bIns="182850" anchor="ctr" anchorCtr="0">
              <a:noAutofit/>
            </a:bodyPr>
            <a:lstStyle/>
            <a:p>
              <a:pPr algn="ctr">
                <a:buSzPts val="1100"/>
              </a:pPr>
              <a:r>
                <a:rPr lang="en" sz="4800">
                  <a:solidFill>
                    <a:prstClr val="white"/>
                  </a:solidFill>
                  <a:latin typeface="Raleway"/>
                  <a:ea typeface="Raleway"/>
                  <a:cs typeface="Raleway"/>
                  <a:sym typeface="Raleway"/>
                </a:rPr>
                <a:t>Last</a:t>
              </a:r>
              <a:endParaRPr sz="3600">
                <a:solidFill>
                  <a:prstClr val="white"/>
                </a:solidFill>
                <a:latin typeface="Lato"/>
                <a:ea typeface="Lato"/>
                <a:cs typeface="Lato"/>
                <a:sym typeface="Lato"/>
              </a:endParaRPr>
            </a:p>
          </p:txBody>
        </p:sp>
        <p:sp>
          <p:nvSpPr>
            <p:cNvPr id="245" name="Google Shape;245;p28"/>
            <p:cNvSpPr txBox="1"/>
            <p:nvPr/>
          </p:nvSpPr>
          <p:spPr>
            <a:xfrm>
              <a:off x="6260067" y="1858775"/>
              <a:ext cx="2236201" cy="2671966"/>
            </a:xfrm>
            <a:prstGeom prst="rect">
              <a:avLst/>
            </a:prstGeom>
            <a:noFill/>
            <a:ln>
              <a:noFill/>
            </a:ln>
          </p:spPr>
          <p:txBody>
            <a:bodyPr spcFirstLastPara="1" wrap="square" lIns="182850" tIns="182850" rIns="182850" bIns="182850" anchor="t" anchorCtr="0">
              <a:noAutofit/>
            </a:bodyPr>
            <a:lstStyle/>
            <a:p>
              <a:pPr>
                <a:lnSpc>
                  <a:spcPct val="115000"/>
                </a:lnSpc>
                <a:buClr>
                  <a:prstClr val="black"/>
                </a:buClr>
                <a:buSzPts val="1100"/>
              </a:pPr>
              <a:r>
                <a:rPr lang="en-US" sz="3600" dirty="0">
                  <a:solidFill>
                    <a:prstClr val="black">
                      <a:lumMod val="75000"/>
                    </a:prstClr>
                  </a:solidFill>
                  <a:latin typeface="Nirmala UI Semilight" panose="020B0402040204020203" pitchFamily="34" charset="0"/>
                  <a:ea typeface="Nirmala UI Semilight" panose="020B0402040204020203" pitchFamily="34" charset="0"/>
                  <a:cs typeface="Nirmala UI Semilight" panose="020B0402040204020203" pitchFamily="34" charset="0"/>
                </a:rPr>
                <a:t>All Title I schools must document that parents are involved in the schoolwide planning process.</a:t>
              </a:r>
            </a:p>
            <a:p>
              <a:pPr>
                <a:lnSpc>
                  <a:spcPct val="115000"/>
                </a:lnSpc>
                <a:buClr>
                  <a:prstClr val="black"/>
                </a:buClr>
                <a:buSzPts val="1100"/>
              </a:pPr>
              <a:r>
                <a:rPr lang="en-US" sz="3600" dirty="0">
                  <a:solidFill>
                    <a:prstClr val="black">
                      <a:lumMod val="75000"/>
                    </a:prstClr>
                  </a:solidFill>
                  <a:latin typeface="Nirmala UI Semilight" panose="020B0402040204020203" pitchFamily="34" charset="0"/>
                  <a:ea typeface="Nirmala UI Semilight" panose="020B0402040204020203" pitchFamily="34" charset="0"/>
                  <a:cs typeface="Nirmala UI Semilight" panose="020B0402040204020203" pitchFamily="34" charset="0"/>
                </a:rPr>
                <a:t>Today we begin the new year together. </a:t>
              </a:r>
            </a:p>
            <a:p>
              <a:pPr>
                <a:lnSpc>
                  <a:spcPct val="115000"/>
                </a:lnSpc>
                <a:buClr>
                  <a:prstClr val="black"/>
                </a:buClr>
                <a:buSzPts val="1100"/>
              </a:pPr>
              <a:endParaRPr sz="2400" dirty="0">
                <a:solidFill>
                  <a:prstClr val="black"/>
                </a:solidFill>
                <a:latin typeface="Lato"/>
                <a:ea typeface="Lato"/>
                <a:cs typeface="Lato"/>
                <a:sym typeface="Lato"/>
              </a:endParaRPr>
            </a:p>
          </p:txBody>
        </p:sp>
      </p:grpSp>
      <p:grpSp>
        <p:nvGrpSpPr>
          <p:cNvPr id="246" name="Google Shape;246;p28"/>
          <p:cNvGrpSpPr/>
          <p:nvPr/>
        </p:nvGrpSpPr>
        <p:grpSpPr>
          <a:xfrm>
            <a:off x="0" y="3238500"/>
            <a:ext cx="7093800" cy="5224254"/>
            <a:chOff x="0" y="1189989"/>
            <a:chExt cx="3546900" cy="3482836"/>
          </a:xfrm>
        </p:grpSpPr>
        <p:sp>
          <p:nvSpPr>
            <p:cNvPr id="247" name="Google Shape;247;p28"/>
            <p:cNvSpPr/>
            <p:nvPr/>
          </p:nvSpPr>
          <p:spPr>
            <a:xfrm>
              <a:off x="0" y="1189989"/>
              <a:ext cx="3546900" cy="669000"/>
            </a:xfrm>
            <a:prstGeom prst="homePlate">
              <a:avLst>
                <a:gd name="adj" fmla="val 50000"/>
              </a:avLst>
            </a:prstGeom>
            <a:solidFill>
              <a:schemeClr val="accent2"/>
            </a:solidFill>
            <a:ln>
              <a:noFill/>
            </a:ln>
          </p:spPr>
          <p:txBody>
            <a:bodyPr spcFirstLastPara="1" wrap="square" lIns="182850" tIns="182850" rIns="182850" bIns="182850" anchor="ctr" anchorCtr="0">
              <a:noAutofit/>
            </a:bodyPr>
            <a:lstStyle/>
            <a:p>
              <a:pPr algn="ctr">
                <a:buSzPts val="1100"/>
              </a:pPr>
              <a:r>
                <a:rPr lang="en" sz="4800">
                  <a:solidFill>
                    <a:prstClr val="white"/>
                  </a:solidFill>
                  <a:latin typeface="Raleway"/>
                  <a:ea typeface="Raleway"/>
                  <a:cs typeface="Raleway"/>
                  <a:sym typeface="Raleway"/>
                </a:rPr>
                <a:t>First</a:t>
              </a:r>
              <a:endParaRPr sz="4800">
                <a:solidFill>
                  <a:prstClr val="white"/>
                </a:solidFill>
                <a:latin typeface="Raleway"/>
                <a:ea typeface="Raleway"/>
                <a:cs typeface="Raleway"/>
                <a:sym typeface="Raleway"/>
              </a:endParaRPr>
            </a:p>
          </p:txBody>
        </p:sp>
        <p:sp>
          <p:nvSpPr>
            <p:cNvPr id="248" name="Google Shape;248;p28"/>
            <p:cNvSpPr txBox="1"/>
            <p:nvPr/>
          </p:nvSpPr>
          <p:spPr>
            <a:xfrm>
              <a:off x="655361" y="2057125"/>
              <a:ext cx="2236200" cy="2615700"/>
            </a:xfrm>
            <a:prstGeom prst="rect">
              <a:avLst/>
            </a:prstGeom>
            <a:noFill/>
            <a:ln>
              <a:noFill/>
            </a:ln>
          </p:spPr>
          <p:txBody>
            <a:bodyPr spcFirstLastPara="1" wrap="square" lIns="182850" tIns="182850" rIns="182850" bIns="182850" anchor="t" anchorCtr="0">
              <a:noAutofit/>
            </a:bodyPr>
            <a:lstStyle/>
            <a:p>
              <a:pPr>
                <a:lnSpc>
                  <a:spcPct val="115000"/>
                </a:lnSpc>
              </a:pPr>
              <a:endParaRPr lang="en-US" sz="3200" dirty="0">
                <a:solidFill>
                  <a:prstClr val="black"/>
                </a:solidFill>
                <a:latin typeface="Lato"/>
                <a:ea typeface="Lato"/>
                <a:cs typeface="Lato"/>
                <a:sym typeface="Lato"/>
              </a:endParaRPr>
            </a:p>
          </p:txBody>
        </p:sp>
      </p:grpSp>
      <p:grpSp>
        <p:nvGrpSpPr>
          <p:cNvPr id="249" name="Google Shape;249;p28"/>
          <p:cNvGrpSpPr/>
          <p:nvPr/>
        </p:nvGrpSpPr>
        <p:grpSpPr>
          <a:xfrm>
            <a:off x="5838300" y="3225099"/>
            <a:ext cx="6611400" cy="5322373"/>
            <a:chOff x="2662954" y="1180841"/>
            <a:chExt cx="3305700" cy="3548248"/>
          </a:xfrm>
        </p:grpSpPr>
        <p:sp>
          <p:nvSpPr>
            <p:cNvPr id="250" name="Google Shape;250;p28"/>
            <p:cNvSpPr/>
            <p:nvPr/>
          </p:nvSpPr>
          <p:spPr>
            <a:xfrm>
              <a:off x="2662954" y="1180841"/>
              <a:ext cx="3305700" cy="669000"/>
            </a:xfrm>
            <a:prstGeom prst="chevron">
              <a:avLst>
                <a:gd name="adj" fmla="val 50000"/>
              </a:avLst>
            </a:prstGeom>
            <a:solidFill>
              <a:schemeClr val="accent1"/>
            </a:solidFill>
            <a:ln>
              <a:noFill/>
            </a:ln>
          </p:spPr>
          <p:txBody>
            <a:bodyPr spcFirstLastPara="1" wrap="square" lIns="182850" tIns="182850" rIns="182850" bIns="182850" anchor="ctr" anchorCtr="0">
              <a:noAutofit/>
            </a:bodyPr>
            <a:lstStyle/>
            <a:p>
              <a:pPr algn="ctr">
                <a:buSzPts val="1100"/>
              </a:pPr>
              <a:r>
                <a:rPr lang="en" sz="4800" dirty="0">
                  <a:solidFill>
                    <a:prstClr val="white"/>
                  </a:solidFill>
                  <a:latin typeface="Raleway"/>
                  <a:ea typeface="Raleway"/>
                  <a:cs typeface="Raleway"/>
                  <a:sym typeface="Raleway"/>
                </a:rPr>
                <a:t>Second</a:t>
              </a:r>
              <a:endParaRPr sz="3600" dirty="0">
                <a:solidFill>
                  <a:prstClr val="white"/>
                </a:solidFill>
                <a:latin typeface="Lato"/>
                <a:ea typeface="Lato"/>
                <a:cs typeface="Lato"/>
                <a:sym typeface="Lato"/>
              </a:endParaRPr>
            </a:p>
          </p:txBody>
        </p:sp>
        <p:sp>
          <p:nvSpPr>
            <p:cNvPr id="251" name="Google Shape;251;p28"/>
            <p:cNvSpPr txBox="1"/>
            <p:nvPr/>
          </p:nvSpPr>
          <p:spPr>
            <a:xfrm>
              <a:off x="3366425" y="2000859"/>
              <a:ext cx="2325773" cy="2728230"/>
            </a:xfrm>
            <a:prstGeom prst="rect">
              <a:avLst/>
            </a:prstGeom>
            <a:noFill/>
            <a:ln>
              <a:noFill/>
            </a:ln>
          </p:spPr>
          <p:txBody>
            <a:bodyPr spcFirstLastPara="1" wrap="square" lIns="182850" tIns="182850" rIns="182850" bIns="182850" anchor="t" anchorCtr="0">
              <a:noAutofit/>
            </a:bodyPr>
            <a:lstStyle/>
            <a:p>
              <a:pPr>
                <a:lnSpc>
                  <a:spcPct val="115000"/>
                </a:lnSpc>
                <a:buClr>
                  <a:prstClr val="black"/>
                </a:buClr>
                <a:buSzPts val="1100"/>
              </a:pPr>
              <a:r>
                <a:rPr lang="en-US" sz="3600" dirty="0">
                  <a:solidFill>
                    <a:prstClr val="black">
                      <a:lumMod val="75000"/>
                    </a:prstClr>
                  </a:solidFill>
                  <a:latin typeface="Nirmala UI Semilight" panose="020B0402040204020203" pitchFamily="34" charset="0"/>
                  <a:ea typeface="Nirmala UI Semilight" panose="020B0402040204020203" pitchFamily="34" charset="0"/>
                  <a:cs typeface="Nirmala UI Semilight" panose="020B0402040204020203" pitchFamily="34" charset="0"/>
                </a:rPr>
                <a:t>Please attend online or in-person meetings/trainings and complete surveys to provide input on Title I funding.</a:t>
              </a:r>
            </a:p>
            <a:p>
              <a:pPr>
                <a:lnSpc>
                  <a:spcPct val="115000"/>
                </a:lnSpc>
                <a:buClr>
                  <a:prstClr val="black"/>
                </a:buClr>
                <a:buSzPts val="1100"/>
              </a:pPr>
              <a:endParaRPr sz="2400" dirty="0">
                <a:solidFill>
                  <a:prstClr val="black"/>
                </a:solidFill>
                <a:latin typeface="Lato"/>
                <a:ea typeface="Lato"/>
                <a:cs typeface="Lato"/>
                <a:sym typeface="Lato"/>
              </a:endParaRPr>
            </a:p>
          </p:txBody>
        </p:sp>
      </p:grpSp>
      <p:sp>
        <p:nvSpPr>
          <p:cNvPr id="3" name="Rectangle 2">
            <a:extLst>
              <a:ext uri="{FF2B5EF4-FFF2-40B4-BE49-F238E27FC236}">
                <a16:creationId xmlns:a16="http://schemas.microsoft.com/office/drawing/2014/main" id="{E226A15A-AB8B-461E-B4CC-2F680DF8B07A}"/>
              </a:ext>
            </a:extLst>
          </p:cNvPr>
          <p:cNvSpPr/>
          <p:nvPr/>
        </p:nvSpPr>
        <p:spPr>
          <a:xfrm>
            <a:off x="381000" y="4492760"/>
            <a:ext cx="3995722" cy="3416320"/>
          </a:xfrm>
          <a:prstGeom prst="rect">
            <a:avLst/>
          </a:prstGeom>
        </p:spPr>
        <p:txBody>
          <a:bodyPr wrap="square">
            <a:spAutoFit/>
          </a:bodyPr>
          <a:lstStyle/>
          <a:p>
            <a:r>
              <a:rPr lang="en-US" sz="3600" dirty="0">
                <a:solidFill>
                  <a:prstClr val="black">
                    <a:lumMod val="75000"/>
                  </a:prstClr>
                </a:solidFill>
                <a:latin typeface="Nirmala UI Semilight" panose="020B0402040204020203" pitchFamily="34" charset="0"/>
                <a:ea typeface="Nirmala UI Semilight" panose="020B0402040204020203" pitchFamily="34" charset="0"/>
                <a:cs typeface="Nirmala UI Semilight" panose="020B0402040204020203" pitchFamily="34" charset="0"/>
              </a:rPr>
              <a:t>Parent and Staff Survey Information is collected and discussed to  create a school wide plan. </a:t>
            </a:r>
          </a:p>
        </p:txBody>
      </p:sp>
      <p:pic>
        <p:nvPicPr>
          <p:cNvPr id="4" name="Picture 3">
            <a:extLst>
              <a:ext uri="{FF2B5EF4-FFF2-40B4-BE49-F238E27FC236}">
                <a16:creationId xmlns:a16="http://schemas.microsoft.com/office/drawing/2014/main" id="{5F6680E7-BEA2-9D24-4711-E434A0F85944}"/>
              </a:ext>
            </a:extLst>
          </p:cNvPr>
          <p:cNvPicPr>
            <a:picLocks noChangeAspect="1"/>
          </p:cNvPicPr>
          <p:nvPr/>
        </p:nvPicPr>
        <p:blipFill>
          <a:blip r:embed="rId5"/>
          <a:stretch>
            <a:fillRect/>
          </a:stretch>
        </p:blipFill>
        <p:spPr>
          <a:xfrm>
            <a:off x="-30707" y="8844676"/>
            <a:ext cx="18318707" cy="1439345"/>
          </a:xfrm>
          <a:prstGeom prst="rect">
            <a:avLst/>
          </a:prstGeom>
        </p:spPr>
      </p:pic>
      <p:pic>
        <p:nvPicPr>
          <p:cNvPr id="16" name="Audio 15">
            <a:hlinkClick r:id="" action="ppaction://media"/>
            <a:extLst>
              <a:ext uri="{FF2B5EF4-FFF2-40B4-BE49-F238E27FC236}">
                <a16:creationId xmlns:a16="http://schemas.microsoft.com/office/drawing/2014/main" id="{C4791CF1-A8E1-F913-05A0-494956C7D10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cSld>
  <p:clrMapOvr>
    <a:masterClrMapping/>
  </p:clrMapOvr>
  <p:transition advTm="2485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6584-6FC8-4CFE-ABC7-CA3DA9441705}"/>
              </a:ext>
            </a:extLst>
          </p:cNvPr>
          <p:cNvSpPr>
            <a:spLocks noGrp="1"/>
          </p:cNvSpPr>
          <p:nvPr>
            <p:ph type="title"/>
          </p:nvPr>
        </p:nvSpPr>
        <p:spPr>
          <a:xfrm>
            <a:off x="3172689" y="107176"/>
            <a:ext cx="11539910" cy="1714800"/>
          </a:xfrm>
        </p:spPr>
        <p:txBody>
          <a:bodyPr/>
          <a:lstStyle/>
          <a:p>
            <a:pPr algn="ctr"/>
            <a:r>
              <a:rPr lang="en-US" dirty="0">
                <a:solidFill>
                  <a:schemeClr val="tx1"/>
                </a:solidFill>
              </a:rPr>
              <a:t>Title I Schoolwide Budget</a:t>
            </a:r>
          </a:p>
        </p:txBody>
      </p:sp>
      <p:sp>
        <p:nvSpPr>
          <p:cNvPr id="4" name="Rectangle 3">
            <a:extLst>
              <a:ext uri="{FF2B5EF4-FFF2-40B4-BE49-F238E27FC236}">
                <a16:creationId xmlns:a16="http://schemas.microsoft.com/office/drawing/2014/main" id="{4A85E29F-2C64-49C1-AD16-7CD5491C723C}"/>
              </a:ext>
            </a:extLst>
          </p:cNvPr>
          <p:cNvSpPr/>
          <p:nvPr/>
        </p:nvSpPr>
        <p:spPr>
          <a:xfrm>
            <a:off x="2907773" y="2476500"/>
            <a:ext cx="13335000" cy="6494085"/>
          </a:xfrm>
          <a:prstGeom prst="rect">
            <a:avLst/>
          </a:prstGeom>
        </p:spPr>
        <p:txBody>
          <a:bodyPr wrap="square">
            <a:spAutoFit/>
          </a:bodyPr>
          <a:lstStyle/>
          <a:p>
            <a:r>
              <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rPr>
              <a:t>High Point Elementary is provided</a:t>
            </a:r>
            <a:r>
              <a:rPr lang="en-US" sz="3200" b="1" dirty="0">
                <a:highlight>
                  <a:srgbClr val="FFFF00"/>
                </a:highlight>
                <a:latin typeface="Nirmala UI Semilight" panose="020B0402040204020203" pitchFamily="34" charset="0"/>
                <a:ea typeface="Nirmala UI Semilight" panose="020B0402040204020203" pitchFamily="34" charset="0"/>
                <a:cs typeface="Nirmala UI Semilight" panose="020B0402040204020203" pitchFamily="34" charset="0"/>
              </a:rPr>
              <a:t> $270,500.00 </a:t>
            </a:r>
            <a:r>
              <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rPr>
              <a:t>to pay for supplemental resources and programs for increased student achievement.</a:t>
            </a:r>
          </a:p>
          <a:p>
            <a:endParaRPr lang="en-US" sz="3200" dirty="0">
              <a:solidFill>
                <a:prstClr val="black"/>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sz="3200" b="1"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3200"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rPr>
              <a:t>Personnel - Instructional Coaches                                                    85%</a:t>
            </a:r>
          </a:p>
          <a:p>
            <a:r>
              <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rPr>
              <a:t>	Curriculum Development and Coordination ( Reading Intervention) 10%</a:t>
            </a:r>
          </a:p>
          <a:p>
            <a:r>
              <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rPr>
              <a:t>	Technology Support                                                                           1%</a:t>
            </a:r>
          </a:p>
          <a:p>
            <a:r>
              <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rPr>
              <a:t>	Supplemental Instructional Materials and Resources                          4%</a:t>
            </a:r>
          </a:p>
          <a:p>
            <a:endPar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endParaRPr>
          </a:p>
          <a:p>
            <a:endPar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rPr>
              <a:t>         Family Engagement                $6,200</a:t>
            </a:r>
          </a:p>
          <a:p>
            <a:r>
              <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rPr>
              <a:t>                        Agenda</a:t>
            </a:r>
          </a:p>
          <a:p>
            <a:r>
              <a:rPr lang="en-US" sz="3200" b="1" dirty="0">
                <a:latin typeface="Nirmala UI Semilight" panose="020B0402040204020203" pitchFamily="34" charset="0"/>
                <a:ea typeface="Nirmala UI Semilight" panose="020B0402040204020203" pitchFamily="34" charset="0"/>
                <a:cs typeface="Nirmala UI Semilight" panose="020B0402040204020203" pitchFamily="34" charset="0"/>
              </a:rPr>
              <a:t>                        Food                        </a:t>
            </a:r>
          </a:p>
        </p:txBody>
      </p:sp>
      <p:pic>
        <p:nvPicPr>
          <p:cNvPr id="5" name="Graphic 4" descr="Money">
            <a:extLst>
              <a:ext uri="{FF2B5EF4-FFF2-40B4-BE49-F238E27FC236}">
                <a16:creationId xmlns:a16="http://schemas.microsoft.com/office/drawing/2014/main" id="{DBABE446-B20A-4145-8889-C6BD3CC0E8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41766" y="230960"/>
            <a:ext cx="1233056" cy="1244312"/>
          </a:xfrm>
          <a:prstGeom prst="rect">
            <a:avLst/>
          </a:prstGeom>
        </p:spPr>
      </p:pic>
      <p:pic>
        <p:nvPicPr>
          <p:cNvPr id="7" name="Picture 6">
            <a:extLst>
              <a:ext uri="{FF2B5EF4-FFF2-40B4-BE49-F238E27FC236}">
                <a16:creationId xmlns:a16="http://schemas.microsoft.com/office/drawing/2014/main" id="{87EB6F69-FAAA-C3E4-EEB9-52D8A6916169}"/>
              </a:ext>
            </a:extLst>
          </p:cNvPr>
          <p:cNvPicPr>
            <a:picLocks noChangeAspect="1"/>
          </p:cNvPicPr>
          <p:nvPr/>
        </p:nvPicPr>
        <p:blipFill>
          <a:blip r:embed="rId6"/>
          <a:stretch>
            <a:fillRect/>
          </a:stretch>
        </p:blipFill>
        <p:spPr>
          <a:xfrm>
            <a:off x="0" y="8811727"/>
            <a:ext cx="18288000" cy="1475273"/>
          </a:xfrm>
          <a:prstGeom prst="rect">
            <a:avLst/>
          </a:prstGeom>
        </p:spPr>
      </p:pic>
      <p:pic>
        <p:nvPicPr>
          <p:cNvPr id="13" name="Audio 12">
            <a:hlinkClick r:id="" action="ppaction://media"/>
            <a:extLst>
              <a:ext uri="{FF2B5EF4-FFF2-40B4-BE49-F238E27FC236}">
                <a16:creationId xmlns:a16="http://schemas.microsoft.com/office/drawing/2014/main" id="{A83457E8-7CDD-CD45-FA05-FA1725EAEB2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488202871"/>
      </p:ext>
    </p:extLst>
  </p:cSld>
  <p:clrMapOvr>
    <a:masterClrMapping/>
  </p:clrMapOvr>
  <p:transition advTm="2825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8781-5249-47EB-9DFA-BFAA607F903A}"/>
              </a:ext>
            </a:extLst>
          </p:cNvPr>
          <p:cNvSpPr>
            <a:spLocks noGrp="1"/>
          </p:cNvSpPr>
          <p:nvPr>
            <p:ph type="title"/>
          </p:nvPr>
        </p:nvSpPr>
        <p:spPr>
          <a:xfrm>
            <a:off x="1524000" y="251112"/>
            <a:ext cx="12925200" cy="1714800"/>
          </a:xfrm>
        </p:spPr>
        <p:txBody>
          <a:bodyPr/>
          <a:lstStyle/>
          <a:p>
            <a:r>
              <a:rPr lang="en-US" altLang="en-US" dirty="0">
                <a:solidFill>
                  <a:schemeClr val="tx1">
                    <a:lumMod val="75000"/>
                  </a:schemeClr>
                </a:solidFill>
              </a:rPr>
              <a:t>Parent’s Right to Know</a:t>
            </a:r>
            <a:endParaRPr lang="en-US" dirty="0">
              <a:solidFill>
                <a:schemeClr val="tx1">
                  <a:lumMod val="75000"/>
                </a:schemeClr>
              </a:solidFill>
            </a:endParaRPr>
          </a:p>
        </p:txBody>
      </p:sp>
      <p:sp>
        <p:nvSpPr>
          <p:cNvPr id="6" name="Rectangle 5">
            <a:extLst>
              <a:ext uri="{FF2B5EF4-FFF2-40B4-BE49-F238E27FC236}">
                <a16:creationId xmlns:a16="http://schemas.microsoft.com/office/drawing/2014/main" id="{792BEB1D-C138-426E-8B68-A5051D5B9655}"/>
              </a:ext>
            </a:extLst>
          </p:cNvPr>
          <p:cNvSpPr/>
          <p:nvPr/>
        </p:nvSpPr>
        <p:spPr>
          <a:xfrm>
            <a:off x="1523999" y="2041024"/>
            <a:ext cx="15868650" cy="1200329"/>
          </a:xfrm>
          <a:prstGeom prst="rect">
            <a:avLst/>
          </a:prstGeom>
        </p:spPr>
        <p:txBody>
          <a:bodyPr wrap="square">
            <a:spAutoFit/>
          </a:bodyPr>
          <a:lstStyle/>
          <a:p>
            <a:r>
              <a:rPr lang="en-US" sz="3600" dirty="0">
                <a:solidFill>
                  <a:prstClr val="black">
                    <a:lumMod val="75000"/>
                  </a:prstClr>
                </a:solidFill>
                <a:latin typeface="Nirmala UI Semilight" panose="020B0402040204020203" pitchFamily="34" charset="0"/>
                <a:ea typeface="Nirmala UI Semilight" panose="020B0402040204020203" pitchFamily="34" charset="0"/>
                <a:cs typeface="Nirmala UI Semilight" panose="020B0402040204020203" pitchFamily="34" charset="0"/>
              </a:rPr>
              <a:t>As a parent of a student attending a Pinellas County School Public School, you have the right to… </a:t>
            </a:r>
            <a:endParaRPr lang="en-US" sz="3600" dirty="0">
              <a:solidFill>
                <a:prstClr val="black">
                  <a:lumMod val="75000"/>
                </a:prstClr>
              </a:solidFill>
              <a:latin typeface="Tw Cen MT" panose="020B0602020104020603"/>
            </a:endParaRPr>
          </a:p>
        </p:txBody>
      </p:sp>
      <p:graphicFrame>
        <p:nvGraphicFramePr>
          <p:cNvPr id="12" name="Text Placeholder 2">
            <a:extLst>
              <a:ext uri="{FF2B5EF4-FFF2-40B4-BE49-F238E27FC236}">
                <a16:creationId xmlns:a16="http://schemas.microsoft.com/office/drawing/2014/main" id="{9E660889-5894-5B32-59F8-8BC26098C234}"/>
              </a:ext>
            </a:extLst>
          </p:cNvPr>
          <p:cNvGraphicFramePr/>
          <p:nvPr>
            <p:extLst>
              <p:ext uri="{D42A27DB-BD31-4B8C-83A1-F6EECF244321}">
                <p14:modId xmlns:p14="http://schemas.microsoft.com/office/powerpoint/2010/main" val="2550875247"/>
              </p:ext>
            </p:extLst>
          </p:nvPr>
        </p:nvGraphicFramePr>
        <p:xfrm>
          <a:off x="3571871" y="3333687"/>
          <a:ext cx="11772902" cy="61795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122" name="Picture 2" descr="Check mark vector icon. Checkmark right symbol tick sign. Ok button correct  circle icon. 8134818 Vector Art at Vecteezy">
            <a:extLst>
              <a:ext uri="{FF2B5EF4-FFF2-40B4-BE49-F238E27FC236}">
                <a16:creationId xmlns:a16="http://schemas.microsoft.com/office/drawing/2014/main" id="{C319C010-4650-9435-2011-E576EC43D9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5706" y="3333687"/>
            <a:ext cx="2190752" cy="144623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FDCE85A-EC72-35B6-6B69-30CD8DC3B678}"/>
              </a:ext>
            </a:extLst>
          </p:cNvPr>
          <p:cNvGrpSpPr/>
          <p:nvPr/>
        </p:nvGrpSpPr>
        <p:grpSpPr>
          <a:xfrm>
            <a:off x="3571870" y="6423447"/>
            <a:ext cx="2354580" cy="1476990"/>
            <a:chOff x="0" y="775183"/>
            <a:chExt cx="1177290" cy="738495"/>
          </a:xfrm>
        </p:grpSpPr>
        <p:sp>
          <p:nvSpPr>
            <p:cNvPr id="5" name="Rectangle 4">
              <a:extLst>
                <a:ext uri="{FF2B5EF4-FFF2-40B4-BE49-F238E27FC236}">
                  <a16:creationId xmlns:a16="http://schemas.microsoft.com/office/drawing/2014/main" id="{D8321944-0876-A9B6-594B-AEDC8A41BD5C}"/>
                </a:ext>
              </a:extLst>
            </p:cNvPr>
            <p:cNvSpPr/>
            <p:nvPr/>
          </p:nvSpPr>
          <p:spPr>
            <a:xfrm>
              <a:off x="0" y="775183"/>
              <a:ext cx="1177290" cy="738495"/>
            </a:xfrm>
            <a:prstGeom prst="rect">
              <a:avLst/>
            </a:prstGeom>
            <a:blipFill rotWithShape="0">
              <a:blip r:embed="rId9">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sz="3600">
                <a:solidFill>
                  <a:prstClr val="black">
                    <a:hueOff val="0"/>
                    <a:satOff val="0"/>
                    <a:lumOff val="0"/>
                    <a:alphaOff val="0"/>
                  </a:prstClr>
                </a:solidFill>
                <a:latin typeface="Tw Cen MT" panose="020B0602020104020603"/>
              </a:endParaRPr>
            </a:p>
          </p:txBody>
        </p:sp>
        <p:sp>
          <p:nvSpPr>
            <p:cNvPr id="8" name="TextBox 7">
              <a:extLst>
                <a:ext uri="{FF2B5EF4-FFF2-40B4-BE49-F238E27FC236}">
                  <a16:creationId xmlns:a16="http://schemas.microsoft.com/office/drawing/2014/main" id="{4A049C3D-2811-1665-B084-FB711BCC3B9B}"/>
                </a:ext>
              </a:extLst>
            </p:cNvPr>
            <p:cNvSpPr txBox="1"/>
            <p:nvPr/>
          </p:nvSpPr>
          <p:spPr>
            <a:xfrm>
              <a:off x="0" y="775183"/>
              <a:ext cx="1177290" cy="7384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596" tIns="145894" rIns="124596" bIns="145894" numCol="1" spcCol="1270" anchor="ctr" anchorCtr="0">
              <a:noAutofit/>
            </a:bodyPr>
            <a:lstStyle/>
            <a:p>
              <a:pPr algn="ctr" defTabSz="1244600">
                <a:lnSpc>
                  <a:spcPct val="90000"/>
                </a:lnSpc>
                <a:spcBef>
                  <a:spcPct val="0"/>
                </a:spcBef>
                <a:spcAft>
                  <a:spcPct val="35000"/>
                </a:spcAft>
              </a:pPr>
              <a:endParaRPr lang="en-US" sz="2800" dirty="0">
                <a:solidFill>
                  <a:prstClr val="black">
                    <a:hueOff val="0"/>
                    <a:satOff val="0"/>
                    <a:lumOff val="0"/>
                    <a:alphaOff val="0"/>
                  </a:prstClr>
                </a:solidFill>
                <a:latin typeface="Tw Cen MT" panose="020B0602020104020603"/>
              </a:endParaRPr>
            </a:p>
          </p:txBody>
        </p:sp>
      </p:grpSp>
      <p:pic>
        <p:nvPicPr>
          <p:cNvPr id="15" name="Picture 2" descr="Check mark vector icon. Checkmark right symbol tick sign. Ok button correct  circle icon. 8134818 Vector Art at Vecteezy">
            <a:extLst>
              <a:ext uri="{FF2B5EF4-FFF2-40B4-BE49-F238E27FC236}">
                <a16:creationId xmlns:a16="http://schemas.microsoft.com/office/drawing/2014/main" id="{94FE8A96-AE4C-36C9-FEBB-F8939B2F66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5706" y="7947638"/>
            <a:ext cx="2190752" cy="14462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8E7B021-506E-CEAF-23B5-4C30F4E710FA}"/>
              </a:ext>
            </a:extLst>
          </p:cNvPr>
          <p:cNvPicPr>
            <a:picLocks noChangeAspect="1"/>
          </p:cNvPicPr>
          <p:nvPr/>
        </p:nvPicPr>
        <p:blipFill>
          <a:blip r:embed="rId10"/>
          <a:stretch>
            <a:fillRect/>
          </a:stretch>
        </p:blipFill>
        <p:spPr>
          <a:xfrm>
            <a:off x="-15922" y="8953501"/>
            <a:ext cx="18288000" cy="1333500"/>
          </a:xfrm>
          <a:prstGeom prst="rect">
            <a:avLst/>
          </a:prstGeom>
        </p:spPr>
      </p:pic>
      <p:pic>
        <p:nvPicPr>
          <p:cNvPr id="29" name="Audio 28">
            <a:hlinkClick r:id="" action="ppaction://media"/>
            <a:extLst>
              <a:ext uri="{FF2B5EF4-FFF2-40B4-BE49-F238E27FC236}">
                <a16:creationId xmlns:a16="http://schemas.microsoft.com/office/drawing/2014/main" id="{3DE8AA66-5EFE-C8D9-41F3-774E27E7973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970064281"/>
      </p:ext>
    </p:extLst>
  </p:cSld>
  <p:clrMapOvr>
    <a:masterClrMapping/>
  </p:clrMapOvr>
  <p:transition advTm="2807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A4BF7F-0F86-4770-8EC3-BD7132C90940}"/>
              </a:ext>
            </a:extLst>
          </p:cNvPr>
          <p:cNvSpPr>
            <a:spLocks noGrp="1"/>
          </p:cNvSpPr>
          <p:nvPr>
            <p:ph type="title"/>
          </p:nvPr>
        </p:nvSpPr>
        <p:spPr>
          <a:xfrm>
            <a:off x="1501716" y="391887"/>
            <a:ext cx="14580108" cy="1830798"/>
          </a:xfrm>
        </p:spPr>
        <p:txBody>
          <a:bodyPr spcFirstLastPara="1" vert="horz" wrap="square" lIns="182880" tIns="91440" rIns="182880" bIns="91440" rtlCol="0" anchor="ctr" anchorCtr="0">
            <a:normAutofit/>
          </a:bodyPr>
          <a:lstStyle/>
          <a:p>
            <a:pPr defTabSz="1828800">
              <a:spcBef>
                <a:spcPct val="0"/>
              </a:spcBef>
            </a:pPr>
            <a:r>
              <a:rPr lang="en-US" altLang="en-US" sz="7800" spc="200" dirty="0"/>
              <a:t>Working Together for Student Success</a:t>
            </a:r>
            <a:endParaRPr lang="en-US" sz="7800" spc="200" dirty="0"/>
          </a:p>
        </p:txBody>
      </p:sp>
      <p:graphicFrame>
        <p:nvGraphicFramePr>
          <p:cNvPr id="17" name="TextBox 11">
            <a:extLst>
              <a:ext uri="{FF2B5EF4-FFF2-40B4-BE49-F238E27FC236}">
                <a16:creationId xmlns:a16="http://schemas.microsoft.com/office/drawing/2014/main" id="{E7F558DE-6E0E-F5BA-B5BB-B61FCC0F5D02}"/>
              </a:ext>
            </a:extLst>
          </p:cNvPr>
          <p:cNvGraphicFramePr/>
          <p:nvPr/>
        </p:nvGraphicFramePr>
        <p:xfrm>
          <a:off x="1501431" y="1695450"/>
          <a:ext cx="14580394" cy="50101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C9D3F005-9735-DA3E-AA3E-452F5F28F4E3}"/>
              </a:ext>
            </a:extLst>
          </p:cNvPr>
          <p:cNvSpPr txBox="1"/>
          <p:nvPr/>
        </p:nvSpPr>
        <p:spPr>
          <a:xfrm>
            <a:off x="1501431" y="6953251"/>
            <a:ext cx="14386270" cy="646331"/>
          </a:xfrm>
          <a:prstGeom prst="rect">
            <a:avLst/>
          </a:prstGeom>
          <a:noFill/>
        </p:spPr>
        <p:txBody>
          <a:bodyPr wrap="square" rtlCol="0">
            <a:spAutoFit/>
          </a:bodyPr>
          <a:lstStyle/>
          <a:p>
            <a:pPr algn="ctr"/>
            <a:r>
              <a:rPr lang="en-US" sz="3600" dirty="0">
                <a:solidFill>
                  <a:prstClr val="black"/>
                </a:solidFill>
                <a:highlight>
                  <a:srgbClr val="00FFFF"/>
                </a:highlight>
                <a:latin typeface="Tw Cen MT" panose="020B0602020104020603"/>
              </a:rPr>
              <a:t>Title l is now included as a part of the School Improvement Plan</a:t>
            </a:r>
          </a:p>
        </p:txBody>
      </p:sp>
      <p:pic>
        <p:nvPicPr>
          <p:cNvPr id="4" name="Picture 3">
            <a:extLst>
              <a:ext uri="{FF2B5EF4-FFF2-40B4-BE49-F238E27FC236}">
                <a16:creationId xmlns:a16="http://schemas.microsoft.com/office/drawing/2014/main" id="{3AB87326-E3A9-52FE-ACFB-816D7E5DF84D}"/>
              </a:ext>
            </a:extLst>
          </p:cNvPr>
          <p:cNvPicPr>
            <a:picLocks noChangeAspect="1"/>
          </p:cNvPicPr>
          <p:nvPr/>
        </p:nvPicPr>
        <p:blipFill>
          <a:blip r:embed="rId10"/>
          <a:stretch>
            <a:fillRect/>
          </a:stretch>
        </p:blipFill>
        <p:spPr>
          <a:xfrm>
            <a:off x="0" y="8801101"/>
            <a:ext cx="18288000" cy="1485900"/>
          </a:xfrm>
          <a:prstGeom prst="rect">
            <a:avLst/>
          </a:prstGeom>
        </p:spPr>
      </p:pic>
      <p:pic>
        <p:nvPicPr>
          <p:cNvPr id="13" name="Audio 12">
            <a:hlinkClick r:id="" action="ppaction://media"/>
            <a:extLst>
              <a:ext uri="{FF2B5EF4-FFF2-40B4-BE49-F238E27FC236}">
                <a16:creationId xmlns:a16="http://schemas.microsoft.com/office/drawing/2014/main" id="{5DAD90B3-F8E1-7F94-A240-29C300F5709E}"/>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486681896"/>
      </p:ext>
    </p:extLst>
  </p:cSld>
  <p:clrMapOvr>
    <a:masterClrMapping/>
  </p:clrMapOvr>
  <p:transition advTm="2336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76F2-EF88-4AAD-A93B-45457B89C67E}"/>
              </a:ext>
            </a:extLst>
          </p:cNvPr>
          <p:cNvSpPr>
            <a:spLocks noGrp="1"/>
          </p:cNvSpPr>
          <p:nvPr>
            <p:ph type="title"/>
          </p:nvPr>
        </p:nvSpPr>
        <p:spPr>
          <a:xfrm>
            <a:off x="2015267" y="526590"/>
            <a:ext cx="13355782" cy="1714800"/>
          </a:xfrm>
        </p:spPr>
        <p:txBody>
          <a:bodyPr/>
          <a:lstStyle/>
          <a:p>
            <a:r>
              <a:rPr lang="en-US" dirty="0">
                <a:solidFill>
                  <a:schemeClr val="tx1"/>
                </a:solidFill>
              </a:rPr>
              <a:t>Parent-School-Student Compact</a:t>
            </a:r>
          </a:p>
        </p:txBody>
      </p:sp>
      <p:sp>
        <p:nvSpPr>
          <p:cNvPr id="3" name="Text Placeholder 2">
            <a:extLst>
              <a:ext uri="{FF2B5EF4-FFF2-40B4-BE49-F238E27FC236}">
                <a16:creationId xmlns:a16="http://schemas.microsoft.com/office/drawing/2014/main" id="{A462ECDD-C4E5-495D-85CD-26969A56340E}"/>
              </a:ext>
            </a:extLst>
          </p:cNvPr>
          <p:cNvSpPr>
            <a:spLocks noGrp="1"/>
          </p:cNvSpPr>
          <p:nvPr>
            <p:ph type="body" idx="1"/>
          </p:nvPr>
        </p:nvSpPr>
        <p:spPr>
          <a:xfrm>
            <a:off x="2239114" y="2431868"/>
            <a:ext cx="6273600" cy="5281464"/>
          </a:xfrm>
        </p:spPr>
        <p:txBody>
          <a:bodyPr/>
          <a:lstStyle/>
          <a:p>
            <a:r>
              <a:rPr lang="en-US" sz="2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a:t>
            </a:r>
            <a:r>
              <a:rPr lang="en-US" sz="28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purpose</a:t>
            </a:r>
            <a:r>
              <a:rPr lang="en-US" sz="2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the compact is to foster student achievement. By signing the Parent-School-Student Compact, (Insert name of school here), teachers, staff, parents and students agree to work together to share the responsibility of helping </a:t>
            </a:r>
            <a:r>
              <a:rPr lang="en-US" sz="28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students meet or exceed state, district and school academic goals. </a:t>
            </a:r>
          </a:p>
          <a:p>
            <a:endParaRPr lang="en-US" dirty="0"/>
          </a:p>
        </p:txBody>
      </p:sp>
      <p:sp>
        <p:nvSpPr>
          <p:cNvPr id="4" name="Text Placeholder 3">
            <a:extLst>
              <a:ext uri="{FF2B5EF4-FFF2-40B4-BE49-F238E27FC236}">
                <a16:creationId xmlns:a16="http://schemas.microsoft.com/office/drawing/2014/main" id="{B0404605-EAC2-49DF-AEAF-09BA7E962D18}"/>
              </a:ext>
            </a:extLst>
          </p:cNvPr>
          <p:cNvSpPr>
            <a:spLocks noGrp="1"/>
          </p:cNvSpPr>
          <p:nvPr>
            <p:ph type="body" idx="2"/>
          </p:nvPr>
        </p:nvSpPr>
        <p:spPr>
          <a:xfrm>
            <a:off x="8693156" y="2431868"/>
            <a:ext cx="6273600" cy="4671060"/>
          </a:xfrm>
        </p:spPr>
        <p:txBody>
          <a:bodyPr/>
          <a:lstStyle/>
          <a:p>
            <a:r>
              <a:rPr lang="en-US" sz="2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Parent-School-Student Compact is updated every year to include parent, student, teacher, and staff input. Parent, student, teacher and staff comments are welcome at any time during the year.</a:t>
            </a:r>
          </a:p>
          <a:p>
            <a:endParaRPr lang="en-US" dirty="0"/>
          </a:p>
        </p:txBody>
      </p:sp>
      <p:sp>
        <p:nvSpPr>
          <p:cNvPr id="11" name="TextBox 10">
            <a:extLst>
              <a:ext uri="{FF2B5EF4-FFF2-40B4-BE49-F238E27FC236}">
                <a16:creationId xmlns:a16="http://schemas.microsoft.com/office/drawing/2014/main" id="{6C4D5C6B-BE56-48D5-AE56-3A31682F7E51}"/>
              </a:ext>
            </a:extLst>
          </p:cNvPr>
          <p:cNvSpPr txBox="1"/>
          <p:nvPr/>
        </p:nvSpPr>
        <p:spPr>
          <a:xfrm>
            <a:off x="12192000" y="5394768"/>
            <a:ext cx="6719454" cy="3416320"/>
          </a:xfrm>
          <a:prstGeom prst="rect">
            <a:avLst/>
          </a:prstGeom>
          <a:noFill/>
        </p:spPr>
        <p:txBody>
          <a:bodyPr wrap="square" rtlCol="0">
            <a:spAutoFit/>
          </a:bodyPr>
          <a:lstStyle/>
          <a:p>
            <a:r>
              <a:rPr lang="en-US" sz="3600"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Please review and sign your child’s Compact.</a:t>
            </a:r>
          </a:p>
          <a:p>
            <a:endParaRPr lang="en-US" sz="3600" dirty="0">
              <a:solidFill>
                <a:prstClr val="black"/>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sz="3600" dirty="0">
                <a:solidFill>
                  <a:srgbClr val="0070C0"/>
                </a:solidFill>
                <a:highlight>
                  <a:srgbClr val="FFFF00"/>
                </a:highlight>
                <a:latin typeface="Nirmala UI Semilight" panose="020B0402040204020203" pitchFamily="34" charset="0"/>
                <a:ea typeface="Nirmala UI Semilight" panose="020B0402040204020203" pitchFamily="34" charset="0"/>
                <a:cs typeface="Nirmala UI Semilight" panose="020B0402040204020203" pitchFamily="34" charset="0"/>
              </a:rPr>
              <a:t>Our goal is to receive 100% signed compacts!</a:t>
            </a:r>
          </a:p>
          <a:p>
            <a:endParaRPr lang="en-US" sz="3600" dirty="0">
              <a:solidFill>
                <a:prstClr val="black"/>
              </a:solidFill>
              <a:latin typeface="Tw Cen MT" panose="020B0602020104020603"/>
            </a:endParaRPr>
          </a:p>
        </p:txBody>
      </p:sp>
      <p:pic>
        <p:nvPicPr>
          <p:cNvPr id="6146" name="Picture 2" descr="What is Goal-Setting Theory?">
            <a:extLst>
              <a:ext uri="{FF2B5EF4-FFF2-40B4-BE49-F238E27FC236}">
                <a16:creationId xmlns:a16="http://schemas.microsoft.com/office/drawing/2014/main" id="{3CFC23BE-4804-9B91-BBFF-A35400F523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94768"/>
            <a:ext cx="2988972" cy="3002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A4322E-04C3-3B68-877C-DF5D92DAD4D8}"/>
              </a:ext>
            </a:extLst>
          </p:cNvPr>
          <p:cNvPicPr>
            <a:picLocks noChangeAspect="1"/>
          </p:cNvPicPr>
          <p:nvPr/>
        </p:nvPicPr>
        <p:blipFill>
          <a:blip r:embed="rId6"/>
          <a:stretch>
            <a:fillRect/>
          </a:stretch>
        </p:blipFill>
        <p:spPr>
          <a:xfrm>
            <a:off x="0" y="8811088"/>
            <a:ext cx="18288000" cy="1475913"/>
          </a:xfrm>
          <a:prstGeom prst="rect">
            <a:avLst/>
          </a:prstGeom>
        </p:spPr>
      </p:pic>
      <p:pic>
        <p:nvPicPr>
          <p:cNvPr id="8" name="Audio 7">
            <a:hlinkClick r:id="" action="ppaction://media"/>
            <a:extLst>
              <a:ext uri="{FF2B5EF4-FFF2-40B4-BE49-F238E27FC236}">
                <a16:creationId xmlns:a16="http://schemas.microsoft.com/office/drawing/2014/main" id="{D21BD16B-3A8D-EE1A-A008-26A4D232893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309680413"/>
      </p:ext>
    </p:extLst>
  </p:cSld>
  <p:clrMapOvr>
    <a:masterClrMapping/>
  </p:clrMapOvr>
  <p:transition advTm="1036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E2B5C3-3148-4355-55E6-60BBD4B7C7CA}"/>
              </a:ext>
            </a:extLst>
          </p:cNvPr>
          <p:cNvPicPr>
            <a:picLocks noChangeAspect="1"/>
          </p:cNvPicPr>
          <p:nvPr/>
        </p:nvPicPr>
        <p:blipFill>
          <a:blip r:embed="rId5"/>
          <a:stretch>
            <a:fillRect/>
          </a:stretch>
        </p:blipFill>
        <p:spPr>
          <a:xfrm>
            <a:off x="0" y="8801100"/>
            <a:ext cx="18288000" cy="1485901"/>
          </a:xfrm>
          <a:prstGeom prst="rect">
            <a:avLst/>
          </a:prstGeom>
        </p:spPr>
      </p:pic>
      <p:pic>
        <p:nvPicPr>
          <p:cNvPr id="11" name="Audio 10">
            <a:hlinkClick r:id="" action="ppaction://media"/>
            <a:extLst>
              <a:ext uri="{FF2B5EF4-FFF2-40B4-BE49-F238E27FC236}">
                <a16:creationId xmlns:a16="http://schemas.microsoft.com/office/drawing/2014/main" id="{72D8A2DB-08FB-7AA4-9526-021C3B549B5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pic>
        <p:nvPicPr>
          <p:cNvPr id="2" name="Picture 1">
            <a:extLst>
              <a:ext uri="{FF2B5EF4-FFF2-40B4-BE49-F238E27FC236}">
                <a16:creationId xmlns:a16="http://schemas.microsoft.com/office/drawing/2014/main" id="{931FFBDC-FDBF-8647-7FAF-CB0731FC3BF5}"/>
              </a:ext>
            </a:extLst>
          </p:cNvPr>
          <p:cNvPicPr>
            <a:picLocks noChangeAspect="1"/>
          </p:cNvPicPr>
          <p:nvPr/>
        </p:nvPicPr>
        <p:blipFill>
          <a:blip r:embed="rId7"/>
          <a:stretch>
            <a:fillRect/>
          </a:stretch>
        </p:blipFill>
        <p:spPr>
          <a:xfrm>
            <a:off x="2057400" y="800100"/>
            <a:ext cx="14630400" cy="8458200"/>
          </a:xfrm>
          <a:prstGeom prst="rect">
            <a:avLst/>
          </a:prstGeom>
        </p:spPr>
      </p:pic>
    </p:spTree>
    <p:extLst>
      <p:ext uri="{BB962C8B-B14F-4D97-AF65-F5344CB8AC3E}">
        <p14:creationId xmlns:p14="http://schemas.microsoft.com/office/powerpoint/2010/main" val="3707896478"/>
      </p:ext>
    </p:extLst>
  </p:cSld>
  <p:clrMapOvr>
    <a:masterClrMapping/>
  </p:clrMapOvr>
  <p:transition advTm="1266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E2B5C3-3148-4355-55E6-60BBD4B7C7CA}"/>
              </a:ext>
            </a:extLst>
          </p:cNvPr>
          <p:cNvPicPr>
            <a:picLocks noChangeAspect="1"/>
          </p:cNvPicPr>
          <p:nvPr/>
        </p:nvPicPr>
        <p:blipFill>
          <a:blip r:embed="rId5"/>
          <a:stretch>
            <a:fillRect/>
          </a:stretch>
        </p:blipFill>
        <p:spPr>
          <a:xfrm>
            <a:off x="0" y="8801100"/>
            <a:ext cx="18288000" cy="1485901"/>
          </a:xfrm>
          <a:prstGeom prst="rect">
            <a:avLst/>
          </a:prstGeom>
        </p:spPr>
      </p:pic>
      <p:pic>
        <p:nvPicPr>
          <p:cNvPr id="7" name="Audio 6">
            <a:hlinkClick r:id="" action="ppaction://media"/>
            <a:extLst>
              <a:ext uri="{FF2B5EF4-FFF2-40B4-BE49-F238E27FC236}">
                <a16:creationId xmlns:a16="http://schemas.microsoft.com/office/drawing/2014/main" id="{97E68284-B665-A6C0-3C32-21C0E1876F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pic>
        <p:nvPicPr>
          <p:cNvPr id="2" name="Picture 1">
            <a:extLst>
              <a:ext uri="{FF2B5EF4-FFF2-40B4-BE49-F238E27FC236}">
                <a16:creationId xmlns:a16="http://schemas.microsoft.com/office/drawing/2014/main" id="{25D33092-40BE-5384-7001-3791388DA832}"/>
              </a:ext>
            </a:extLst>
          </p:cNvPr>
          <p:cNvPicPr>
            <a:picLocks noChangeAspect="1"/>
          </p:cNvPicPr>
          <p:nvPr/>
        </p:nvPicPr>
        <p:blipFill>
          <a:blip r:embed="rId7"/>
          <a:stretch>
            <a:fillRect/>
          </a:stretch>
        </p:blipFill>
        <p:spPr>
          <a:xfrm>
            <a:off x="1295400" y="1096671"/>
            <a:ext cx="15925800" cy="8009229"/>
          </a:xfrm>
          <a:prstGeom prst="rect">
            <a:avLst/>
          </a:prstGeom>
        </p:spPr>
      </p:pic>
    </p:spTree>
    <p:extLst>
      <p:ext uri="{BB962C8B-B14F-4D97-AF65-F5344CB8AC3E}">
        <p14:creationId xmlns:p14="http://schemas.microsoft.com/office/powerpoint/2010/main" val="1602792583"/>
      </p:ext>
    </p:extLst>
  </p:cSld>
  <p:clrMapOvr>
    <a:masterClrMapping/>
  </p:clrMapOvr>
  <p:transition advTm="206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D142-AA80-401D-AAB2-BB2AAFFD43DD}"/>
              </a:ext>
            </a:extLst>
          </p:cNvPr>
          <p:cNvSpPr>
            <a:spLocks noGrp="1"/>
          </p:cNvSpPr>
          <p:nvPr>
            <p:ph type="title"/>
          </p:nvPr>
        </p:nvSpPr>
        <p:spPr/>
        <p:txBody>
          <a:bodyPr/>
          <a:lstStyle/>
          <a:p>
            <a:r>
              <a:rPr lang="en-US" altLang="en-US" dirty="0">
                <a:solidFill>
                  <a:schemeClr val="tx1">
                    <a:lumMod val="75000"/>
                  </a:schemeClr>
                </a:solidFill>
              </a:rPr>
              <a:t>Parent and Family Engagement Plan (PFEP)</a:t>
            </a:r>
            <a:endParaRPr lang="en-US" dirty="0"/>
          </a:p>
        </p:txBody>
      </p:sp>
      <p:sp>
        <p:nvSpPr>
          <p:cNvPr id="3" name="Text Placeholder 2">
            <a:extLst>
              <a:ext uri="{FF2B5EF4-FFF2-40B4-BE49-F238E27FC236}">
                <a16:creationId xmlns:a16="http://schemas.microsoft.com/office/drawing/2014/main" id="{D874B75A-1467-41AB-915C-C157FA8F86B0}"/>
              </a:ext>
            </a:extLst>
          </p:cNvPr>
          <p:cNvSpPr>
            <a:spLocks noGrp="1"/>
          </p:cNvSpPr>
          <p:nvPr>
            <p:ph type="body" idx="1"/>
          </p:nvPr>
        </p:nvSpPr>
        <p:spPr/>
        <p:txBody>
          <a:bodyPr/>
          <a:lstStyle/>
          <a:p>
            <a:pPr marL="0" indent="0">
              <a:buNone/>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PFEP Sections include information about the following: </a:t>
            </a:r>
          </a:p>
          <a:p>
            <a:pPr lvl="0"/>
            <a:endPar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1200150" lvl="1" indent="-514350">
              <a:buFont typeface="Arial" panose="020B0604020202020204" pitchFamily="34" charset="0"/>
              <a:buChar char="•"/>
            </a:pPr>
            <a:r>
              <a:rPr lang="en-US" sz="36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Parent trainings to increase student achievement</a:t>
            </a:r>
          </a:p>
          <a:p>
            <a:pPr marL="1200150" lvl="1" indent="-514350">
              <a:buFont typeface="Arial" panose="020B0604020202020204" pitchFamily="34" charset="0"/>
              <a:buChar char="•"/>
            </a:pPr>
            <a:r>
              <a:rPr lang="en-US" sz="36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Staff trainings for engaging parents</a:t>
            </a:r>
          </a:p>
          <a:p>
            <a:pPr marL="1200150" lvl="1" indent="-514350">
              <a:buFont typeface="Arial" panose="020B0604020202020204" pitchFamily="34" charset="0"/>
              <a:buChar char="•"/>
            </a:pPr>
            <a:r>
              <a:rPr lang="en-US" sz="36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Communication methods between home and school</a:t>
            </a:r>
          </a:p>
          <a:p>
            <a:pPr marL="1200150" lvl="1" indent="-514350">
              <a:buFont typeface="Arial" panose="020B0604020202020204" pitchFamily="34" charset="0"/>
              <a:buChar char="•"/>
            </a:pPr>
            <a:r>
              <a:rPr lang="en-US" sz="36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Flexible meeting times</a:t>
            </a:r>
          </a:p>
          <a:p>
            <a:pPr marL="1200150" lvl="1" indent="-514350">
              <a:buFont typeface="Arial" panose="020B0604020202020204" pitchFamily="34" charset="0"/>
              <a:buChar char="•"/>
            </a:pPr>
            <a:r>
              <a:rPr lang="en-US" sz="36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Accessibility for parents</a:t>
            </a:r>
          </a:p>
          <a:p>
            <a:pPr marL="1200150" lvl="1" indent="-514350">
              <a:buFont typeface="Arial" panose="020B0604020202020204" pitchFamily="34" charset="0"/>
              <a:buChar char="•"/>
            </a:pPr>
            <a:r>
              <a:rPr lang="en-US" sz="36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Coordinating with other Federal Programs</a:t>
            </a:r>
          </a:p>
          <a:p>
            <a:pPr marL="685800" lvl="1" indent="0">
              <a:buNone/>
            </a:pPr>
            <a:endParaRPr lang="en-US" sz="36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685800" lvl="1" indent="0">
              <a:buNone/>
            </a:pPr>
            <a:r>
              <a:rPr lang="en-US" sz="36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To access the full LEA PFEP, please visit</a:t>
            </a:r>
          </a:p>
          <a:p>
            <a:pPr marL="685800" lvl="1" indent="0">
              <a:buNone/>
            </a:pPr>
            <a:r>
              <a:rPr lang="en-US" sz="36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www.pcsb.org/titleone</a:t>
            </a:r>
            <a:r>
              <a:rPr lang="en-US" sz="36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endParaRPr lang="en-US" dirty="0"/>
          </a:p>
        </p:txBody>
      </p:sp>
      <p:pic>
        <p:nvPicPr>
          <p:cNvPr id="5122" name="Picture 2" descr="Title I / Parent and Family Engagement">
            <a:extLst>
              <a:ext uri="{FF2B5EF4-FFF2-40B4-BE49-F238E27FC236}">
                <a16:creationId xmlns:a16="http://schemas.microsoft.com/office/drawing/2014/main" id="{D81BF3A0-01F3-779E-938F-E1ADA22420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1600" y="5600700"/>
            <a:ext cx="5306786" cy="2971800"/>
          </a:xfrm>
          <a:prstGeom prst="rect">
            <a:avLst/>
          </a:prstGeom>
          <a:noFill/>
          <a:effectLst>
            <a:glow rad="228600">
              <a:schemeClr val="accent2">
                <a:satMod val="175000"/>
                <a:alpha val="40000"/>
              </a:schemeClr>
            </a:glow>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DFFFB0-33A8-FBC4-EFAB-0DC01B9AA162}"/>
              </a:ext>
            </a:extLst>
          </p:cNvPr>
          <p:cNvPicPr>
            <a:picLocks noChangeAspect="1"/>
          </p:cNvPicPr>
          <p:nvPr/>
        </p:nvPicPr>
        <p:blipFill>
          <a:blip r:embed="rId7"/>
          <a:stretch>
            <a:fillRect/>
          </a:stretch>
        </p:blipFill>
        <p:spPr>
          <a:xfrm>
            <a:off x="0" y="8724900"/>
            <a:ext cx="18288000" cy="1562101"/>
          </a:xfrm>
          <a:prstGeom prst="rect">
            <a:avLst/>
          </a:prstGeom>
        </p:spPr>
      </p:pic>
      <p:pic>
        <p:nvPicPr>
          <p:cNvPr id="17" name="Audio 16">
            <a:hlinkClick r:id="" action="ppaction://media"/>
            <a:extLst>
              <a:ext uri="{FF2B5EF4-FFF2-40B4-BE49-F238E27FC236}">
                <a16:creationId xmlns:a16="http://schemas.microsoft.com/office/drawing/2014/main" id="{63A93A30-A26A-68B4-8E0B-EF522E69DA8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073899998"/>
      </p:ext>
    </p:extLst>
  </p:cSld>
  <p:clrMapOvr>
    <a:masterClrMapping/>
  </p:clrMapOvr>
  <p:transition advTm="1353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319" name="Straight Connector 13318">
            <a:extLst>
              <a:ext uri="{FF2B5EF4-FFF2-40B4-BE49-F238E27FC236}">
                <a16:creationId xmlns:a16="http://schemas.microsoft.com/office/drawing/2014/main" id="{C30962D2-9C5F-4C2F-9D75-5047CCE94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E41E33C-DA20-4095-B5FB-9A45F2849472}"/>
              </a:ext>
            </a:extLst>
          </p:cNvPr>
          <p:cNvSpPr>
            <a:spLocks noGrp="1"/>
          </p:cNvSpPr>
          <p:nvPr>
            <p:ph type="title"/>
          </p:nvPr>
        </p:nvSpPr>
        <p:spPr>
          <a:xfrm>
            <a:off x="1536193" y="877824"/>
            <a:ext cx="9100226" cy="2249424"/>
          </a:xfrm>
        </p:spPr>
        <p:txBody>
          <a:bodyPr vert="horz" lIns="182880" tIns="91440" rIns="182880" bIns="91440" rtlCol="0" anchor="ctr">
            <a:normAutofit/>
          </a:bodyPr>
          <a:lstStyle/>
          <a:p>
            <a:pPr defTabSz="1828800"/>
            <a:r>
              <a:rPr lang="en-US" sz="7800" spc="200"/>
              <a:t>Opportunity for Two Way Communication </a:t>
            </a:r>
          </a:p>
        </p:txBody>
      </p:sp>
      <p:sp>
        <p:nvSpPr>
          <p:cNvPr id="4" name="TextBox 3">
            <a:extLst>
              <a:ext uri="{FF2B5EF4-FFF2-40B4-BE49-F238E27FC236}">
                <a16:creationId xmlns:a16="http://schemas.microsoft.com/office/drawing/2014/main" id="{49DDBE98-D8FF-4894-BE6E-B63AD3B86603}"/>
              </a:ext>
            </a:extLst>
          </p:cNvPr>
          <p:cNvSpPr txBox="1"/>
          <p:nvPr/>
        </p:nvSpPr>
        <p:spPr>
          <a:xfrm>
            <a:off x="968684" y="4264153"/>
            <a:ext cx="10896582" cy="2895600"/>
          </a:xfrm>
          <a:prstGeom prst="rect">
            <a:avLst/>
          </a:prstGeom>
        </p:spPr>
        <p:txBody>
          <a:bodyPr vert="horz" lIns="91440" tIns="91440" rIns="91440" bIns="91440" rtlCol="0">
            <a:normAutofit/>
          </a:bodyPr>
          <a:lstStyle/>
          <a:p>
            <a:pPr defTabSz="1828800">
              <a:lnSpc>
                <a:spcPct val="90000"/>
              </a:lnSpc>
              <a:spcAft>
                <a:spcPts val="1200"/>
              </a:spcAft>
              <a:buClr>
                <a:srgbClr val="1CADE4"/>
              </a:buClr>
            </a:pPr>
            <a:r>
              <a:rPr lang="en-US" sz="3600" dirty="0">
                <a:solidFill>
                  <a:prstClr val="black"/>
                </a:solidFill>
                <a:latin typeface="Tw Cen MT" panose="020B0602020104020603"/>
              </a:rPr>
              <a:t>As mentioned in the previous slide, the PFEP ensures to provide families with flexible meeting times.  </a:t>
            </a:r>
          </a:p>
          <a:p>
            <a:pPr defTabSz="1828800">
              <a:lnSpc>
                <a:spcPct val="90000"/>
              </a:lnSpc>
              <a:spcAft>
                <a:spcPts val="1200"/>
              </a:spcAft>
              <a:buClr>
                <a:srgbClr val="1CADE4"/>
              </a:buClr>
            </a:pPr>
            <a:endParaRPr lang="en-US" sz="3600" dirty="0">
              <a:solidFill>
                <a:prstClr val="black"/>
              </a:solidFill>
              <a:latin typeface="Tw Cen MT" panose="020B0602020104020603"/>
            </a:endParaRPr>
          </a:p>
        </p:txBody>
      </p:sp>
      <p:pic>
        <p:nvPicPr>
          <p:cNvPr id="10" name="Picture 9">
            <a:extLst>
              <a:ext uri="{FF2B5EF4-FFF2-40B4-BE49-F238E27FC236}">
                <a16:creationId xmlns:a16="http://schemas.microsoft.com/office/drawing/2014/main" id="{650C63B6-CDB9-4A41-8066-C01AF32AEA1B}"/>
              </a:ext>
            </a:extLst>
          </p:cNvPr>
          <p:cNvPicPr>
            <a:picLocks noChangeAspect="1"/>
          </p:cNvPicPr>
          <p:nvPr/>
        </p:nvPicPr>
        <p:blipFill rotWithShape="1">
          <a:blip r:embed="rId5"/>
          <a:srcRect l="2876" r="4310" b="4"/>
          <a:stretch/>
        </p:blipFill>
        <p:spPr>
          <a:xfrm>
            <a:off x="12300263" y="5520543"/>
            <a:ext cx="5518103" cy="3121152"/>
          </a:xfrm>
          <a:prstGeom prst="rect">
            <a:avLst/>
          </a:prstGeom>
        </p:spPr>
      </p:pic>
      <p:sp>
        <p:nvSpPr>
          <p:cNvPr id="11" name="Smiley Face 10">
            <a:extLst>
              <a:ext uri="{FF2B5EF4-FFF2-40B4-BE49-F238E27FC236}">
                <a16:creationId xmlns:a16="http://schemas.microsoft.com/office/drawing/2014/main" id="{C7A9C480-022A-FB08-00B2-7736E26DAD06}"/>
              </a:ext>
            </a:extLst>
          </p:cNvPr>
          <p:cNvSpPr/>
          <p:nvPr/>
        </p:nvSpPr>
        <p:spPr>
          <a:xfrm>
            <a:off x="17319915" y="22052"/>
            <a:ext cx="933449" cy="859236"/>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prstClr val="white"/>
              </a:solidFill>
              <a:latin typeface="Tw Cen MT" panose="020B0602020104020603"/>
            </a:endParaRPr>
          </a:p>
        </p:txBody>
      </p:sp>
      <p:pic>
        <p:nvPicPr>
          <p:cNvPr id="3074" name="Picture 2" descr="Scan QR Code on Android Devices - QR ...">
            <a:extLst>
              <a:ext uri="{FF2B5EF4-FFF2-40B4-BE49-F238E27FC236}">
                <a16:creationId xmlns:a16="http://schemas.microsoft.com/office/drawing/2014/main" id="{C116198C-2C4D-A58E-7000-4F82A9A022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65266" y="984798"/>
            <a:ext cx="6388098" cy="4284900"/>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D33F5D3-C41B-73F2-A1F2-F734B4DC9875}"/>
              </a:ext>
            </a:extLst>
          </p:cNvPr>
          <p:cNvPicPr>
            <a:picLocks noChangeAspect="1"/>
          </p:cNvPicPr>
          <p:nvPr/>
        </p:nvPicPr>
        <p:blipFill>
          <a:blip r:embed="rId7"/>
          <a:stretch>
            <a:fillRect/>
          </a:stretch>
        </p:blipFill>
        <p:spPr>
          <a:xfrm>
            <a:off x="0" y="8892540"/>
            <a:ext cx="18253364" cy="1427679"/>
          </a:xfrm>
          <a:prstGeom prst="rect">
            <a:avLst/>
          </a:prstGeom>
        </p:spPr>
      </p:pic>
      <p:pic>
        <p:nvPicPr>
          <p:cNvPr id="8" name="Audio 7">
            <a:hlinkClick r:id="" action="ppaction://media"/>
            <a:extLst>
              <a:ext uri="{FF2B5EF4-FFF2-40B4-BE49-F238E27FC236}">
                <a16:creationId xmlns:a16="http://schemas.microsoft.com/office/drawing/2014/main" id="{C3739981-D6CD-0872-8715-99503A7EDE2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826041132"/>
      </p:ext>
    </p:extLst>
  </p:cSld>
  <p:clrMapOvr>
    <a:masterClrMapping/>
  </p:clrMapOvr>
  <p:transition advTm="395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en background with words&#10;&#10;Description automatically generated">
            <a:extLst>
              <a:ext uri="{FF2B5EF4-FFF2-40B4-BE49-F238E27FC236}">
                <a16:creationId xmlns:a16="http://schemas.microsoft.com/office/drawing/2014/main" id="{47BE412D-8FD7-F393-F2F5-243F63F73BA0}"/>
              </a:ext>
            </a:extLst>
          </p:cNvPr>
          <p:cNvPicPr>
            <a:picLocks noChangeAspect="1"/>
          </p:cNvPicPr>
          <p:nvPr/>
        </p:nvPicPr>
        <p:blipFill>
          <a:blip r:embed="rId4"/>
          <a:srcRect t="19"/>
          <a:stretch/>
        </p:blipFill>
        <p:spPr>
          <a:xfrm>
            <a:off x="30" y="1923"/>
            <a:ext cx="18287970" cy="10285077"/>
          </a:xfrm>
          <a:prstGeom prst="rect">
            <a:avLst/>
          </a:prstGeom>
        </p:spPr>
      </p:pic>
      <p:pic>
        <p:nvPicPr>
          <p:cNvPr id="6" name="Audio 5">
            <a:hlinkClick r:id="" action="ppaction://media"/>
            <a:extLst>
              <a:ext uri="{FF2B5EF4-FFF2-40B4-BE49-F238E27FC236}">
                <a16:creationId xmlns:a16="http://schemas.microsoft.com/office/drawing/2014/main" id="{FB04CD3D-492C-95A1-F18C-BCBDCAA772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572567916"/>
      </p:ext>
    </p:extLst>
  </p:cSld>
  <p:clrMapOvr>
    <a:masterClrMapping/>
  </p:clrMapOvr>
  <mc:AlternateContent xmlns:mc="http://schemas.openxmlformats.org/markup-compatibility/2006" xmlns:p14="http://schemas.microsoft.com/office/powerpoint/2010/main">
    <mc:Choice Requires="p14">
      <p:transition spd="slow" p14:dur="2000" advTm="18815"/>
    </mc:Choice>
    <mc:Fallback xmlns="">
      <p:transition spd="slow" advTm="18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www.fldoe.org/core/fileparse.php/18736/urlt/Standards.jpg">
            <a:extLst>
              <a:ext uri="{FF2B5EF4-FFF2-40B4-BE49-F238E27FC236}">
                <a16:creationId xmlns:a16="http://schemas.microsoft.com/office/drawing/2014/main" id="{EB55C467-0B4F-4941-B015-1327F711957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
          <a:stretch/>
        </p:blipFill>
        <p:spPr bwMode="auto">
          <a:xfrm>
            <a:off x="726953" y="726949"/>
            <a:ext cx="4872782" cy="5267922"/>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50F78CF7-743D-4F97-AEAF-6D872AEF4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46616" y="726949"/>
            <a:ext cx="1624040" cy="526792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Tw Cen MT" panose="020B0602020104020603"/>
            </a:endParaRPr>
          </a:p>
        </p:txBody>
      </p:sp>
      <p:cxnSp>
        <p:nvCxnSpPr>
          <p:cNvPr id="2057" name="Straight Connector 2056">
            <a:extLst>
              <a:ext uri="{FF2B5EF4-FFF2-40B4-BE49-F238E27FC236}">
                <a16:creationId xmlns:a16="http://schemas.microsoft.com/office/drawing/2014/main" id="{A7DCBFCC-8C5F-4A93-997F-0A2BB3F0DF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344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2" descr="FL DOE Logo">
            <a:extLst>
              <a:ext uri="{FF2B5EF4-FFF2-40B4-BE49-F238E27FC236}">
                <a16:creationId xmlns:a16="http://schemas.microsoft.com/office/drawing/2014/main" id="{F045ADA3-9DAE-9239-8A83-61A638FBF5F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
          <a:stretch/>
        </p:blipFill>
        <p:spPr bwMode="auto">
          <a:xfrm>
            <a:off x="726948" y="6225894"/>
            <a:ext cx="6743704" cy="334771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384B2D77-0464-47DB-A083-589E192D2BEB}"/>
              </a:ext>
            </a:extLst>
          </p:cNvPr>
          <p:cNvSpPr>
            <a:spLocks noGrp="1"/>
          </p:cNvSpPr>
          <p:nvPr>
            <p:ph idx="1"/>
          </p:nvPr>
        </p:nvSpPr>
        <p:spPr>
          <a:xfrm>
            <a:off x="8927592" y="3429000"/>
            <a:ext cx="8611108" cy="6035040"/>
          </a:xfrm>
        </p:spPr>
        <p:txBody>
          <a:bodyPr>
            <a:normAutofit/>
          </a:bodyPr>
          <a:lstStyle/>
          <a:p>
            <a:pPr marL="0" indent="0">
              <a:buNone/>
            </a:pPr>
            <a:endParaRPr lang="en-US">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a:latin typeface="Nirmala UI Semilight" panose="020B0402040204020203" pitchFamily="34" charset="0"/>
                <a:ea typeface="Nirmala UI Semilight" panose="020B0402040204020203" pitchFamily="34" charset="0"/>
                <a:cs typeface="Nirmala UI Semilight" panose="020B0402040204020203" pitchFamily="34" charset="0"/>
              </a:rPr>
              <a:t>Florida Benchmark For Excellent Student Thinking Standards (B.E.S.T)</a:t>
            </a:r>
            <a:r>
              <a:rPr lang="en-US">
                <a:latin typeface="Nirmala UI Semilight" panose="020B0402040204020203" pitchFamily="34" charset="0"/>
                <a:ea typeface="Nirmala UI Semilight" panose="020B0402040204020203" pitchFamily="34" charset="0"/>
                <a:cs typeface="Nirmala UI Semilight" panose="020B0402040204020203" pitchFamily="34" charset="0"/>
              </a:rPr>
              <a:t>. You may read more information by visiting, </a:t>
            </a:r>
            <a:r>
              <a:rPr lang="en-US">
                <a:latin typeface="Nirmala UI Semilight" panose="020B0402040204020203" pitchFamily="34" charset="0"/>
                <a:ea typeface="Nirmala UI Semilight" panose="020B0402040204020203" pitchFamily="34" charset="0"/>
                <a:cs typeface="Nirmala UI Semilight" panose="020B0402040204020203" pitchFamily="34" charset="0"/>
                <a:hlinkClick r:id="rId7"/>
              </a:rPr>
              <a:t>www.fldoe.org</a:t>
            </a:r>
            <a:r>
              <a:rPr lang="en-US">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US" dirty="0"/>
          </a:p>
          <a:p>
            <a:endParaRPr lang="en-US" dirty="0"/>
          </a:p>
        </p:txBody>
      </p:sp>
      <p:pic>
        <p:nvPicPr>
          <p:cNvPr id="12" name="Audio 11">
            <a:hlinkClick r:id="" action="ppaction://media"/>
            <a:extLst>
              <a:ext uri="{FF2B5EF4-FFF2-40B4-BE49-F238E27FC236}">
                <a16:creationId xmlns:a16="http://schemas.microsoft.com/office/drawing/2014/main" id="{779B00F8-9F7A-B154-D5CD-A6ACCD3047E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436533489"/>
      </p:ext>
    </p:extLst>
  </p:cSld>
  <p:clrMapOvr>
    <a:masterClrMapping/>
  </p:clrMapOvr>
  <p:transition advTm="1705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403" name="Straight Connector 14402">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2012329-BFCE-42E2-9830-FA85866DE92A}"/>
              </a:ext>
            </a:extLst>
          </p:cNvPr>
          <p:cNvSpPr>
            <a:spLocks noGrp="1"/>
          </p:cNvSpPr>
          <p:nvPr>
            <p:ph type="body" idx="1"/>
          </p:nvPr>
        </p:nvSpPr>
        <p:spPr>
          <a:xfrm>
            <a:off x="1352572" y="1239487"/>
            <a:ext cx="6000728" cy="8087394"/>
          </a:xfrm>
        </p:spPr>
        <p:txBody>
          <a:bodyPr spcFirstLastPara="1" vert="horz" wrap="square" lIns="91440" tIns="91440" rIns="91440" bIns="91440" rtlCol="0" anchor="t" anchorCtr="0">
            <a:normAutofit/>
          </a:bodyPr>
          <a:lstStyle/>
          <a:p>
            <a:pPr marL="603886" lvl="1" indent="0" defTabSz="1828800">
              <a:buClr>
                <a:schemeClr val="accent1"/>
              </a:buClr>
              <a:buNone/>
            </a:pPr>
            <a:r>
              <a:rPr lang="en-US" altLang="en-US" sz="2200" dirty="0">
                <a:solidFill>
                  <a:schemeClr val="tx1"/>
                </a:solidFill>
              </a:rPr>
              <a:t>             School Report Cards </a:t>
            </a:r>
          </a:p>
          <a:p>
            <a:pPr lvl="1" defTabSz="1828800">
              <a:buClr>
                <a:schemeClr val="accent1"/>
              </a:buClr>
            </a:pPr>
            <a:r>
              <a:rPr lang="en-US" altLang="en-US" sz="2200" dirty="0">
                <a:solidFill>
                  <a:schemeClr val="tx1"/>
                </a:solidFill>
              </a:rPr>
              <a:t>School Grade and Overview</a:t>
            </a:r>
          </a:p>
          <a:p>
            <a:pPr lvl="1" defTabSz="1828800">
              <a:buClr>
                <a:schemeClr val="accent1"/>
              </a:buClr>
            </a:pPr>
            <a:r>
              <a:rPr lang="en-US" altLang="en-US" sz="2200" dirty="0">
                <a:solidFill>
                  <a:schemeClr val="tx1"/>
                </a:solidFill>
              </a:rPr>
              <a:t>Population and Enrollment </a:t>
            </a:r>
          </a:p>
          <a:p>
            <a:pPr lvl="1" defTabSz="1828800">
              <a:buClr>
                <a:schemeClr val="accent1"/>
              </a:buClr>
            </a:pPr>
            <a:r>
              <a:rPr lang="en-US" altLang="en-US" sz="2200" dirty="0">
                <a:solidFill>
                  <a:schemeClr val="tx1"/>
                </a:solidFill>
              </a:rPr>
              <a:t>Assessments – Academic Achievement, Growth, and Population</a:t>
            </a:r>
          </a:p>
          <a:p>
            <a:pPr lvl="1" defTabSz="1828800">
              <a:buClr>
                <a:schemeClr val="accent1"/>
              </a:buClr>
            </a:pPr>
            <a:r>
              <a:rPr lang="en-US" altLang="en-US" sz="2200" dirty="0">
                <a:solidFill>
                  <a:schemeClr val="tx1"/>
                </a:solidFill>
              </a:rPr>
              <a:t>Assessments – English Language Learners </a:t>
            </a:r>
          </a:p>
          <a:p>
            <a:pPr lvl="1" defTabSz="1828800">
              <a:buClr>
                <a:schemeClr val="accent1"/>
              </a:buClr>
            </a:pPr>
            <a:r>
              <a:rPr lang="en-US" altLang="en-US" sz="2200" dirty="0">
                <a:solidFill>
                  <a:schemeClr val="tx1"/>
                </a:solidFill>
              </a:rPr>
              <a:t>Graduation and Beyond</a:t>
            </a:r>
          </a:p>
          <a:p>
            <a:pPr lvl="1" defTabSz="1828800">
              <a:buClr>
                <a:schemeClr val="accent1"/>
              </a:buClr>
            </a:pPr>
            <a:r>
              <a:rPr lang="en-US" altLang="en-US" sz="2200" dirty="0">
                <a:solidFill>
                  <a:schemeClr val="tx1"/>
                </a:solidFill>
              </a:rPr>
              <a:t>Educator Qualifications and Equity </a:t>
            </a:r>
          </a:p>
          <a:p>
            <a:pPr lvl="1" defTabSz="1828800">
              <a:buClr>
                <a:schemeClr val="accent1"/>
              </a:buClr>
            </a:pPr>
            <a:r>
              <a:rPr lang="en-US" altLang="en-US" sz="2200" dirty="0">
                <a:solidFill>
                  <a:schemeClr val="tx1"/>
                </a:solidFill>
              </a:rPr>
              <a:t>Long-Term Goals and Interim Progress</a:t>
            </a:r>
          </a:p>
          <a:p>
            <a:pPr lvl="1" defTabSz="1828800">
              <a:buClr>
                <a:schemeClr val="accent1"/>
              </a:buClr>
            </a:pPr>
            <a:r>
              <a:rPr lang="en-US" altLang="en-US" sz="2200" dirty="0">
                <a:solidFill>
                  <a:schemeClr val="tx1"/>
                </a:solidFill>
              </a:rPr>
              <a:t>Accelerated Course Enrollment </a:t>
            </a:r>
          </a:p>
          <a:p>
            <a:pPr lvl="1" defTabSz="1828800">
              <a:buClr>
                <a:schemeClr val="accent1"/>
              </a:buClr>
            </a:pPr>
            <a:r>
              <a:rPr lang="en-US" altLang="en-US" sz="2200" dirty="0">
                <a:solidFill>
                  <a:schemeClr val="tx1"/>
                </a:solidFill>
              </a:rPr>
              <a:t>Per-Pupil Expenditures </a:t>
            </a:r>
          </a:p>
          <a:p>
            <a:pPr lvl="1" defTabSz="1828800">
              <a:buClr>
                <a:schemeClr val="accent1"/>
              </a:buClr>
            </a:pPr>
            <a:r>
              <a:rPr lang="en-US" altLang="en-US" sz="2200" dirty="0">
                <a:solidFill>
                  <a:schemeClr val="tx1"/>
                </a:solidFill>
              </a:rPr>
              <a:t>National Data</a:t>
            </a:r>
          </a:p>
          <a:p>
            <a:pPr lvl="1" defTabSz="1828800">
              <a:buClr>
                <a:schemeClr val="accent1"/>
              </a:buClr>
            </a:pPr>
            <a:endParaRPr lang="en-US" altLang="en-US" sz="1800" dirty="0">
              <a:solidFill>
                <a:schemeClr val="tx1"/>
              </a:solidFill>
            </a:endParaRPr>
          </a:p>
          <a:p>
            <a:pPr marL="603886" lvl="1" indent="0" defTabSz="1828800">
              <a:buClr>
                <a:schemeClr val="accent1"/>
              </a:buClr>
              <a:buNone/>
            </a:pPr>
            <a:r>
              <a:rPr lang="en-US" altLang="en-US" sz="2200" dirty="0">
                <a:solidFill>
                  <a:schemeClr val="tx1"/>
                </a:solidFill>
              </a:rPr>
              <a:t>Available online at </a:t>
            </a:r>
            <a:r>
              <a:rPr lang="en-US" sz="2200" dirty="0">
                <a:solidFill>
                  <a:schemeClr val="tx1"/>
                </a:solidFill>
                <a:hlinkClick r:id="rId4"/>
              </a:rPr>
              <a:t>https://edudata.fldoe.org/</a:t>
            </a:r>
            <a:r>
              <a:rPr lang="en-US" altLang="en-US" sz="2200" dirty="0">
                <a:solidFill>
                  <a:schemeClr val="tx1"/>
                </a:solidFill>
              </a:rPr>
              <a:t> </a:t>
            </a:r>
            <a:r>
              <a:rPr lang="en-US" sz="2200" dirty="0">
                <a:solidFill>
                  <a:schemeClr val="tx1"/>
                </a:solidFill>
              </a:rPr>
              <a:t>or Front Office </a:t>
            </a:r>
          </a:p>
          <a:p>
            <a:pPr defTabSz="1828800">
              <a:buClr>
                <a:schemeClr val="accent1"/>
              </a:buClr>
            </a:pPr>
            <a:endParaRPr lang="en-US" sz="1800" dirty="0">
              <a:solidFill>
                <a:schemeClr val="tx1"/>
              </a:solidFill>
            </a:endParaRPr>
          </a:p>
        </p:txBody>
      </p:sp>
      <p:pic>
        <p:nvPicPr>
          <p:cNvPr id="7170" name="Picture 2" descr="Restoring Success: The Year of Accountability | Restoration &amp; Remediation  Magazine">
            <a:extLst>
              <a:ext uri="{FF2B5EF4-FFF2-40B4-BE49-F238E27FC236}">
                <a16:creationId xmlns:a16="http://schemas.microsoft.com/office/drawing/2014/main" id="{4340BA0F-CD74-0328-6271-F3C8A77D527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239000" y="1714500"/>
            <a:ext cx="10364366" cy="5829950"/>
          </a:xfrm>
          <a:prstGeom prst="rect">
            <a:avLst/>
          </a:prstGeom>
          <a:solidFill>
            <a:srgbClr val="0070C0"/>
          </a:solidFill>
          <a:ln>
            <a:solidFill>
              <a:srgbClr val="00B0F0"/>
            </a:solidFill>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prst="coolSlant"/>
          </a:sp3d>
        </p:spPr>
      </p:pic>
      <p:pic>
        <p:nvPicPr>
          <p:cNvPr id="4" name="Picture 3">
            <a:extLst>
              <a:ext uri="{FF2B5EF4-FFF2-40B4-BE49-F238E27FC236}">
                <a16:creationId xmlns:a16="http://schemas.microsoft.com/office/drawing/2014/main" id="{14AB2D10-F529-4D8D-F354-4E8905FC9AA4}"/>
              </a:ext>
            </a:extLst>
          </p:cNvPr>
          <p:cNvPicPr>
            <a:picLocks noChangeAspect="1"/>
          </p:cNvPicPr>
          <p:nvPr/>
        </p:nvPicPr>
        <p:blipFill>
          <a:blip r:embed="rId6"/>
          <a:stretch>
            <a:fillRect/>
          </a:stretch>
        </p:blipFill>
        <p:spPr>
          <a:xfrm>
            <a:off x="-38100" y="8801100"/>
            <a:ext cx="18287998" cy="1485900"/>
          </a:xfrm>
          <a:prstGeom prst="rect">
            <a:avLst/>
          </a:prstGeom>
        </p:spPr>
      </p:pic>
      <p:pic>
        <p:nvPicPr>
          <p:cNvPr id="43" name="Recorded Sound">
            <a:hlinkClick r:id="" action="ppaction://media"/>
            <a:extLst>
              <a:ext uri="{FF2B5EF4-FFF2-40B4-BE49-F238E27FC236}">
                <a16:creationId xmlns:a16="http://schemas.microsoft.com/office/drawing/2014/main" id="{7F122A85-3050-7C3B-7C8A-0FE8D7CA31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40800" y="4940300"/>
            <a:ext cx="406400" cy="406400"/>
          </a:xfrm>
          <a:prstGeom prst="rect">
            <a:avLst/>
          </a:prstGeom>
        </p:spPr>
      </p:pic>
    </p:spTree>
    <p:extLst>
      <p:ext uri="{BB962C8B-B14F-4D97-AF65-F5344CB8AC3E}">
        <p14:creationId xmlns:p14="http://schemas.microsoft.com/office/powerpoint/2010/main" val="3557818378"/>
      </p:ext>
    </p:extLst>
  </p:cSld>
  <p:clrMapOvr>
    <a:masterClrMapping/>
  </p:clrMapOvr>
  <p:transition advTm="915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87"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sp>
        <p:nvSpPr>
          <p:cNvPr id="221" name="Google Shape;221;p26"/>
          <p:cNvSpPr txBox="1">
            <a:spLocks noGrp="1"/>
          </p:cNvSpPr>
          <p:nvPr>
            <p:ph type="subTitle" idx="4294967295"/>
          </p:nvPr>
        </p:nvSpPr>
        <p:spPr>
          <a:xfrm>
            <a:off x="973157" y="528412"/>
            <a:ext cx="12890500" cy="1568450"/>
          </a:xfrm>
          <a:prstGeom prst="rect">
            <a:avLst/>
          </a:prstGeom>
        </p:spPr>
        <p:txBody>
          <a:bodyPr spcFirstLastPara="1" vert="horz" wrap="square" lIns="182850" tIns="182850" rIns="182850" bIns="182850" rtlCol="0" anchor="t" anchorCtr="0">
            <a:noAutofit/>
          </a:bodyPr>
          <a:lstStyle/>
          <a:p>
            <a:pPr marL="0" indent="0">
              <a:buNone/>
            </a:pPr>
            <a:r>
              <a:rPr lang="en-US" altLang="en-US" sz="4400" b="1" dirty="0">
                <a:latin typeface="Nirmala UI Semilight" panose="020B0402040204020203" pitchFamily="34" charset="0"/>
                <a:ea typeface="Nirmala UI Semilight" panose="020B0402040204020203" pitchFamily="34" charset="0"/>
                <a:cs typeface="Nirmala UI Semilight" panose="020B0402040204020203" pitchFamily="34" charset="0"/>
              </a:rPr>
              <a:t>Working Together Creates Success</a:t>
            </a:r>
          </a:p>
          <a:p>
            <a:pPr marL="0" indent="0">
              <a:spcBef>
                <a:spcPts val="1200"/>
              </a:spcBef>
              <a:spcAft>
                <a:spcPts val="0"/>
              </a:spcAft>
              <a:buNone/>
            </a:pPr>
            <a:endParaRPr sz="4800" dirty="0">
              <a:solidFill>
                <a:schemeClr val="lt1"/>
              </a:solidFill>
            </a:endParaRPr>
          </a:p>
        </p:txBody>
      </p:sp>
      <p:sp>
        <p:nvSpPr>
          <p:cNvPr id="222" name="Google Shape;222;p26"/>
          <p:cNvSpPr/>
          <p:nvPr/>
        </p:nvSpPr>
        <p:spPr>
          <a:xfrm>
            <a:off x="0" y="4016776"/>
            <a:ext cx="1881000" cy="1337400"/>
          </a:xfrm>
          <a:prstGeom prst="rightArrow">
            <a:avLst>
              <a:gd name="adj1" fmla="val 61815"/>
              <a:gd name="adj2" fmla="val 50000"/>
            </a:avLst>
          </a:prstGeom>
          <a:solidFill>
            <a:schemeClr val="accent3"/>
          </a:solidFill>
          <a:ln>
            <a:noFill/>
          </a:ln>
        </p:spPr>
        <p:txBody>
          <a:bodyPr spcFirstLastPara="1" wrap="square" lIns="182850" tIns="182850" rIns="182850" bIns="182850" anchor="ctr" anchorCtr="0">
            <a:noAutofit/>
          </a:bodyPr>
          <a:lstStyle/>
          <a:p>
            <a:endParaRPr sz="3600">
              <a:solidFill>
                <a:prstClr val="black"/>
              </a:solidFill>
              <a:latin typeface="Tw Cen MT" panose="020B0602020104020603"/>
            </a:endParaRPr>
          </a:p>
        </p:txBody>
      </p:sp>
      <p:pic>
        <p:nvPicPr>
          <p:cNvPr id="4" name="Picture 3">
            <a:extLst>
              <a:ext uri="{FF2B5EF4-FFF2-40B4-BE49-F238E27FC236}">
                <a16:creationId xmlns:a16="http://schemas.microsoft.com/office/drawing/2014/main" id="{15282D4A-3ECB-5E6B-37BB-6ABD721ACB4D}"/>
              </a:ext>
            </a:extLst>
          </p:cNvPr>
          <p:cNvPicPr>
            <a:picLocks noChangeAspect="1"/>
          </p:cNvPicPr>
          <p:nvPr/>
        </p:nvPicPr>
        <p:blipFill>
          <a:blip r:embed="rId5"/>
          <a:stretch>
            <a:fillRect/>
          </a:stretch>
        </p:blipFill>
        <p:spPr>
          <a:xfrm>
            <a:off x="0" y="8718551"/>
            <a:ext cx="18288000" cy="1568450"/>
          </a:xfrm>
          <a:prstGeom prst="rect">
            <a:avLst/>
          </a:prstGeom>
        </p:spPr>
      </p:pic>
      <p:pic>
        <p:nvPicPr>
          <p:cNvPr id="3" name="Picture 2">
            <a:extLst>
              <a:ext uri="{FF2B5EF4-FFF2-40B4-BE49-F238E27FC236}">
                <a16:creationId xmlns:a16="http://schemas.microsoft.com/office/drawing/2014/main" id="{19846A42-DF15-B12D-80DE-D8DFD87F6382}"/>
              </a:ext>
            </a:extLst>
          </p:cNvPr>
          <p:cNvPicPr>
            <a:picLocks noChangeAspect="1"/>
          </p:cNvPicPr>
          <p:nvPr/>
        </p:nvPicPr>
        <p:blipFill>
          <a:blip r:embed="rId6"/>
          <a:stretch>
            <a:fillRect/>
          </a:stretch>
        </p:blipFill>
        <p:spPr>
          <a:xfrm>
            <a:off x="14706600" y="-1"/>
            <a:ext cx="3235399" cy="3235399"/>
          </a:xfrm>
          <a:prstGeom prst="rect">
            <a:avLst/>
          </a:prstGeom>
        </p:spPr>
      </p:pic>
      <p:pic>
        <p:nvPicPr>
          <p:cNvPr id="21" name="Audio 20">
            <a:hlinkClick r:id="" action="ppaction://media"/>
            <a:extLst>
              <a:ext uri="{FF2B5EF4-FFF2-40B4-BE49-F238E27FC236}">
                <a16:creationId xmlns:a16="http://schemas.microsoft.com/office/drawing/2014/main" id="{105DA5C7-E333-D290-A144-6742241FBFF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pic>
        <p:nvPicPr>
          <p:cNvPr id="2" name="Picture 1">
            <a:extLst>
              <a:ext uri="{FF2B5EF4-FFF2-40B4-BE49-F238E27FC236}">
                <a16:creationId xmlns:a16="http://schemas.microsoft.com/office/drawing/2014/main" id="{E9831DBB-F861-0CD1-F504-933DF3990F26}"/>
              </a:ext>
            </a:extLst>
          </p:cNvPr>
          <p:cNvPicPr>
            <a:picLocks noChangeAspect="1"/>
          </p:cNvPicPr>
          <p:nvPr/>
        </p:nvPicPr>
        <p:blipFill>
          <a:blip r:embed="rId8"/>
          <a:stretch>
            <a:fillRect/>
          </a:stretch>
        </p:blipFill>
        <p:spPr>
          <a:xfrm>
            <a:off x="1066800" y="3009900"/>
            <a:ext cx="8327858" cy="6370872"/>
          </a:xfrm>
          <a:prstGeom prst="rect">
            <a:avLst/>
          </a:prstGeom>
        </p:spPr>
      </p:pic>
      <p:pic>
        <p:nvPicPr>
          <p:cNvPr id="6" name="Picture 5">
            <a:extLst>
              <a:ext uri="{FF2B5EF4-FFF2-40B4-BE49-F238E27FC236}">
                <a16:creationId xmlns:a16="http://schemas.microsoft.com/office/drawing/2014/main" id="{2523AB50-750D-8F74-9C19-04BABF308EB1}"/>
              </a:ext>
            </a:extLst>
          </p:cNvPr>
          <p:cNvPicPr>
            <a:picLocks noChangeAspect="1"/>
          </p:cNvPicPr>
          <p:nvPr/>
        </p:nvPicPr>
        <p:blipFill>
          <a:blip r:embed="rId9"/>
          <a:stretch>
            <a:fillRect/>
          </a:stretch>
        </p:blipFill>
        <p:spPr>
          <a:xfrm>
            <a:off x="8704350" y="2170806"/>
            <a:ext cx="8516850" cy="6773243"/>
          </a:xfrm>
          <a:prstGeom prst="rect">
            <a:avLst/>
          </a:prstGeom>
        </p:spPr>
      </p:pic>
    </p:spTree>
  </p:cSld>
  <p:clrMapOvr>
    <a:masterClrMapping/>
  </p:clrMapOvr>
  <p:transition advTm="1262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86" name="Straight Connector 7185">
            <a:extLst>
              <a:ext uri="{FF2B5EF4-FFF2-40B4-BE49-F238E27FC236}">
                <a16:creationId xmlns:a16="http://schemas.microsoft.com/office/drawing/2014/main" id="{C30962D2-9C5F-4C2F-9D75-5047CCE94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3000" y="1239486"/>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D5152F-63D3-482F-96E7-33310E2EB597}"/>
              </a:ext>
            </a:extLst>
          </p:cNvPr>
          <p:cNvSpPr>
            <a:spLocks noGrp="1"/>
          </p:cNvSpPr>
          <p:nvPr>
            <p:ph type="title"/>
          </p:nvPr>
        </p:nvSpPr>
        <p:spPr>
          <a:xfrm>
            <a:off x="1536193" y="877824"/>
            <a:ext cx="8853090" cy="2249424"/>
          </a:xfrm>
        </p:spPr>
        <p:txBody>
          <a:bodyPr spcFirstLastPara="1" vert="horz" wrap="square" lIns="182880" tIns="91440" rIns="182880" bIns="91440" rtlCol="0" anchor="ctr" anchorCtr="0">
            <a:normAutofit/>
          </a:bodyPr>
          <a:lstStyle/>
          <a:p>
            <a:pPr defTabSz="1828800">
              <a:spcBef>
                <a:spcPct val="0"/>
              </a:spcBef>
            </a:pPr>
            <a:r>
              <a:rPr lang="en-US" altLang="en-US" sz="7800" spc="200"/>
              <a:t>Parent Advisory Council (PAC)</a:t>
            </a:r>
            <a:endParaRPr lang="en-US" sz="7800" spc="200"/>
          </a:p>
        </p:txBody>
      </p:sp>
      <p:sp>
        <p:nvSpPr>
          <p:cNvPr id="3" name="Text Placeholder 2">
            <a:extLst>
              <a:ext uri="{FF2B5EF4-FFF2-40B4-BE49-F238E27FC236}">
                <a16:creationId xmlns:a16="http://schemas.microsoft.com/office/drawing/2014/main" id="{2E9D2DB4-7985-4832-9C2B-0790191C4DBD}"/>
              </a:ext>
            </a:extLst>
          </p:cNvPr>
          <p:cNvSpPr>
            <a:spLocks noGrp="1"/>
          </p:cNvSpPr>
          <p:nvPr>
            <p:ph type="body" idx="1"/>
          </p:nvPr>
        </p:nvSpPr>
        <p:spPr>
          <a:xfrm>
            <a:off x="1536193" y="3429000"/>
            <a:ext cx="8853090" cy="5897880"/>
          </a:xfrm>
        </p:spPr>
        <p:txBody>
          <a:bodyPr spcFirstLastPara="1" vert="horz" wrap="square" lIns="91440" tIns="91440" rIns="91440" bIns="91440" rtlCol="0" anchor="t" anchorCtr="0">
            <a:normAutofit/>
          </a:bodyPr>
          <a:lstStyle/>
          <a:p>
            <a:pPr defTabSz="1828800">
              <a:buClr>
                <a:schemeClr val="accent1"/>
              </a:buClr>
              <a:buFont typeface="Arial" panose="020B0604020202020204" pitchFamily="34" charset="0"/>
              <a:buChar char="•"/>
              <a:defRPr/>
            </a:pPr>
            <a:r>
              <a:rPr lang="en-US" sz="2600" dirty="0">
                <a:solidFill>
                  <a:schemeClr val="tx1"/>
                </a:solidFill>
              </a:rPr>
              <a:t>The District has a Parent and Family Engagement Plan. The summary of the plan is in the Title I School &amp; Family Partnership Overview.</a:t>
            </a:r>
          </a:p>
          <a:p>
            <a:pPr defTabSz="1828800">
              <a:buClr>
                <a:schemeClr val="accent1"/>
              </a:buClr>
              <a:buFont typeface="Arial" panose="020B0604020202020204" pitchFamily="34" charset="0"/>
              <a:buChar char="•"/>
              <a:defRPr/>
            </a:pPr>
            <a:r>
              <a:rPr lang="en-US" sz="2600" dirty="0">
                <a:solidFill>
                  <a:schemeClr val="tx1"/>
                </a:solidFill>
              </a:rPr>
              <a:t>You may access the full plan at </a:t>
            </a:r>
            <a:r>
              <a:rPr lang="en-US" sz="2600" dirty="0">
                <a:solidFill>
                  <a:schemeClr val="tx1"/>
                </a:solidFill>
                <a:hlinkClick r:id="rId5"/>
              </a:rPr>
              <a:t>www.pcsb.org/titleone</a:t>
            </a:r>
            <a:endParaRPr lang="en-US" sz="2600" dirty="0">
              <a:solidFill>
                <a:schemeClr val="tx1"/>
              </a:solidFill>
            </a:endParaRPr>
          </a:p>
          <a:p>
            <a:pPr defTabSz="1828800">
              <a:buClr>
                <a:schemeClr val="accent1"/>
              </a:buClr>
              <a:buFont typeface="Arial" panose="020B0604020202020204" pitchFamily="34" charset="0"/>
              <a:buChar char="•"/>
              <a:defRPr/>
            </a:pPr>
            <a:r>
              <a:rPr lang="en-US" sz="2600" dirty="0">
                <a:solidFill>
                  <a:schemeClr val="tx1"/>
                </a:solidFill>
              </a:rPr>
              <a:t>The Parent Advisory Council (PAC) is responsible for reviewing and revising the District PFEP.  </a:t>
            </a:r>
          </a:p>
          <a:p>
            <a:pPr defTabSz="1828800">
              <a:buClr>
                <a:schemeClr val="accent1"/>
              </a:buClr>
              <a:buFont typeface="Arial" panose="020B0604020202020204" pitchFamily="34" charset="0"/>
              <a:buChar char="•"/>
              <a:defRPr/>
            </a:pPr>
            <a:r>
              <a:rPr lang="en-US" sz="2600" dirty="0">
                <a:solidFill>
                  <a:schemeClr val="tx1"/>
                </a:solidFill>
              </a:rPr>
              <a:t>PAC will meet virtually or in person with the district’s Title I staff.</a:t>
            </a:r>
          </a:p>
          <a:p>
            <a:pPr defTabSz="1828800">
              <a:buClr>
                <a:schemeClr val="accent1"/>
              </a:buClr>
              <a:buFont typeface="Arial" panose="020B0604020202020204" pitchFamily="34" charset="0"/>
              <a:buChar char="•"/>
              <a:defRPr/>
            </a:pPr>
            <a:r>
              <a:rPr lang="en-US" sz="2600" dirty="0">
                <a:solidFill>
                  <a:schemeClr val="tx1"/>
                </a:solidFill>
              </a:rPr>
              <a:t>Each school is committed to having at least one member representative in PAC. </a:t>
            </a:r>
          </a:p>
          <a:p>
            <a:pPr defTabSz="1828800">
              <a:buClr>
                <a:schemeClr val="accent1"/>
              </a:buClr>
              <a:buFont typeface="Arial" panose="020B0604020202020204" pitchFamily="34" charset="0"/>
              <a:buChar char="•"/>
              <a:defRPr/>
            </a:pPr>
            <a:r>
              <a:rPr lang="en-US" sz="2600" dirty="0">
                <a:solidFill>
                  <a:schemeClr val="tx1"/>
                </a:solidFill>
              </a:rPr>
              <a:t>PAC meets twice a year, if you are interested in representing our school please notify, Insert contact person</a:t>
            </a:r>
          </a:p>
          <a:p>
            <a:pPr defTabSz="1828800">
              <a:buClr>
                <a:schemeClr val="accent1"/>
              </a:buClr>
            </a:pPr>
            <a:endParaRPr lang="en-US" sz="2600" dirty="0">
              <a:solidFill>
                <a:schemeClr val="tx1"/>
              </a:solidFill>
            </a:endParaRPr>
          </a:p>
        </p:txBody>
      </p:sp>
      <p:pic>
        <p:nvPicPr>
          <p:cNvPr id="7170" name="Picture 2" descr="Parent Advisory Council meeting will be held Tuesday | Natchitoches Parish  Journal">
            <a:extLst>
              <a:ext uri="{FF2B5EF4-FFF2-40B4-BE49-F238E27FC236}">
                <a16:creationId xmlns:a16="http://schemas.microsoft.com/office/drawing/2014/main" id="{45BF99EE-D701-20E6-733D-B4524264CF7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1328400" y="6117337"/>
            <a:ext cx="5999480" cy="32095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E8CA59B-4FBB-9604-FD47-C0CF29AAEA3E}"/>
              </a:ext>
            </a:extLst>
          </p:cNvPr>
          <p:cNvPicPr>
            <a:picLocks noChangeAspect="1"/>
          </p:cNvPicPr>
          <p:nvPr/>
        </p:nvPicPr>
        <p:blipFill>
          <a:blip r:embed="rId7"/>
          <a:stretch>
            <a:fillRect/>
          </a:stretch>
        </p:blipFill>
        <p:spPr>
          <a:xfrm>
            <a:off x="6928" y="8724900"/>
            <a:ext cx="18281072" cy="1562100"/>
          </a:xfrm>
          <a:prstGeom prst="rect">
            <a:avLst/>
          </a:prstGeom>
        </p:spPr>
      </p:pic>
      <p:pic>
        <p:nvPicPr>
          <p:cNvPr id="13" name="Audio 12">
            <a:hlinkClick r:id="" action="ppaction://media"/>
            <a:extLst>
              <a:ext uri="{FF2B5EF4-FFF2-40B4-BE49-F238E27FC236}">
                <a16:creationId xmlns:a16="http://schemas.microsoft.com/office/drawing/2014/main" id="{B9E9A02D-35F9-6DC8-14B1-CC02A69A6C2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329688" t="-329688" r="-329688" b="-329688"/>
          <a:stretch>
            <a:fillRect/>
          </a:stretch>
        </p:blipFill>
        <p:spPr>
          <a:xfrm>
            <a:off x="15078456" y="7077456"/>
            <a:ext cx="3086100" cy="3086100"/>
          </a:xfrm>
          <a:prstGeom prst="ellipse">
            <a:avLst/>
          </a:prstGeom>
        </p:spPr>
      </p:pic>
      <p:pic>
        <p:nvPicPr>
          <p:cNvPr id="4" name="Picture 3">
            <a:extLst>
              <a:ext uri="{FF2B5EF4-FFF2-40B4-BE49-F238E27FC236}">
                <a16:creationId xmlns:a16="http://schemas.microsoft.com/office/drawing/2014/main" id="{6A4BA5CE-7CE5-51D4-A925-1A2A1ADE5C60}"/>
              </a:ext>
            </a:extLst>
          </p:cNvPr>
          <p:cNvPicPr>
            <a:picLocks noChangeAspect="1"/>
          </p:cNvPicPr>
          <p:nvPr/>
        </p:nvPicPr>
        <p:blipFill>
          <a:blip r:embed="rId9"/>
          <a:stretch>
            <a:fillRect/>
          </a:stretch>
        </p:blipFill>
        <p:spPr>
          <a:xfrm>
            <a:off x="11328400" y="1188649"/>
            <a:ext cx="5999480" cy="4535738"/>
          </a:xfrm>
          <a:prstGeom prst="rect">
            <a:avLst/>
          </a:prstGeom>
        </p:spPr>
      </p:pic>
    </p:spTree>
    <p:extLst>
      <p:ext uri="{BB962C8B-B14F-4D97-AF65-F5344CB8AC3E}">
        <p14:creationId xmlns:p14="http://schemas.microsoft.com/office/powerpoint/2010/main" val="3409058185"/>
      </p:ext>
    </p:extLst>
  </p:cSld>
  <p:clrMapOvr>
    <a:masterClrMapping/>
  </p:clrMapOvr>
  <p:transition advTm="993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CEE7-CA97-4222-A970-7F620AB0F4CA}"/>
              </a:ext>
            </a:extLst>
          </p:cNvPr>
          <p:cNvSpPr>
            <a:spLocks noGrp="1"/>
          </p:cNvSpPr>
          <p:nvPr>
            <p:ph type="title"/>
          </p:nvPr>
        </p:nvSpPr>
        <p:spPr/>
        <p:txBody>
          <a:bodyPr/>
          <a:lstStyle/>
          <a:p>
            <a:r>
              <a:rPr lang="en-US" dirty="0"/>
              <a:t>Additional Resources</a:t>
            </a:r>
          </a:p>
        </p:txBody>
      </p:sp>
      <p:pic>
        <p:nvPicPr>
          <p:cNvPr id="2050" name="Picture 2" descr="Get Engaged logo ">
            <a:extLst>
              <a:ext uri="{FF2B5EF4-FFF2-40B4-BE49-F238E27FC236}">
                <a16:creationId xmlns:a16="http://schemas.microsoft.com/office/drawing/2014/main" id="{2EF341C3-21FF-4C8D-8692-DBC8EA4B77F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887200" y="6286500"/>
            <a:ext cx="4401610" cy="23944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F223425-A455-4411-A50A-36506BD81B6B}"/>
              </a:ext>
            </a:extLst>
          </p:cNvPr>
          <p:cNvSpPr txBox="1"/>
          <p:nvPr/>
        </p:nvSpPr>
        <p:spPr>
          <a:xfrm>
            <a:off x="2401134" y="2730049"/>
            <a:ext cx="6942220" cy="3647152"/>
          </a:xfrm>
          <a:prstGeom prst="rect">
            <a:avLst/>
          </a:prstGeom>
          <a:noFill/>
        </p:spPr>
        <p:txBody>
          <a:bodyPr wrap="square" rtlCol="0">
            <a:spAutoFit/>
          </a:bodyPr>
          <a:lstStyle/>
          <a:p>
            <a:r>
              <a:rPr lang="en-US" sz="2100" b="1" dirty="0">
                <a:solidFill>
                  <a:srgbClr val="032B5B"/>
                </a:solidFill>
                <a:latin typeface="Open Sans Condensed"/>
              </a:rPr>
              <a:t>Learning at Home Family Resources - </a:t>
            </a:r>
            <a:r>
              <a:rPr lang="en-US" sz="2100" u="sng" dirty="0">
                <a:solidFill>
                  <a:prstClr val="black"/>
                </a:solidFill>
                <a:latin typeface="Tw Cen MT" panose="020B0602020104020603"/>
                <a:hlinkClick r:id="rId6"/>
              </a:rPr>
              <a:t>https://www.pcsb.org/Page/32836</a:t>
            </a:r>
            <a:endParaRPr lang="en-US" sz="2100" u="sng" dirty="0">
              <a:solidFill>
                <a:prstClr val="black"/>
              </a:solidFill>
              <a:latin typeface="Tw Cen MT" panose="020B0602020104020603"/>
            </a:endParaRPr>
          </a:p>
          <a:p>
            <a:endParaRPr lang="en-US" sz="2100" b="1" dirty="0">
              <a:solidFill>
                <a:srgbClr val="032B5B"/>
              </a:solidFill>
              <a:latin typeface="Open Sans Condensed"/>
            </a:endParaRPr>
          </a:p>
          <a:p>
            <a:r>
              <a:rPr lang="en-US" sz="2100" b="1" dirty="0">
                <a:solidFill>
                  <a:srgbClr val="032B5B"/>
                </a:solidFill>
                <a:latin typeface="Open Sans Condensed"/>
              </a:rPr>
              <a:t>Volunteer in a Pinellas County School - </a:t>
            </a:r>
            <a:r>
              <a:rPr lang="en-US" sz="2100" i="1" dirty="0">
                <a:solidFill>
                  <a:prstClr val="black"/>
                </a:solidFill>
                <a:latin typeface="Tw Cen MT" panose="020B0602020104020603"/>
                <a:hlinkClick r:id="rId7"/>
              </a:rPr>
              <a:t>htt</a:t>
            </a:r>
            <a:r>
              <a:rPr lang="en-US" sz="2100" dirty="0">
                <a:solidFill>
                  <a:prstClr val="black"/>
                </a:solidFill>
                <a:latin typeface="Tw Cen MT" panose="020B0602020104020603"/>
                <a:hlinkClick r:id="rId7"/>
              </a:rPr>
              <a:t>ps://www.pcsb.org/Page/459</a:t>
            </a:r>
            <a:endParaRPr lang="en-US" sz="2100" dirty="0">
              <a:solidFill>
                <a:prstClr val="black"/>
              </a:solidFill>
              <a:latin typeface="Tw Cen MT" panose="020B0602020104020603"/>
            </a:endParaRPr>
          </a:p>
          <a:p>
            <a:r>
              <a:rPr lang="en-US" sz="2100" b="1" dirty="0">
                <a:solidFill>
                  <a:srgbClr val="032B5B"/>
                </a:solidFill>
                <a:latin typeface="Open Sans Condensed"/>
              </a:rPr>
              <a:t> </a:t>
            </a:r>
          </a:p>
          <a:p>
            <a:r>
              <a:rPr lang="en-US" sz="2100" b="1" dirty="0">
                <a:solidFill>
                  <a:srgbClr val="032B5B"/>
                </a:solidFill>
                <a:latin typeface="Open Sans Condensed"/>
              </a:rPr>
              <a:t>Parent Academy POWER HOURS Webinars - </a:t>
            </a:r>
            <a:r>
              <a:rPr lang="en-US" sz="2100" dirty="0">
                <a:solidFill>
                  <a:prstClr val="black"/>
                </a:solidFill>
                <a:latin typeface="Tw Cen MT" panose="020B0602020104020603"/>
                <a:hlinkClick r:id="rId8"/>
              </a:rPr>
              <a:t>https://www.pcsb.org/Page/26534</a:t>
            </a:r>
            <a:endParaRPr lang="en-US" sz="2100" dirty="0">
              <a:solidFill>
                <a:prstClr val="black"/>
              </a:solidFill>
              <a:latin typeface="Tw Cen MT" panose="020B0602020104020603"/>
            </a:endParaRPr>
          </a:p>
          <a:p>
            <a:endParaRPr lang="en-US" sz="2100" dirty="0">
              <a:solidFill>
                <a:prstClr val="black"/>
              </a:solidFill>
              <a:latin typeface="Tw Cen MT" panose="020B0602020104020603"/>
            </a:endParaRPr>
          </a:p>
          <a:p>
            <a:r>
              <a:rPr lang="en-US" sz="2100" b="1" dirty="0">
                <a:solidFill>
                  <a:srgbClr val="032B5B"/>
                </a:solidFill>
                <a:latin typeface="Open Sans Condensed"/>
              </a:rPr>
              <a:t>Partnerships - </a:t>
            </a:r>
            <a:r>
              <a:rPr lang="en-US" sz="2100" dirty="0">
                <a:solidFill>
                  <a:prstClr val="black"/>
                </a:solidFill>
                <a:latin typeface="Tw Cen MT" panose="020B0602020104020603"/>
                <a:hlinkClick r:id="rId9"/>
              </a:rPr>
              <a:t>https://www.pcsb.org/Page/418</a:t>
            </a:r>
            <a:endParaRPr lang="en-US" sz="2100" dirty="0">
              <a:solidFill>
                <a:prstClr val="black"/>
              </a:solidFill>
              <a:latin typeface="Tw Cen MT" panose="020B0602020104020603"/>
            </a:endParaRPr>
          </a:p>
          <a:p>
            <a:endParaRPr lang="en-US" sz="2100" b="1" dirty="0">
              <a:solidFill>
                <a:srgbClr val="032B5B"/>
              </a:solidFill>
              <a:latin typeface="Open Sans Condensed"/>
            </a:endParaRPr>
          </a:p>
        </p:txBody>
      </p:sp>
      <p:pic>
        <p:nvPicPr>
          <p:cNvPr id="4" name="Picture 3">
            <a:extLst>
              <a:ext uri="{FF2B5EF4-FFF2-40B4-BE49-F238E27FC236}">
                <a16:creationId xmlns:a16="http://schemas.microsoft.com/office/drawing/2014/main" id="{6B029BD7-3249-4932-82E8-F6ACE85C46E3}"/>
              </a:ext>
            </a:extLst>
          </p:cNvPr>
          <p:cNvPicPr>
            <a:picLocks noChangeAspect="1"/>
          </p:cNvPicPr>
          <p:nvPr/>
        </p:nvPicPr>
        <p:blipFill>
          <a:blip r:embed="rId10"/>
          <a:stretch>
            <a:fillRect/>
          </a:stretch>
        </p:blipFill>
        <p:spPr>
          <a:xfrm>
            <a:off x="10439400" y="1485900"/>
            <a:ext cx="6915326" cy="518649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Smiley Face 5">
            <a:extLst>
              <a:ext uri="{FF2B5EF4-FFF2-40B4-BE49-F238E27FC236}">
                <a16:creationId xmlns:a16="http://schemas.microsoft.com/office/drawing/2014/main" id="{86E72A65-0F0B-3326-243E-C09EF78CBF59}"/>
              </a:ext>
            </a:extLst>
          </p:cNvPr>
          <p:cNvSpPr/>
          <p:nvPr/>
        </p:nvSpPr>
        <p:spPr>
          <a:xfrm>
            <a:off x="16412450" y="433643"/>
            <a:ext cx="1097400" cy="880806"/>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prstClr val="white"/>
              </a:solidFill>
              <a:latin typeface="Tw Cen MT" panose="020B0602020104020603"/>
            </a:endParaRPr>
          </a:p>
        </p:txBody>
      </p:sp>
      <p:pic>
        <p:nvPicPr>
          <p:cNvPr id="5" name="Picture 4">
            <a:extLst>
              <a:ext uri="{FF2B5EF4-FFF2-40B4-BE49-F238E27FC236}">
                <a16:creationId xmlns:a16="http://schemas.microsoft.com/office/drawing/2014/main" id="{A786CD71-BE40-2BF9-1816-14A7B93C91EC}"/>
              </a:ext>
            </a:extLst>
          </p:cNvPr>
          <p:cNvPicPr>
            <a:picLocks noChangeAspect="1"/>
          </p:cNvPicPr>
          <p:nvPr/>
        </p:nvPicPr>
        <p:blipFill>
          <a:blip r:embed="rId11"/>
          <a:stretch>
            <a:fillRect/>
          </a:stretch>
        </p:blipFill>
        <p:spPr>
          <a:xfrm>
            <a:off x="0" y="8680977"/>
            <a:ext cx="18288000" cy="1606024"/>
          </a:xfrm>
          <a:prstGeom prst="rect">
            <a:avLst/>
          </a:prstGeom>
        </p:spPr>
      </p:pic>
      <p:pic>
        <p:nvPicPr>
          <p:cNvPr id="8" name="Audio 7">
            <a:hlinkClick r:id="" action="ppaction://media"/>
            <a:extLst>
              <a:ext uri="{FF2B5EF4-FFF2-40B4-BE49-F238E27FC236}">
                <a16:creationId xmlns:a16="http://schemas.microsoft.com/office/drawing/2014/main" id="{9E2404B7-ED5C-65AF-6E91-59332120E20F}"/>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4002995155"/>
      </p:ext>
    </p:extLst>
  </p:cSld>
  <p:clrMapOvr>
    <a:masterClrMapping/>
  </p:clrMapOvr>
  <p:transition advTm="1067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B86E-160A-4119-85A7-2E32588B94C6}"/>
              </a:ext>
            </a:extLst>
          </p:cNvPr>
          <p:cNvSpPr>
            <a:spLocks noGrp="1"/>
          </p:cNvSpPr>
          <p:nvPr>
            <p:ph type="title"/>
          </p:nvPr>
        </p:nvSpPr>
        <p:spPr/>
        <p:txBody>
          <a:bodyPr/>
          <a:lstStyle/>
          <a:p>
            <a:r>
              <a:rPr lang="en-US" dirty="0">
                <a:solidFill>
                  <a:schemeClr val="tx1"/>
                </a:solidFill>
              </a:rPr>
              <a:t>Thank you for your time!</a:t>
            </a:r>
          </a:p>
        </p:txBody>
      </p:sp>
      <p:sp>
        <p:nvSpPr>
          <p:cNvPr id="3" name="Text Placeholder 2">
            <a:extLst>
              <a:ext uri="{FF2B5EF4-FFF2-40B4-BE49-F238E27FC236}">
                <a16:creationId xmlns:a16="http://schemas.microsoft.com/office/drawing/2014/main" id="{287EDFD0-E7FA-4270-AAD3-8A8EA3607663}"/>
              </a:ext>
            </a:extLst>
          </p:cNvPr>
          <p:cNvSpPr>
            <a:spLocks noGrp="1"/>
          </p:cNvSpPr>
          <p:nvPr>
            <p:ph type="body" idx="1"/>
          </p:nvPr>
        </p:nvSpPr>
        <p:spPr>
          <a:xfrm>
            <a:off x="1820057" y="3116871"/>
            <a:ext cx="6670950" cy="6324599"/>
          </a:xfrm>
        </p:spPr>
        <p:txBody>
          <a:bodyPr/>
          <a:lstStyle/>
          <a:p>
            <a:pPr marL="0" indent="0">
              <a:buNone/>
            </a:pPr>
            <a:r>
              <a:rPr lang="en-US" sz="9600" dirty="0"/>
              <a:t>Contact Us</a:t>
            </a:r>
          </a:p>
          <a:p>
            <a:pPr marL="0" indent="0">
              <a:buNone/>
            </a:pPr>
            <a:endParaRPr lang="en-US" dirty="0">
              <a:latin typeface="Nirmala UI" panose="020B0502040204020203" pitchFamily="34" charset="0"/>
              <a:ea typeface="Nirmala UI" panose="020B0502040204020203" pitchFamily="34" charset="0"/>
              <a:cs typeface="Nirmala UI" panose="020B0502040204020203" pitchFamily="34" charset="0"/>
            </a:endParaRPr>
          </a:p>
          <a:p>
            <a:pPr marL="0" indent="0">
              <a:buNone/>
            </a:pPr>
            <a:r>
              <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High Point Elementary</a:t>
            </a:r>
          </a:p>
          <a:p>
            <a:pPr marL="0" indent="0">
              <a:buNone/>
            </a:pPr>
            <a:r>
              <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5921 150</a:t>
            </a:r>
            <a:r>
              <a:rPr lang="en-US" baseline="30000" dirty="0">
                <a:solidFill>
                  <a:schemeClr val="tx1"/>
                </a:solidFill>
                <a:latin typeface="Nirmala UI" panose="020B0502040204020203" pitchFamily="34" charset="0"/>
                <a:ea typeface="Nirmala UI" panose="020B0502040204020203" pitchFamily="34" charset="0"/>
                <a:cs typeface="Nirmala UI" panose="020B0502040204020203" pitchFamily="34" charset="0"/>
              </a:rPr>
              <a:t>th</a:t>
            </a:r>
            <a:r>
              <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 Avenue North</a:t>
            </a:r>
          </a:p>
          <a:p>
            <a:pPr marL="0" indent="0">
              <a:buNone/>
            </a:pPr>
            <a:r>
              <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Clearwater, FL 33760</a:t>
            </a:r>
          </a:p>
          <a:p>
            <a:pPr marL="0" indent="0">
              <a:buNone/>
            </a:pPr>
            <a:r>
              <a:rPr 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 727 538-7440</a:t>
            </a:r>
          </a:p>
          <a:p>
            <a:endParaRPr lang="en-US" dirty="0"/>
          </a:p>
        </p:txBody>
      </p:sp>
      <p:sp>
        <p:nvSpPr>
          <p:cNvPr id="5" name="Slide Number Placeholder 4">
            <a:extLst>
              <a:ext uri="{FF2B5EF4-FFF2-40B4-BE49-F238E27FC236}">
                <a16:creationId xmlns:a16="http://schemas.microsoft.com/office/drawing/2014/main" id="{5C1804FB-3E21-4FB2-A011-825D62EAA358}"/>
              </a:ext>
            </a:extLst>
          </p:cNvPr>
          <p:cNvSpPr>
            <a:spLocks noGrp="1"/>
          </p:cNvSpPr>
          <p:nvPr>
            <p:ph type="sldNum" idx="12"/>
          </p:nvPr>
        </p:nvSpPr>
        <p:spPr/>
        <p:txBody>
          <a:bodyPr/>
          <a:lstStyle/>
          <a:p>
            <a:pPr algn="r"/>
            <a:fld id="{00000000-1234-1234-1234-123412341234}" type="slidenum">
              <a:rPr lang="en" smtClean="0"/>
              <a:pPr algn="r"/>
              <a:t>25</a:t>
            </a:fld>
            <a:endParaRPr lang="en"/>
          </a:p>
        </p:txBody>
      </p:sp>
      <p:pic>
        <p:nvPicPr>
          <p:cNvPr id="7" name="Picture 6" descr="Logo, company name&#10;&#10;Description automatically generated">
            <a:extLst>
              <a:ext uri="{FF2B5EF4-FFF2-40B4-BE49-F238E27FC236}">
                <a16:creationId xmlns:a16="http://schemas.microsoft.com/office/drawing/2014/main" id="{97601C0E-2711-45C0-A3D1-63112940D107}"/>
              </a:ext>
            </a:extLst>
          </p:cNvPr>
          <p:cNvPicPr>
            <a:picLocks noChangeAspect="1"/>
          </p:cNvPicPr>
          <p:nvPr/>
        </p:nvPicPr>
        <p:blipFill>
          <a:blip r:embed="rId4"/>
          <a:stretch>
            <a:fillRect/>
          </a:stretch>
        </p:blipFill>
        <p:spPr>
          <a:xfrm>
            <a:off x="10872440" y="2431575"/>
            <a:ext cx="5074320" cy="4972834"/>
          </a:xfrm>
          <a:prstGeom prst="rect">
            <a:avLst/>
          </a:prstGeom>
        </p:spPr>
      </p:pic>
      <p:pic>
        <p:nvPicPr>
          <p:cNvPr id="11" name="Audio 10">
            <a:hlinkClick r:id="" action="ppaction://media"/>
            <a:extLst>
              <a:ext uri="{FF2B5EF4-FFF2-40B4-BE49-F238E27FC236}">
                <a16:creationId xmlns:a16="http://schemas.microsoft.com/office/drawing/2014/main" id="{328AEFAF-C5D1-F65A-F869-5C839D3463F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748946223"/>
      </p:ext>
    </p:extLst>
  </p:cSld>
  <p:clrMapOvr>
    <a:masterClrMapping/>
  </p:clrMapOvr>
  <p:transition advTm="736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826B-1414-4E95-91FA-C8A67CE6D839}"/>
              </a:ext>
            </a:extLst>
          </p:cNvPr>
          <p:cNvSpPr>
            <a:spLocks noGrp="1"/>
          </p:cNvSpPr>
          <p:nvPr>
            <p:ph type="ctrTitle"/>
          </p:nvPr>
        </p:nvSpPr>
        <p:spPr>
          <a:xfrm>
            <a:off x="1371600" y="1088502"/>
            <a:ext cx="15544800" cy="2319600"/>
          </a:xfrm>
        </p:spPr>
        <p:txBody>
          <a:bodyPr/>
          <a:lstStyle/>
          <a:p>
            <a:r>
              <a:rPr lang="en-US" dirty="0"/>
              <a:t>Please take the time to participate in our survey.</a:t>
            </a:r>
          </a:p>
        </p:txBody>
      </p:sp>
      <p:sp>
        <p:nvSpPr>
          <p:cNvPr id="3" name="Subtitle 2">
            <a:extLst>
              <a:ext uri="{FF2B5EF4-FFF2-40B4-BE49-F238E27FC236}">
                <a16:creationId xmlns:a16="http://schemas.microsoft.com/office/drawing/2014/main" id="{34ADABDA-C596-4C4F-A894-1004F702BC08}"/>
              </a:ext>
            </a:extLst>
          </p:cNvPr>
          <p:cNvSpPr>
            <a:spLocks noGrp="1"/>
          </p:cNvSpPr>
          <p:nvPr>
            <p:ph type="subTitle" idx="1"/>
          </p:nvPr>
        </p:nvSpPr>
        <p:spPr>
          <a:xfrm>
            <a:off x="1233054" y="3408102"/>
            <a:ext cx="15544800" cy="3980456"/>
          </a:xfrm>
        </p:spPr>
        <p:txBody>
          <a:bodyPr/>
          <a:lstStyle/>
          <a:p>
            <a:r>
              <a:rPr lang="en-US" sz="7200" dirty="0">
                <a:solidFill>
                  <a:schemeClr val="tx1"/>
                </a:solidFill>
              </a:rPr>
              <a:t>Please remember to complete the parent survey if you are on campus. </a:t>
            </a:r>
          </a:p>
          <a:p>
            <a:endParaRPr lang="en-US" dirty="0">
              <a:solidFill>
                <a:srgbClr val="FF0000"/>
              </a:solidFill>
            </a:endParaRPr>
          </a:p>
          <a:p>
            <a:endParaRPr lang="en-US" dirty="0">
              <a:solidFill>
                <a:srgbClr val="C00000"/>
              </a:solidFill>
            </a:endParaRPr>
          </a:p>
          <a:p>
            <a:endParaRPr lang="en-US" dirty="0"/>
          </a:p>
        </p:txBody>
      </p:sp>
      <p:sp>
        <p:nvSpPr>
          <p:cNvPr id="4" name="Slide Number Placeholder 3">
            <a:extLst>
              <a:ext uri="{FF2B5EF4-FFF2-40B4-BE49-F238E27FC236}">
                <a16:creationId xmlns:a16="http://schemas.microsoft.com/office/drawing/2014/main" id="{121B8379-68C9-4354-89C5-D728AC4AFB03}"/>
              </a:ext>
            </a:extLst>
          </p:cNvPr>
          <p:cNvSpPr>
            <a:spLocks noGrp="1"/>
          </p:cNvSpPr>
          <p:nvPr>
            <p:ph type="sldNum" idx="12"/>
          </p:nvPr>
        </p:nvSpPr>
        <p:spPr/>
        <p:txBody>
          <a:bodyPr/>
          <a:lstStyle/>
          <a:p>
            <a:fld id="{00000000-1234-1234-1234-123412341234}" type="slidenum">
              <a:rPr lang="en" smtClean="0"/>
              <a:pPr/>
              <a:t>26</a:t>
            </a:fld>
            <a:endParaRPr lang="en" dirty="0"/>
          </a:p>
        </p:txBody>
      </p:sp>
      <p:sp>
        <p:nvSpPr>
          <p:cNvPr id="5" name="TextBox 4">
            <a:extLst>
              <a:ext uri="{FF2B5EF4-FFF2-40B4-BE49-F238E27FC236}">
                <a16:creationId xmlns:a16="http://schemas.microsoft.com/office/drawing/2014/main" id="{73800BAE-CEEF-4577-9125-589AE4793E5C}"/>
              </a:ext>
            </a:extLst>
          </p:cNvPr>
          <p:cNvSpPr txBox="1"/>
          <p:nvPr/>
        </p:nvSpPr>
        <p:spPr>
          <a:xfrm flipH="1">
            <a:off x="5500255" y="8527234"/>
            <a:ext cx="6996546" cy="707886"/>
          </a:xfrm>
          <a:prstGeom prst="rect">
            <a:avLst/>
          </a:prstGeom>
          <a:noFill/>
        </p:spPr>
        <p:txBody>
          <a:bodyPr wrap="square" rtlCol="0">
            <a:spAutoFit/>
          </a:bodyPr>
          <a:lstStyle/>
          <a:p>
            <a:r>
              <a:rPr lang="en-US" sz="4000" dirty="0">
                <a:latin typeface="Monotype Corsiva" panose="03010101010201010101" pitchFamily="66" charset="0"/>
              </a:rPr>
              <a:t>Your feedback is greatly appreciated!</a:t>
            </a:r>
          </a:p>
        </p:txBody>
      </p:sp>
      <p:pic>
        <p:nvPicPr>
          <p:cNvPr id="22" name="Audio 21">
            <a:hlinkClick r:id="" action="ppaction://media"/>
            <a:extLst>
              <a:ext uri="{FF2B5EF4-FFF2-40B4-BE49-F238E27FC236}">
                <a16:creationId xmlns:a16="http://schemas.microsoft.com/office/drawing/2014/main" id="{7F4F9CE4-DAF8-F370-6840-6019F28269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3934972020"/>
      </p:ext>
    </p:extLst>
  </p:cSld>
  <p:clrMapOvr>
    <a:masterClrMapping/>
  </p:clrMapOvr>
  <p:transition advTm="188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C392DF-3186-88F2-9F25-CEF5CA67666E}"/>
              </a:ext>
            </a:extLst>
          </p:cNvPr>
          <p:cNvSpPr txBox="1"/>
          <p:nvPr/>
        </p:nvSpPr>
        <p:spPr>
          <a:xfrm>
            <a:off x="960120" y="488053"/>
            <a:ext cx="6552903" cy="293526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dirty="0">
                <a:latin typeface="+mj-lt"/>
                <a:ea typeface="+mj-ea"/>
                <a:cs typeface="+mj-cs"/>
              </a:rPr>
              <a:t>2025-26 Title l Annual Parent Meeting</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F2B9D2-676D-D0CA-8966-4D2FC0AEA64F}"/>
              </a:ext>
            </a:extLst>
          </p:cNvPr>
          <p:cNvSpPr txBox="1"/>
          <p:nvPr/>
        </p:nvSpPr>
        <p:spPr>
          <a:xfrm>
            <a:off x="960120" y="4309348"/>
            <a:ext cx="6365383" cy="498100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defRPr/>
            </a:pPr>
            <a:r>
              <a:rPr lang="en-US" sz="3300" dirty="0">
                <a:ln w="0"/>
                <a:effectLst>
                  <a:outerShdw blurRad="38100" dist="19050" dir="2700000" algn="tl" rotWithShape="0">
                    <a:schemeClr val="dk1">
                      <a:alpha val="40000"/>
                    </a:schemeClr>
                  </a:outerShdw>
                </a:effectLst>
              </a:rPr>
              <a:t>High Point Elementary</a:t>
            </a:r>
          </a:p>
          <a:p>
            <a:pPr indent="-228600">
              <a:lnSpc>
                <a:spcPct val="90000"/>
              </a:lnSpc>
              <a:spcAft>
                <a:spcPts val="600"/>
              </a:spcAft>
              <a:buFont typeface="Arial" panose="020B0604020202020204" pitchFamily="34" charset="0"/>
              <a:buChar char="•"/>
              <a:defRPr/>
            </a:pPr>
            <a:r>
              <a:rPr lang="en-US" sz="3300" dirty="0">
                <a:ln w="0"/>
                <a:effectLst>
                  <a:outerShdw blurRad="38100" dist="19050" dir="2700000" algn="tl" rotWithShape="0">
                    <a:schemeClr val="dk1">
                      <a:alpha val="40000"/>
                    </a:schemeClr>
                  </a:outerShdw>
                </a:effectLst>
              </a:rPr>
              <a:t>September 25, 2025</a:t>
            </a:r>
          </a:p>
          <a:p>
            <a:pPr indent="-228600">
              <a:lnSpc>
                <a:spcPct val="90000"/>
              </a:lnSpc>
              <a:spcAft>
                <a:spcPts val="600"/>
              </a:spcAft>
              <a:buFont typeface="Arial" panose="020B0604020202020204" pitchFamily="34" charset="0"/>
              <a:buChar char="•"/>
              <a:defRPr/>
            </a:pPr>
            <a:r>
              <a:rPr lang="en-US" sz="3300" dirty="0">
                <a:ln w="0"/>
                <a:effectLst>
                  <a:outerShdw blurRad="38100" dist="19050" dir="2700000" algn="tl" rotWithShape="0">
                    <a:schemeClr val="dk1">
                      <a:alpha val="40000"/>
                    </a:schemeClr>
                  </a:outerShdw>
                </a:effectLst>
              </a:rPr>
              <a:t>5:30 PM </a:t>
            </a:r>
          </a:p>
          <a:p>
            <a:pPr indent="-228600">
              <a:lnSpc>
                <a:spcPct val="90000"/>
              </a:lnSpc>
              <a:spcAft>
                <a:spcPts val="600"/>
              </a:spcAft>
              <a:buFont typeface="Arial" panose="020B0604020202020204" pitchFamily="34" charset="0"/>
              <a:buChar char="•"/>
              <a:defRPr/>
            </a:pPr>
            <a:endParaRPr lang="en-US" sz="3300" dirty="0">
              <a:ln w="0"/>
              <a:effectLst>
                <a:outerShdw blurRad="38100" dist="19050" dir="2700000" algn="tl" rotWithShape="0">
                  <a:schemeClr val="dk1">
                    <a:alpha val="40000"/>
                  </a:schemeClr>
                </a:outerShdw>
              </a:effectLst>
            </a:endParaRPr>
          </a:p>
          <a:p>
            <a:pPr indent="-228600">
              <a:lnSpc>
                <a:spcPct val="90000"/>
              </a:lnSpc>
              <a:spcAft>
                <a:spcPts val="600"/>
              </a:spcAft>
              <a:buFont typeface="Arial" panose="020B0604020202020204" pitchFamily="34" charset="0"/>
              <a:buChar char="•"/>
              <a:defRPr/>
            </a:pPr>
            <a:r>
              <a:rPr lang="en-US" sz="3300" dirty="0">
                <a:ln w="0"/>
                <a:effectLst>
                  <a:outerShdw blurRad="38100" dist="19050" dir="2700000" algn="tl" rotWithShape="0">
                    <a:schemeClr val="dk1">
                      <a:alpha val="40000"/>
                    </a:schemeClr>
                  </a:outerShdw>
                </a:effectLst>
              </a:rPr>
              <a:t>Mrs. Mavres, Principal</a:t>
            </a:r>
          </a:p>
          <a:p>
            <a:pPr indent="-228600">
              <a:lnSpc>
                <a:spcPct val="90000"/>
              </a:lnSpc>
              <a:spcAft>
                <a:spcPts val="600"/>
              </a:spcAft>
              <a:buFont typeface="Arial" panose="020B0604020202020204" pitchFamily="34" charset="0"/>
              <a:buChar char="•"/>
              <a:defRPr/>
            </a:pPr>
            <a:r>
              <a:rPr lang="en-US" sz="3300" dirty="0">
                <a:ln w="0"/>
                <a:effectLst>
                  <a:outerShdw blurRad="38100" dist="19050" dir="2700000" algn="tl" rotWithShape="0">
                    <a:schemeClr val="dk1">
                      <a:alpha val="40000"/>
                    </a:schemeClr>
                  </a:outerShdw>
                </a:effectLst>
              </a:rPr>
              <a:t>Ms. Paolillo, Assistant Principal</a:t>
            </a:r>
          </a:p>
          <a:p>
            <a:pPr indent="-228600">
              <a:lnSpc>
                <a:spcPct val="90000"/>
              </a:lnSpc>
              <a:spcAft>
                <a:spcPts val="600"/>
              </a:spcAft>
              <a:buFont typeface="Arial" panose="020B0604020202020204" pitchFamily="34" charset="0"/>
              <a:buChar char="•"/>
              <a:defRPr/>
            </a:pPr>
            <a:r>
              <a:rPr lang="en-US" sz="3300" dirty="0">
                <a:ln w="0"/>
                <a:effectLst>
                  <a:outerShdw blurRad="38100" dist="19050" dir="2700000" algn="tl" rotWithShape="0">
                    <a:schemeClr val="dk1">
                      <a:alpha val="40000"/>
                    </a:schemeClr>
                  </a:outerShdw>
                </a:effectLst>
              </a:rPr>
              <a:t>Ms. </a:t>
            </a:r>
            <a:r>
              <a:rPr lang="en-US" sz="3300" dirty="0" err="1">
                <a:ln w="0"/>
                <a:effectLst>
                  <a:outerShdw blurRad="38100" dist="19050" dir="2700000" algn="tl" rotWithShape="0">
                    <a:schemeClr val="dk1">
                      <a:alpha val="40000"/>
                    </a:schemeClr>
                  </a:outerShdw>
                </a:effectLst>
              </a:rPr>
              <a:t>DelDuca</a:t>
            </a:r>
            <a:r>
              <a:rPr lang="en-US" sz="3300" dirty="0">
                <a:ln w="0"/>
                <a:effectLst>
                  <a:outerShdw blurRad="38100" dist="19050" dir="2700000" algn="tl" rotWithShape="0">
                    <a:schemeClr val="dk1">
                      <a:alpha val="40000"/>
                    </a:schemeClr>
                  </a:outerShdw>
                </a:effectLst>
              </a:rPr>
              <a:t>, SAC Chair</a:t>
            </a:r>
          </a:p>
        </p:txBody>
      </p:sp>
      <p:pic>
        <p:nvPicPr>
          <p:cNvPr id="3" name="Picture 2">
            <a:extLst>
              <a:ext uri="{FF2B5EF4-FFF2-40B4-BE49-F238E27FC236}">
                <a16:creationId xmlns:a16="http://schemas.microsoft.com/office/drawing/2014/main" id="{BE3A8C10-9D7C-64FB-572A-25D92679AEEF}"/>
              </a:ext>
            </a:extLst>
          </p:cNvPr>
          <p:cNvPicPr>
            <a:picLocks noChangeAspect="1"/>
          </p:cNvPicPr>
          <p:nvPr/>
        </p:nvPicPr>
        <p:blipFill>
          <a:blip r:embed="rId5"/>
          <a:srcRect r="1702" b="-1"/>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Audio 5">
            <a:hlinkClick r:id="" action="ppaction://media"/>
            <a:extLst>
              <a:ext uri="{FF2B5EF4-FFF2-40B4-BE49-F238E27FC236}">
                <a16:creationId xmlns:a16="http://schemas.microsoft.com/office/drawing/2014/main" id="{486FE8BE-4B5F-94C7-F195-BB2A88CCB27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180762062"/>
      </p:ext>
    </p:extLst>
  </p:cSld>
  <p:clrMapOvr>
    <a:masterClrMapping/>
  </p:clrMapOvr>
  <mc:AlternateContent xmlns:mc="http://schemas.openxmlformats.org/markup-compatibility/2006" xmlns:p14="http://schemas.microsoft.com/office/powerpoint/2010/main">
    <mc:Choice Requires="p14">
      <p:transition spd="slow" p14:dur="2000" advTm="1606"/>
    </mc:Choice>
    <mc:Fallback xmlns="">
      <p:transition spd="slow" advTm="1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C5D170-19E7-E0C5-8463-8D2F17CEA31F}"/>
              </a:ext>
            </a:extLst>
          </p:cNvPr>
          <p:cNvSpPr>
            <a:spLocks noGrp="1"/>
          </p:cNvSpPr>
          <p:nvPr>
            <p:ph type="sldNum" idx="12"/>
          </p:nvPr>
        </p:nvSpPr>
        <p:spPr/>
        <p:txBody>
          <a:bodyPr/>
          <a:lstStyle/>
          <a:p>
            <a:pPr algn="ctr"/>
            <a:fld id="{00000000-1234-1234-1234-123412341234}" type="slidenum">
              <a:rPr lang="en" smtClean="0"/>
              <a:pPr algn="ctr"/>
              <a:t>4</a:t>
            </a:fld>
            <a:endParaRPr lang="en"/>
          </a:p>
        </p:txBody>
      </p:sp>
      <p:pic>
        <p:nvPicPr>
          <p:cNvPr id="8" name="Picture 7">
            <a:extLst>
              <a:ext uri="{FF2B5EF4-FFF2-40B4-BE49-F238E27FC236}">
                <a16:creationId xmlns:a16="http://schemas.microsoft.com/office/drawing/2014/main" id="{F01173B1-7CA6-2BFB-F9FF-919DDA22D064}"/>
              </a:ext>
            </a:extLst>
          </p:cNvPr>
          <p:cNvPicPr>
            <a:picLocks noChangeAspect="1"/>
          </p:cNvPicPr>
          <p:nvPr/>
        </p:nvPicPr>
        <p:blipFill rotWithShape="1">
          <a:blip r:embed="rId4"/>
          <a:srcRect l="33181" t="24691" r="35430" b="26349"/>
          <a:stretch/>
        </p:blipFill>
        <p:spPr>
          <a:xfrm>
            <a:off x="2489199" y="872167"/>
            <a:ext cx="13800666" cy="8542666"/>
          </a:xfrm>
          <a:prstGeom prst="rect">
            <a:avLst/>
          </a:prstGeom>
        </p:spPr>
      </p:pic>
      <p:pic>
        <p:nvPicPr>
          <p:cNvPr id="24" name="Audio 23">
            <a:hlinkClick r:id="" action="ppaction://media"/>
            <a:extLst>
              <a:ext uri="{FF2B5EF4-FFF2-40B4-BE49-F238E27FC236}">
                <a16:creationId xmlns:a16="http://schemas.microsoft.com/office/drawing/2014/main" id="{BFB0BA01-FB00-5140-6941-C2F2573527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9844" t="-139844" r="-139844" b="-139844"/>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2419296719"/>
      </p:ext>
    </p:extLst>
  </p:cSld>
  <p:clrMapOvr>
    <a:masterClrMapping/>
  </p:clrMapOvr>
  <mc:AlternateContent xmlns:mc="http://schemas.openxmlformats.org/markup-compatibility/2006" xmlns:p14="http://schemas.microsoft.com/office/powerpoint/2010/main">
    <mc:Choice Requires="p14">
      <p:transition p14:dur="0" advTm="28925"/>
    </mc:Choice>
    <mc:Fallback xmlns="">
      <p:transition advTm="2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a:off x="0" y="22632"/>
            <a:ext cx="5377877" cy="10279835"/>
          </a:xfrm>
          <a:prstGeom prst="rect">
            <a:avLst/>
          </a:prstGeom>
        </p:spPr>
      </p:pic>
      <p:sp>
        <p:nvSpPr>
          <p:cNvPr id="8" name="TextBox 8"/>
          <p:cNvSpPr txBox="1"/>
          <p:nvPr/>
        </p:nvSpPr>
        <p:spPr>
          <a:xfrm>
            <a:off x="6106101" y="885825"/>
            <a:ext cx="11235743" cy="1219998"/>
          </a:xfrm>
          <a:prstGeom prst="rect">
            <a:avLst/>
          </a:prstGeom>
        </p:spPr>
        <p:txBody>
          <a:bodyPr lIns="0" tIns="0" rIns="0" bIns="0" rtlCol="0" anchor="t">
            <a:spAutoFit/>
          </a:bodyPr>
          <a:lstStyle/>
          <a:p>
            <a:pPr>
              <a:lnSpc>
                <a:spcPts val="9931"/>
              </a:lnSpc>
            </a:pPr>
            <a:r>
              <a:rPr lang="en-US" sz="7093" b="1" dirty="0">
                <a:solidFill>
                  <a:srgbClr val="8AB840"/>
                </a:solidFill>
                <a:latin typeface="Prompt Bold" panose="00000800000000000000" pitchFamily="2" charset="-34"/>
                <a:cs typeface="Prompt Bold" panose="00000800000000000000" pitchFamily="2" charset="-34"/>
              </a:rPr>
              <a:t>All About Title l</a:t>
            </a:r>
          </a:p>
        </p:txBody>
      </p:sp>
      <p:graphicFrame>
        <p:nvGraphicFramePr>
          <p:cNvPr id="2" name="Text Placeholder 2">
            <a:extLst>
              <a:ext uri="{FF2B5EF4-FFF2-40B4-BE49-F238E27FC236}">
                <a16:creationId xmlns:a16="http://schemas.microsoft.com/office/drawing/2014/main" id="{81FA29D5-6AF1-0CBB-1F9B-EF44101FCE2B}"/>
              </a:ext>
            </a:extLst>
          </p:cNvPr>
          <p:cNvGraphicFramePr/>
          <p:nvPr>
            <p:extLst>
              <p:ext uri="{D42A27DB-BD31-4B8C-83A1-F6EECF244321}">
                <p14:modId xmlns:p14="http://schemas.microsoft.com/office/powerpoint/2010/main" val="1849403701"/>
              </p:ext>
            </p:extLst>
          </p:nvPr>
        </p:nvGraphicFramePr>
        <p:xfrm>
          <a:off x="6705600" y="2157994"/>
          <a:ext cx="6543099" cy="51712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descr="Title I / Title I">
            <a:extLst>
              <a:ext uri="{FF2B5EF4-FFF2-40B4-BE49-F238E27FC236}">
                <a16:creationId xmlns:a16="http://schemas.microsoft.com/office/drawing/2014/main" id="{58E63F9A-9CB5-13D0-1E3B-51C75E7F5A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82800" y="4343400"/>
            <a:ext cx="2857500" cy="1600200"/>
          </a:xfrm>
          <a:prstGeom prst="rect">
            <a:avLst/>
          </a:prstGeom>
          <a:noFill/>
          <a:effectLst>
            <a:glow rad="228600">
              <a:schemeClr val="accent1">
                <a:satMod val="175000"/>
                <a:alpha val="40000"/>
              </a:schemeClr>
            </a:glow>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41" name="Audio 40">
            <a:hlinkClick r:id="" action="ppaction://media"/>
            <a:extLst>
              <a:ext uri="{FF2B5EF4-FFF2-40B4-BE49-F238E27FC236}">
                <a16:creationId xmlns:a16="http://schemas.microsoft.com/office/drawing/2014/main" id="{149F477D-004C-BEB6-DF63-484B5A71012C}"/>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329688" t="-329688" r="-329688" b="-329688"/>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489"/>
    </mc:Choice>
    <mc:Fallback xmlns="">
      <p:transition spd="slow" advTm="31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extBox 7"/>
          <p:cNvSpPr txBox="1"/>
          <p:nvPr/>
        </p:nvSpPr>
        <p:spPr>
          <a:xfrm>
            <a:off x="1028700" y="885825"/>
            <a:ext cx="16802100" cy="1532856"/>
          </a:xfrm>
          <a:prstGeom prst="rect">
            <a:avLst/>
          </a:prstGeom>
        </p:spPr>
        <p:txBody>
          <a:bodyPr wrap="square" lIns="0" tIns="0" rIns="0" bIns="0" rtlCol="0" anchor="t">
            <a:spAutoFit/>
          </a:bodyPr>
          <a:lstStyle/>
          <a:p>
            <a:endParaRPr lang="en-US" sz="2000" dirty="0"/>
          </a:p>
          <a:p>
            <a:pPr>
              <a:lnSpc>
                <a:spcPts val="9931"/>
              </a:lnSpc>
            </a:pPr>
            <a:endParaRPr lang="en-US" sz="7093" b="1" dirty="0">
              <a:solidFill>
                <a:srgbClr val="8AB840"/>
              </a:solidFill>
              <a:latin typeface="Prompt Bold" panose="00000800000000000000" pitchFamily="2" charset="-34"/>
              <a:cs typeface="Prompt Bold" panose="00000800000000000000" pitchFamily="2" charset="-34"/>
            </a:endParaRPr>
          </a:p>
        </p:txBody>
      </p:sp>
      <p:sp>
        <p:nvSpPr>
          <p:cNvPr id="3" name="TextBox 2">
            <a:extLst>
              <a:ext uri="{FF2B5EF4-FFF2-40B4-BE49-F238E27FC236}">
                <a16:creationId xmlns:a16="http://schemas.microsoft.com/office/drawing/2014/main" id="{76BA8E0E-7276-3FA7-38F8-20EBB5D3874C}"/>
              </a:ext>
            </a:extLst>
          </p:cNvPr>
          <p:cNvSpPr txBox="1"/>
          <p:nvPr/>
        </p:nvSpPr>
        <p:spPr>
          <a:xfrm>
            <a:off x="5181600" y="491316"/>
            <a:ext cx="9144000" cy="1015663"/>
          </a:xfrm>
          <a:prstGeom prst="rect">
            <a:avLst/>
          </a:prstGeom>
          <a:noFill/>
        </p:spPr>
        <p:txBody>
          <a:bodyPr wrap="square">
            <a:spAutoFit/>
          </a:bodyPr>
          <a:lstStyle/>
          <a:p>
            <a:r>
              <a:rPr lang="en-US" sz="6000" b="1" dirty="0">
                <a:solidFill>
                  <a:schemeClr val="accent1">
                    <a:lumMod val="50000"/>
                  </a:schemeClr>
                </a:solidFill>
              </a:rPr>
              <a:t>Title I Funding Process</a:t>
            </a:r>
            <a:endParaRPr lang="en-US" sz="6000" b="1" dirty="0"/>
          </a:p>
        </p:txBody>
      </p:sp>
      <p:pic>
        <p:nvPicPr>
          <p:cNvPr id="4" name="Picture 6" descr="Business Process Flows with a personal touch- Demeny.co.uk">
            <a:extLst>
              <a:ext uri="{FF2B5EF4-FFF2-40B4-BE49-F238E27FC236}">
                <a16:creationId xmlns:a16="http://schemas.microsoft.com/office/drawing/2014/main" id="{6D5821EA-B6FE-B707-36A0-B347B29A22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4071896"/>
            <a:ext cx="4953000" cy="35325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FC0398-53BA-C170-5584-5B32213AD52D}"/>
              </a:ext>
            </a:extLst>
          </p:cNvPr>
          <p:cNvSpPr txBox="1"/>
          <p:nvPr/>
        </p:nvSpPr>
        <p:spPr>
          <a:xfrm>
            <a:off x="5638800" y="3390900"/>
            <a:ext cx="1981200" cy="830997"/>
          </a:xfrm>
          <a:prstGeom prst="rect">
            <a:avLst/>
          </a:prstGeom>
          <a:noFill/>
        </p:spPr>
        <p:txBody>
          <a:bodyPr wrap="square" rtlCol="0">
            <a:spAutoFit/>
          </a:bodyPr>
          <a:lstStyle/>
          <a:p>
            <a:r>
              <a:rPr lang="en-US" sz="2400" dirty="0"/>
              <a:t>1. Federal Government</a:t>
            </a:r>
          </a:p>
        </p:txBody>
      </p:sp>
      <p:sp>
        <p:nvSpPr>
          <p:cNvPr id="8" name="TextBox 7">
            <a:extLst>
              <a:ext uri="{FF2B5EF4-FFF2-40B4-BE49-F238E27FC236}">
                <a16:creationId xmlns:a16="http://schemas.microsoft.com/office/drawing/2014/main" id="{EFF48832-335F-5863-629B-3360DB239AE0}"/>
              </a:ext>
            </a:extLst>
          </p:cNvPr>
          <p:cNvSpPr txBox="1"/>
          <p:nvPr/>
        </p:nvSpPr>
        <p:spPr>
          <a:xfrm>
            <a:off x="9753600" y="2933700"/>
            <a:ext cx="2133600" cy="1200329"/>
          </a:xfrm>
          <a:prstGeom prst="rect">
            <a:avLst/>
          </a:prstGeom>
          <a:noFill/>
        </p:spPr>
        <p:txBody>
          <a:bodyPr wrap="square" rtlCol="0">
            <a:spAutoFit/>
          </a:bodyPr>
          <a:lstStyle/>
          <a:p>
            <a:r>
              <a:rPr lang="en-US" sz="2400" dirty="0"/>
              <a:t>2. Florida Department of Education</a:t>
            </a:r>
          </a:p>
        </p:txBody>
      </p:sp>
      <p:sp>
        <p:nvSpPr>
          <p:cNvPr id="9" name="TextBox 8">
            <a:extLst>
              <a:ext uri="{FF2B5EF4-FFF2-40B4-BE49-F238E27FC236}">
                <a16:creationId xmlns:a16="http://schemas.microsoft.com/office/drawing/2014/main" id="{F6306563-69EB-DA9C-81AC-3B4D64ADA91C}"/>
              </a:ext>
            </a:extLst>
          </p:cNvPr>
          <p:cNvSpPr txBox="1"/>
          <p:nvPr/>
        </p:nvSpPr>
        <p:spPr>
          <a:xfrm>
            <a:off x="10972800" y="6896100"/>
            <a:ext cx="1981200" cy="1200329"/>
          </a:xfrm>
          <a:prstGeom prst="rect">
            <a:avLst/>
          </a:prstGeom>
          <a:noFill/>
        </p:spPr>
        <p:txBody>
          <a:bodyPr wrap="square" rtlCol="0">
            <a:spAutoFit/>
          </a:bodyPr>
          <a:lstStyle/>
          <a:p>
            <a:r>
              <a:rPr lang="en-US" sz="2400" dirty="0"/>
              <a:t>3. Pinellas County Schools</a:t>
            </a:r>
          </a:p>
        </p:txBody>
      </p:sp>
      <p:sp>
        <p:nvSpPr>
          <p:cNvPr id="10" name="TextBox 9">
            <a:extLst>
              <a:ext uri="{FF2B5EF4-FFF2-40B4-BE49-F238E27FC236}">
                <a16:creationId xmlns:a16="http://schemas.microsoft.com/office/drawing/2014/main" id="{211C4B66-DE08-1680-F311-037A47F9A3F5}"/>
              </a:ext>
            </a:extLst>
          </p:cNvPr>
          <p:cNvSpPr txBox="1"/>
          <p:nvPr/>
        </p:nvSpPr>
        <p:spPr>
          <a:xfrm>
            <a:off x="2438400" y="6563573"/>
            <a:ext cx="3962400" cy="1200329"/>
          </a:xfrm>
          <a:prstGeom prst="rect">
            <a:avLst/>
          </a:prstGeom>
          <a:noFill/>
        </p:spPr>
        <p:txBody>
          <a:bodyPr wrap="square" rtlCol="0">
            <a:spAutoFit/>
          </a:bodyPr>
          <a:lstStyle/>
          <a:p>
            <a:r>
              <a:rPr lang="en-US" sz="3600" b="1" dirty="0"/>
              <a:t>High Point Elementary</a:t>
            </a:r>
          </a:p>
        </p:txBody>
      </p:sp>
      <p:pic>
        <p:nvPicPr>
          <p:cNvPr id="32" name="Audio 31">
            <a:hlinkClick r:id="" action="ppaction://media"/>
            <a:extLst>
              <a:ext uri="{FF2B5EF4-FFF2-40B4-BE49-F238E27FC236}">
                <a16:creationId xmlns:a16="http://schemas.microsoft.com/office/drawing/2014/main" id="{B817CF2B-364C-8D03-DFB6-B5DCA372A8B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9688" t="-329688" r="-329688" b="-329688"/>
          <a:stretch>
            <a:fillRect/>
          </a:stretch>
        </p:blipFill>
        <p:spPr>
          <a:xfrm>
            <a:off x="15078456" y="7077456"/>
            <a:ext cx="3086100" cy="3086100"/>
          </a:xfrm>
          <a:prstGeom prst="ellipse">
            <a:avLst/>
          </a:prstGeom>
        </p:spPr>
      </p:pic>
    </p:spTree>
    <p:extLst>
      <p:ext uri="{BB962C8B-B14F-4D97-AF65-F5344CB8AC3E}">
        <p14:creationId xmlns:p14="http://schemas.microsoft.com/office/powerpoint/2010/main" val="1588479735"/>
      </p:ext>
    </p:extLst>
  </p:cSld>
  <p:clrMapOvr>
    <a:masterClrMapping/>
  </p:clrMapOvr>
  <mc:AlternateContent xmlns:mc="http://schemas.openxmlformats.org/markup-compatibility/2006" xmlns:p14="http://schemas.microsoft.com/office/powerpoint/2010/main">
    <mc:Choice Requires="p14">
      <p:transition spd="slow" p14:dur="2000" advTm="20361"/>
    </mc:Choice>
    <mc:Fallback xmlns="">
      <p:transition spd="slow" advTm="20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1F82B9-790F-8C14-4D8C-5C412F379233}"/>
              </a:ext>
            </a:extLst>
          </p:cNvPr>
          <p:cNvPicPr>
            <a:picLocks noChangeAspect="1"/>
          </p:cNvPicPr>
          <p:nvPr/>
        </p:nvPicPr>
        <p:blipFill>
          <a:blip r:embed="rId5"/>
          <a:stretch>
            <a:fillRect/>
          </a:stretch>
        </p:blipFill>
        <p:spPr>
          <a:xfrm>
            <a:off x="508094" y="506186"/>
            <a:ext cx="8129721" cy="2030144"/>
          </a:xfrm>
          <a:prstGeom prst="rect">
            <a:avLst/>
          </a:prstGeom>
        </p:spPr>
      </p:pic>
      <p:sp>
        <p:nvSpPr>
          <p:cNvPr id="10" name="TextBox 9">
            <a:extLst>
              <a:ext uri="{FF2B5EF4-FFF2-40B4-BE49-F238E27FC236}">
                <a16:creationId xmlns:a16="http://schemas.microsoft.com/office/drawing/2014/main" id="{214767AD-F3B3-FE32-95EA-7D97DE3F439F}"/>
              </a:ext>
            </a:extLst>
          </p:cNvPr>
          <p:cNvSpPr txBox="1"/>
          <p:nvPr/>
        </p:nvSpPr>
        <p:spPr>
          <a:xfrm>
            <a:off x="9895115" y="636815"/>
            <a:ext cx="7249886" cy="2290371"/>
          </a:xfrm>
          <a:prstGeom prst="rect">
            <a:avLst/>
          </a:prstGeom>
          <a:noFill/>
        </p:spPr>
        <p:txBody>
          <a:bodyPr wrap="square" rtlCol="0">
            <a:spAutoFit/>
          </a:bodyPr>
          <a:lstStyle/>
          <a:p>
            <a:pPr algn="ctr">
              <a:lnSpc>
                <a:spcPct val="107000"/>
              </a:lnSpc>
              <a:spcAft>
                <a:spcPts val="1200"/>
              </a:spcAft>
            </a:pPr>
            <a:r>
              <a:rPr lang="en-US" sz="4200" b="1" dirty="0">
                <a:latin typeface="Calibri" panose="020F0502020204030204" pitchFamily="34" charset="0"/>
                <a:ea typeface="Calibri" panose="020F0502020204030204" pitchFamily="34" charset="0"/>
                <a:cs typeface="Times New Roman" panose="02020603050405020304" pitchFamily="18" charset="0"/>
              </a:rPr>
              <a:t>HIGH POINT ELEMENTARY</a:t>
            </a:r>
            <a:endParaRPr lang="en-US" sz="4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1200"/>
              </a:spcAft>
            </a:pPr>
            <a:r>
              <a:rPr lang="en-US" sz="4200" b="1" dirty="0">
                <a:latin typeface="Calibri" panose="020F0502020204030204" pitchFamily="34" charset="0"/>
                <a:ea typeface="Calibri" panose="020F0502020204030204" pitchFamily="34" charset="0"/>
                <a:cs typeface="Times New Roman" panose="02020603050405020304" pitchFamily="18" charset="0"/>
              </a:rPr>
              <a:t>RISING SCHOLARS &amp;  AMAZING STAFF</a:t>
            </a:r>
            <a:endParaRPr lang="en-US" sz="4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6" name="Audio 35">
            <a:hlinkClick r:id="" action="ppaction://media"/>
            <a:extLst>
              <a:ext uri="{FF2B5EF4-FFF2-40B4-BE49-F238E27FC236}">
                <a16:creationId xmlns:a16="http://schemas.microsoft.com/office/drawing/2014/main" id="{5827320B-1A9A-3A50-7767-F84F7ED4037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9688" t="-329688" r="-329688" b="-329688"/>
          <a:stretch>
            <a:fillRect/>
          </a:stretch>
        </p:blipFill>
        <p:spPr>
          <a:xfrm>
            <a:off x="15078456" y="7077456"/>
            <a:ext cx="3086100" cy="3086100"/>
          </a:xfrm>
          <a:prstGeom prst="ellipse">
            <a:avLst/>
          </a:prstGeom>
        </p:spPr>
      </p:pic>
      <p:pic>
        <p:nvPicPr>
          <p:cNvPr id="3" name="Picture 2">
            <a:extLst>
              <a:ext uri="{FF2B5EF4-FFF2-40B4-BE49-F238E27FC236}">
                <a16:creationId xmlns:a16="http://schemas.microsoft.com/office/drawing/2014/main" id="{4B7082E3-2D88-76C6-CB21-9A1B06D1BBC3}"/>
              </a:ext>
            </a:extLst>
          </p:cNvPr>
          <p:cNvPicPr>
            <a:picLocks noChangeAspect="1"/>
          </p:cNvPicPr>
          <p:nvPr/>
        </p:nvPicPr>
        <p:blipFill>
          <a:blip r:embed="rId7"/>
          <a:stretch>
            <a:fillRect/>
          </a:stretch>
        </p:blipFill>
        <p:spPr>
          <a:xfrm>
            <a:off x="1658737" y="3092196"/>
            <a:ext cx="13047863" cy="6688618"/>
          </a:xfrm>
          <a:prstGeom prst="rect">
            <a:avLst/>
          </a:prstGeom>
        </p:spPr>
      </p:pic>
    </p:spTree>
    <p:extLst>
      <p:ext uri="{BB962C8B-B14F-4D97-AF65-F5344CB8AC3E}">
        <p14:creationId xmlns:p14="http://schemas.microsoft.com/office/powerpoint/2010/main" val="413555187"/>
      </p:ext>
    </p:extLst>
  </p:cSld>
  <p:clrMapOvr>
    <a:masterClrMapping/>
  </p:clrMapOvr>
  <mc:AlternateContent xmlns:mc="http://schemas.openxmlformats.org/markup-compatibility/2006" xmlns:p14="http://schemas.microsoft.com/office/powerpoint/2010/main">
    <mc:Choice Requires="p14">
      <p:transition spd="slow" p14:dur="2000" advTm="17720"/>
    </mc:Choice>
    <mc:Fallback xmlns="">
      <p:transition spd="slow" advTm="17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68698-37AF-E574-01AD-FD4E8D4E827E}"/>
              </a:ext>
            </a:extLst>
          </p:cNvPr>
          <p:cNvPicPr>
            <a:picLocks noChangeAspect="1"/>
          </p:cNvPicPr>
          <p:nvPr/>
        </p:nvPicPr>
        <p:blipFill>
          <a:blip r:embed="rId5"/>
          <a:stretch>
            <a:fillRect/>
          </a:stretch>
        </p:blipFill>
        <p:spPr>
          <a:xfrm>
            <a:off x="404622" y="952500"/>
            <a:ext cx="17478756" cy="9067800"/>
          </a:xfrm>
          <a:prstGeom prst="rect">
            <a:avLst/>
          </a:prstGeom>
        </p:spPr>
      </p:pic>
      <p:pic>
        <p:nvPicPr>
          <p:cNvPr id="9" name="Recorded Sound">
            <a:hlinkClick r:id="" action="ppaction://media"/>
            <a:extLst>
              <a:ext uri="{FF2B5EF4-FFF2-40B4-BE49-F238E27FC236}">
                <a16:creationId xmlns:a16="http://schemas.microsoft.com/office/drawing/2014/main" id="{045212D1-6D26-F51F-98DE-F8D8CF47DE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40800" y="4940300"/>
            <a:ext cx="406400" cy="406400"/>
          </a:xfrm>
          <a:prstGeom prst="rect">
            <a:avLst/>
          </a:prstGeom>
        </p:spPr>
      </p:pic>
    </p:spTree>
    <p:extLst>
      <p:ext uri="{BB962C8B-B14F-4D97-AF65-F5344CB8AC3E}">
        <p14:creationId xmlns:p14="http://schemas.microsoft.com/office/powerpoint/2010/main" val="965074954"/>
      </p:ext>
    </p:extLst>
  </p:cSld>
  <p:clrMapOvr>
    <a:masterClrMapping/>
  </p:clrMapOvr>
  <mc:AlternateContent xmlns:mc="http://schemas.openxmlformats.org/markup-compatibility/2006" xmlns:p14="http://schemas.microsoft.com/office/powerpoint/2010/main">
    <mc:Choice Requires="p14">
      <p:transition spd="slow" p14:dur="2000" advTm="32913"/>
    </mc:Choice>
    <mc:Fallback xmlns="">
      <p:transition spd="slow" advTm="32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C6D19CCB-DD59-174B-4D63-B06819E83A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9688" t="-329688" r="-329688" b="-329688"/>
          <a:stretch>
            <a:fillRect/>
          </a:stretch>
        </p:blipFill>
        <p:spPr>
          <a:xfrm>
            <a:off x="15078456" y="7077456"/>
            <a:ext cx="3086100" cy="3086100"/>
          </a:xfrm>
          <a:prstGeom prst="ellipse">
            <a:avLst/>
          </a:prstGeom>
        </p:spPr>
      </p:pic>
      <p:pic>
        <p:nvPicPr>
          <p:cNvPr id="2" name="Picture 1">
            <a:extLst>
              <a:ext uri="{FF2B5EF4-FFF2-40B4-BE49-F238E27FC236}">
                <a16:creationId xmlns:a16="http://schemas.microsoft.com/office/drawing/2014/main" id="{F778D705-B13C-C376-B3E9-DCC564363666}"/>
              </a:ext>
            </a:extLst>
          </p:cNvPr>
          <p:cNvPicPr>
            <a:picLocks noChangeAspect="1"/>
          </p:cNvPicPr>
          <p:nvPr/>
        </p:nvPicPr>
        <p:blipFill>
          <a:blip r:embed="rId5"/>
          <a:stretch>
            <a:fillRect/>
          </a:stretch>
        </p:blipFill>
        <p:spPr>
          <a:xfrm>
            <a:off x="385850" y="723900"/>
            <a:ext cx="15616150" cy="8839200"/>
          </a:xfrm>
          <a:prstGeom prst="rect">
            <a:avLst/>
          </a:prstGeom>
        </p:spPr>
      </p:pic>
    </p:spTree>
    <p:extLst>
      <p:ext uri="{BB962C8B-B14F-4D97-AF65-F5344CB8AC3E}">
        <p14:creationId xmlns:p14="http://schemas.microsoft.com/office/powerpoint/2010/main" val="1626783387"/>
      </p:ext>
    </p:extLst>
  </p:cSld>
  <p:clrMapOvr>
    <a:masterClrMapping/>
  </p:clrMapOvr>
  <mc:AlternateContent xmlns:mc="http://schemas.openxmlformats.org/markup-compatibility/2006" xmlns:p14="http://schemas.microsoft.com/office/powerpoint/2010/main">
    <mc:Choice Requires="p14">
      <p:transition spd="slow" p14:dur="2000" advTm="20412"/>
    </mc:Choice>
    <mc:Fallback xmlns="">
      <p:transition spd="slow" advTm="2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428</TotalTime>
  <Words>1648</Words>
  <Application>Microsoft Office PowerPoint</Application>
  <PresentationFormat>Custom</PresentationFormat>
  <Paragraphs>200</Paragraphs>
  <Slides>26</Slides>
  <Notes>19</Notes>
  <HiddenSlides>0</HiddenSlides>
  <MMClips>26</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26</vt:i4>
      </vt:variant>
    </vt:vector>
  </HeadingPairs>
  <TitlesOfParts>
    <vt:vector size="42" baseType="lpstr">
      <vt:lpstr>Monotype Corsiva</vt:lpstr>
      <vt:lpstr>Aptos</vt:lpstr>
      <vt:lpstr>Wingdings 3</vt:lpstr>
      <vt:lpstr>Nirmala UI Semilight</vt:lpstr>
      <vt:lpstr>Calibri</vt:lpstr>
      <vt:lpstr>Raleway</vt:lpstr>
      <vt:lpstr>Nirmala UI</vt:lpstr>
      <vt:lpstr>Tw Cen MT Condensed</vt:lpstr>
      <vt:lpstr>Prompt Bold</vt:lpstr>
      <vt:lpstr>Open Sans Condensed</vt:lpstr>
      <vt:lpstr>Arial</vt:lpstr>
      <vt:lpstr>Tw Cen MT</vt:lpstr>
      <vt:lpstr>Lato</vt:lpstr>
      <vt:lpstr>Oswald</vt:lpstr>
      <vt:lpstr>Office Theme</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 I Schoolwide Planning and Input</vt:lpstr>
      <vt:lpstr>Title I Schoolwide Budget</vt:lpstr>
      <vt:lpstr>Parent’s Right to Know</vt:lpstr>
      <vt:lpstr>Working Together for Student Success</vt:lpstr>
      <vt:lpstr>Parent-School-Student Compact</vt:lpstr>
      <vt:lpstr>PowerPoint Presentation</vt:lpstr>
      <vt:lpstr>PowerPoint Presentation</vt:lpstr>
      <vt:lpstr>Parent and Family Engagement Plan (PFEP)</vt:lpstr>
      <vt:lpstr>Opportunity for Two Way Communication </vt:lpstr>
      <vt:lpstr>PowerPoint Presentation</vt:lpstr>
      <vt:lpstr>PowerPoint Presentation</vt:lpstr>
      <vt:lpstr>PowerPoint Presentation</vt:lpstr>
      <vt:lpstr>Parent Advisory Council (PAC)</vt:lpstr>
      <vt:lpstr>Additional Resources</vt:lpstr>
      <vt:lpstr>Thank you for your time!</vt:lpstr>
      <vt:lpstr>Please take the time to participate in our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PowerPoint Template</dc:title>
  <dc:creator>Jourdan Elizabeth</dc:creator>
  <cp:lastModifiedBy>Mavres Annette</cp:lastModifiedBy>
  <cp:revision>13</cp:revision>
  <dcterms:created xsi:type="dcterms:W3CDTF">2006-08-16T00:00:00Z</dcterms:created>
  <dcterms:modified xsi:type="dcterms:W3CDTF">2025-09-24T02:12:29Z</dcterms:modified>
  <dc:identifier>DAFHhpdnc_E</dc:identifier>
</cp:coreProperties>
</file>