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3"/>
  </p:notesMasterIdLst>
  <p:sldIdLst>
    <p:sldId id="278" r:id="rId2"/>
    <p:sldId id="279" r:id="rId3"/>
    <p:sldId id="280" r:id="rId4"/>
    <p:sldId id="281" r:id="rId5"/>
    <p:sldId id="282" r:id="rId6"/>
    <p:sldId id="294" r:id="rId7"/>
    <p:sldId id="299" r:id="rId8"/>
    <p:sldId id="295" r:id="rId9"/>
    <p:sldId id="296" r:id="rId10"/>
    <p:sldId id="297" r:id="rId11"/>
    <p:sldId id="298" r:id="rId12"/>
    <p:sldId id="290" r:id="rId13"/>
    <p:sldId id="293" r:id="rId14"/>
    <p:sldId id="300" r:id="rId15"/>
    <p:sldId id="292" r:id="rId16"/>
    <p:sldId id="301" r:id="rId17"/>
    <p:sldId id="302" r:id="rId18"/>
    <p:sldId id="303" r:id="rId19"/>
    <p:sldId id="284" r:id="rId20"/>
    <p:sldId id="285" r:id="rId21"/>
    <p:sldId id="286" r:id="rId22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8C8C"/>
    <a:srgbClr val="CDBE8A"/>
    <a:srgbClr val="202C8F"/>
    <a:srgbClr val="FDFBF6"/>
    <a:srgbClr val="AAC4E9"/>
    <a:srgbClr val="F5CDCE"/>
    <a:srgbClr val="D4D593"/>
    <a:srgbClr val="E6F0FE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11DDD-A77E-4FB1-8E08-69FD6072D672}" v="28" dt="2024-07-29T14:02:48.94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9" autoAdjust="0"/>
  </p:normalViewPr>
  <p:slideViewPr>
    <p:cSldViewPr snapToGrid="0" snapToObjects="1">
      <p:cViewPr varScale="1">
        <p:scale>
          <a:sx n="58" d="100"/>
          <a:sy n="58" d="100"/>
        </p:scale>
        <p:origin x="340" y="48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million Kristin" userId="2a78b2e9-13a8-4a61-8b7b-0346f1be8241" providerId="ADAL" clId="{6A3F1272-38F2-4263-A747-331851EF1C34}"/>
    <pc:docChg chg="modSld">
      <pc:chgData name="Vermillion Kristin" userId="2a78b2e9-13a8-4a61-8b7b-0346f1be8241" providerId="ADAL" clId="{6A3F1272-38F2-4263-A747-331851EF1C34}" dt="2023-08-11T12:37:12.446" v="9" actId="20577"/>
      <pc:docMkLst>
        <pc:docMk/>
      </pc:docMkLst>
      <pc:sldChg chg="modSp mod">
        <pc:chgData name="Vermillion Kristin" userId="2a78b2e9-13a8-4a61-8b7b-0346f1be8241" providerId="ADAL" clId="{6A3F1272-38F2-4263-A747-331851EF1C34}" dt="2023-08-11T12:37:12.446" v="9" actId="20577"/>
        <pc:sldMkLst>
          <pc:docMk/>
          <pc:sldMk cId="2131568492" sldId="278"/>
        </pc:sldMkLst>
        <pc:spChg chg="mod">
          <ac:chgData name="Vermillion Kristin" userId="2a78b2e9-13a8-4a61-8b7b-0346f1be8241" providerId="ADAL" clId="{6A3F1272-38F2-4263-A747-331851EF1C34}" dt="2023-08-11T12:37:12.446" v="9" actId="20577"/>
          <ac:spMkLst>
            <pc:docMk/>
            <pc:sldMk cId="2131568492" sldId="278"/>
            <ac:spMk id="2" creationId="{516860D9-9D47-C0BB-B2B4-4B6F2B36CFCC}"/>
          </ac:spMkLst>
        </pc:spChg>
      </pc:sldChg>
    </pc:docChg>
  </pc:docChgLst>
  <pc:docChgLst>
    <pc:chgData name="Vermillion Kristin" userId="2a78b2e9-13a8-4a61-8b7b-0346f1be8241" providerId="ADAL" clId="{E1E11DDD-A77E-4FB1-8E08-69FD6072D672}"/>
    <pc:docChg chg="undo custSel addSld delSld modSld">
      <pc:chgData name="Vermillion Kristin" userId="2a78b2e9-13a8-4a61-8b7b-0346f1be8241" providerId="ADAL" clId="{E1E11DDD-A77E-4FB1-8E08-69FD6072D672}" dt="2024-07-29T19:14:14.170" v="767" actId="20577"/>
      <pc:docMkLst>
        <pc:docMk/>
      </pc:docMkLst>
      <pc:sldChg chg="modSp mod">
        <pc:chgData name="Vermillion Kristin" userId="2a78b2e9-13a8-4a61-8b7b-0346f1be8241" providerId="ADAL" clId="{E1E11DDD-A77E-4FB1-8E08-69FD6072D672}" dt="2024-05-23T14:32:48.435" v="11" actId="6549"/>
        <pc:sldMkLst>
          <pc:docMk/>
          <pc:sldMk cId="2131568492" sldId="278"/>
        </pc:sldMkLst>
        <pc:spChg chg="mod">
          <ac:chgData name="Vermillion Kristin" userId="2a78b2e9-13a8-4a61-8b7b-0346f1be8241" providerId="ADAL" clId="{E1E11DDD-A77E-4FB1-8E08-69FD6072D672}" dt="2024-05-23T14:32:48.435" v="11" actId="6549"/>
          <ac:spMkLst>
            <pc:docMk/>
            <pc:sldMk cId="2131568492" sldId="278"/>
            <ac:spMk id="2" creationId="{516860D9-9D47-C0BB-B2B4-4B6F2B36CFCC}"/>
          </ac:spMkLst>
        </pc:spChg>
      </pc:sldChg>
      <pc:sldChg chg="addSp delSp modSp mod">
        <pc:chgData name="Vermillion Kristin" userId="2a78b2e9-13a8-4a61-8b7b-0346f1be8241" providerId="ADAL" clId="{E1E11DDD-A77E-4FB1-8E08-69FD6072D672}" dt="2024-07-22T18:36:01.774" v="473" actId="21"/>
        <pc:sldMkLst>
          <pc:docMk/>
          <pc:sldMk cId="979622006" sldId="280"/>
        </pc:sldMkLst>
        <pc:spChg chg="add del mod">
          <ac:chgData name="Vermillion Kristin" userId="2a78b2e9-13a8-4a61-8b7b-0346f1be8241" providerId="ADAL" clId="{E1E11DDD-A77E-4FB1-8E08-69FD6072D672}" dt="2024-07-22T18:36:00.478" v="472" actId="11529"/>
          <ac:spMkLst>
            <pc:docMk/>
            <pc:sldMk cId="979622006" sldId="280"/>
            <ac:spMk id="3" creationId="{26D3016C-BFBF-FB1C-312D-4D4873F41E03}"/>
          </ac:spMkLst>
        </pc:spChg>
        <pc:spChg chg="mod">
          <ac:chgData name="Vermillion Kristin" userId="2a78b2e9-13a8-4a61-8b7b-0346f1be8241" providerId="ADAL" clId="{E1E11DDD-A77E-4FB1-8E08-69FD6072D672}" dt="2024-07-22T15:34:29.590" v="245" actId="14100"/>
          <ac:spMkLst>
            <pc:docMk/>
            <pc:sldMk cId="979622006" sldId="280"/>
            <ac:spMk id="17" creationId="{AADE8FE9-D0DD-DF29-00F9-5CC0F8928002}"/>
          </ac:spMkLst>
        </pc:spChg>
        <pc:picChg chg="add del">
          <ac:chgData name="Vermillion Kristin" userId="2a78b2e9-13a8-4a61-8b7b-0346f1be8241" providerId="ADAL" clId="{E1E11DDD-A77E-4FB1-8E08-69FD6072D672}" dt="2024-07-22T18:36:01.774" v="473" actId="21"/>
          <ac:picMkLst>
            <pc:docMk/>
            <pc:sldMk cId="979622006" sldId="280"/>
            <ac:picMk id="18" creationId="{2D4B5A1F-1426-E60B-0E4D-F20D7CE265D0}"/>
          </ac:picMkLst>
        </pc:picChg>
      </pc:sldChg>
      <pc:sldChg chg="addSp delSp modSp add mod setBg modClrScheme delDesignElem chgLayout">
        <pc:chgData name="Vermillion Kristin" userId="2a78b2e9-13a8-4a61-8b7b-0346f1be8241" providerId="ADAL" clId="{E1E11DDD-A77E-4FB1-8E08-69FD6072D672}" dt="2024-07-29T19:14:14.170" v="767" actId="20577"/>
        <pc:sldMkLst>
          <pc:docMk/>
          <pc:sldMk cId="3591810620" sldId="284"/>
        </pc:sldMkLst>
        <pc:spChg chg="mod">
          <ac:chgData name="Vermillion Kristin" userId="2a78b2e9-13a8-4a61-8b7b-0346f1be8241" providerId="ADAL" clId="{E1E11DDD-A77E-4FB1-8E08-69FD6072D672}" dt="2024-07-22T15:43:49.258" v="398" actId="1076"/>
          <ac:spMkLst>
            <pc:docMk/>
            <pc:sldMk cId="3591810620" sldId="284"/>
            <ac:spMk id="2" creationId="{2159094B-C43E-4174-911D-E53477A3BC6C}"/>
          </ac:spMkLst>
        </pc:spChg>
        <pc:spChg chg="mod">
          <ac:chgData name="Vermillion Kristin" userId="2a78b2e9-13a8-4a61-8b7b-0346f1be8241" providerId="ADAL" clId="{E1E11DDD-A77E-4FB1-8E08-69FD6072D672}" dt="2024-07-29T19:14:14.170" v="767" actId="20577"/>
          <ac:spMkLst>
            <pc:docMk/>
            <pc:sldMk cId="3591810620" sldId="284"/>
            <ac:spMk id="3" creationId="{9E86F72D-DFA4-4842-BBED-6F0A64202F9C}"/>
          </ac:spMkLst>
        </pc:spChg>
        <pc:spChg chg="add del mod">
          <ac:chgData name="Vermillion Kristin" userId="2a78b2e9-13a8-4a61-8b7b-0346f1be8241" providerId="ADAL" clId="{E1E11DDD-A77E-4FB1-8E08-69FD6072D672}" dt="2024-07-22T15:44:41.293" v="419" actId="478"/>
          <ac:spMkLst>
            <pc:docMk/>
            <pc:sldMk cId="3591810620" sldId="284"/>
            <ac:spMk id="5" creationId="{BBC9E7A3-47C8-D876-6B5E-13B8E67B74C1}"/>
          </ac:spMkLst>
        </pc:spChg>
        <pc:spChg chg="add del mod">
          <ac:chgData name="Vermillion Kristin" userId="2a78b2e9-13a8-4a61-8b7b-0346f1be8241" providerId="ADAL" clId="{E1E11DDD-A77E-4FB1-8E08-69FD6072D672}" dt="2024-07-22T15:42:05.583" v="355" actId="478"/>
          <ac:spMkLst>
            <pc:docMk/>
            <pc:sldMk cId="3591810620" sldId="284"/>
            <ac:spMk id="6" creationId="{79FF5644-F9F3-B6DF-3DA3-AD3FF678C8B8}"/>
          </ac:spMkLst>
        </pc:spChg>
        <pc:spChg chg="del">
          <ac:chgData name="Vermillion Kristin" userId="2a78b2e9-13a8-4a61-8b7b-0346f1be8241" providerId="ADAL" clId="{E1E11DDD-A77E-4FB1-8E08-69FD6072D672}" dt="2024-07-22T15:13:16.166" v="185"/>
          <ac:spMkLst>
            <pc:docMk/>
            <pc:sldMk cId="3591810620" sldId="284"/>
            <ac:spMk id="8" creationId="{69652D62-ECFB-408E-ABE6-155A644F433D}"/>
          </ac:spMkLst>
        </pc:spChg>
        <pc:spChg chg="del">
          <ac:chgData name="Vermillion Kristin" userId="2a78b2e9-13a8-4a61-8b7b-0346f1be8241" providerId="ADAL" clId="{E1E11DDD-A77E-4FB1-8E08-69FD6072D672}" dt="2024-07-22T15:13:16.166" v="185"/>
          <ac:spMkLst>
            <pc:docMk/>
            <pc:sldMk cId="3591810620" sldId="284"/>
            <ac:spMk id="10" creationId="{C1FEA985-924B-4044-8778-32D1E7164C01}"/>
          </ac:spMkLst>
        </pc:spChg>
        <pc:cxnChg chg="del">
          <ac:chgData name="Vermillion Kristin" userId="2a78b2e9-13a8-4a61-8b7b-0346f1be8241" providerId="ADAL" clId="{E1E11DDD-A77E-4FB1-8E08-69FD6072D672}" dt="2024-07-22T15:13:16.166" v="185"/>
          <ac:cxnSpMkLst>
            <pc:docMk/>
            <pc:sldMk cId="3591810620" sldId="284"/>
            <ac:cxnSpMk id="12" creationId="{96C7F9CB-BCC3-4648-8DEF-07B0887D87D6}"/>
          </ac:cxnSpMkLst>
        </pc:cxnChg>
      </pc:sldChg>
      <pc:sldChg chg="delSp modSp add mod setBg delDesignElem">
        <pc:chgData name="Vermillion Kristin" userId="2a78b2e9-13a8-4a61-8b7b-0346f1be8241" providerId="ADAL" clId="{E1E11DDD-A77E-4FB1-8E08-69FD6072D672}" dt="2024-07-22T15:47:20.247" v="463" actId="20577"/>
        <pc:sldMkLst>
          <pc:docMk/>
          <pc:sldMk cId="383130026" sldId="285"/>
        </pc:sldMkLst>
        <pc:spChg chg="mod">
          <ac:chgData name="Vermillion Kristin" userId="2a78b2e9-13a8-4a61-8b7b-0346f1be8241" providerId="ADAL" clId="{E1E11DDD-A77E-4FB1-8E08-69FD6072D672}" dt="2024-07-22T15:46:48.396" v="457" actId="1076"/>
          <ac:spMkLst>
            <pc:docMk/>
            <pc:sldMk cId="383130026" sldId="285"/>
            <ac:spMk id="2" creationId="{2B0F674B-5074-4501-A365-083FCEEAE3BF}"/>
          </ac:spMkLst>
        </pc:spChg>
        <pc:spChg chg="mod">
          <ac:chgData name="Vermillion Kristin" userId="2a78b2e9-13a8-4a61-8b7b-0346f1be8241" providerId="ADAL" clId="{E1E11DDD-A77E-4FB1-8E08-69FD6072D672}" dt="2024-07-22T15:47:20.247" v="463" actId="20577"/>
          <ac:spMkLst>
            <pc:docMk/>
            <pc:sldMk cId="383130026" sldId="285"/>
            <ac:spMk id="3" creationId="{9C0CA200-38D5-4C03-9887-881804556D5A}"/>
          </ac:spMkLst>
        </pc:spChg>
        <pc:spChg chg="del">
          <ac:chgData name="Vermillion Kristin" userId="2a78b2e9-13a8-4a61-8b7b-0346f1be8241" providerId="ADAL" clId="{E1E11DDD-A77E-4FB1-8E08-69FD6072D672}" dt="2024-07-22T15:13:29.702" v="187"/>
          <ac:spMkLst>
            <pc:docMk/>
            <pc:sldMk cId="383130026" sldId="285"/>
            <ac:spMk id="8" creationId="{69652D62-ECFB-408E-ABE6-155A644F433D}"/>
          </ac:spMkLst>
        </pc:spChg>
        <pc:spChg chg="del">
          <ac:chgData name="Vermillion Kristin" userId="2a78b2e9-13a8-4a61-8b7b-0346f1be8241" providerId="ADAL" clId="{E1E11DDD-A77E-4FB1-8E08-69FD6072D672}" dt="2024-07-22T15:13:29.702" v="187"/>
          <ac:spMkLst>
            <pc:docMk/>
            <pc:sldMk cId="383130026" sldId="285"/>
            <ac:spMk id="10" creationId="{C1FEA985-924B-4044-8778-32D1E7164C01}"/>
          </ac:spMkLst>
        </pc:spChg>
        <pc:cxnChg chg="del">
          <ac:chgData name="Vermillion Kristin" userId="2a78b2e9-13a8-4a61-8b7b-0346f1be8241" providerId="ADAL" clId="{E1E11DDD-A77E-4FB1-8E08-69FD6072D672}" dt="2024-07-22T15:13:29.702" v="187"/>
          <ac:cxnSpMkLst>
            <pc:docMk/>
            <pc:sldMk cId="383130026" sldId="285"/>
            <ac:cxnSpMk id="12" creationId="{96C7F9CB-BCC3-4648-8DEF-07B0887D87D6}"/>
          </ac:cxnSpMkLst>
        </pc:cxnChg>
      </pc:sldChg>
      <pc:sldChg chg="modSp add mod setBg">
        <pc:chgData name="Vermillion Kristin" userId="2a78b2e9-13a8-4a61-8b7b-0346f1be8241" providerId="ADAL" clId="{E1E11DDD-A77E-4FB1-8E08-69FD6072D672}" dt="2024-07-22T15:14:04.475" v="190" actId="27636"/>
        <pc:sldMkLst>
          <pc:docMk/>
          <pc:sldMk cId="977274560" sldId="286"/>
        </pc:sldMkLst>
        <pc:spChg chg="mod">
          <ac:chgData name="Vermillion Kristin" userId="2a78b2e9-13a8-4a61-8b7b-0346f1be8241" providerId="ADAL" clId="{E1E11DDD-A77E-4FB1-8E08-69FD6072D672}" dt="2024-07-22T15:14:04.475" v="190" actId="27636"/>
          <ac:spMkLst>
            <pc:docMk/>
            <pc:sldMk cId="977274560" sldId="286"/>
            <ac:spMk id="3" creationId="{DB20BC09-719C-4ED3-8B3F-18A4D4E60412}"/>
          </ac:spMkLst>
        </pc:spChg>
      </pc:sldChg>
      <pc:sldChg chg="addSp modSp mod">
        <pc:chgData name="Vermillion Kristin" userId="2a78b2e9-13a8-4a61-8b7b-0346f1be8241" providerId="ADAL" clId="{E1E11DDD-A77E-4FB1-8E08-69FD6072D672}" dt="2024-07-22T15:37:19.707" v="331" actId="2711"/>
        <pc:sldMkLst>
          <pc:docMk/>
          <pc:sldMk cId="3170280394" sldId="290"/>
        </pc:sldMkLst>
        <pc:spChg chg="add mod">
          <ac:chgData name="Vermillion Kristin" userId="2a78b2e9-13a8-4a61-8b7b-0346f1be8241" providerId="ADAL" clId="{E1E11DDD-A77E-4FB1-8E08-69FD6072D672}" dt="2024-07-22T15:37:19.707" v="331" actId="2711"/>
          <ac:spMkLst>
            <pc:docMk/>
            <pc:sldMk cId="3170280394" sldId="290"/>
            <ac:spMk id="3" creationId="{EC45A541-C66D-4E2A-D981-69820FFDB51B}"/>
          </ac:spMkLst>
        </pc:spChg>
        <pc:spChg chg="mod">
          <ac:chgData name="Vermillion Kristin" userId="2a78b2e9-13a8-4a61-8b7b-0346f1be8241" providerId="ADAL" clId="{E1E11DDD-A77E-4FB1-8E08-69FD6072D672}" dt="2024-07-22T15:35:57.765" v="259" actId="20577"/>
          <ac:spMkLst>
            <pc:docMk/>
            <pc:sldMk cId="3170280394" sldId="290"/>
            <ac:spMk id="6" creationId="{E0A84498-BA53-29E9-7DEA-9F536224C121}"/>
          </ac:spMkLst>
        </pc:spChg>
      </pc:sldChg>
      <pc:sldChg chg="addSp delSp modSp mod">
        <pc:chgData name="Vermillion Kristin" userId="2a78b2e9-13a8-4a61-8b7b-0346f1be8241" providerId="ADAL" clId="{E1E11DDD-A77E-4FB1-8E08-69FD6072D672}" dt="2024-07-29T12:56:27.755" v="716" actId="1076"/>
        <pc:sldMkLst>
          <pc:docMk/>
          <pc:sldMk cId="94818171" sldId="292"/>
        </pc:sldMkLst>
        <pc:spChg chg="mod">
          <ac:chgData name="Vermillion Kristin" userId="2a78b2e9-13a8-4a61-8b7b-0346f1be8241" providerId="ADAL" clId="{E1E11DDD-A77E-4FB1-8E08-69FD6072D672}" dt="2024-07-22T15:14:38.285" v="191" actId="20577"/>
          <ac:spMkLst>
            <pc:docMk/>
            <pc:sldMk cId="94818171" sldId="292"/>
            <ac:spMk id="3" creationId="{2BE8FDE3-DBA4-6A04-C75D-E56FE92EF368}"/>
          </ac:spMkLst>
        </pc:spChg>
        <pc:picChg chg="add mod">
          <ac:chgData name="Vermillion Kristin" userId="2a78b2e9-13a8-4a61-8b7b-0346f1be8241" providerId="ADAL" clId="{E1E11DDD-A77E-4FB1-8E08-69FD6072D672}" dt="2024-07-29T12:56:27.755" v="716" actId="1076"/>
          <ac:picMkLst>
            <pc:docMk/>
            <pc:sldMk cId="94818171" sldId="292"/>
            <ac:picMk id="4" creationId="{E0668F35-9CBF-0715-B826-A95FBA2DDE08}"/>
          </ac:picMkLst>
        </pc:picChg>
        <pc:picChg chg="del">
          <ac:chgData name="Vermillion Kristin" userId="2a78b2e9-13a8-4a61-8b7b-0346f1be8241" providerId="ADAL" clId="{E1E11DDD-A77E-4FB1-8E08-69FD6072D672}" dt="2024-07-22T15:14:42.086" v="192" actId="478"/>
          <ac:picMkLst>
            <pc:docMk/>
            <pc:sldMk cId="94818171" sldId="292"/>
            <ac:picMk id="2049" creationId="{B4E58479-BCBB-7685-3272-6D075AB94185}"/>
          </ac:picMkLst>
        </pc:picChg>
      </pc:sldChg>
      <pc:sldChg chg="mod modShow">
        <pc:chgData name="Vermillion Kristin" userId="2a78b2e9-13a8-4a61-8b7b-0346f1be8241" providerId="ADAL" clId="{E1E11DDD-A77E-4FB1-8E08-69FD6072D672}" dt="2024-05-23T14:39:17.947" v="176" actId="729"/>
        <pc:sldMkLst>
          <pc:docMk/>
          <pc:sldMk cId="1003962426" sldId="293"/>
        </pc:sldMkLst>
      </pc:sldChg>
      <pc:sldChg chg="modSp mod">
        <pc:chgData name="Vermillion Kristin" userId="2a78b2e9-13a8-4a61-8b7b-0346f1be8241" providerId="ADAL" clId="{E1E11DDD-A77E-4FB1-8E08-69FD6072D672}" dt="2024-07-22T15:35:00.800" v="246" actId="20577"/>
        <pc:sldMkLst>
          <pc:docMk/>
          <pc:sldMk cId="2730493819" sldId="294"/>
        </pc:sldMkLst>
        <pc:spChg chg="mod">
          <ac:chgData name="Vermillion Kristin" userId="2a78b2e9-13a8-4a61-8b7b-0346f1be8241" providerId="ADAL" clId="{E1E11DDD-A77E-4FB1-8E08-69FD6072D672}" dt="2024-07-22T15:35:00.800" v="246" actId="20577"/>
          <ac:spMkLst>
            <pc:docMk/>
            <pc:sldMk cId="2730493819" sldId="294"/>
            <ac:spMk id="9" creationId="{44A7552B-A01E-C9D3-FD1B-4B2DF6F1DE22}"/>
          </ac:spMkLst>
        </pc:spChg>
      </pc:sldChg>
      <pc:sldChg chg="addSp modSp mod">
        <pc:chgData name="Vermillion Kristin" userId="2a78b2e9-13a8-4a61-8b7b-0346f1be8241" providerId="ADAL" clId="{E1E11DDD-A77E-4FB1-8E08-69FD6072D672}" dt="2024-07-29T14:03:35.932" v="725" actId="1076"/>
        <pc:sldMkLst>
          <pc:docMk/>
          <pc:sldMk cId="121831684" sldId="298"/>
        </pc:sldMkLst>
        <pc:picChg chg="add mod modCrop">
          <ac:chgData name="Vermillion Kristin" userId="2a78b2e9-13a8-4a61-8b7b-0346f1be8241" providerId="ADAL" clId="{E1E11DDD-A77E-4FB1-8E08-69FD6072D672}" dt="2024-07-29T14:03:35.932" v="725" actId="1076"/>
          <ac:picMkLst>
            <pc:docMk/>
            <pc:sldMk cId="121831684" sldId="298"/>
            <ac:picMk id="9" creationId="{8872003C-96E1-EB49-1445-327E06834EF5}"/>
          </ac:picMkLst>
        </pc:picChg>
      </pc:sldChg>
      <pc:sldChg chg="modSp mod">
        <pc:chgData name="Vermillion Kristin" userId="2a78b2e9-13a8-4a61-8b7b-0346f1be8241" providerId="ADAL" clId="{E1E11DDD-A77E-4FB1-8E08-69FD6072D672}" dt="2024-07-22T15:35:43.456" v="250" actId="20577"/>
        <pc:sldMkLst>
          <pc:docMk/>
          <pc:sldMk cId="2708599484" sldId="299"/>
        </pc:sldMkLst>
        <pc:spChg chg="mod">
          <ac:chgData name="Vermillion Kristin" userId="2a78b2e9-13a8-4a61-8b7b-0346f1be8241" providerId="ADAL" clId="{E1E11DDD-A77E-4FB1-8E08-69FD6072D672}" dt="2024-07-22T15:35:43.456" v="250" actId="20577"/>
          <ac:spMkLst>
            <pc:docMk/>
            <pc:sldMk cId="2708599484" sldId="299"/>
            <ac:spMk id="4" creationId="{9EC683D2-D1AB-A20C-4324-70EF48FE1DED}"/>
          </ac:spMkLst>
        </pc:spChg>
        <pc:spChg chg="mod">
          <ac:chgData name="Vermillion Kristin" userId="2a78b2e9-13a8-4a61-8b7b-0346f1be8241" providerId="ADAL" clId="{E1E11DDD-A77E-4FB1-8E08-69FD6072D672}" dt="2024-05-23T14:37:08.106" v="164" actId="1076"/>
          <ac:spMkLst>
            <pc:docMk/>
            <pc:sldMk cId="2708599484" sldId="299"/>
            <ac:spMk id="5" creationId="{2FC6E6E6-15C6-11CA-83F4-242765AB7C07}"/>
          </ac:spMkLst>
        </pc:spChg>
        <pc:picChg chg="mod">
          <ac:chgData name="Vermillion Kristin" userId="2a78b2e9-13a8-4a61-8b7b-0346f1be8241" providerId="ADAL" clId="{E1E11DDD-A77E-4FB1-8E08-69FD6072D672}" dt="2024-05-23T14:38:23.594" v="170" actId="1076"/>
          <ac:picMkLst>
            <pc:docMk/>
            <pc:sldMk cId="2708599484" sldId="299"/>
            <ac:picMk id="1026" creationId="{753D277D-B246-7243-0179-B3F183C9ACD8}"/>
          </ac:picMkLst>
        </pc:picChg>
      </pc:sldChg>
      <pc:sldChg chg="addSp modSp mod">
        <pc:chgData name="Vermillion Kristin" userId="2a78b2e9-13a8-4a61-8b7b-0346f1be8241" providerId="ADAL" clId="{E1E11DDD-A77E-4FB1-8E08-69FD6072D672}" dt="2024-07-22T18:39:35.267" v="714" actId="20577"/>
        <pc:sldMkLst>
          <pc:docMk/>
          <pc:sldMk cId="4227092297" sldId="300"/>
        </pc:sldMkLst>
        <pc:spChg chg="add mod">
          <ac:chgData name="Vermillion Kristin" userId="2a78b2e9-13a8-4a61-8b7b-0346f1be8241" providerId="ADAL" clId="{E1E11DDD-A77E-4FB1-8E08-69FD6072D672}" dt="2024-07-22T18:39:35.267" v="714" actId="20577"/>
          <ac:spMkLst>
            <pc:docMk/>
            <pc:sldMk cId="4227092297" sldId="300"/>
            <ac:spMk id="8" creationId="{76351254-F521-1981-3FCE-5F6E3B547ED8}"/>
          </ac:spMkLst>
        </pc:spChg>
        <pc:picChg chg="mod">
          <ac:chgData name="Vermillion Kristin" userId="2a78b2e9-13a8-4a61-8b7b-0346f1be8241" providerId="ADAL" clId="{E1E11DDD-A77E-4FB1-8E08-69FD6072D672}" dt="2024-07-22T18:36:19.061" v="474" actId="1076"/>
          <ac:picMkLst>
            <pc:docMk/>
            <pc:sldMk cId="4227092297" sldId="300"/>
            <ac:picMk id="7" creationId="{CE3C04BA-9CA8-8687-68F5-73A71B4A03EA}"/>
          </ac:picMkLst>
        </pc:picChg>
      </pc:sldChg>
      <pc:sldChg chg="addSp delSp modSp add mod setBg delDesignElem">
        <pc:chgData name="Vermillion Kristin" userId="2a78b2e9-13a8-4a61-8b7b-0346f1be8241" providerId="ADAL" clId="{E1E11DDD-A77E-4FB1-8E08-69FD6072D672}" dt="2024-07-22T15:40:38.223" v="343" actId="1076"/>
        <pc:sldMkLst>
          <pc:docMk/>
          <pc:sldMk cId="4167884232" sldId="301"/>
        </pc:sldMkLst>
        <pc:spChg chg="mod">
          <ac:chgData name="Vermillion Kristin" userId="2a78b2e9-13a8-4a61-8b7b-0346f1be8241" providerId="ADAL" clId="{E1E11DDD-A77E-4FB1-8E08-69FD6072D672}" dt="2024-07-22T15:40:00.309" v="337" actId="1076"/>
          <ac:spMkLst>
            <pc:docMk/>
            <pc:sldMk cId="4167884232" sldId="301"/>
            <ac:spMk id="2" creationId="{0D1F047C-C727-42A7-85C5-68C5AA1B1A93}"/>
          </ac:spMkLst>
        </pc:spChg>
        <pc:spChg chg="mod">
          <ac:chgData name="Vermillion Kristin" userId="2a78b2e9-13a8-4a61-8b7b-0346f1be8241" providerId="ADAL" clId="{E1E11DDD-A77E-4FB1-8E08-69FD6072D672}" dt="2024-07-22T15:40:04.021" v="341" actId="403"/>
          <ac:spMkLst>
            <pc:docMk/>
            <pc:sldMk cId="4167884232" sldId="301"/>
            <ac:spMk id="3" creationId="{DB93FB3F-A8D4-46D3-A1C6-C79C64563729}"/>
          </ac:spMkLst>
        </pc:spChg>
        <pc:spChg chg="del">
          <ac:chgData name="Vermillion Kristin" userId="2a78b2e9-13a8-4a61-8b7b-0346f1be8241" providerId="ADAL" clId="{E1E11DDD-A77E-4FB1-8E08-69FD6072D672}" dt="2024-07-22T15:11:54.690" v="178"/>
          <ac:spMkLst>
            <pc:docMk/>
            <pc:sldMk cId="4167884232" sldId="301"/>
            <ac:spMk id="108" creationId="{608EAA06-5488-416B-B2B2-E55213011012}"/>
          </ac:spMkLst>
        </pc:spChg>
        <pc:picChg chg="add mod">
          <ac:chgData name="Vermillion Kristin" userId="2a78b2e9-13a8-4a61-8b7b-0346f1be8241" providerId="ADAL" clId="{E1E11DDD-A77E-4FB1-8E08-69FD6072D672}" dt="2024-07-22T15:40:38.223" v="343" actId="1076"/>
          <ac:picMkLst>
            <pc:docMk/>
            <pc:sldMk cId="4167884232" sldId="301"/>
            <ac:picMk id="4" creationId="{D85951CE-8D4A-BAD7-DE44-66EC42AB75E1}"/>
          </ac:picMkLst>
        </pc:picChg>
      </pc:sldChg>
      <pc:sldChg chg="modSp add mod setBg">
        <pc:chgData name="Vermillion Kristin" userId="2a78b2e9-13a8-4a61-8b7b-0346f1be8241" providerId="ADAL" clId="{E1E11DDD-A77E-4FB1-8E08-69FD6072D672}" dt="2024-07-22T15:41:15.716" v="350" actId="1076"/>
        <pc:sldMkLst>
          <pc:docMk/>
          <pc:sldMk cId="2213350268" sldId="302"/>
        </pc:sldMkLst>
        <pc:spChg chg="mod">
          <ac:chgData name="Vermillion Kristin" userId="2a78b2e9-13a8-4a61-8b7b-0346f1be8241" providerId="ADAL" clId="{E1E11DDD-A77E-4FB1-8E08-69FD6072D672}" dt="2024-07-22T15:41:05.451" v="348" actId="122"/>
          <ac:spMkLst>
            <pc:docMk/>
            <pc:sldMk cId="2213350268" sldId="302"/>
            <ac:spMk id="2" creationId="{99D84161-8D8A-4A88-8AAA-6E1DE1A315DD}"/>
          </ac:spMkLst>
        </pc:spChg>
        <pc:spChg chg="mod">
          <ac:chgData name="Vermillion Kristin" userId="2a78b2e9-13a8-4a61-8b7b-0346f1be8241" providerId="ADAL" clId="{E1E11DDD-A77E-4FB1-8E08-69FD6072D672}" dt="2024-07-22T15:41:15.716" v="350" actId="1076"/>
          <ac:spMkLst>
            <pc:docMk/>
            <pc:sldMk cId="2213350268" sldId="302"/>
            <ac:spMk id="3" creationId="{9A6EE860-4F6A-497A-A9A4-1F157959E92B}"/>
          </ac:spMkLst>
        </pc:spChg>
      </pc:sldChg>
      <pc:sldChg chg="new del">
        <pc:chgData name="Vermillion Kristin" userId="2a78b2e9-13a8-4a61-8b7b-0346f1be8241" providerId="ADAL" clId="{E1E11DDD-A77E-4FB1-8E08-69FD6072D672}" dt="2024-07-22T15:12:17.327" v="181" actId="680"/>
        <pc:sldMkLst>
          <pc:docMk/>
          <pc:sldMk cId="2666467388" sldId="302"/>
        </pc:sldMkLst>
      </pc:sldChg>
      <pc:sldChg chg="addSp modSp mod modClrScheme chgLayout">
        <pc:chgData name="Vermillion Kristin" userId="2a78b2e9-13a8-4a61-8b7b-0346f1be8241" providerId="ADAL" clId="{E1E11DDD-A77E-4FB1-8E08-69FD6072D672}" dt="2024-07-22T15:52:15.919" v="465" actId="1076"/>
        <pc:sldMkLst>
          <pc:docMk/>
          <pc:sldMk cId="2797273893" sldId="303"/>
        </pc:sldMkLst>
        <pc:spChg chg="mod">
          <ac:chgData name="Vermillion Kristin" userId="2a78b2e9-13a8-4a61-8b7b-0346f1be8241" providerId="ADAL" clId="{E1E11DDD-A77E-4FB1-8E08-69FD6072D672}" dt="2024-07-22T15:41:30.879" v="351" actId="26606"/>
          <ac:spMkLst>
            <pc:docMk/>
            <pc:sldMk cId="2797273893" sldId="303"/>
            <ac:spMk id="2" creationId="{A9346190-EC9C-431A-92D2-69012F3B00F1}"/>
          </ac:spMkLst>
        </pc:spChg>
        <pc:spChg chg="add mod">
          <ac:chgData name="Vermillion Kristin" userId="2a78b2e9-13a8-4a61-8b7b-0346f1be8241" providerId="ADAL" clId="{E1E11DDD-A77E-4FB1-8E08-69FD6072D672}" dt="2024-07-22T15:52:15.919" v="465" actId="1076"/>
          <ac:spMkLst>
            <pc:docMk/>
            <pc:sldMk cId="2797273893" sldId="303"/>
            <ac:spMk id="16" creationId="{D04768EA-6B42-30E8-6CAA-96D34A0B3784}"/>
          </ac:spMkLst>
        </pc:spChg>
        <pc:spChg chg="add mod">
          <ac:chgData name="Vermillion Kristin" userId="2a78b2e9-13a8-4a61-8b7b-0346f1be8241" providerId="ADAL" clId="{E1E11DDD-A77E-4FB1-8E08-69FD6072D672}" dt="2024-07-22T15:52:12.231" v="464" actId="1076"/>
          <ac:spMkLst>
            <pc:docMk/>
            <pc:sldMk cId="2797273893" sldId="303"/>
            <ac:spMk id="18" creationId="{B8AF9C29-7CC7-7D28-3F7B-A046F63E2AF3}"/>
          </ac:spMkLst>
        </pc:spChg>
        <pc:graphicFrameChg chg="mod modGraphic">
          <ac:chgData name="Vermillion Kristin" userId="2a78b2e9-13a8-4a61-8b7b-0346f1be8241" providerId="ADAL" clId="{E1E11DDD-A77E-4FB1-8E08-69FD6072D672}" dt="2024-07-22T15:41:30.879" v="351" actId="26606"/>
          <ac:graphicFrameMkLst>
            <pc:docMk/>
            <pc:sldMk cId="2797273893" sldId="303"/>
            <ac:graphicFrameMk id="11" creationId="{B99F8296-788D-582F-B835-020E06D32288}"/>
          </ac:graphicFrameMkLst>
        </pc:graphicFrameChg>
        <pc:picChg chg="add">
          <ac:chgData name="Vermillion Kristin" userId="2a78b2e9-13a8-4a61-8b7b-0346f1be8241" providerId="ADAL" clId="{E1E11DDD-A77E-4FB1-8E08-69FD6072D672}" dt="2024-07-22T15:13:11.268" v="183"/>
          <ac:picMkLst>
            <pc:docMk/>
            <pc:sldMk cId="2797273893" sldId="303"/>
            <ac:picMk id="3" creationId="{3F5C816E-6FE8-F3EE-0C95-22E332AB2680}"/>
          </ac:picMkLst>
        </pc:picChg>
      </pc:sldChg>
      <pc:sldChg chg="add del">
        <pc:chgData name="Vermillion Kristin" userId="2a78b2e9-13a8-4a61-8b7b-0346f1be8241" providerId="ADAL" clId="{E1E11DDD-A77E-4FB1-8E08-69FD6072D672}" dt="2024-07-22T15:57:37.966" v="467"/>
        <pc:sldMkLst>
          <pc:docMk/>
          <pc:sldMk cId="3105747026" sldId="304"/>
        </pc:sldMkLst>
      </pc:sldChg>
    </pc:docChg>
  </pc:docChgLst>
  <pc:docChgLst>
    <pc:chgData name="Vermillion Kristin" userId="2a78b2e9-13a8-4a61-8b7b-0346f1be8241" providerId="ADAL" clId="{6D19592E-DB8B-47C1-9788-2838BEBD9BAD}"/>
    <pc:docChg chg="undo redo custSel addSld delSld modSld sldOrd">
      <pc:chgData name="Vermillion Kristin" userId="2a78b2e9-13a8-4a61-8b7b-0346f1be8241" providerId="ADAL" clId="{6D19592E-DB8B-47C1-9788-2838BEBD9BAD}" dt="2023-07-27T12:58:18.498" v="5132" actId="729"/>
      <pc:docMkLst>
        <pc:docMk/>
      </pc:docMkLst>
      <pc:sldChg chg="addSp delSp modSp mod">
        <pc:chgData name="Vermillion Kristin" userId="2a78b2e9-13a8-4a61-8b7b-0346f1be8241" providerId="ADAL" clId="{6D19592E-DB8B-47C1-9788-2838BEBD9BAD}" dt="2023-07-27T12:56:47.935" v="5131" actId="20577"/>
        <pc:sldMkLst>
          <pc:docMk/>
          <pc:sldMk cId="2131568492" sldId="278"/>
        </pc:sldMkLst>
        <pc:spChg chg="add del mod">
          <ac:chgData name="Vermillion Kristin" userId="2a78b2e9-13a8-4a61-8b7b-0346f1be8241" providerId="ADAL" clId="{6D19592E-DB8B-47C1-9788-2838BEBD9BAD}" dt="2023-07-27T12:56:47.935" v="5131" actId="20577"/>
          <ac:spMkLst>
            <pc:docMk/>
            <pc:sldMk cId="2131568492" sldId="278"/>
            <ac:spMk id="2" creationId="{516860D9-9D47-C0BB-B2B4-4B6F2B36CFCC}"/>
          </ac:spMkLst>
        </pc:spChg>
        <pc:spChg chg="mod">
          <ac:chgData name="Vermillion Kristin" userId="2a78b2e9-13a8-4a61-8b7b-0346f1be8241" providerId="ADAL" clId="{6D19592E-DB8B-47C1-9788-2838BEBD9BAD}" dt="2023-07-18T18:17:41.982" v="3121" actId="1076"/>
          <ac:spMkLst>
            <pc:docMk/>
            <pc:sldMk cId="2131568492" sldId="278"/>
            <ac:spMk id="3" creationId="{86C1060B-300F-3CE3-E5AA-D8E29791C960}"/>
          </ac:spMkLst>
        </pc:spChg>
        <pc:spChg chg="add del mod">
          <ac:chgData name="Vermillion Kristin" userId="2a78b2e9-13a8-4a61-8b7b-0346f1be8241" providerId="ADAL" clId="{6D19592E-DB8B-47C1-9788-2838BEBD9BAD}" dt="2023-07-18T18:16:43.320" v="3063" actId="21"/>
          <ac:spMkLst>
            <pc:docMk/>
            <pc:sldMk cId="2131568492" sldId="278"/>
            <ac:spMk id="4" creationId="{F3E07053-F2C6-D3AA-E3C5-C07A466AEB2C}"/>
          </ac:spMkLst>
        </pc:spChg>
        <pc:spChg chg="add mod">
          <ac:chgData name="Vermillion Kristin" userId="2a78b2e9-13a8-4a61-8b7b-0346f1be8241" providerId="ADAL" clId="{6D19592E-DB8B-47C1-9788-2838BEBD9BAD}" dt="2023-07-18T18:17:57.311" v="3127" actId="14100"/>
          <ac:spMkLst>
            <pc:docMk/>
            <pc:sldMk cId="2131568492" sldId="278"/>
            <ac:spMk id="5" creationId="{DC037306-D29A-78FF-0EA7-134C0428DD33}"/>
          </ac:spMkLst>
        </pc:spChg>
        <pc:picChg chg="del">
          <ac:chgData name="Vermillion Kristin" userId="2a78b2e9-13a8-4a61-8b7b-0346f1be8241" providerId="ADAL" clId="{6D19592E-DB8B-47C1-9788-2838BEBD9BAD}" dt="2023-07-18T18:15:40.891" v="3055" actId="21"/>
          <ac:picMkLst>
            <pc:docMk/>
            <pc:sldMk cId="2131568492" sldId="278"/>
            <ac:picMk id="1026" creationId="{1875292A-9FF8-FEAD-B0E6-81983ABE777B}"/>
          </ac:picMkLst>
        </pc:picChg>
        <pc:picChg chg="add mod">
          <ac:chgData name="Vermillion Kristin" userId="2a78b2e9-13a8-4a61-8b7b-0346f1be8241" providerId="ADAL" clId="{6D19592E-DB8B-47C1-9788-2838BEBD9BAD}" dt="2023-07-25T19:03:19.496" v="5122" actId="1076"/>
          <ac:picMkLst>
            <pc:docMk/>
            <pc:sldMk cId="2131568492" sldId="278"/>
            <ac:picMk id="1026" creationId="{3013E4D9-B05A-8444-8407-C75744B200AA}"/>
          </ac:picMkLst>
        </pc:picChg>
        <pc:picChg chg="add del mod">
          <ac:chgData name="Vermillion Kristin" userId="2a78b2e9-13a8-4a61-8b7b-0346f1be8241" providerId="ADAL" clId="{6D19592E-DB8B-47C1-9788-2838BEBD9BAD}" dt="2023-07-18T18:16:45.018" v="3066"/>
          <ac:picMkLst>
            <pc:docMk/>
            <pc:sldMk cId="2131568492" sldId="278"/>
            <ac:picMk id="1028" creationId="{CD0E757F-9C00-D4DF-4E7E-C64EEAA9089D}"/>
          </ac:picMkLst>
        </pc:picChg>
      </pc:sldChg>
      <pc:sldChg chg="addSp delSp modSp mod">
        <pc:chgData name="Vermillion Kristin" userId="2a78b2e9-13a8-4a61-8b7b-0346f1be8241" providerId="ADAL" clId="{6D19592E-DB8B-47C1-9788-2838BEBD9BAD}" dt="2023-07-25T13:54:46.945" v="4114" actId="1076"/>
        <pc:sldMkLst>
          <pc:docMk/>
          <pc:sldMk cId="3855531800" sldId="279"/>
        </pc:sldMkLst>
        <pc:spChg chg="mod">
          <ac:chgData name="Vermillion Kristin" userId="2a78b2e9-13a8-4a61-8b7b-0346f1be8241" providerId="ADAL" clId="{6D19592E-DB8B-47C1-9788-2838BEBD9BAD}" dt="2023-07-19T13:30:07.833" v="3159" actId="1076"/>
          <ac:spMkLst>
            <pc:docMk/>
            <pc:sldMk cId="3855531800" sldId="279"/>
            <ac:spMk id="2" creationId="{85C565E9-D88A-55D3-9D42-BD1C24B6DE9F}"/>
          </ac:spMkLst>
        </pc:spChg>
        <pc:spChg chg="mod">
          <ac:chgData name="Vermillion Kristin" userId="2a78b2e9-13a8-4a61-8b7b-0346f1be8241" providerId="ADAL" clId="{6D19592E-DB8B-47C1-9788-2838BEBD9BAD}" dt="2023-07-25T13:54:46.945" v="4114" actId="1076"/>
          <ac:spMkLst>
            <pc:docMk/>
            <pc:sldMk cId="3855531800" sldId="279"/>
            <ac:spMk id="3" creationId="{4D1F66E5-D2D7-172B-46BA-FEBFE092CC7F}"/>
          </ac:spMkLst>
        </pc:spChg>
        <pc:picChg chg="add del mod">
          <ac:chgData name="Vermillion Kristin" userId="2a78b2e9-13a8-4a61-8b7b-0346f1be8241" providerId="ADAL" clId="{6D19592E-DB8B-47C1-9788-2838BEBD9BAD}" dt="2023-07-18T18:14:37.734" v="3043"/>
          <ac:picMkLst>
            <pc:docMk/>
            <pc:sldMk cId="3855531800" sldId="279"/>
            <ac:picMk id="5122" creationId="{DC6BB7A7-44D9-5B5A-DB25-3DA14963D3FB}"/>
          </ac:picMkLst>
        </pc:picChg>
        <pc:picChg chg="add mod">
          <ac:chgData name="Vermillion Kristin" userId="2a78b2e9-13a8-4a61-8b7b-0346f1be8241" providerId="ADAL" clId="{6D19592E-DB8B-47C1-9788-2838BEBD9BAD}" dt="2023-07-18T18:14:59.100" v="3050" actId="1076"/>
          <ac:picMkLst>
            <pc:docMk/>
            <pc:sldMk cId="3855531800" sldId="279"/>
            <ac:picMk id="5124" creationId="{72FFCB73-B4DD-8EAF-81C3-AB2A1B07A489}"/>
          </ac:picMkLst>
        </pc:picChg>
        <pc:picChg chg="add mod">
          <ac:chgData name="Vermillion Kristin" userId="2a78b2e9-13a8-4a61-8b7b-0346f1be8241" providerId="ADAL" clId="{6D19592E-DB8B-47C1-9788-2838BEBD9BAD}" dt="2023-07-18T18:15:25.030" v="3054" actId="688"/>
          <ac:picMkLst>
            <pc:docMk/>
            <pc:sldMk cId="3855531800" sldId="279"/>
            <ac:picMk id="5126" creationId="{501512B2-23E1-63A3-D15F-2E34FCC0C0DF}"/>
          </ac:picMkLst>
        </pc:picChg>
      </pc:sldChg>
      <pc:sldChg chg="addSp delSp modSp mod modClrScheme chgLayout">
        <pc:chgData name="Vermillion Kristin" userId="2a78b2e9-13a8-4a61-8b7b-0346f1be8241" providerId="ADAL" clId="{6D19592E-DB8B-47C1-9788-2838BEBD9BAD}" dt="2023-07-25T13:56:07.757" v="4173" actId="20577"/>
        <pc:sldMkLst>
          <pc:docMk/>
          <pc:sldMk cId="979622006" sldId="280"/>
        </pc:sldMkLst>
        <pc:spChg chg="mod">
          <ac:chgData name="Vermillion Kristin" userId="2a78b2e9-13a8-4a61-8b7b-0346f1be8241" providerId="ADAL" clId="{6D19592E-DB8B-47C1-9788-2838BEBD9BAD}" dt="2023-07-18T16:54:03.708" v="294" actId="1076"/>
          <ac:spMkLst>
            <pc:docMk/>
            <pc:sldMk cId="979622006" sldId="280"/>
            <ac:spMk id="2" creationId="{4A940BC6-9DA0-FB4D-8879-DC8B3958C07C}"/>
          </ac:spMkLst>
        </pc:spChg>
        <pc:spChg chg="del">
          <ac:chgData name="Vermillion Kristin" userId="2a78b2e9-13a8-4a61-8b7b-0346f1be8241" providerId="ADAL" clId="{6D19592E-DB8B-47C1-9788-2838BEBD9BAD}" dt="2023-07-18T16:44:25.471" v="0" actId="22"/>
          <ac:spMkLst>
            <pc:docMk/>
            <pc:sldMk cId="979622006" sldId="280"/>
            <ac:spMk id="3" creationId="{1E0B8C4B-3A3C-9FD1-59FB-1666C1F09376}"/>
          </ac:spMkLst>
        </pc:spChg>
        <pc:spChg chg="mod ord">
          <ac:chgData name="Vermillion Kristin" userId="2a78b2e9-13a8-4a61-8b7b-0346f1be8241" providerId="ADAL" clId="{6D19592E-DB8B-47C1-9788-2838BEBD9BAD}" dt="2023-07-18T16:44:39.041" v="1" actId="26606"/>
          <ac:spMkLst>
            <pc:docMk/>
            <pc:sldMk cId="979622006" sldId="280"/>
            <ac:spMk id="15" creationId="{7FC3FD3F-45EE-74E3-AD64-441303B83EF3}"/>
          </ac:spMkLst>
        </pc:spChg>
        <pc:spChg chg="add mod">
          <ac:chgData name="Vermillion Kristin" userId="2a78b2e9-13a8-4a61-8b7b-0346f1be8241" providerId="ADAL" clId="{6D19592E-DB8B-47C1-9788-2838BEBD9BAD}" dt="2023-07-25T13:56:07.757" v="4173" actId="20577"/>
          <ac:spMkLst>
            <pc:docMk/>
            <pc:sldMk cId="979622006" sldId="280"/>
            <ac:spMk id="17" creationId="{AADE8FE9-D0DD-DF29-00F9-5CC0F8928002}"/>
          </ac:spMkLst>
        </pc:spChg>
        <pc:spChg chg="add mod">
          <ac:chgData name="Vermillion Kristin" userId="2a78b2e9-13a8-4a61-8b7b-0346f1be8241" providerId="ADAL" clId="{6D19592E-DB8B-47C1-9788-2838BEBD9BAD}" dt="2023-07-18T16:51:34.457" v="48" actId="1076"/>
          <ac:spMkLst>
            <pc:docMk/>
            <pc:sldMk cId="979622006" sldId="280"/>
            <ac:spMk id="20" creationId="{3AD2E392-E489-E57C-17AC-BB686E31084A}"/>
          </ac:spMkLst>
        </pc:spChg>
        <pc:spChg chg="add mod">
          <ac:chgData name="Vermillion Kristin" userId="2a78b2e9-13a8-4a61-8b7b-0346f1be8241" providerId="ADAL" clId="{6D19592E-DB8B-47C1-9788-2838BEBD9BAD}" dt="2023-07-18T16:48:25.021" v="28" actId="1076"/>
          <ac:spMkLst>
            <pc:docMk/>
            <pc:sldMk cId="979622006" sldId="280"/>
            <ac:spMk id="22" creationId="{BA1F848C-8370-F39B-B25D-F5E8CB727C9E}"/>
          </ac:spMkLst>
        </pc:spChg>
        <pc:picChg chg="add del mod ord">
          <ac:chgData name="Vermillion Kristin" userId="2a78b2e9-13a8-4a61-8b7b-0346f1be8241" providerId="ADAL" clId="{6D19592E-DB8B-47C1-9788-2838BEBD9BAD}" dt="2023-07-18T16:51:37.689" v="49" actId="21"/>
          <ac:picMkLst>
            <pc:docMk/>
            <pc:sldMk cId="979622006" sldId="280"/>
            <ac:picMk id="5" creationId="{98A62CB1-ED51-D5E3-F5F4-CFD0999A63F1}"/>
          </ac:picMkLst>
        </pc:picChg>
        <pc:picChg chg="add del mod">
          <ac:chgData name="Vermillion Kristin" userId="2a78b2e9-13a8-4a61-8b7b-0346f1be8241" providerId="ADAL" clId="{6D19592E-DB8B-47C1-9788-2838BEBD9BAD}" dt="2023-07-18T16:48:15.297" v="26" actId="21"/>
          <ac:picMkLst>
            <pc:docMk/>
            <pc:sldMk cId="979622006" sldId="280"/>
            <ac:picMk id="7" creationId="{1CACCD23-E868-12A1-0606-C1C0E7835642}"/>
          </ac:picMkLst>
        </pc:picChg>
        <pc:picChg chg="add del mod">
          <ac:chgData name="Vermillion Kristin" userId="2a78b2e9-13a8-4a61-8b7b-0346f1be8241" providerId="ADAL" clId="{6D19592E-DB8B-47C1-9788-2838BEBD9BAD}" dt="2023-07-18T16:51:30.224" v="46" actId="22"/>
          <ac:picMkLst>
            <pc:docMk/>
            <pc:sldMk cId="979622006" sldId="280"/>
            <ac:picMk id="9" creationId="{E5D4690E-B489-F98D-FA38-C9C3311A1B49}"/>
          </ac:picMkLst>
        </pc:picChg>
        <pc:picChg chg="add del mod">
          <ac:chgData name="Vermillion Kristin" userId="2a78b2e9-13a8-4a61-8b7b-0346f1be8241" providerId="ADAL" clId="{6D19592E-DB8B-47C1-9788-2838BEBD9BAD}" dt="2023-07-18T16:51:29.891" v="45" actId="22"/>
          <ac:picMkLst>
            <pc:docMk/>
            <pc:sldMk cId="979622006" sldId="280"/>
            <ac:picMk id="11" creationId="{A54B835F-B9A1-719F-763B-5CA0E083170B}"/>
          </ac:picMkLst>
        </pc:picChg>
        <pc:picChg chg="add del mod">
          <ac:chgData name="Vermillion Kristin" userId="2a78b2e9-13a8-4a61-8b7b-0346f1be8241" providerId="ADAL" clId="{6D19592E-DB8B-47C1-9788-2838BEBD9BAD}" dt="2023-07-18T16:51:29.489" v="43" actId="22"/>
          <ac:picMkLst>
            <pc:docMk/>
            <pc:sldMk cId="979622006" sldId="280"/>
            <ac:picMk id="13" creationId="{0AAE7490-A03D-818A-67A6-50F9C3A113E0}"/>
          </ac:picMkLst>
        </pc:picChg>
        <pc:picChg chg="add mod">
          <ac:chgData name="Vermillion Kristin" userId="2a78b2e9-13a8-4a61-8b7b-0346f1be8241" providerId="ADAL" clId="{6D19592E-DB8B-47C1-9788-2838BEBD9BAD}" dt="2023-07-18T18:16:05.864" v="3058" actId="1076"/>
          <ac:picMkLst>
            <pc:docMk/>
            <pc:sldMk cId="979622006" sldId="280"/>
            <ac:picMk id="18" creationId="{2D4B5A1F-1426-E60B-0E4D-F20D7CE265D0}"/>
          </ac:picMkLst>
        </pc:picChg>
      </pc:sldChg>
      <pc:sldChg chg="addSp modSp mod">
        <pc:chgData name="Vermillion Kristin" userId="2a78b2e9-13a8-4a61-8b7b-0346f1be8241" providerId="ADAL" clId="{6D19592E-DB8B-47C1-9788-2838BEBD9BAD}" dt="2023-07-18T17:01:10.041" v="393" actId="14100"/>
        <pc:sldMkLst>
          <pc:docMk/>
          <pc:sldMk cId="2952923800" sldId="281"/>
        </pc:sldMkLst>
        <pc:spChg chg="mod">
          <ac:chgData name="Vermillion Kristin" userId="2a78b2e9-13a8-4a61-8b7b-0346f1be8241" providerId="ADAL" clId="{6D19592E-DB8B-47C1-9788-2838BEBD9BAD}" dt="2023-07-18T17:00:12.297" v="381" actId="1076"/>
          <ac:spMkLst>
            <pc:docMk/>
            <pc:sldMk cId="2952923800" sldId="281"/>
            <ac:spMk id="2" creationId="{D53B219B-7E3A-7E84-6386-37313F0CFB09}"/>
          </ac:spMkLst>
        </pc:spChg>
        <pc:spChg chg="mod">
          <ac:chgData name="Vermillion Kristin" userId="2a78b2e9-13a8-4a61-8b7b-0346f1be8241" providerId="ADAL" clId="{6D19592E-DB8B-47C1-9788-2838BEBD9BAD}" dt="2023-07-18T17:01:10.041" v="393" actId="14100"/>
          <ac:spMkLst>
            <pc:docMk/>
            <pc:sldMk cId="2952923800" sldId="281"/>
            <ac:spMk id="3" creationId="{A2E339BF-E6D7-DD0E-AF02-6813852EE723}"/>
          </ac:spMkLst>
        </pc:spChg>
        <pc:spChg chg="add mod">
          <ac:chgData name="Vermillion Kristin" userId="2a78b2e9-13a8-4a61-8b7b-0346f1be8241" providerId="ADAL" clId="{6D19592E-DB8B-47C1-9788-2838BEBD9BAD}" dt="2023-07-18T17:01:05.912" v="392" actId="1076"/>
          <ac:spMkLst>
            <pc:docMk/>
            <pc:sldMk cId="2952923800" sldId="281"/>
            <ac:spMk id="5" creationId="{D5A71313-120D-E597-A044-C5DD6002D0A6}"/>
          </ac:spMkLst>
        </pc:spChg>
      </pc:sldChg>
      <pc:sldChg chg="addSp delSp modSp mod modClrScheme chgLayout">
        <pc:chgData name="Vermillion Kristin" userId="2a78b2e9-13a8-4a61-8b7b-0346f1be8241" providerId="ADAL" clId="{6D19592E-DB8B-47C1-9788-2838BEBD9BAD}" dt="2023-07-18T18:09:16.821" v="3011" actId="1076"/>
        <pc:sldMkLst>
          <pc:docMk/>
          <pc:sldMk cId="685681062" sldId="282"/>
        </pc:sldMkLst>
        <pc:spChg chg="mod">
          <ac:chgData name="Vermillion Kristin" userId="2a78b2e9-13a8-4a61-8b7b-0346f1be8241" providerId="ADAL" clId="{6D19592E-DB8B-47C1-9788-2838BEBD9BAD}" dt="2023-07-18T18:06:37.958" v="2969" actId="1076"/>
          <ac:spMkLst>
            <pc:docMk/>
            <pc:sldMk cId="685681062" sldId="282"/>
            <ac:spMk id="2" creationId="{FD5E8954-9BCB-7FD9-A210-38DC54382D45}"/>
          </ac:spMkLst>
        </pc:spChg>
        <pc:spChg chg="add del mod">
          <ac:chgData name="Vermillion Kristin" userId="2a78b2e9-13a8-4a61-8b7b-0346f1be8241" providerId="ADAL" clId="{6D19592E-DB8B-47C1-9788-2838BEBD9BAD}" dt="2023-07-18T18:05:55.277" v="2959" actId="26606"/>
          <ac:spMkLst>
            <pc:docMk/>
            <pc:sldMk cId="685681062" sldId="282"/>
            <ac:spMk id="4" creationId="{D2BBD890-6A99-C160-C084-2916E2310718}"/>
          </ac:spMkLst>
        </pc:spChg>
        <pc:spChg chg="add del mod">
          <ac:chgData name="Vermillion Kristin" userId="2a78b2e9-13a8-4a61-8b7b-0346f1be8241" providerId="ADAL" clId="{6D19592E-DB8B-47C1-9788-2838BEBD9BAD}" dt="2023-07-18T18:07:26.109" v="3002" actId="1076"/>
          <ac:spMkLst>
            <pc:docMk/>
            <pc:sldMk cId="685681062" sldId="282"/>
            <ac:spMk id="5" creationId="{EEE736C0-59DE-A4DF-7A05-6F22D48CC0D3}"/>
          </ac:spMkLst>
        </pc:spChg>
        <pc:spChg chg="mod ord">
          <ac:chgData name="Vermillion Kristin" userId="2a78b2e9-13a8-4a61-8b7b-0346f1be8241" providerId="ADAL" clId="{6D19592E-DB8B-47C1-9788-2838BEBD9BAD}" dt="2023-07-18T18:05:55.277" v="2959" actId="26606"/>
          <ac:spMkLst>
            <pc:docMk/>
            <pc:sldMk cId="685681062" sldId="282"/>
            <ac:spMk id="6" creationId="{8E016EE4-D06F-BB48-F27D-14F290F0FE86}"/>
          </ac:spMkLst>
        </pc:spChg>
        <pc:spChg chg="mod">
          <ac:chgData name="Vermillion Kristin" userId="2a78b2e9-13a8-4a61-8b7b-0346f1be8241" providerId="ADAL" clId="{6D19592E-DB8B-47C1-9788-2838BEBD9BAD}" dt="2023-07-18T18:05:55.277" v="2959" actId="26606"/>
          <ac:spMkLst>
            <pc:docMk/>
            <pc:sldMk cId="685681062" sldId="282"/>
            <ac:spMk id="23" creationId="{94FF72B7-0438-3641-5939-75128934B0DF}"/>
          </ac:spMkLst>
        </pc:spChg>
        <pc:spChg chg="add del mod">
          <ac:chgData name="Vermillion Kristin" userId="2a78b2e9-13a8-4a61-8b7b-0346f1be8241" providerId="ADAL" clId="{6D19592E-DB8B-47C1-9788-2838BEBD9BAD}" dt="2023-07-18T18:06:06.758" v="2960" actId="21"/>
          <ac:spMkLst>
            <pc:docMk/>
            <pc:sldMk cId="685681062" sldId="282"/>
            <ac:spMk id="28" creationId="{7950D662-F23D-727B-DA77-D0A65D5AA644}"/>
          </ac:spMkLst>
        </pc:spChg>
        <pc:spChg chg="add del mod">
          <ac:chgData name="Vermillion Kristin" userId="2a78b2e9-13a8-4a61-8b7b-0346f1be8241" providerId="ADAL" clId="{6D19592E-DB8B-47C1-9788-2838BEBD9BAD}" dt="2023-07-18T18:05:40.685" v="2955" actId="26606"/>
          <ac:spMkLst>
            <pc:docMk/>
            <pc:sldMk cId="685681062" sldId="282"/>
            <ac:spMk id="29" creationId="{C5D5AD2B-B7BA-7D09-065C-2234E1626413}"/>
          </ac:spMkLst>
        </pc:spChg>
        <pc:graphicFrameChg chg="add del">
          <ac:chgData name="Vermillion Kristin" userId="2a78b2e9-13a8-4a61-8b7b-0346f1be8241" providerId="ADAL" clId="{6D19592E-DB8B-47C1-9788-2838BEBD9BAD}" dt="2023-07-18T18:05:40.685" v="2955" actId="26606"/>
          <ac:graphicFrameMkLst>
            <pc:docMk/>
            <pc:sldMk cId="685681062" sldId="282"/>
            <ac:graphicFrameMk id="25" creationId="{43B5C0D5-3416-5853-8E19-FCC2831B2467}"/>
          </ac:graphicFrameMkLst>
        </pc:graphicFrameChg>
        <pc:picChg chg="add mod">
          <ac:chgData name="Vermillion Kristin" userId="2a78b2e9-13a8-4a61-8b7b-0346f1be8241" providerId="ADAL" clId="{6D19592E-DB8B-47C1-9788-2838BEBD9BAD}" dt="2023-07-18T18:08:55.160" v="3007" actId="1076"/>
          <ac:picMkLst>
            <pc:docMk/>
            <pc:sldMk cId="685681062" sldId="282"/>
            <ac:picMk id="3074" creationId="{61A36934-D03E-1605-9253-7B7DDE45A15F}"/>
          </ac:picMkLst>
        </pc:picChg>
        <pc:picChg chg="add mod">
          <ac:chgData name="Vermillion Kristin" userId="2a78b2e9-13a8-4a61-8b7b-0346f1be8241" providerId="ADAL" clId="{6D19592E-DB8B-47C1-9788-2838BEBD9BAD}" dt="2023-07-18T18:09:16.821" v="3011" actId="1076"/>
          <ac:picMkLst>
            <pc:docMk/>
            <pc:sldMk cId="685681062" sldId="282"/>
            <ac:picMk id="3076" creationId="{55651A32-B67E-C90A-A183-B7AB445539E8}"/>
          </ac:picMkLst>
        </pc:picChg>
      </pc:sldChg>
      <pc:sldChg chg="del">
        <pc:chgData name="Vermillion Kristin" userId="2a78b2e9-13a8-4a61-8b7b-0346f1be8241" providerId="ADAL" clId="{6D19592E-DB8B-47C1-9788-2838BEBD9BAD}" dt="2023-07-18T17:01:43.174" v="394" actId="2696"/>
        <pc:sldMkLst>
          <pc:docMk/>
          <pc:sldMk cId="2903841477" sldId="283"/>
        </pc:sldMkLst>
      </pc:sldChg>
      <pc:sldChg chg="del">
        <pc:chgData name="Vermillion Kristin" userId="2a78b2e9-13a8-4a61-8b7b-0346f1be8241" providerId="ADAL" clId="{6D19592E-DB8B-47C1-9788-2838BEBD9BAD}" dt="2023-07-18T17:01:45.909" v="395" actId="2696"/>
        <pc:sldMkLst>
          <pc:docMk/>
          <pc:sldMk cId="2886474736" sldId="284"/>
        </pc:sldMkLst>
      </pc:sldChg>
      <pc:sldChg chg="addSp delSp modSp del mod">
        <pc:chgData name="Vermillion Kristin" userId="2a78b2e9-13a8-4a61-8b7b-0346f1be8241" providerId="ADAL" clId="{6D19592E-DB8B-47C1-9788-2838BEBD9BAD}" dt="2023-07-18T17:25:29.355" v="1460" actId="2696"/>
        <pc:sldMkLst>
          <pc:docMk/>
          <pc:sldMk cId="2011930182" sldId="285"/>
        </pc:sldMkLst>
        <pc:spChg chg="mod">
          <ac:chgData name="Vermillion Kristin" userId="2a78b2e9-13a8-4a61-8b7b-0346f1be8241" providerId="ADAL" clId="{6D19592E-DB8B-47C1-9788-2838BEBD9BAD}" dt="2023-07-18T17:09:54.765" v="628" actId="404"/>
          <ac:spMkLst>
            <pc:docMk/>
            <pc:sldMk cId="2011930182" sldId="285"/>
            <ac:spMk id="4" creationId="{77C09F16-6D23-666F-6800-8FC697831948}"/>
          </ac:spMkLst>
        </pc:spChg>
        <pc:spChg chg="add mod">
          <ac:chgData name="Vermillion Kristin" userId="2a78b2e9-13a8-4a61-8b7b-0346f1be8241" providerId="ADAL" clId="{6D19592E-DB8B-47C1-9788-2838BEBD9BAD}" dt="2023-07-18T17:09:58.232" v="629" actId="21"/>
          <ac:spMkLst>
            <pc:docMk/>
            <pc:sldMk cId="2011930182" sldId="285"/>
            <ac:spMk id="7" creationId="{37B54995-E19A-AF81-6D3E-1EB00305EA86}"/>
          </ac:spMkLst>
        </pc:spChg>
        <pc:picChg chg="del">
          <ac:chgData name="Vermillion Kristin" userId="2a78b2e9-13a8-4a61-8b7b-0346f1be8241" providerId="ADAL" clId="{6D19592E-DB8B-47C1-9788-2838BEBD9BAD}" dt="2023-07-18T17:09:58.232" v="629" actId="21"/>
          <ac:picMkLst>
            <pc:docMk/>
            <pc:sldMk cId="2011930182" sldId="285"/>
            <ac:picMk id="16" creationId="{53DF829E-A1C4-421E-3B50-ABC29F74AD7E}"/>
          </ac:picMkLst>
        </pc:picChg>
      </pc:sldChg>
      <pc:sldChg chg="del">
        <pc:chgData name="Vermillion Kristin" userId="2a78b2e9-13a8-4a61-8b7b-0346f1be8241" providerId="ADAL" clId="{6D19592E-DB8B-47C1-9788-2838BEBD9BAD}" dt="2023-07-18T17:25:44.641" v="1461" actId="2696"/>
        <pc:sldMkLst>
          <pc:docMk/>
          <pc:sldMk cId="2452269796" sldId="287"/>
        </pc:sldMkLst>
      </pc:sldChg>
      <pc:sldChg chg="del">
        <pc:chgData name="Vermillion Kristin" userId="2a78b2e9-13a8-4a61-8b7b-0346f1be8241" providerId="ADAL" clId="{6D19592E-DB8B-47C1-9788-2838BEBD9BAD}" dt="2023-07-18T17:37:55.351" v="1605" actId="2696"/>
        <pc:sldMkLst>
          <pc:docMk/>
          <pc:sldMk cId="1600494506" sldId="288"/>
        </pc:sldMkLst>
      </pc:sldChg>
      <pc:sldChg chg="del">
        <pc:chgData name="Vermillion Kristin" userId="2a78b2e9-13a8-4a61-8b7b-0346f1be8241" providerId="ADAL" clId="{6D19592E-DB8B-47C1-9788-2838BEBD9BAD}" dt="2023-07-18T17:47:25.990" v="2000" actId="2696"/>
        <pc:sldMkLst>
          <pc:docMk/>
          <pc:sldMk cId="2502887943" sldId="289"/>
        </pc:sldMkLst>
      </pc:sldChg>
      <pc:sldChg chg="addSp delSp modSp mod">
        <pc:chgData name="Vermillion Kristin" userId="2a78b2e9-13a8-4a61-8b7b-0346f1be8241" providerId="ADAL" clId="{6D19592E-DB8B-47C1-9788-2838BEBD9BAD}" dt="2023-07-18T18:12:12.021" v="3027" actId="20577"/>
        <pc:sldMkLst>
          <pc:docMk/>
          <pc:sldMk cId="3170280394" sldId="290"/>
        </pc:sldMkLst>
        <pc:spChg chg="mod">
          <ac:chgData name="Vermillion Kristin" userId="2a78b2e9-13a8-4a61-8b7b-0346f1be8241" providerId="ADAL" clId="{6D19592E-DB8B-47C1-9788-2838BEBD9BAD}" dt="2023-07-18T17:47:54.256" v="2042" actId="1076"/>
          <ac:spMkLst>
            <pc:docMk/>
            <pc:sldMk cId="3170280394" sldId="290"/>
            <ac:spMk id="2" creationId="{86B309B0-6209-D3D0-9D5E-308B9F6E7303}"/>
          </ac:spMkLst>
        </pc:spChg>
        <pc:spChg chg="add del mod">
          <ac:chgData name="Vermillion Kristin" userId="2a78b2e9-13a8-4a61-8b7b-0346f1be8241" providerId="ADAL" clId="{6D19592E-DB8B-47C1-9788-2838BEBD9BAD}" dt="2023-07-18T17:53:18.916" v="2330"/>
          <ac:spMkLst>
            <pc:docMk/>
            <pc:sldMk cId="3170280394" sldId="290"/>
            <ac:spMk id="4" creationId="{F6441E29-D7FB-0B9A-7AF2-5C149A40A198}"/>
          </ac:spMkLst>
        </pc:spChg>
        <pc:spChg chg="add mod">
          <ac:chgData name="Vermillion Kristin" userId="2a78b2e9-13a8-4a61-8b7b-0346f1be8241" providerId="ADAL" clId="{6D19592E-DB8B-47C1-9788-2838BEBD9BAD}" dt="2023-07-18T18:12:12.021" v="3027" actId="20577"/>
          <ac:spMkLst>
            <pc:docMk/>
            <pc:sldMk cId="3170280394" sldId="290"/>
            <ac:spMk id="6" creationId="{E0A84498-BA53-29E9-7DEA-9F536224C121}"/>
          </ac:spMkLst>
        </pc:spChg>
        <pc:spChg chg="del mod">
          <ac:chgData name="Vermillion Kristin" userId="2a78b2e9-13a8-4a61-8b7b-0346f1be8241" providerId="ADAL" clId="{6D19592E-DB8B-47C1-9788-2838BEBD9BAD}" dt="2023-07-18T17:50:12.949" v="2046" actId="21"/>
          <ac:spMkLst>
            <pc:docMk/>
            <pc:sldMk cId="3170280394" sldId="290"/>
            <ac:spMk id="11" creationId="{A2C39DD0-CD86-2929-7808-58D17FC2C0A6}"/>
          </ac:spMkLst>
        </pc:spChg>
        <pc:spChg chg="mod">
          <ac:chgData name="Vermillion Kristin" userId="2a78b2e9-13a8-4a61-8b7b-0346f1be8241" providerId="ADAL" clId="{6D19592E-DB8B-47C1-9788-2838BEBD9BAD}" dt="2023-07-18T17:50:34.646" v="2050" actId="1076"/>
          <ac:spMkLst>
            <pc:docMk/>
            <pc:sldMk cId="3170280394" sldId="290"/>
            <ac:spMk id="12" creationId="{CE3C1BFF-2275-1E7D-0604-E6F5CFEC01F6}"/>
          </ac:spMkLst>
        </pc:spChg>
        <pc:spChg chg="mod">
          <ac:chgData name="Vermillion Kristin" userId="2a78b2e9-13a8-4a61-8b7b-0346f1be8241" providerId="ADAL" clId="{6D19592E-DB8B-47C1-9788-2838BEBD9BAD}" dt="2023-07-18T17:51:55.078" v="2267" actId="1076"/>
          <ac:spMkLst>
            <pc:docMk/>
            <pc:sldMk cId="3170280394" sldId="290"/>
            <ac:spMk id="13" creationId="{F618F075-837C-1005-19D6-8DC90759CD53}"/>
          </ac:spMkLst>
        </pc:spChg>
        <pc:spChg chg="mod">
          <ac:chgData name="Vermillion Kristin" userId="2a78b2e9-13a8-4a61-8b7b-0346f1be8241" providerId="ADAL" clId="{6D19592E-DB8B-47C1-9788-2838BEBD9BAD}" dt="2023-07-18T17:50:37.275" v="2051" actId="1076"/>
          <ac:spMkLst>
            <pc:docMk/>
            <pc:sldMk cId="3170280394" sldId="290"/>
            <ac:spMk id="14" creationId="{DD1D0BF9-FCAA-67DA-79AB-E6E7E6D2B6A1}"/>
          </ac:spMkLst>
        </pc:spChg>
      </pc:sldChg>
      <pc:sldChg chg="del">
        <pc:chgData name="Vermillion Kristin" userId="2a78b2e9-13a8-4a61-8b7b-0346f1be8241" providerId="ADAL" clId="{6D19592E-DB8B-47C1-9788-2838BEBD9BAD}" dt="2023-07-18T17:53:23.043" v="2331" actId="2696"/>
        <pc:sldMkLst>
          <pc:docMk/>
          <pc:sldMk cId="249904479" sldId="291"/>
        </pc:sldMkLst>
      </pc:sldChg>
      <pc:sldChg chg="addSp delSp modSp mod">
        <pc:chgData name="Vermillion Kristin" userId="2a78b2e9-13a8-4a61-8b7b-0346f1be8241" providerId="ADAL" clId="{6D19592E-DB8B-47C1-9788-2838BEBD9BAD}" dt="2023-07-25T16:34:28.818" v="5072" actId="1076"/>
        <pc:sldMkLst>
          <pc:docMk/>
          <pc:sldMk cId="94818171" sldId="292"/>
        </pc:sldMkLst>
        <pc:spChg chg="mod">
          <ac:chgData name="Vermillion Kristin" userId="2a78b2e9-13a8-4a61-8b7b-0346f1be8241" providerId="ADAL" clId="{6D19592E-DB8B-47C1-9788-2838BEBD9BAD}" dt="2023-07-18T18:00:41.899" v="2609" actId="1076"/>
          <ac:spMkLst>
            <pc:docMk/>
            <pc:sldMk cId="94818171" sldId="292"/>
            <ac:spMk id="2" creationId="{B83F7D2E-080D-DBDD-73C4-3C38A2B77908}"/>
          </ac:spMkLst>
        </pc:spChg>
        <pc:spChg chg="mod">
          <ac:chgData name="Vermillion Kristin" userId="2a78b2e9-13a8-4a61-8b7b-0346f1be8241" providerId="ADAL" clId="{6D19592E-DB8B-47C1-9788-2838BEBD9BAD}" dt="2023-07-25T16:34:22.750" v="5070" actId="1076"/>
          <ac:spMkLst>
            <pc:docMk/>
            <pc:sldMk cId="94818171" sldId="292"/>
            <ac:spMk id="3" creationId="{2BE8FDE3-DBA4-6A04-C75D-E56FE92EF368}"/>
          </ac:spMkLst>
        </pc:spChg>
        <pc:spChg chg="del mod">
          <ac:chgData name="Vermillion Kristin" userId="2a78b2e9-13a8-4a61-8b7b-0346f1be8241" providerId="ADAL" clId="{6D19592E-DB8B-47C1-9788-2838BEBD9BAD}" dt="2023-07-18T18:00:25.444" v="2585" actId="21"/>
          <ac:spMkLst>
            <pc:docMk/>
            <pc:sldMk cId="94818171" sldId="292"/>
            <ac:spMk id="4" creationId="{D5BA2433-990B-A170-369A-3DF4A9B33BFA}"/>
          </ac:spMkLst>
        </pc:spChg>
        <pc:spChg chg="add mod ord">
          <ac:chgData name="Vermillion Kristin" userId="2a78b2e9-13a8-4a61-8b7b-0346f1be8241" providerId="ADAL" clId="{6D19592E-DB8B-47C1-9788-2838BEBD9BAD}" dt="2023-07-18T18:13:37.171" v="3035" actId="1076"/>
          <ac:spMkLst>
            <pc:docMk/>
            <pc:sldMk cId="94818171" sldId="292"/>
            <ac:spMk id="7" creationId="{C7729733-BB22-34F9-C542-8F0219F65E52}"/>
          </ac:spMkLst>
        </pc:spChg>
        <pc:spChg chg="add">
          <ac:chgData name="Vermillion Kristin" userId="2a78b2e9-13a8-4a61-8b7b-0346f1be8241" providerId="ADAL" clId="{6D19592E-DB8B-47C1-9788-2838BEBD9BAD}" dt="2023-07-25T16:26:24.962" v="5057"/>
          <ac:spMkLst>
            <pc:docMk/>
            <pc:sldMk cId="94818171" sldId="292"/>
            <ac:spMk id="9" creationId="{0C6AE34F-9E7B-D8AF-0112-C0165160565B}"/>
          </ac:spMkLst>
        </pc:spChg>
        <pc:spChg chg="add mod">
          <ac:chgData name="Vermillion Kristin" userId="2a78b2e9-13a8-4a61-8b7b-0346f1be8241" providerId="ADAL" clId="{6D19592E-DB8B-47C1-9788-2838BEBD9BAD}" dt="2023-07-25T16:34:18.263" v="5069" actId="1076"/>
          <ac:spMkLst>
            <pc:docMk/>
            <pc:sldMk cId="94818171" sldId="292"/>
            <ac:spMk id="11" creationId="{B2869B77-95FD-282D-EB56-1EA1E9796BD3}"/>
          </ac:spMkLst>
        </pc:spChg>
        <pc:graphicFrameChg chg="add del modGraphic">
          <ac:chgData name="Vermillion Kristin" userId="2a78b2e9-13a8-4a61-8b7b-0346f1be8241" providerId="ADAL" clId="{6D19592E-DB8B-47C1-9788-2838BEBD9BAD}" dt="2023-07-25T16:26:36.641" v="5060" actId="21"/>
          <ac:graphicFrameMkLst>
            <pc:docMk/>
            <pc:sldMk cId="94818171" sldId="292"/>
            <ac:graphicFrameMk id="8" creationId="{6A17AB7E-F9AF-FAF3-EC64-11B14360106C}"/>
          </ac:graphicFrameMkLst>
        </pc:graphicFrameChg>
        <pc:picChg chg="add mod">
          <ac:chgData name="Vermillion Kristin" userId="2a78b2e9-13a8-4a61-8b7b-0346f1be8241" providerId="ADAL" clId="{6D19592E-DB8B-47C1-9788-2838BEBD9BAD}" dt="2023-07-25T16:34:28.818" v="5072" actId="1076"/>
          <ac:picMkLst>
            <pc:docMk/>
            <pc:sldMk cId="94818171" sldId="292"/>
            <ac:picMk id="6" creationId="{37F89219-01C3-A388-5145-793CD639299D}"/>
          </ac:picMkLst>
        </pc:picChg>
        <pc:picChg chg="add mod">
          <ac:chgData name="Vermillion Kristin" userId="2a78b2e9-13a8-4a61-8b7b-0346f1be8241" providerId="ADAL" clId="{6D19592E-DB8B-47C1-9788-2838BEBD9BAD}" dt="2023-07-25T16:34:13.684" v="5068" actId="1076"/>
          <ac:picMkLst>
            <pc:docMk/>
            <pc:sldMk cId="94818171" sldId="292"/>
            <ac:picMk id="2049" creationId="{B4E58479-BCBB-7685-3272-6D075AB94185}"/>
          </ac:picMkLst>
        </pc:picChg>
      </pc:sldChg>
      <pc:sldChg chg="addSp delSp modSp mod ord modShow">
        <pc:chgData name="Vermillion Kristin" userId="2a78b2e9-13a8-4a61-8b7b-0346f1be8241" providerId="ADAL" clId="{6D19592E-DB8B-47C1-9788-2838BEBD9BAD}" dt="2023-07-27T12:58:18.498" v="5132" actId="729"/>
        <pc:sldMkLst>
          <pc:docMk/>
          <pc:sldMk cId="1003962426" sldId="293"/>
        </pc:sldMkLst>
        <pc:spChg chg="mod">
          <ac:chgData name="Vermillion Kristin" userId="2a78b2e9-13a8-4a61-8b7b-0346f1be8241" providerId="ADAL" clId="{6D19592E-DB8B-47C1-9788-2838BEBD9BAD}" dt="2023-07-18T17:59:54.485" v="2583" actId="20577"/>
          <ac:spMkLst>
            <pc:docMk/>
            <pc:sldMk cId="1003962426" sldId="293"/>
            <ac:spMk id="2" creationId="{800AB426-5B7C-607E-D413-5D2C9495CC0A}"/>
          </ac:spMkLst>
        </pc:spChg>
        <pc:spChg chg="mod">
          <ac:chgData name="Vermillion Kristin" userId="2a78b2e9-13a8-4a61-8b7b-0346f1be8241" providerId="ADAL" clId="{6D19592E-DB8B-47C1-9788-2838BEBD9BAD}" dt="2023-07-25T14:24:19.681" v="4718" actId="1076"/>
          <ac:spMkLst>
            <pc:docMk/>
            <pc:sldMk cId="1003962426" sldId="293"/>
            <ac:spMk id="3" creationId="{B787DFD8-D262-D485-B1F2-817C5A0928C5}"/>
          </ac:spMkLst>
        </pc:spChg>
        <pc:picChg chg="add mod">
          <ac:chgData name="Vermillion Kristin" userId="2a78b2e9-13a8-4a61-8b7b-0346f1be8241" providerId="ADAL" clId="{6D19592E-DB8B-47C1-9788-2838BEBD9BAD}" dt="2023-07-25T14:24:22.983" v="4719" actId="1076"/>
          <ac:picMkLst>
            <pc:docMk/>
            <pc:sldMk cId="1003962426" sldId="293"/>
            <ac:picMk id="4" creationId="{FA074217-A393-2AD9-4A95-4ADA3E9B6609}"/>
          </ac:picMkLst>
        </pc:picChg>
        <pc:picChg chg="add mod">
          <ac:chgData name="Vermillion Kristin" userId="2a78b2e9-13a8-4a61-8b7b-0346f1be8241" providerId="ADAL" clId="{6D19592E-DB8B-47C1-9788-2838BEBD9BAD}" dt="2023-07-25T14:24:25.100" v="4720" actId="1076"/>
          <ac:picMkLst>
            <pc:docMk/>
            <pc:sldMk cId="1003962426" sldId="293"/>
            <ac:picMk id="5" creationId="{D3A91B53-ECCB-6F96-887F-CA3B5A7560C7}"/>
          </ac:picMkLst>
        </pc:picChg>
        <pc:picChg chg="add mod">
          <ac:chgData name="Vermillion Kristin" userId="2a78b2e9-13a8-4a61-8b7b-0346f1be8241" providerId="ADAL" clId="{6D19592E-DB8B-47C1-9788-2838BEBD9BAD}" dt="2023-07-25T14:24:26.928" v="4721" actId="1076"/>
          <ac:picMkLst>
            <pc:docMk/>
            <pc:sldMk cId="1003962426" sldId="293"/>
            <ac:picMk id="6" creationId="{D7A74B71-F3C0-0B40-1803-7B8B2DA4A60C}"/>
          </ac:picMkLst>
        </pc:picChg>
        <pc:picChg chg="add del mod">
          <ac:chgData name="Vermillion Kristin" userId="2a78b2e9-13a8-4a61-8b7b-0346f1be8241" providerId="ADAL" clId="{6D19592E-DB8B-47C1-9788-2838BEBD9BAD}" dt="2023-07-19T13:47:05.336" v="3418" actId="21"/>
          <ac:picMkLst>
            <pc:docMk/>
            <pc:sldMk cId="1003962426" sldId="293"/>
            <ac:picMk id="2050" creationId="{28E93979-7A63-773E-B5FA-507898B52008}"/>
          </ac:picMkLst>
        </pc:picChg>
        <pc:picChg chg="add del mod">
          <ac:chgData name="Vermillion Kristin" userId="2a78b2e9-13a8-4a61-8b7b-0346f1be8241" providerId="ADAL" clId="{6D19592E-DB8B-47C1-9788-2838BEBD9BAD}" dt="2023-07-19T13:47:58.699" v="3427" actId="21"/>
          <ac:picMkLst>
            <pc:docMk/>
            <pc:sldMk cId="1003962426" sldId="293"/>
            <ac:picMk id="2052" creationId="{7B487FFF-009F-07F0-A7BA-743AE423F045}"/>
          </ac:picMkLst>
        </pc:picChg>
        <pc:picChg chg="add del mod">
          <ac:chgData name="Vermillion Kristin" userId="2a78b2e9-13a8-4a61-8b7b-0346f1be8241" providerId="ADAL" clId="{6D19592E-DB8B-47C1-9788-2838BEBD9BAD}" dt="2023-07-19T13:49:01.322" v="3438" actId="21"/>
          <ac:picMkLst>
            <pc:docMk/>
            <pc:sldMk cId="1003962426" sldId="293"/>
            <ac:picMk id="2054" creationId="{6587DA3C-9B4D-5162-6701-48165DA08038}"/>
          </ac:picMkLst>
        </pc:picChg>
      </pc:sldChg>
      <pc:sldChg chg="addSp delSp modSp new mod modClrScheme chgLayout">
        <pc:chgData name="Vermillion Kristin" userId="2a78b2e9-13a8-4a61-8b7b-0346f1be8241" providerId="ADAL" clId="{6D19592E-DB8B-47C1-9788-2838BEBD9BAD}" dt="2023-07-18T17:24:07.175" v="1459" actId="20577"/>
        <pc:sldMkLst>
          <pc:docMk/>
          <pc:sldMk cId="2730493819" sldId="294"/>
        </pc:sldMkLst>
        <pc:spChg chg="del">
          <ac:chgData name="Vermillion Kristin" userId="2a78b2e9-13a8-4a61-8b7b-0346f1be8241" providerId="ADAL" clId="{6D19592E-DB8B-47C1-9788-2838BEBD9BAD}" dt="2023-07-18T17:10:27.858" v="633" actId="21"/>
          <ac:spMkLst>
            <pc:docMk/>
            <pc:sldMk cId="2730493819" sldId="294"/>
            <ac:spMk id="2" creationId="{59E9231C-465D-8584-7518-EBD4AD5B4DAB}"/>
          </ac:spMkLst>
        </pc:spChg>
        <pc:spChg chg="mod">
          <ac:chgData name="Vermillion Kristin" userId="2a78b2e9-13a8-4a61-8b7b-0346f1be8241" providerId="ADAL" clId="{6D19592E-DB8B-47C1-9788-2838BEBD9BAD}" dt="2023-07-18T17:21:56.844" v="1380" actId="26606"/>
          <ac:spMkLst>
            <pc:docMk/>
            <pc:sldMk cId="2730493819" sldId="294"/>
            <ac:spMk id="3" creationId="{8DCB272F-DF3D-E5C9-12FA-8006E6A4CC7E}"/>
          </ac:spMkLst>
        </pc:spChg>
        <pc:spChg chg="add del mod">
          <ac:chgData name="Vermillion Kristin" userId="2a78b2e9-13a8-4a61-8b7b-0346f1be8241" providerId="ADAL" clId="{6D19592E-DB8B-47C1-9788-2838BEBD9BAD}" dt="2023-07-18T17:18:44.036" v="1377"/>
          <ac:spMkLst>
            <pc:docMk/>
            <pc:sldMk cId="2730493819" sldId="294"/>
            <ac:spMk id="6" creationId="{4FFF8C9B-B0C9-BAB8-16E9-128482706DC5}"/>
          </ac:spMkLst>
        </pc:spChg>
        <pc:spChg chg="add del mod">
          <ac:chgData name="Vermillion Kristin" userId="2a78b2e9-13a8-4a61-8b7b-0346f1be8241" providerId="ADAL" clId="{6D19592E-DB8B-47C1-9788-2838BEBD9BAD}" dt="2023-07-18T17:18:44.036" v="1375"/>
          <ac:spMkLst>
            <pc:docMk/>
            <pc:sldMk cId="2730493819" sldId="294"/>
            <ac:spMk id="8" creationId="{C1D0327A-2678-394F-ED03-AE910C7B38CD}"/>
          </ac:spMkLst>
        </pc:spChg>
        <pc:spChg chg="add mod ord">
          <ac:chgData name="Vermillion Kristin" userId="2a78b2e9-13a8-4a61-8b7b-0346f1be8241" providerId="ADAL" clId="{6D19592E-DB8B-47C1-9788-2838BEBD9BAD}" dt="2023-07-18T17:24:07.175" v="1459" actId="20577"/>
          <ac:spMkLst>
            <pc:docMk/>
            <pc:sldMk cId="2730493819" sldId="294"/>
            <ac:spMk id="9" creationId="{44A7552B-A01E-C9D3-FD1B-4B2DF6F1DE22}"/>
          </ac:spMkLst>
        </pc:spChg>
        <pc:spChg chg="add del mod">
          <ac:chgData name="Vermillion Kristin" userId="2a78b2e9-13a8-4a61-8b7b-0346f1be8241" providerId="ADAL" clId="{6D19592E-DB8B-47C1-9788-2838BEBD9BAD}" dt="2023-07-18T17:22:20.394" v="1387" actId="21"/>
          <ac:spMkLst>
            <pc:docMk/>
            <pc:sldMk cId="2730493819" sldId="294"/>
            <ac:spMk id="2055" creationId="{E577EFB3-E137-BF14-0F03-CC251916F271}"/>
          </ac:spMkLst>
        </pc:spChg>
        <pc:spChg chg="add del mod">
          <ac:chgData name="Vermillion Kristin" userId="2a78b2e9-13a8-4a61-8b7b-0346f1be8241" providerId="ADAL" clId="{6D19592E-DB8B-47C1-9788-2838BEBD9BAD}" dt="2023-07-18T17:22:12.475" v="1385" actId="21"/>
          <ac:spMkLst>
            <pc:docMk/>
            <pc:sldMk cId="2730493819" sldId="294"/>
            <ac:spMk id="2057" creationId="{C975C84D-65E5-2D4B-BBE0-C6631DA2287C}"/>
          </ac:spMkLst>
        </pc:spChg>
        <pc:picChg chg="add del mod">
          <ac:chgData name="Vermillion Kristin" userId="2a78b2e9-13a8-4a61-8b7b-0346f1be8241" providerId="ADAL" clId="{6D19592E-DB8B-47C1-9788-2838BEBD9BAD}" dt="2023-07-18T17:10:23.959" v="632" actId="21"/>
          <ac:picMkLst>
            <pc:docMk/>
            <pc:sldMk cId="2730493819" sldId="294"/>
            <ac:picMk id="4" creationId="{9A6705DB-9FC7-11FB-0BE1-3AB3BB75F680}"/>
          </ac:picMkLst>
        </pc:picChg>
        <pc:picChg chg="add mod">
          <ac:chgData name="Vermillion Kristin" userId="2a78b2e9-13a8-4a61-8b7b-0346f1be8241" providerId="ADAL" clId="{6D19592E-DB8B-47C1-9788-2838BEBD9BAD}" dt="2023-07-18T17:22:07.035" v="1384" actId="1076"/>
          <ac:picMkLst>
            <pc:docMk/>
            <pc:sldMk cId="2730493819" sldId="294"/>
            <ac:picMk id="2050" creationId="{71DF84F5-3F42-132C-19AB-75ED4B7873D9}"/>
          </ac:picMkLst>
        </pc:picChg>
      </pc:sldChg>
      <pc:sldChg chg="addSp delSp modSp new mod">
        <pc:chgData name="Vermillion Kristin" userId="2a78b2e9-13a8-4a61-8b7b-0346f1be8241" providerId="ADAL" clId="{6D19592E-DB8B-47C1-9788-2838BEBD9BAD}" dt="2023-07-25T14:03:23.057" v="4283" actId="688"/>
        <pc:sldMkLst>
          <pc:docMk/>
          <pc:sldMk cId="3484627395" sldId="295"/>
        </pc:sldMkLst>
        <pc:spChg chg="del mod">
          <ac:chgData name="Vermillion Kristin" userId="2a78b2e9-13a8-4a61-8b7b-0346f1be8241" providerId="ADAL" clId="{6D19592E-DB8B-47C1-9788-2838BEBD9BAD}" dt="2023-07-19T14:10:52.474" v="4060" actId="21"/>
          <ac:spMkLst>
            <pc:docMk/>
            <pc:sldMk cId="3484627395" sldId="295"/>
            <ac:spMk id="2" creationId="{2625A710-8092-9A72-C0F2-A7F85F0F794E}"/>
          </ac:spMkLst>
        </pc:spChg>
        <pc:spChg chg="add mod">
          <ac:chgData name="Vermillion Kristin" userId="2a78b2e9-13a8-4a61-8b7b-0346f1be8241" providerId="ADAL" clId="{6D19592E-DB8B-47C1-9788-2838BEBD9BAD}" dt="2023-07-25T14:03:19.459" v="4282" actId="688"/>
          <ac:spMkLst>
            <pc:docMk/>
            <pc:sldMk cId="3484627395" sldId="295"/>
            <ac:spMk id="2" creationId="{6C43A9A8-0C5F-E5BF-371D-A4F9932E4375}"/>
          </ac:spMkLst>
        </pc:spChg>
        <pc:spChg chg="mod">
          <ac:chgData name="Vermillion Kristin" userId="2a78b2e9-13a8-4a61-8b7b-0346f1be8241" providerId="ADAL" clId="{6D19592E-DB8B-47C1-9788-2838BEBD9BAD}" dt="2023-07-18T18:10:28.716" v="3021" actId="120"/>
          <ac:spMkLst>
            <pc:docMk/>
            <pc:sldMk cId="3484627395" sldId="295"/>
            <ac:spMk id="3" creationId="{63538343-67FC-9C6B-8C23-5BB7341EC46D}"/>
          </ac:spMkLst>
        </pc:spChg>
        <pc:spChg chg="add mod ord">
          <ac:chgData name="Vermillion Kristin" userId="2a78b2e9-13a8-4a61-8b7b-0346f1be8241" providerId="ADAL" clId="{6D19592E-DB8B-47C1-9788-2838BEBD9BAD}" dt="2023-07-25T14:03:23.057" v="4283" actId="688"/>
          <ac:spMkLst>
            <pc:docMk/>
            <pc:sldMk cId="3484627395" sldId="295"/>
            <ac:spMk id="4" creationId="{0A2010C4-B030-EA8C-C3CE-37A7A67E8747}"/>
          </ac:spMkLst>
        </pc:spChg>
        <pc:spChg chg="del mod">
          <ac:chgData name="Vermillion Kristin" userId="2a78b2e9-13a8-4a61-8b7b-0346f1be8241" providerId="ADAL" clId="{6D19592E-DB8B-47C1-9788-2838BEBD9BAD}" dt="2023-07-18T17:27:01.142" v="1478" actId="21"/>
          <ac:spMkLst>
            <pc:docMk/>
            <pc:sldMk cId="3484627395" sldId="295"/>
            <ac:spMk id="4" creationId="{4E27C0C6-AD5F-C463-E089-FD41C96FA7DA}"/>
          </ac:spMkLst>
        </pc:spChg>
        <pc:spChg chg="add del mod">
          <ac:chgData name="Vermillion Kristin" userId="2a78b2e9-13a8-4a61-8b7b-0346f1be8241" providerId="ADAL" clId="{6D19592E-DB8B-47C1-9788-2838BEBD9BAD}" dt="2023-07-19T14:11:58.667" v="4082" actId="21"/>
          <ac:spMkLst>
            <pc:docMk/>
            <pc:sldMk cId="3484627395" sldId="295"/>
            <ac:spMk id="6" creationId="{D9276604-968F-87B6-8BA2-8AEC3490EF46}"/>
          </ac:spMkLst>
        </pc:spChg>
        <pc:spChg chg="add mod">
          <ac:chgData name="Vermillion Kristin" userId="2a78b2e9-13a8-4a61-8b7b-0346f1be8241" providerId="ADAL" clId="{6D19592E-DB8B-47C1-9788-2838BEBD9BAD}" dt="2023-07-18T17:38:59.202" v="1614" actId="21"/>
          <ac:spMkLst>
            <pc:docMk/>
            <pc:sldMk cId="3484627395" sldId="295"/>
            <ac:spMk id="7" creationId="{473AAF54-4CE8-6A7D-3949-45D4A2B65265}"/>
          </ac:spMkLst>
        </pc:spChg>
        <pc:spChg chg="add mod">
          <ac:chgData name="Vermillion Kristin" userId="2a78b2e9-13a8-4a61-8b7b-0346f1be8241" providerId="ADAL" clId="{6D19592E-DB8B-47C1-9788-2838BEBD9BAD}" dt="2023-07-19T14:11:51.666" v="4081" actId="1076"/>
          <ac:spMkLst>
            <pc:docMk/>
            <pc:sldMk cId="3484627395" sldId="295"/>
            <ac:spMk id="8" creationId="{1EAE04C2-726A-F407-FC1F-3ACF045A4813}"/>
          </ac:spMkLst>
        </pc:spChg>
        <pc:spChg chg="add del mod">
          <ac:chgData name="Vermillion Kristin" userId="2a78b2e9-13a8-4a61-8b7b-0346f1be8241" providerId="ADAL" clId="{6D19592E-DB8B-47C1-9788-2838BEBD9BAD}" dt="2023-07-18T17:38:27.834" v="1609"/>
          <ac:spMkLst>
            <pc:docMk/>
            <pc:sldMk cId="3484627395" sldId="295"/>
            <ac:spMk id="8" creationId="{F68411D8-047A-88D8-8FF1-CE571C566ED1}"/>
          </ac:spMkLst>
        </pc:spChg>
        <pc:spChg chg="add mod">
          <ac:chgData name="Vermillion Kristin" userId="2a78b2e9-13a8-4a61-8b7b-0346f1be8241" providerId="ADAL" clId="{6D19592E-DB8B-47C1-9788-2838BEBD9BAD}" dt="2023-07-19T14:10:42.585" v="4058" actId="20577"/>
          <ac:spMkLst>
            <pc:docMk/>
            <pc:sldMk cId="3484627395" sldId="295"/>
            <ac:spMk id="12" creationId="{20417134-055B-3A4D-E1CE-60F6DF352569}"/>
          </ac:spMkLst>
        </pc:spChg>
        <pc:spChg chg="add mod">
          <ac:chgData name="Vermillion Kristin" userId="2a78b2e9-13a8-4a61-8b7b-0346f1be8241" providerId="ADAL" clId="{6D19592E-DB8B-47C1-9788-2838BEBD9BAD}" dt="2023-07-18T18:10:12.193" v="3017" actId="113"/>
          <ac:spMkLst>
            <pc:docMk/>
            <pc:sldMk cId="3484627395" sldId="295"/>
            <ac:spMk id="13" creationId="{5BE378AC-E803-8EC0-DCCA-04E87A2E49A5}"/>
          </ac:spMkLst>
        </pc:spChg>
        <pc:spChg chg="add mod">
          <ac:chgData name="Vermillion Kristin" userId="2a78b2e9-13a8-4a61-8b7b-0346f1be8241" providerId="ADAL" clId="{6D19592E-DB8B-47C1-9788-2838BEBD9BAD}" dt="2023-07-18T18:09:36.331" v="3013" actId="113"/>
          <ac:spMkLst>
            <pc:docMk/>
            <pc:sldMk cId="3484627395" sldId="295"/>
            <ac:spMk id="14" creationId="{A6CB843F-029C-EE2E-E379-DF077456FF7C}"/>
          </ac:spMkLst>
        </pc:spChg>
        <pc:cxnChg chg="add mod">
          <ac:chgData name="Vermillion Kristin" userId="2a78b2e9-13a8-4a61-8b7b-0346f1be8241" providerId="ADAL" clId="{6D19592E-DB8B-47C1-9788-2838BEBD9BAD}" dt="2023-07-18T17:46:30.245" v="1976" actId="1076"/>
          <ac:cxnSpMkLst>
            <pc:docMk/>
            <pc:sldMk cId="3484627395" sldId="295"/>
            <ac:cxnSpMk id="10" creationId="{D4DD535C-9282-F4FD-EB1D-9CD8233086DB}"/>
          </ac:cxnSpMkLst>
        </pc:cxnChg>
      </pc:sldChg>
      <pc:sldChg chg="addSp delSp modSp new mod">
        <pc:chgData name="Vermillion Kristin" userId="2a78b2e9-13a8-4a61-8b7b-0346f1be8241" providerId="ADAL" clId="{6D19592E-DB8B-47C1-9788-2838BEBD9BAD}" dt="2023-07-18T18:11:56.962" v="3024" actId="1076"/>
        <pc:sldMkLst>
          <pc:docMk/>
          <pc:sldMk cId="31319104" sldId="296"/>
        </pc:sldMkLst>
        <pc:spChg chg="del">
          <ac:chgData name="Vermillion Kristin" userId="2a78b2e9-13a8-4a61-8b7b-0346f1be8241" providerId="ADAL" clId="{6D19592E-DB8B-47C1-9788-2838BEBD9BAD}" dt="2023-07-18T17:38:49.633" v="1613" actId="21"/>
          <ac:spMkLst>
            <pc:docMk/>
            <pc:sldMk cId="31319104" sldId="296"/>
            <ac:spMk id="2" creationId="{894F7865-6EA6-5CC4-DF4A-34D9B31CE6E4}"/>
          </ac:spMkLst>
        </pc:spChg>
        <pc:spChg chg="del">
          <ac:chgData name="Vermillion Kristin" userId="2a78b2e9-13a8-4a61-8b7b-0346f1be8241" providerId="ADAL" clId="{6D19592E-DB8B-47C1-9788-2838BEBD9BAD}" dt="2023-07-18T17:38:44.784" v="1612" actId="21"/>
          <ac:spMkLst>
            <pc:docMk/>
            <pc:sldMk cId="31319104" sldId="296"/>
            <ac:spMk id="3" creationId="{7B5DA7D8-CAFD-4D37-2DAA-07C2F88EAF29}"/>
          </ac:spMkLst>
        </pc:spChg>
        <pc:spChg chg="add mod">
          <ac:chgData name="Vermillion Kristin" userId="2a78b2e9-13a8-4a61-8b7b-0346f1be8241" providerId="ADAL" clId="{6D19592E-DB8B-47C1-9788-2838BEBD9BAD}" dt="2023-07-18T17:39:48.106" v="1629" actId="1076"/>
          <ac:spMkLst>
            <pc:docMk/>
            <pc:sldMk cId="31319104" sldId="296"/>
            <ac:spMk id="5" creationId="{0DBC3B9D-C442-00B5-9F4D-8EB1AFBD121D}"/>
          </ac:spMkLst>
        </pc:spChg>
        <pc:spChg chg="add mod">
          <ac:chgData name="Vermillion Kristin" userId="2a78b2e9-13a8-4a61-8b7b-0346f1be8241" providerId="ADAL" clId="{6D19592E-DB8B-47C1-9788-2838BEBD9BAD}" dt="2023-07-18T17:39:09.310" v="1616" actId="1076"/>
          <ac:spMkLst>
            <pc:docMk/>
            <pc:sldMk cId="31319104" sldId="296"/>
            <ac:spMk id="7" creationId="{4BF905FE-8453-2636-318F-5625FC50D4B9}"/>
          </ac:spMkLst>
        </pc:spChg>
        <pc:picChg chg="add mod">
          <ac:chgData name="Vermillion Kristin" userId="2a78b2e9-13a8-4a61-8b7b-0346f1be8241" providerId="ADAL" clId="{6D19592E-DB8B-47C1-9788-2838BEBD9BAD}" dt="2023-07-18T18:11:56.962" v="3024" actId="1076"/>
          <ac:picMkLst>
            <pc:docMk/>
            <pc:sldMk cId="31319104" sldId="296"/>
            <ac:picMk id="4098" creationId="{2E32D0CC-7B86-7AFD-050E-920AFC0A466C}"/>
          </ac:picMkLst>
        </pc:picChg>
      </pc:sldChg>
      <pc:sldChg chg="addSp delSp modSp new mod">
        <pc:chgData name="Vermillion Kristin" userId="2a78b2e9-13a8-4a61-8b7b-0346f1be8241" providerId="ADAL" clId="{6D19592E-DB8B-47C1-9788-2838BEBD9BAD}" dt="2023-07-19T13:41:09.663" v="3311" actId="1076"/>
        <pc:sldMkLst>
          <pc:docMk/>
          <pc:sldMk cId="2206485766" sldId="297"/>
        </pc:sldMkLst>
        <pc:spChg chg="mod">
          <ac:chgData name="Vermillion Kristin" userId="2a78b2e9-13a8-4a61-8b7b-0346f1be8241" providerId="ADAL" clId="{6D19592E-DB8B-47C1-9788-2838BEBD9BAD}" dt="2023-07-19T13:38:41.958" v="3292" actId="20577"/>
          <ac:spMkLst>
            <pc:docMk/>
            <pc:sldMk cId="2206485766" sldId="297"/>
            <ac:spMk id="2" creationId="{7211D22A-3811-252D-B8DD-552F4DE42F67}"/>
          </ac:spMkLst>
        </pc:spChg>
        <pc:spChg chg="del">
          <ac:chgData name="Vermillion Kristin" userId="2a78b2e9-13a8-4a61-8b7b-0346f1be8241" providerId="ADAL" clId="{6D19592E-DB8B-47C1-9788-2838BEBD9BAD}" dt="2023-07-19T13:31:14.353" v="3200" actId="21"/>
          <ac:spMkLst>
            <pc:docMk/>
            <pc:sldMk cId="2206485766" sldId="297"/>
            <ac:spMk id="3" creationId="{CE74C911-CD4E-F767-0C90-458D4F0099C8}"/>
          </ac:spMkLst>
        </pc:spChg>
        <pc:spChg chg="mod">
          <ac:chgData name="Vermillion Kristin" userId="2a78b2e9-13a8-4a61-8b7b-0346f1be8241" providerId="ADAL" clId="{6D19592E-DB8B-47C1-9788-2838BEBD9BAD}" dt="2023-07-19T13:39:12.967" v="3299" actId="14100"/>
          <ac:spMkLst>
            <pc:docMk/>
            <pc:sldMk cId="2206485766" sldId="297"/>
            <ac:spMk id="4" creationId="{8BE61CC8-8E9C-8B9F-B02A-80608919572D}"/>
          </ac:spMkLst>
        </pc:spChg>
        <pc:spChg chg="del">
          <ac:chgData name="Vermillion Kristin" userId="2a78b2e9-13a8-4a61-8b7b-0346f1be8241" providerId="ADAL" clId="{6D19592E-DB8B-47C1-9788-2838BEBD9BAD}" dt="2023-07-19T13:31:18.549" v="3201" actId="21"/>
          <ac:spMkLst>
            <pc:docMk/>
            <pc:sldMk cId="2206485766" sldId="297"/>
            <ac:spMk id="5" creationId="{045B6EC7-F047-4F79-42FF-6421AE2959C8}"/>
          </ac:spMkLst>
        </pc:spChg>
        <pc:spChg chg="add mod">
          <ac:chgData name="Vermillion Kristin" userId="2a78b2e9-13a8-4a61-8b7b-0346f1be8241" providerId="ADAL" clId="{6D19592E-DB8B-47C1-9788-2838BEBD9BAD}" dt="2023-07-19T13:39:19.653" v="3300" actId="1076"/>
          <ac:spMkLst>
            <pc:docMk/>
            <pc:sldMk cId="2206485766" sldId="297"/>
            <ac:spMk id="7" creationId="{253F79AC-9542-7D14-4240-EF9449A1ED41}"/>
          </ac:spMkLst>
        </pc:spChg>
        <pc:spChg chg="add mod">
          <ac:chgData name="Vermillion Kristin" userId="2a78b2e9-13a8-4a61-8b7b-0346f1be8241" providerId="ADAL" clId="{6D19592E-DB8B-47C1-9788-2838BEBD9BAD}" dt="2023-07-19T13:35:22.960" v="3262" actId="767"/>
          <ac:spMkLst>
            <pc:docMk/>
            <pc:sldMk cId="2206485766" sldId="297"/>
            <ac:spMk id="8" creationId="{12D7A8B7-E26F-C110-23CF-9CA07AB75097}"/>
          </ac:spMkLst>
        </pc:spChg>
        <pc:spChg chg="add mod">
          <ac:chgData name="Vermillion Kristin" userId="2a78b2e9-13a8-4a61-8b7b-0346f1be8241" providerId="ADAL" clId="{6D19592E-DB8B-47C1-9788-2838BEBD9BAD}" dt="2023-07-19T13:39:30.887" v="3302" actId="207"/>
          <ac:spMkLst>
            <pc:docMk/>
            <pc:sldMk cId="2206485766" sldId="297"/>
            <ac:spMk id="9" creationId="{65312803-EEB6-5A3F-4EF9-A8537EE614DB}"/>
          </ac:spMkLst>
        </pc:spChg>
        <pc:spChg chg="add mod">
          <ac:chgData name="Vermillion Kristin" userId="2a78b2e9-13a8-4a61-8b7b-0346f1be8241" providerId="ADAL" clId="{6D19592E-DB8B-47C1-9788-2838BEBD9BAD}" dt="2023-07-19T13:39:51.498" v="3303" actId="207"/>
          <ac:spMkLst>
            <pc:docMk/>
            <pc:sldMk cId="2206485766" sldId="297"/>
            <ac:spMk id="10" creationId="{23E79B3E-2F27-6937-F7E5-FF1BF14F10D1}"/>
          </ac:spMkLst>
        </pc:spChg>
        <pc:picChg chg="add mod">
          <ac:chgData name="Vermillion Kristin" userId="2a78b2e9-13a8-4a61-8b7b-0346f1be8241" providerId="ADAL" clId="{6D19592E-DB8B-47C1-9788-2838BEBD9BAD}" dt="2023-07-19T13:41:09.663" v="3311" actId="1076"/>
          <ac:picMkLst>
            <pc:docMk/>
            <pc:sldMk cId="2206485766" sldId="297"/>
            <ac:picMk id="1026" creationId="{A559C291-4B67-7836-622A-B9CF7876FFC9}"/>
          </ac:picMkLst>
        </pc:picChg>
      </pc:sldChg>
      <pc:sldChg chg="addSp modSp new mod">
        <pc:chgData name="Vermillion Kristin" userId="2a78b2e9-13a8-4a61-8b7b-0346f1be8241" providerId="ADAL" clId="{6D19592E-DB8B-47C1-9788-2838BEBD9BAD}" dt="2023-07-25T19:04:07.582" v="5123" actId="20577"/>
        <pc:sldMkLst>
          <pc:docMk/>
          <pc:sldMk cId="121831684" sldId="298"/>
        </pc:sldMkLst>
        <pc:spChg chg="mod">
          <ac:chgData name="Vermillion Kristin" userId="2a78b2e9-13a8-4a61-8b7b-0346f1be8241" providerId="ADAL" clId="{6D19592E-DB8B-47C1-9788-2838BEBD9BAD}" dt="2023-07-19T13:41:37.303" v="3345" actId="1076"/>
          <ac:spMkLst>
            <pc:docMk/>
            <pc:sldMk cId="121831684" sldId="298"/>
            <ac:spMk id="2" creationId="{AC95022E-189C-A7EA-80BA-F507DEBF436A}"/>
          </ac:spMkLst>
        </pc:spChg>
        <pc:spChg chg="mod">
          <ac:chgData name="Vermillion Kristin" userId="2a78b2e9-13a8-4a61-8b7b-0346f1be8241" providerId="ADAL" clId="{6D19592E-DB8B-47C1-9788-2838BEBD9BAD}" dt="2023-07-19T13:42:28.915" v="3407" actId="1076"/>
          <ac:spMkLst>
            <pc:docMk/>
            <pc:sldMk cId="121831684" sldId="298"/>
            <ac:spMk id="3" creationId="{102E2E05-CC12-F0BF-25DD-4C17DCA07907}"/>
          </ac:spMkLst>
        </pc:spChg>
        <pc:spChg chg="add mod">
          <ac:chgData name="Vermillion Kristin" userId="2a78b2e9-13a8-4a61-8b7b-0346f1be8241" providerId="ADAL" clId="{6D19592E-DB8B-47C1-9788-2838BEBD9BAD}" dt="2023-07-19T14:05:11.521" v="3934" actId="1076"/>
          <ac:spMkLst>
            <pc:docMk/>
            <pc:sldMk cId="121831684" sldId="298"/>
            <ac:spMk id="4" creationId="{23AC0B5C-3489-9DFE-8D08-E290FC3B0B23}"/>
          </ac:spMkLst>
        </pc:spChg>
        <pc:spChg chg="add mod">
          <ac:chgData name="Vermillion Kristin" userId="2a78b2e9-13a8-4a61-8b7b-0346f1be8241" providerId="ADAL" clId="{6D19592E-DB8B-47C1-9788-2838BEBD9BAD}" dt="2023-07-25T19:04:07.582" v="5123" actId="20577"/>
          <ac:spMkLst>
            <pc:docMk/>
            <pc:sldMk cId="121831684" sldId="298"/>
            <ac:spMk id="5" creationId="{C3D57222-6939-0A1D-3FB6-FDCE29B742CB}"/>
          </ac:spMkLst>
        </pc:spChg>
        <pc:spChg chg="add mod">
          <ac:chgData name="Vermillion Kristin" userId="2a78b2e9-13a8-4a61-8b7b-0346f1be8241" providerId="ADAL" clId="{6D19592E-DB8B-47C1-9788-2838BEBD9BAD}" dt="2023-07-19T14:04:40.011" v="3928" actId="15"/>
          <ac:spMkLst>
            <pc:docMk/>
            <pc:sldMk cId="121831684" sldId="298"/>
            <ac:spMk id="6" creationId="{C37BFE0B-7B39-9B19-87F9-57742C8B7EE4}"/>
          </ac:spMkLst>
        </pc:spChg>
        <pc:spChg chg="add mod">
          <ac:chgData name="Vermillion Kristin" userId="2a78b2e9-13a8-4a61-8b7b-0346f1be8241" providerId="ADAL" clId="{6D19592E-DB8B-47C1-9788-2838BEBD9BAD}" dt="2023-07-19T14:04:58.949" v="3930" actId="207"/>
          <ac:spMkLst>
            <pc:docMk/>
            <pc:sldMk cId="121831684" sldId="298"/>
            <ac:spMk id="7" creationId="{330314A9-C3FE-14A7-D9AD-45DD1D23846E}"/>
          </ac:spMkLst>
        </pc:spChg>
        <pc:spChg chg="add mod ord">
          <ac:chgData name="Vermillion Kristin" userId="2a78b2e9-13a8-4a61-8b7b-0346f1be8241" providerId="ADAL" clId="{6D19592E-DB8B-47C1-9788-2838BEBD9BAD}" dt="2023-07-19T14:12:43.314" v="4102" actId="14100"/>
          <ac:spMkLst>
            <pc:docMk/>
            <pc:sldMk cId="121831684" sldId="298"/>
            <ac:spMk id="8" creationId="{4FE91276-C5D3-420A-5920-ABB67D944A47}"/>
          </ac:spMkLst>
        </pc:spChg>
      </pc:sldChg>
      <pc:sldChg chg="addSp modSp new mod">
        <pc:chgData name="Vermillion Kristin" userId="2a78b2e9-13a8-4a61-8b7b-0346f1be8241" providerId="ADAL" clId="{6D19592E-DB8B-47C1-9788-2838BEBD9BAD}" dt="2023-07-25T15:01:05.294" v="5056" actId="1076"/>
        <pc:sldMkLst>
          <pc:docMk/>
          <pc:sldMk cId="2708599484" sldId="299"/>
        </pc:sldMkLst>
        <pc:spChg chg="mod">
          <ac:chgData name="Vermillion Kristin" userId="2a78b2e9-13a8-4a61-8b7b-0346f1be8241" providerId="ADAL" clId="{6D19592E-DB8B-47C1-9788-2838BEBD9BAD}" dt="2023-07-25T14:16:59.810" v="4312" actId="1076"/>
          <ac:spMkLst>
            <pc:docMk/>
            <pc:sldMk cId="2708599484" sldId="299"/>
            <ac:spMk id="2" creationId="{8E729C90-BD7B-C8A7-F56D-374C315FD2B4}"/>
          </ac:spMkLst>
        </pc:spChg>
        <pc:spChg chg="mod">
          <ac:chgData name="Vermillion Kristin" userId="2a78b2e9-13a8-4a61-8b7b-0346f1be8241" providerId="ADAL" clId="{6D19592E-DB8B-47C1-9788-2838BEBD9BAD}" dt="2023-07-25T15:00:35.645" v="5053" actId="403"/>
          <ac:spMkLst>
            <pc:docMk/>
            <pc:sldMk cId="2708599484" sldId="299"/>
            <ac:spMk id="3" creationId="{399E881A-0240-DFDF-1E87-703CA06A0439}"/>
          </ac:spMkLst>
        </pc:spChg>
        <pc:spChg chg="add mod">
          <ac:chgData name="Vermillion Kristin" userId="2a78b2e9-13a8-4a61-8b7b-0346f1be8241" providerId="ADAL" clId="{6D19592E-DB8B-47C1-9788-2838BEBD9BAD}" dt="2023-07-25T15:00:56.656" v="5054" actId="1076"/>
          <ac:spMkLst>
            <pc:docMk/>
            <pc:sldMk cId="2708599484" sldId="299"/>
            <ac:spMk id="4" creationId="{9EC683D2-D1AB-A20C-4324-70EF48FE1DED}"/>
          </ac:spMkLst>
        </pc:spChg>
        <pc:spChg chg="add mod">
          <ac:chgData name="Vermillion Kristin" userId="2a78b2e9-13a8-4a61-8b7b-0346f1be8241" providerId="ADAL" clId="{6D19592E-DB8B-47C1-9788-2838BEBD9BAD}" dt="2023-07-25T15:00:08.688" v="5049" actId="122"/>
          <ac:spMkLst>
            <pc:docMk/>
            <pc:sldMk cId="2708599484" sldId="299"/>
            <ac:spMk id="5" creationId="{2FC6E6E6-15C6-11CA-83F4-242765AB7C07}"/>
          </ac:spMkLst>
        </pc:spChg>
        <pc:picChg chg="add mod">
          <ac:chgData name="Vermillion Kristin" userId="2a78b2e9-13a8-4a61-8b7b-0346f1be8241" providerId="ADAL" clId="{6D19592E-DB8B-47C1-9788-2838BEBD9BAD}" dt="2023-07-25T15:01:05.294" v="5056" actId="1076"/>
          <ac:picMkLst>
            <pc:docMk/>
            <pc:sldMk cId="2708599484" sldId="299"/>
            <ac:picMk id="1026" creationId="{753D277D-B246-7243-0179-B3F183C9ACD8}"/>
          </ac:picMkLst>
        </pc:picChg>
      </pc:sldChg>
      <pc:sldChg chg="addSp modSp new mod">
        <pc:chgData name="Vermillion Kristin" userId="2a78b2e9-13a8-4a61-8b7b-0346f1be8241" providerId="ADAL" clId="{6D19592E-DB8B-47C1-9788-2838BEBD9BAD}" dt="2023-07-25T19:02:19.194" v="5114" actId="14100"/>
        <pc:sldMkLst>
          <pc:docMk/>
          <pc:sldMk cId="4227092297" sldId="300"/>
        </pc:sldMkLst>
        <pc:spChg chg="mod">
          <ac:chgData name="Vermillion Kristin" userId="2a78b2e9-13a8-4a61-8b7b-0346f1be8241" providerId="ADAL" clId="{6D19592E-DB8B-47C1-9788-2838BEBD9BAD}" dt="2023-07-25T19:01:15.808" v="5098" actId="1076"/>
          <ac:spMkLst>
            <pc:docMk/>
            <pc:sldMk cId="4227092297" sldId="300"/>
            <ac:spMk id="2" creationId="{4E8F46D4-F323-92BC-98EF-85A79BCF6299}"/>
          </ac:spMkLst>
        </pc:spChg>
        <pc:spChg chg="mod">
          <ac:chgData name="Vermillion Kristin" userId="2a78b2e9-13a8-4a61-8b7b-0346f1be8241" providerId="ADAL" clId="{6D19592E-DB8B-47C1-9788-2838BEBD9BAD}" dt="2023-07-25T19:00:35.634" v="5080"/>
          <ac:spMkLst>
            <pc:docMk/>
            <pc:sldMk cId="4227092297" sldId="300"/>
            <ac:spMk id="3" creationId="{175D5607-24DD-63A0-3668-A3A8571F6837}"/>
          </ac:spMkLst>
        </pc:spChg>
        <pc:spChg chg="add mod">
          <ac:chgData name="Vermillion Kristin" userId="2a78b2e9-13a8-4a61-8b7b-0346f1be8241" providerId="ADAL" clId="{6D19592E-DB8B-47C1-9788-2838BEBD9BAD}" dt="2023-07-25T19:00:56.446" v="5088" actId="1076"/>
          <ac:spMkLst>
            <pc:docMk/>
            <pc:sldMk cId="4227092297" sldId="300"/>
            <ac:spMk id="4" creationId="{563572AA-E308-F5A9-6DB2-04EDEA25F3A1}"/>
          </ac:spMkLst>
        </pc:spChg>
        <pc:spChg chg="add mod">
          <ac:chgData name="Vermillion Kristin" userId="2a78b2e9-13a8-4a61-8b7b-0346f1be8241" providerId="ADAL" clId="{6D19592E-DB8B-47C1-9788-2838BEBD9BAD}" dt="2023-07-25T19:01:47.158" v="5108" actId="1076"/>
          <ac:spMkLst>
            <pc:docMk/>
            <pc:sldMk cId="4227092297" sldId="300"/>
            <ac:spMk id="5" creationId="{402DFF7E-4F67-D1AE-20BD-46D647C6606C}"/>
          </ac:spMkLst>
        </pc:spChg>
        <pc:picChg chg="add mod">
          <ac:chgData name="Vermillion Kristin" userId="2a78b2e9-13a8-4a61-8b7b-0346f1be8241" providerId="ADAL" clId="{6D19592E-DB8B-47C1-9788-2838BEBD9BAD}" dt="2023-07-25T19:02:05.205" v="5111" actId="1076"/>
          <ac:picMkLst>
            <pc:docMk/>
            <pc:sldMk cId="4227092297" sldId="300"/>
            <ac:picMk id="6" creationId="{522C7BEE-76B8-6005-A1D9-7EFE14AA7020}"/>
          </ac:picMkLst>
        </pc:picChg>
        <pc:picChg chg="add mod">
          <ac:chgData name="Vermillion Kristin" userId="2a78b2e9-13a8-4a61-8b7b-0346f1be8241" providerId="ADAL" clId="{6D19592E-DB8B-47C1-9788-2838BEBD9BAD}" dt="2023-07-25T19:02:19.194" v="5114" actId="14100"/>
          <ac:picMkLst>
            <pc:docMk/>
            <pc:sldMk cId="4227092297" sldId="300"/>
            <ac:picMk id="7" creationId="{CE3C04BA-9CA8-8687-68F5-73A71B4A03E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DC4EA3-94DE-41A2-BF62-A6962A9DE543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9E125B-23FD-423A-BB0B-B6754EFD93F4}">
      <dgm:prSet/>
      <dgm:spPr/>
      <dgm:t>
        <a:bodyPr/>
        <a:lstStyle/>
        <a:p>
          <a:r>
            <a:rPr lang="en-US" dirty="0"/>
            <a:t>My friend hasn’t been eating and talks about her weight a lot.</a:t>
          </a:r>
        </a:p>
      </dgm:t>
    </dgm:pt>
    <dgm:pt modelId="{DB18C22A-DF05-489D-BDD4-CB34BE28FBE3}" type="parTrans" cxnId="{8D9EDF59-72CD-4FAF-A87E-00474A341F88}">
      <dgm:prSet/>
      <dgm:spPr/>
      <dgm:t>
        <a:bodyPr/>
        <a:lstStyle/>
        <a:p>
          <a:endParaRPr lang="en-US"/>
        </a:p>
      </dgm:t>
    </dgm:pt>
    <dgm:pt modelId="{9FAB1E95-CA14-4CF7-9452-73FFDA08186C}" type="sibTrans" cxnId="{8D9EDF59-72CD-4FAF-A87E-00474A341F88}">
      <dgm:prSet/>
      <dgm:spPr/>
      <dgm:t>
        <a:bodyPr/>
        <a:lstStyle/>
        <a:p>
          <a:endParaRPr lang="en-US"/>
        </a:p>
      </dgm:t>
    </dgm:pt>
    <dgm:pt modelId="{F6007885-2AA8-4556-A06B-C8BDF6770BC7}">
      <dgm:prSet/>
      <dgm:spPr/>
      <dgm:t>
        <a:bodyPr/>
        <a:lstStyle/>
        <a:p>
          <a:r>
            <a:rPr lang="en-US" dirty="0"/>
            <a:t>We hear there is going to be fight after school today.</a:t>
          </a:r>
        </a:p>
      </dgm:t>
    </dgm:pt>
    <dgm:pt modelId="{20FD522E-AFC9-43D4-AFA4-1BBDC60B4229}" type="parTrans" cxnId="{BD3DB90B-C837-4B79-BD1C-B7492F6BC11D}">
      <dgm:prSet/>
      <dgm:spPr/>
      <dgm:t>
        <a:bodyPr/>
        <a:lstStyle/>
        <a:p>
          <a:endParaRPr lang="en-US"/>
        </a:p>
      </dgm:t>
    </dgm:pt>
    <dgm:pt modelId="{D461274E-E390-487E-8A4C-3AF860C35ED3}" type="sibTrans" cxnId="{BD3DB90B-C837-4B79-BD1C-B7492F6BC11D}">
      <dgm:prSet/>
      <dgm:spPr/>
      <dgm:t>
        <a:bodyPr/>
        <a:lstStyle/>
        <a:p>
          <a:endParaRPr lang="en-US"/>
        </a:p>
      </dgm:t>
    </dgm:pt>
    <dgm:pt modelId="{B1F38D16-8381-4552-83CB-1D322F4D6442}">
      <dgm:prSet/>
      <dgm:spPr/>
      <dgm:t>
        <a:bodyPr/>
        <a:lstStyle/>
        <a:p>
          <a:r>
            <a:rPr lang="en-US" dirty="0"/>
            <a:t>I’ve been thinking of cutting. I haven’t done it yet, but I think about it often. </a:t>
          </a:r>
        </a:p>
      </dgm:t>
    </dgm:pt>
    <dgm:pt modelId="{480EB258-6105-4F42-AD3E-2325348C1FB1}" type="parTrans" cxnId="{17B3F505-D292-4A22-9E3C-467384E48604}">
      <dgm:prSet/>
      <dgm:spPr/>
      <dgm:t>
        <a:bodyPr/>
        <a:lstStyle/>
        <a:p>
          <a:endParaRPr lang="en-US"/>
        </a:p>
      </dgm:t>
    </dgm:pt>
    <dgm:pt modelId="{106680BB-F59F-42F3-A1DE-496243100C03}" type="sibTrans" cxnId="{17B3F505-D292-4A22-9E3C-467384E48604}">
      <dgm:prSet/>
      <dgm:spPr/>
      <dgm:t>
        <a:bodyPr/>
        <a:lstStyle/>
        <a:p>
          <a:endParaRPr lang="en-US"/>
        </a:p>
      </dgm:t>
    </dgm:pt>
    <dgm:pt modelId="{0D85B551-60AD-4636-8F89-9640FBD6FDDC}">
      <dgm:prSet/>
      <dgm:spPr/>
      <dgm:t>
        <a:bodyPr/>
        <a:lstStyle/>
        <a:p>
          <a:r>
            <a:rPr lang="en-US" dirty="0"/>
            <a:t>My friend keeps telling how mean his dad is to him and today he had a black eye.</a:t>
          </a:r>
        </a:p>
      </dgm:t>
    </dgm:pt>
    <dgm:pt modelId="{AFEC6C5C-60F0-42DC-B156-1C38D0B0E284}" type="parTrans" cxnId="{4E92F9AC-3EFE-479E-AF4E-BCC5411D54D3}">
      <dgm:prSet/>
      <dgm:spPr/>
      <dgm:t>
        <a:bodyPr/>
        <a:lstStyle/>
        <a:p>
          <a:endParaRPr lang="en-US"/>
        </a:p>
      </dgm:t>
    </dgm:pt>
    <dgm:pt modelId="{457C30D9-C501-44BD-B4E7-FC0B2442C363}" type="sibTrans" cxnId="{4E92F9AC-3EFE-479E-AF4E-BCC5411D54D3}">
      <dgm:prSet/>
      <dgm:spPr/>
      <dgm:t>
        <a:bodyPr/>
        <a:lstStyle/>
        <a:p>
          <a:endParaRPr lang="en-US"/>
        </a:p>
      </dgm:t>
    </dgm:pt>
    <dgm:pt modelId="{E6CF9A0B-E611-41D4-A538-B2D34F36B82C}">
      <dgm:prSet/>
      <dgm:spPr/>
      <dgm:t>
        <a:bodyPr/>
        <a:lstStyle/>
        <a:p>
          <a:r>
            <a:rPr lang="en-US" dirty="0"/>
            <a:t>My friend talks about harming herself.</a:t>
          </a:r>
        </a:p>
      </dgm:t>
    </dgm:pt>
    <dgm:pt modelId="{AF8868B1-F1CD-4ACE-99E2-2CD35743DDC9}" type="parTrans" cxnId="{85E0AA16-23FD-4B85-925A-3D3B1CB60DF7}">
      <dgm:prSet/>
      <dgm:spPr/>
      <dgm:t>
        <a:bodyPr/>
        <a:lstStyle/>
        <a:p>
          <a:endParaRPr lang="en-US"/>
        </a:p>
      </dgm:t>
    </dgm:pt>
    <dgm:pt modelId="{271AA4F1-91BE-4947-8AF1-E61807EDD11F}" type="sibTrans" cxnId="{85E0AA16-23FD-4B85-925A-3D3B1CB60DF7}">
      <dgm:prSet/>
      <dgm:spPr/>
      <dgm:t>
        <a:bodyPr/>
        <a:lstStyle/>
        <a:p>
          <a:endParaRPr lang="en-US"/>
        </a:p>
      </dgm:t>
    </dgm:pt>
    <dgm:pt modelId="{77E550A3-D4A2-4D4D-9704-98447CB35DB5}">
      <dgm:prSet/>
      <dgm:spPr/>
      <dgm:t>
        <a:bodyPr/>
        <a:lstStyle/>
        <a:p>
          <a:r>
            <a:rPr lang="en-US" dirty="0"/>
            <a:t>I saw a group of students taunting and pushing around a student today.</a:t>
          </a:r>
        </a:p>
      </dgm:t>
    </dgm:pt>
    <dgm:pt modelId="{397BC363-AC1E-4F58-BA91-7E957CD43649}" type="parTrans" cxnId="{23F4385C-B379-4108-A570-D70455DCB2FC}">
      <dgm:prSet/>
      <dgm:spPr/>
      <dgm:t>
        <a:bodyPr/>
        <a:lstStyle/>
        <a:p>
          <a:endParaRPr lang="en-US"/>
        </a:p>
      </dgm:t>
    </dgm:pt>
    <dgm:pt modelId="{195B960C-E36A-433F-AB82-1069358CC5CC}" type="sibTrans" cxnId="{23F4385C-B379-4108-A570-D70455DCB2FC}">
      <dgm:prSet/>
      <dgm:spPr/>
      <dgm:t>
        <a:bodyPr/>
        <a:lstStyle/>
        <a:p>
          <a:endParaRPr lang="en-US"/>
        </a:p>
      </dgm:t>
    </dgm:pt>
    <dgm:pt modelId="{E058CBD9-B422-4874-9456-FFBD3D49D163}">
      <dgm:prSet/>
      <dgm:spPr/>
      <dgm:t>
        <a:bodyPr/>
        <a:lstStyle/>
        <a:p>
          <a:r>
            <a:rPr lang="en-US" dirty="0"/>
            <a:t>*Can you think of any other examples? </a:t>
          </a:r>
        </a:p>
      </dgm:t>
    </dgm:pt>
    <dgm:pt modelId="{03D53820-F084-40CA-9CC4-E0439FC1C1A5}" type="parTrans" cxnId="{405F8473-FCB1-4C7B-81A2-2E59466B7C9E}">
      <dgm:prSet/>
      <dgm:spPr/>
      <dgm:t>
        <a:bodyPr/>
        <a:lstStyle/>
        <a:p>
          <a:endParaRPr lang="en-US"/>
        </a:p>
      </dgm:t>
    </dgm:pt>
    <dgm:pt modelId="{D6B1A334-2D18-4FC0-9809-EF4B72E8F8D8}" type="sibTrans" cxnId="{405F8473-FCB1-4C7B-81A2-2E59466B7C9E}">
      <dgm:prSet/>
      <dgm:spPr/>
      <dgm:t>
        <a:bodyPr/>
        <a:lstStyle/>
        <a:p>
          <a:endParaRPr lang="en-US"/>
        </a:p>
      </dgm:t>
    </dgm:pt>
    <dgm:pt modelId="{E1F256BA-4DC8-4B46-8FFD-875EDFE0865F}" type="pres">
      <dgm:prSet presAssocID="{B1DC4EA3-94DE-41A2-BF62-A6962A9DE543}" presName="vert0" presStyleCnt="0">
        <dgm:presLayoutVars>
          <dgm:dir/>
          <dgm:animOne val="branch"/>
          <dgm:animLvl val="lvl"/>
        </dgm:presLayoutVars>
      </dgm:prSet>
      <dgm:spPr/>
    </dgm:pt>
    <dgm:pt modelId="{E92CFC64-7C90-43F1-877A-CE364E514800}" type="pres">
      <dgm:prSet presAssocID="{C99E125B-23FD-423A-BB0B-B6754EFD93F4}" presName="thickLine" presStyleLbl="alignNode1" presStyleIdx="0" presStyleCnt="7"/>
      <dgm:spPr/>
    </dgm:pt>
    <dgm:pt modelId="{DDE0A4B9-BABE-4102-9565-1A2511157C56}" type="pres">
      <dgm:prSet presAssocID="{C99E125B-23FD-423A-BB0B-B6754EFD93F4}" presName="horz1" presStyleCnt="0"/>
      <dgm:spPr/>
    </dgm:pt>
    <dgm:pt modelId="{5F216BE0-941D-44C3-86D2-BDC9C0BE320C}" type="pres">
      <dgm:prSet presAssocID="{C99E125B-23FD-423A-BB0B-B6754EFD93F4}" presName="tx1" presStyleLbl="revTx" presStyleIdx="0" presStyleCnt="7"/>
      <dgm:spPr/>
    </dgm:pt>
    <dgm:pt modelId="{79EEB847-628C-4783-984E-E84DAD6AB75D}" type="pres">
      <dgm:prSet presAssocID="{C99E125B-23FD-423A-BB0B-B6754EFD93F4}" presName="vert1" presStyleCnt="0"/>
      <dgm:spPr/>
    </dgm:pt>
    <dgm:pt modelId="{BCBA4320-C011-4112-A5B4-E83D7100890D}" type="pres">
      <dgm:prSet presAssocID="{F6007885-2AA8-4556-A06B-C8BDF6770BC7}" presName="thickLine" presStyleLbl="alignNode1" presStyleIdx="1" presStyleCnt="7"/>
      <dgm:spPr/>
    </dgm:pt>
    <dgm:pt modelId="{F8B960B2-A0A5-4173-A233-CAFC6BA855CE}" type="pres">
      <dgm:prSet presAssocID="{F6007885-2AA8-4556-A06B-C8BDF6770BC7}" presName="horz1" presStyleCnt="0"/>
      <dgm:spPr/>
    </dgm:pt>
    <dgm:pt modelId="{4C457789-8D33-40CA-9826-CEC929E7B41C}" type="pres">
      <dgm:prSet presAssocID="{F6007885-2AA8-4556-A06B-C8BDF6770BC7}" presName="tx1" presStyleLbl="revTx" presStyleIdx="1" presStyleCnt="7"/>
      <dgm:spPr/>
    </dgm:pt>
    <dgm:pt modelId="{16B15830-0A98-4D6E-8ACF-34E024463994}" type="pres">
      <dgm:prSet presAssocID="{F6007885-2AA8-4556-A06B-C8BDF6770BC7}" presName="vert1" presStyleCnt="0"/>
      <dgm:spPr/>
    </dgm:pt>
    <dgm:pt modelId="{F2B5108C-A812-4FC1-9E7C-45F4D67EA4E8}" type="pres">
      <dgm:prSet presAssocID="{B1F38D16-8381-4552-83CB-1D322F4D6442}" presName="thickLine" presStyleLbl="alignNode1" presStyleIdx="2" presStyleCnt="7"/>
      <dgm:spPr/>
    </dgm:pt>
    <dgm:pt modelId="{7D5B5FC5-7B9D-463D-BF53-2FFCD52FE535}" type="pres">
      <dgm:prSet presAssocID="{B1F38D16-8381-4552-83CB-1D322F4D6442}" presName="horz1" presStyleCnt="0"/>
      <dgm:spPr/>
    </dgm:pt>
    <dgm:pt modelId="{33EBFA7E-901A-4AFC-BC17-E2EF03E2A649}" type="pres">
      <dgm:prSet presAssocID="{B1F38D16-8381-4552-83CB-1D322F4D6442}" presName="tx1" presStyleLbl="revTx" presStyleIdx="2" presStyleCnt="7"/>
      <dgm:spPr/>
    </dgm:pt>
    <dgm:pt modelId="{38A8ED8F-34A3-43AD-A59A-B3CA01AD54A9}" type="pres">
      <dgm:prSet presAssocID="{B1F38D16-8381-4552-83CB-1D322F4D6442}" presName="vert1" presStyleCnt="0"/>
      <dgm:spPr/>
    </dgm:pt>
    <dgm:pt modelId="{14DE47BC-888C-4FF0-8C1C-B430A50AC1CF}" type="pres">
      <dgm:prSet presAssocID="{0D85B551-60AD-4636-8F89-9640FBD6FDDC}" presName="thickLine" presStyleLbl="alignNode1" presStyleIdx="3" presStyleCnt="7"/>
      <dgm:spPr/>
    </dgm:pt>
    <dgm:pt modelId="{60821734-1EEC-464A-9B3C-A3F67ABA4E10}" type="pres">
      <dgm:prSet presAssocID="{0D85B551-60AD-4636-8F89-9640FBD6FDDC}" presName="horz1" presStyleCnt="0"/>
      <dgm:spPr/>
    </dgm:pt>
    <dgm:pt modelId="{F9D7E8D9-0E61-445A-800A-35C720F07363}" type="pres">
      <dgm:prSet presAssocID="{0D85B551-60AD-4636-8F89-9640FBD6FDDC}" presName="tx1" presStyleLbl="revTx" presStyleIdx="3" presStyleCnt="7"/>
      <dgm:spPr/>
    </dgm:pt>
    <dgm:pt modelId="{8E548860-CBC9-4CBC-9976-389851BDAF25}" type="pres">
      <dgm:prSet presAssocID="{0D85B551-60AD-4636-8F89-9640FBD6FDDC}" presName="vert1" presStyleCnt="0"/>
      <dgm:spPr/>
    </dgm:pt>
    <dgm:pt modelId="{27AA2DFA-3848-40A5-8574-9EE27DC9ED6D}" type="pres">
      <dgm:prSet presAssocID="{E6CF9A0B-E611-41D4-A538-B2D34F36B82C}" presName="thickLine" presStyleLbl="alignNode1" presStyleIdx="4" presStyleCnt="7"/>
      <dgm:spPr/>
    </dgm:pt>
    <dgm:pt modelId="{79535B74-69C4-4902-894D-2DC06DAF601E}" type="pres">
      <dgm:prSet presAssocID="{E6CF9A0B-E611-41D4-A538-B2D34F36B82C}" presName="horz1" presStyleCnt="0"/>
      <dgm:spPr/>
    </dgm:pt>
    <dgm:pt modelId="{9DDE61D8-95C4-4FF4-B58A-B63DE20FC657}" type="pres">
      <dgm:prSet presAssocID="{E6CF9A0B-E611-41D4-A538-B2D34F36B82C}" presName="tx1" presStyleLbl="revTx" presStyleIdx="4" presStyleCnt="7"/>
      <dgm:spPr/>
    </dgm:pt>
    <dgm:pt modelId="{2A3F07C7-DD23-43CF-AC1A-9B3E913C9BF5}" type="pres">
      <dgm:prSet presAssocID="{E6CF9A0B-E611-41D4-A538-B2D34F36B82C}" presName="vert1" presStyleCnt="0"/>
      <dgm:spPr/>
    </dgm:pt>
    <dgm:pt modelId="{D2773BA2-5703-4D1C-878A-D9EE10001147}" type="pres">
      <dgm:prSet presAssocID="{77E550A3-D4A2-4D4D-9704-98447CB35DB5}" presName="thickLine" presStyleLbl="alignNode1" presStyleIdx="5" presStyleCnt="7"/>
      <dgm:spPr/>
    </dgm:pt>
    <dgm:pt modelId="{A4966954-C724-4892-8A99-96AEAEA78BA9}" type="pres">
      <dgm:prSet presAssocID="{77E550A3-D4A2-4D4D-9704-98447CB35DB5}" presName="horz1" presStyleCnt="0"/>
      <dgm:spPr/>
    </dgm:pt>
    <dgm:pt modelId="{91BEEFE6-3C10-4770-BD65-4FB9707DD9EE}" type="pres">
      <dgm:prSet presAssocID="{77E550A3-D4A2-4D4D-9704-98447CB35DB5}" presName="tx1" presStyleLbl="revTx" presStyleIdx="5" presStyleCnt="7"/>
      <dgm:spPr/>
    </dgm:pt>
    <dgm:pt modelId="{600EE698-4C2C-4127-A593-8797F3C31A53}" type="pres">
      <dgm:prSet presAssocID="{77E550A3-D4A2-4D4D-9704-98447CB35DB5}" presName="vert1" presStyleCnt="0"/>
      <dgm:spPr/>
    </dgm:pt>
    <dgm:pt modelId="{AA221B3E-1B6E-46D2-B55D-D33268337420}" type="pres">
      <dgm:prSet presAssocID="{E058CBD9-B422-4874-9456-FFBD3D49D163}" presName="thickLine" presStyleLbl="alignNode1" presStyleIdx="6" presStyleCnt="7"/>
      <dgm:spPr/>
    </dgm:pt>
    <dgm:pt modelId="{2FBDFA71-4800-47C4-81C5-4DB19E9A91F8}" type="pres">
      <dgm:prSet presAssocID="{E058CBD9-B422-4874-9456-FFBD3D49D163}" presName="horz1" presStyleCnt="0"/>
      <dgm:spPr/>
    </dgm:pt>
    <dgm:pt modelId="{CEA38F9D-840A-43BC-916E-BF803527D2F2}" type="pres">
      <dgm:prSet presAssocID="{E058CBD9-B422-4874-9456-FFBD3D49D163}" presName="tx1" presStyleLbl="revTx" presStyleIdx="6" presStyleCnt="7"/>
      <dgm:spPr/>
    </dgm:pt>
    <dgm:pt modelId="{617C02AC-A557-4891-BF43-3C8A5864A0AB}" type="pres">
      <dgm:prSet presAssocID="{E058CBD9-B422-4874-9456-FFBD3D49D163}" presName="vert1" presStyleCnt="0"/>
      <dgm:spPr/>
    </dgm:pt>
  </dgm:ptLst>
  <dgm:cxnLst>
    <dgm:cxn modelId="{17B3F505-D292-4A22-9E3C-467384E48604}" srcId="{B1DC4EA3-94DE-41A2-BF62-A6962A9DE543}" destId="{B1F38D16-8381-4552-83CB-1D322F4D6442}" srcOrd="2" destOrd="0" parTransId="{480EB258-6105-4F42-AD3E-2325348C1FB1}" sibTransId="{106680BB-F59F-42F3-A1DE-496243100C03}"/>
    <dgm:cxn modelId="{BD3DB90B-C837-4B79-BD1C-B7492F6BC11D}" srcId="{B1DC4EA3-94DE-41A2-BF62-A6962A9DE543}" destId="{F6007885-2AA8-4556-A06B-C8BDF6770BC7}" srcOrd="1" destOrd="0" parTransId="{20FD522E-AFC9-43D4-AFA4-1BBDC60B4229}" sibTransId="{D461274E-E390-487E-8A4C-3AF860C35ED3}"/>
    <dgm:cxn modelId="{E5E1330E-BADA-4818-989C-67AE63B1E323}" type="presOf" srcId="{F6007885-2AA8-4556-A06B-C8BDF6770BC7}" destId="{4C457789-8D33-40CA-9826-CEC929E7B41C}" srcOrd="0" destOrd="0" presId="urn:microsoft.com/office/officeart/2008/layout/LinedList"/>
    <dgm:cxn modelId="{85E0AA16-23FD-4B85-925A-3D3B1CB60DF7}" srcId="{B1DC4EA3-94DE-41A2-BF62-A6962A9DE543}" destId="{E6CF9A0B-E611-41D4-A538-B2D34F36B82C}" srcOrd="4" destOrd="0" parTransId="{AF8868B1-F1CD-4ACE-99E2-2CD35743DDC9}" sibTransId="{271AA4F1-91BE-4947-8AF1-E61807EDD11F}"/>
    <dgm:cxn modelId="{23F4385C-B379-4108-A570-D70455DCB2FC}" srcId="{B1DC4EA3-94DE-41A2-BF62-A6962A9DE543}" destId="{77E550A3-D4A2-4D4D-9704-98447CB35DB5}" srcOrd="5" destOrd="0" parTransId="{397BC363-AC1E-4F58-BA91-7E957CD43649}" sibTransId="{195B960C-E36A-433F-AB82-1069358CC5CC}"/>
    <dgm:cxn modelId="{A184F548-A4E1-42E6-B2F6-C98D88E1E2D4}" type="presOf" srcId="{0D85B551-60AD-4636-8F89-9640FBD6FDDC}" destId="{F9D7E8D9-0E61-445A-800A-35C720F07363}" srcOrd="0" destOrd="0" presId="urn:microsoft.com/office/officeart/2008/layout/LinedList"/>
    <dgm:cxn modelId="{C5ACA36E-F89F-4EBF-8C41-1266078E9E39}" type="presOf" srcId="{B1DC4EA3-94DE-41A2-BF62-A6962A9DE543}" destId="{E1F256BA-4DC8-4B46-8FFD-875EDFE0865F}" srcOrd="0" destOrd="0" presId="urn:microsoft.com/office/officeart/2008/layout/LinedList"/>
    <dgm:cxn modelId="{405F8473-FCB1-4C7B-81A2-2E59466B7C9E}" srcId="{B1DC4EA3-94DE-41A2-BF62-A6962A9DE543}" destId="{E058CBD9-B422-4874-9456-FFBD3D49D163}" srcOrd="6" destOrd="0" parTransId="{03D53820-F084-40CA-9CC4-E0439FC1C1A5}" sibTransId="{D6B1A334-2D18-4FC0-9809-EF4B72E8F8D8}"/>
    <dgm:cxn modelId="{8D9EDF59-72CD-4FAF-A87E-00474A341F88}" srcId="{B1DC4EA3-94DE-41A2-BF62-A6962A9DE543}" destId="{C99E125B-23FD-423A-BB0B-B6754EFD93F4}" srcOrd="0" destOrd="0" parTransId="{DB18C22A-DF05-489D-BDD4-CB34BE28FBE3}" sibTransId="{9FAB1E95-CA14-4CF7-9452-73FFDA08186C}"/>
    <dgm:cxn modelId="{FFF1F059-7023-47C3-8E2D-096AEB27A184}" type="presOf" srcId="{77E550A3-D4A2-4D4D-9704-98447CB35DB5}" destId="{91BEEFE6-3C10-4770-BD65-4FB9707DD9EE}" srcOrd="0" destOrd="0" presId="urn:microsoft.com/office/officeart/2008/layout/LinedList"/>
    <dgm:cxn modelId="{09A76785-DE79-40FC-A1F5-E4E3096CD129}" type="presOf" srcId="{C99E125B-23FD-423A-BB0B-B6754EFD93F4}" destId="{5F216BE0-941D-44C3-86D2-BDC9C0BE320C}" srcOrd="0" destOrd="0" presId="urn:microsoft.com/office/officeart/2008/layout/LinedList"/>
    <dgm:cxn modelId="{F112E298-EA0E-4257-AB15-730F533E7A93}" type="presOf" srcId="{E6CF9A0B-E611-41D4-A538-B2D34F36B82C}" destId="{9DDE61D8-95C4-4FF4-B58A-B63DE20FC657}" srcOrd="0" destOrd="0" presId="urn:microsoft.com/office/officeart/2008/layout/LinedList"/>
    <dgm:cxn modelId="{4E92F9AC-3EFE-479E-AF4E-BCC5411D54D3}" srcId="{B1DC4EA3-94DE-41A2-BF62-A6962A9DE543}" destId="{0D85B551-60AD-4636-8F89-9640FBD6FDDC}" srcOrd="3" destOrd="0" parTransId="{AFEC6C5C-60F0-42DC-B156-1C38D0B0E284}" sibTransId="{457C30D9-C501-44BD-B4E7-FC0B2442C363}"/>
    <dgm:cxn modelId="{533815B2-5357-4B74-A6FE-ECC8197F6A2B}" type="presOf" srcId="{E058CBD9-B422-4874-9456-FFBD3D49D163}" destId="{CEA38F9D-840A-43BC-916E-BF803527D2F2}" srcOrd="0" destOrd="0" presId="urn:microsoft.com/office/officeart/2008/layout/LinedList"/>
    <dgm:cxn modelId="{07CD78B5-0CA9-4096-80E5-2F5A37394C39}" type="presOf" srcId="{B1F38D16-8381-4552-83CB-1D322F4D6442}" destId="{33EBFA7E-901A-4AFC-BC17-E2EF03E2A649}" srcOrd="0" destOrd="0" presId="urn:microsoft.com/office/officeart/2008/layout/LinedList"/>
    <dgm:cxn modelId="{4CD09935-C206-45D9-A64E-0FD9F1D803D1}" type="presParOf" srcId="{E1F256BA-4DC8-4B46-8FFD-875EDFE0865F}" destId="{E92CFC64-7C90-43F1-877A-CE364E514800}" srcOrd="0" destOrd="0" presId="urn:microsoft.com/office/officeart/2008/layout/LinedList"/>
    <dgm:cxn modelId="{92060318-F316-4197-9528-A5F4E26BA26D}" type="presParOf" srcId="{E1F256BA-4DC8-4B46-8FFD-875EDFE0865F}" destId="{DDE0A4B9-BABE-4102-9565-1A2511157C56}" srcOrd="1" destOrd="0" presId="urn:microsoft.com/office/officeart/2008/layout/LinedList"/>
    <dgm:cxn modelId="{FDCE1619-40D9-4837-AEEA-55BB696644A3}" type="presParOf" srcId="{DDE0A4B9-BABE-4102-9565-1A2511157C56}" destId="{5F216BE0-941D-44C3-86D2-BDC9C0BE320C}" srcOrd="0" destOrd="0" presId="urn:microsoft.com/office/officeart/2008/layout/LinedList"/>
    <dgm:cxn modelId="{87CCC23B-41A3-4509-AA77-C8BA9D05D772}" type="presParOf" srcId="{DDE0A4B9-BABE-4102-9565-1A2511157C56}" destId="{79EEB847-628C-4783-984E-E84DAD6AB75D}" srcOrd="1" destOrd="0" presId="urn:microsoft.com/office/officeart/2008/layout/LinedList"/>
    <dgm:cxn modelId="{5FCF770F-569A-4E6F-AD9D-5986489869AD}" type="presParOf" srcId="{E1F256BA-4DC8-4B46-8FFD-875EDFE0865F}" destId="{BCBA4320-C011-4112-A5B4-E83D7100890D}" srcOrd="2" destOrd="0" presId="urn:microsoft.com/office/officeart/2008/layout/LinedList"/>
    <dgm:cxn modelId="{B57894DB-9341-486D-815E-FF90412A6E59}" type="presParOf" srcId="{E1F256BA-4DC8-4B46-8FFD-875EDFE0865F}" destId="{F8B960B2-A0A5-4173-A233-CAFC6BA855CE}" srcOrd="3" destOrd="0" presId="urn:microsoft.com/office/officeart/2008/layout/LinedList"/>
    <dgm:cxn modelId="{6CF52E8F-FABE-4405-8016-A6752ABFD5AA}" type="presParOf" srcId="{F8B960B2-A0A5-4173-A233-CAFC6BA855CE}" destId="{4C457789-8D33-40CA-9826-CEC929E7B41C}" srcOrd="0" destOrd="0" presId="urn:microsoft.com/office/officeart/2008/layout/LinedList"/>
    <dgm:cxn modelId="{496FE7E7-C0DD-4EA3-B4DD-51B16B994BEC}" type="presParOf" srcId="{F8B960B2-A0A5-4173-A233-CAFC6BA855CE}" destId="{16B15830-0A98-4D6E-8ACF-34E024463994}" srcOrd="1" destOrd="0" presId="urn:microsoft.com/office/officeart/2008/layout/LinedList"/>
    <dgm:cxn modelId="{9265B1D1-143D-44C3-A87F-11FCE82AA5C4}" type="presParOf" srcId="{E1F256BA-4DC8-4B46-8FFD-875EDFE0865F}" destId="{F2B5108C-A812-4FC1-9E7C-45F4D67EA4E8}" srcOrd="4" destOrd="0" presId="urn:microsoft.com/office/officeart/2008/layout/LinedList"/>
    <dgm:cxn modelId="{B95E0836-8515-45B4-8C9E-C592B2A0DF0F}" type="presParOf" srcId="{E1F256BA-4DC8-4B46-8FFD-875EDFE0865F}" destId="{7D5B5FC5-7B9D-463D-BF53-2FFCD52FE535}" srcOrd="5" destOrd="0" presId="urn:microsoft.com/office/officeart/2008/layout/LinedList"/>
    <dgm:cxn modelId="{2F1C5D95-AF4F-45C6-8F20-6D026E661748}" type="presParOf" srcId="{7D5B5FC5-7B9D-463D-BF53-2FFCD52FE535}" destId="{33EBFA7E-901A-4AFC-BC17-E2EF03E2A649}" srcOrd="0" destOrd="0" presId="urn:microsoft.com/office/officeart/2008/layout/LinedList"/>
    <dgm:cxn modelId="{FFA1998D-C05B-414B-8180-AFCF99CA073B}" type="presParOf" srcId="{7D5B5FC5-7B9D-463D-BF53-2FFCD52FE535}" destId="{38A8ED8F-34A3-43AD-A59A-B3CA01AD54A9}" srcOrd="1" destOrd="0" presId="urn:microsoft.com/office/officeart/2008/layout/LinedList"/>
    <dgm:cxn modelId="{9976C855-CC59-4A99-807A-A90BA0C6426D}" type="presParOf" srcId="{E1F256BA-4DC8-4B46-8FFD-875EDFE0865F}" destId="{14DE47BC-888C-4FF0-8C1C-B430A50AC1CF}" srcOrd="6" destOrd="0" presId="urn:microsoft.com/office/officeart/2008/layout/LinedList"/>
    <dgm:cxn modelId="{84CC3228-CE2A-4D2C-BD7E-4D6CD84AD662}" type="presParOf" srcId="{E1F256BA-4DC8-4B46-8FFD-875EDFE0865F}" destId="{60821734-1EEC-464A-9B3C-A3F67ABA4E10}" srcOrd="7" destOrd="0" presId="urn:microsoft.com/office/officeart/2008/layout/LinedList"/>
    <dgm:cxn modelId="{E9038C56-029D-4868-AE62-44FD042A5FEC}" type="presParOf" srcId="{60821734-1EEC-464A-9B3C-A3F67ABA4E10}" destId="{F9D7E8D9-0E61-445A-800A-35C720F07363}" srcOrd="0" destOrd="0" presId="urn:microsoft.com/office/officeart/2008/layout/LinedList"/>
    <dgm:cxn modelId="{36105F25-FB13-47A3-9404-58CBFEA76810}" type="presParOf" srcId="{60821734-1EEC-464A-9B3C-A3F67ABA4E10}" destId="{8E548860-CBC9-4CBC-9976-389851BDAF25}" srcOrd="1" destOrd="0" presId="urn:microsoft.com/office/officeart/2008/layout/LinedList"/>
    <dgm:cxn modelId="{C53B02C4-FE73-4FAE-8445-9F8695041680}" type="presParOf" srcId="{E1F256BA-4DC8-4B46-8FFD-875EDFE0865F}" destId="{27AA2DFA-3848-40A5-8574-9EE27DC9ED6D}" srcOrd="8" destOrd="0" presId="urn:microsoft.com/office/officeart/2008/layout/LinedList"/>
    <dgm:cxn modelId="{EEAEF02D-59DE-4CDE-A9F9-7F8FB8BF9499}" type="presParOf" srcId="{E1F256BA-4DC8-4B46-8FFD-875EDFE0865F}" destId="{79535B74-69C4-4902-894D-2DC06DAF601E}" srcOrd="9" destOrd="0" presId="urn:microsoft.com/office/officeart/2008/layout/LinedList"/>
    <dgm:cxn modelId="{C48CA269-31F9-4A5B-A075-9CD7FE0FB8C6}" type="presParOf" srcId="{79535B74-69C4-4902-894D-2DC06DAF601E}" destId="{9DDE61D8-95C4-4FF4-B58A-B63DE20FC657}" srcOrd="0" destOrd="0" presId="urn:microsoft.com/office/officeart/2008/layout/LinedList"/>
    <dgm:cxn modelId="{2057F00D-3CC2-44C4-8B2A-6E90C03F03D2}" type="presParOf" srcId="{79535B74-69C4-4902-894D-2DC06DAF601E}" destId="{2A3F07C7-DD23-43CF-AC1A-9B3E913C9BF5}" srcOrd="1" destOrd="0" presId="urn:microsoft.com/office/officeart/2008/layout/LinedList"/>
    <dgm:cxn modelId="{52C3C037-6CF7-4B71-AB3F-C3B3A06F1778}" type="presParOf" srcId="{E1F256BA-4DC8-4B46-8FFD-875EDFE0865F}" destId="{D2773BA2-5703-4D1C-878A-D9EE10001147}" srcOrd="10" destOrd="0" presId="urn:microsoft.com/office/officeart/2008/layout/LinedList"/>
    <dgm:cxn modelId="{A0AC6406-6077-4BC4-8D0F-FFD820EB9D91}" type="presParOf" srcId="{E1F256BA-4DC8-4B46-8FFD-875EDFE0865F}" destId="{A4966954-C724-4892-8A99-96AEAEA78BA9}" srcOrd="11" destOrd="0" presId="urn:microsoft.com/office/officeart/2008/layout/LinedList"/>
    <dgm:cxn modelId="{42D4A0B9-FF9D-4CE3-87AD-134FF8512AB6}" type="presParOf" srcId="{A4966954-C724-4892-8A99-96AEAEA78BA9}" destId="{91BEEFE6-3C10-4770-BD65-4FB9707DD9EE}" srcOrd="0" destOrd="0" presId="urn:microsoft.com/office/officeart/2008/layout/LinedList"/>
    <dgm:cxn modelId="{F1AD99E5-94EF-4767-89E2-A4718319A8C9}" type="presParOf" srcId="{A4966954-C724-4892-8A99-96AEAEA78BA9}" destId="{600EE698-4C2C-4127-A593-8797F3C31A53}" srcOrd="1" destOrd="0" presId="urn:microsoft.com/office/officeart/2008/layout/LinedList"/>
    <dgm:cxn modelId="{E86551DF-4CE7-4FB3-AED2-5E832E9FAC7E}" type="presParOf" srcId="{E1F256BA-4DC8-4B46-8FFD-875EDFE0865F}" destId="{AA221B3E-1B6E-46D2-B55D-D33268337420}" srcOrd="12" destOrd="0" presId="urn:microsoft.com/office/officeart/2008/layout/LinedList"/>
    <dgm:cxn modelId="{5196D34E-C2CE-4EA2-B905-C9A709F4081C}" type="presParOf" srcId="{E1F256BA-4DC8-4B46-8FFD-875EDFE0865F}" destId="{2FBDFA71-4800-47C4-81C5-4DB19E9A91F8}" srcOrd="13" destOrd="0" presId="urn:microsoft.com/office/officeart/2008/layout/LinedList"/>
    <dgm:cxn modelId="{78EF0C50-8A6D-4D38-BA36-CC51CED6A101}" type="presParOf" srcId="{2FBDFA71-4800-47C4-81C5-4DB19E9A91F8}" destId="{CEA38F9D-840A-43BC-916E-BF803527D2F2}" srcOrd="0" destOrd="0" presId="urn:microsoft.com/office/officeart/2008/layout/LinedList"/>
    <dgm:cxn modelId="{D486AC61-D28E-4592-8264-406D7DC27A90}" type="presParOf" srcId="{2FBDFA71-4800-47C4-81C5-4DB19E9A91F8}" destId="{617C02AC-A557-4891-BF43-3C8A5864A0A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CFC64-7C90-43F1-877A-CE364E514800}">
      <dsp:nvSpPr>
        <dsp:cNvPr id="0" name=""/>
        <dsp:cNvSpPr/>
      </dsp:nvSpPr>
      <dsp:spPr>
        <a:xfrm>
          <a:off x="0" y="541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216BE0-941D-44C3-86D2-BDC9C0BE320C}">
      <dsp:nvSpPr>
        <dsp:cNvPr id="0" name=""/>
        <dsp:cNvSpPr/>
      </dsp:nvSpPr>
      <dsp:spPr>
        <a:xfrm>
          <a:off x="0" y="541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friend hasn’t been eating and talks about her weight a lot.</a:t>
          </a:r>
        </a:p>
      </dsp:txBody>
      <dsp:txXfrm>
        <a:off x="0" y="541"/>
        <a:ext cx="11119103" cy="633393"/>
      </dsp:txXfrm>
    </dsp:sp>
    <dsp:sp modelId="{BCBA4320-C011-4112-A5B4-E83D7100890D}">
      <dsp:nvSpPr>
        <dsp:cNvPr id="0" name=""/>
        <dsp:cNvSpPr/>
      </dsp:nvSpPr>
      <dsp:spPr>
        <a:xfrm>
          <a:off x="0" y="633935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457789-8D33-40CA-9826-CEC929E7B41C}">
      <dsp:nvSpPr>
        <dsp:cNvPr id="0" name=""/>
        <dsp:cNvSpPr/>
      </dsp:nvSpPr>
      <dsp:spPr>
        <a:xfrm>
          <a:off x="0" y="633935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We hear there is going to be fight after school today.</a:t>
          </a:r>
        </a:p>
      </dsp:txBody>
      <dsp:txXfrm>
        <a:off x="0" y="633935"/>
        <a:ext cx="11119103" cy="633393"/>
      </dsp:txXfrm>
    </dsp:sp>
    <dsp:sp modelId="{F2B5108C-A812-4FC1-9E7C-45F4D67EA4E8}">
      <dsp:nvSpPr>
        <dsp:cNvPr id="0" name=""/>
        <dsp:cNvSpPr/>
      </dsp:nvSpPr>
      <dsp:spPr>
        <a:xfrm>
          <a:off x="0" y="1267329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EBFA7E-901A-4AFC-BC17-E2EF03E2A649}">
      <dsp:nvSpPr>
        <dsp:cNvPr id="0" name=""/>
        <dsp:cNvSpPr/>
      </dsp:nvSpPr>
      <dsp:spPr>
        <a:xfrm>
          <a:off x="0" y="1267329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I’ve been thinking of cutting. I haven’t done it yet, but I think about it often. </a:t>
          </a:r>
        </a:p>
      </dsp:txBody>
      <dsp:txXfrm>
        <a:off x="0" y="1267329"/>
        <a:ext cx="11119103" cy="633393"/>
      </dsp:txXfrm>
    </dsp:sp>
    <dsp:sp modelId="{14DE47BC-888C-4FF0-8C1C-B430A50AC1CF}">
      <dsp:nvSpPr>
        <dsp:cNvPr id="0" name=""/>
        <dsp:cNvSpPr/>
      </dsp:nvSpPr>
      <dsp:spPr>
        <a:xfrm>
          <a:off x="0" y="1900723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D7E8D9-0E61-445A-800A-35C720F07363}">
      <dsp:nvSpPr>
        <dsp:cNvPr id="0" name=""/>
        <dsp:cNvSpPr/>
      </dsp:nvSpPr>
      <dsp:spPr>
        <a:xfrm>
          <a:off x="0" y="1900723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friend keeps telling how mean his dad is to him and today he had a black eye.</a:t>
          </a:r>
        </a:p>
      </dsp:txBody>
      <dsp:txXfrm>
        <a:off x="0" y="1900723"/>
        <a:ext cx="11119103" cy="633393"/>
      </dsp:txXfrm>
    </dsp:sp>
    <dsp:sp modelId="{27AA2DFA-3848-40A5-8574-9EE27DC9ED6D}">
      <dsp:nvSpPr>
        <dsp:cNvPr id="0" name=""/>
        <dsp:cNvSpPr/>
      </dsp:nvSpPr>
      <dsp:spPr>
        <a:xfrm>
          <a:off x="0" y="2534116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DE61D8-95C4-4FF4-B58A-B63DE20FC657}">
      <dsp:nvSpPr>
        <dsp:cNvPr id="0" name=""/>
        <dsp:cNvSpPr/>
      </dsp:nvSpPr>
      <dsp:spPr>
        <a:xfrm>
          <a:off x="0" y="2534116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My friend talks about harming herself.</a:t>
          </a:r>
        </a:p>
      </dsp:txBody>
      <dsp:txXfrm>
        <a:off x="0" y="2534116"/>
        <a:ext cx="11119103" cy="633393"/>
      </dsp:txXfrm>
    </dsp:sp>
    <dsp:sp modelId="{D2773BA2-5703-4D1C-878A-D9EE10001147}">
      <dsp:nvSpPr>
        <dsp:cNvPr id="0" name=""/>
        <dsp:cNvSpPr/>
      </dsp:nvSpPr>
      <dsp:spPr>
        <a:xfrm>
          <a:off x="0" y="3167510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BEEFE6-3C10-4770-BD65-4FB9707DD9EE}">
      <dsp:nvSpPr>
        <dsp:cNvPr id="0" name=""/>
        <dsp:cNvSpPr/>
      </dsp:nvSpPr>
      <dsp:spPr>
        <a:xfrm>
          <a:off x="0" y="3167510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 saw a group of students taunting and pushing around a student today.</a:t>
          </a:r>
        </a:p>
      </dsp:txBody>
      <dsp:txXfrm>
        <a:off x="0" y="3167510"/>
        <a:ext cx="11119103" cy="633393"/>
      </dsp:txXfrm>
    </dsp:sp>
    <dsp:sp modelId="{AA221B3E-1B6E-46D2-B55D-D33268337420}">
      <dsp:nvSpPr>
        <dsp:cNvPr id="0" name=""/>
        <dsp:cNvSpPr/>
      </dsp:nvSpPr>
      <dsp:spPr>
        <a:xfrm>
          <a:off x="0" y="3800904"/>
          <a:ext cx="1111910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EA38F9D-840A-43BC-916E-BF803527D2F2}">
      <dsp:nvSpPr>
        <dsp:cNvPr id="0" name=""/>
        <dsp:cNvSpPr/>
      </dsp:nvSpPr>
      <dsp:spPr>
        <a:xfrm>
          <a:off x="0" y="3800904"/>
          <a:ext cx="11119103" cy="6333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*Can you think of any other examples? </a:t>
          </a:r>
        </a:p>
      </dsp:txBody>
      <dsp:txXfrm>
        <a:off x="0" y="3800904"/>
        <a:ext cx="11119103" cy="6333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862828" cy="1225296"/>
          </a:xfrm>
        </p:spPr>
        <p:txBody>
          <a:bodyPr/>
          <a:lstStyle/>
          <a:p>
            <a:r>
              <a:rPr lang="en-US" dirty="0"/>
              <a:t>Welcome to Middle School!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698" y="6105847"/>
            <a:ext cx="3699129" cy="878908"/>
          </a:xfrm>
        </p:spPr>
        <p:txBody>
          <a:bodyPr/>
          <a:lstStyle/>
          <a:p>
            <a:r>
              <a:rPr lang="en-US" dirty="0"/>
              <a:t>​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37306-D29A-78FF-0EA7-134C0428DD33}"/>
              </a:ext>
            </a:extLst>
          </p:cNvPr>
          <p:cNvSpPr txBox="1"/>
          <p:nvPr/>
        </p:nvSpPr>
        <p:spPr>
          <a:xfrm>
            <a:off x="3403092" y="5987772"/>
            <a:ext cx="5969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We’re so glad you’re here!</a:t>
            </a:r>
            <a:endParaRPr lang="en-US" dirty="0"/>
          </a:p>
        </p:txBody>
      </p:sp>
      <p:pic>
        <p:nvPicPr>
          <p:cNvPr id="1026" name="Picture 2" descr="Happy Face Clipart Images | Free Download | PNG Transparent Background -  Pngtree">
            <a:extLst>
              <a:ext uri="{FF2B5EF4-FFF2-40B4-BE49-F238E27FC236}">
                <a16:creationId xmlns:a16="http://schemas.microsoft.com/office/drawing/2014/main" id="{3013E4D9-B05A-8444-8407-C75744B20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4" t="22592" r="17704" b="12222"/>
          <a:stretch/>
        </p:blipFill>
        <p:spPr bwMode="auto">
          <a:xfrm>
            <a:off x="5203264" y="3598124"/>
            <a:ext cx="2081456" cy="21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1D22A-3811-252D-B8DD-552F4DE42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328803"/>
            <a:ext cx="7013448" cy="1627632"/>
          </a:xfrm>
        </p:spPr>
        <p:txBody>
          <a:bodyPr/>
          <a:lstStyle/>
          <a:p>
            <a:r>
              <a:rPr lang="en-US" dirty="0"/>
              <a:t>Cell phones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61CC8-8E9C-8B9F-B02A-8060891957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33700" y="1298575"/>
            <a:ext cx="8486966" cy="588963"/>
          </a:xfrm>
        </p:spPr>
        <p:txBody>
          <a:bodyPr/>
          <a:lstStyle/>
          <a:p>
            <a:r>
              <a:rPr lang="en-US" sz="3200" dirty="0"/>
              <a:t>*Cell phones and other electronics are prohibited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3E5A1-644B-C2C5-D697-94B03F45E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3F79AC-9542-7D14-4240-EF9449A1ED41}"/>
              </a:ext>
            </a:extLst>
          </p:cNvPr>
          <p:cNvSpPr txBox="1"/>
          <p:nvPr/>
        </p:nvSpPr>
        <p:spPr>
          <a:xfrm>
            <a:off x="1285875" y="2369652"/>
            <a:ext cx="50863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 student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 </a:t>
            </a:r>
            <a:r>
              <a:rPr lang="en-US" sz="1800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possess a cell phone and other electronic devices in school, on school property, at school-related functions, </a:t>
            </a:r>
            <a:r>
              <a:rPr lang="en-US" sz="1800" b="1" dirty="0">
                <a:solidFill>
                  <a:srgbClr val="44444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provided these items are powered off and concealed from view while school is in session.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7A8B7-E26F-C110-23CF-9CA07AB75097}"/>
              </a:ext>
            </a:extLst>
          </p:cNvPr>
          <p:cNvSpPr txBox="1"/>
          <p:nvPr/>
        </p:nvSpPr>
        <p:spPr>
          <a:xfrm>
            <a:off x="5634037" y="297656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12803-EEB6-5A3F-4EF9-A8537EE614DB}"/>
              </a:ext>
            </a:extLst>
          </p:cNvPr>
          <p:cNvSpPr txBox="1"/>
          <p:nvPr/>
        </p:nvSpPr>
        <p:spPr>
          <a:xfrm>
            <a:off x="7916418" y="2177042"/>
            <a:ext cx="25812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Parents are advised that the best way to get in touch with their child during the school day is by calling the child’s school office.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E79B3E-2F27-6937-F7E5-FF1BF14F10D1}"/>
              </a:ext>
            </a:extLst>
          </p:cNvPr>
          <p:cNvSpPr txBox="1"/>
          <p:nvPr/>
        </p:nvSpPr>
        <p:spPr>
          <a:xfrm>
            <a:off x="5229416" y="4497872"/>
            <a:ext cx="61912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PROGRESSIVE STEPS FOR VIOLATION OF GUIDELINES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First offense – confiscation, parent/guardian notification, (K5 warning notice/ MS report notice)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Second offense – confiscation/ student pick up at end of day, detention</a:t>
            </a:r>
            <a:endParaRPr lang="en-US" sz="18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 Progressive discipline steps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No Cell Phone Zone Sign PKE-17884 Cell Phones">
            <a:extLst>
              <a:ext uri="{FF2B5EF4-FFF2-40B4-BE49-F238E27FC236}">
                <a16:creationId xmlns:a16="http://schemas.microsoft.com/office/drawing/2014/main" id="{A559C291-4B67-7836-622A-B9CF7876F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8714">
            <a:off x="747180" y="4096980"/>
            <a:ext cx="2308587" cy="230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48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FE91276-C5D3-420A-5920-ABB67D944A47}"/>
              </a:ext>
            </a:extLst>
          </p:cNvPr>
          <p:cNvSpPr/>
          <p:nvPr/>
        </p:nvSpPr>
        <p:spPr>
          <a:xfrm>
            <a:off x="6751320" y="3576320"/>
            <a:ext cx="4765040" cy="282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022E-189C-A7EA-80BA-F507DEBF4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5300"/>
            <a:ext cx="6400800" cy="768096"/>
          </a:xfrm>
        </p:spPr>
        <p:txBody>
          <a:bodyPr/>
          <a:lstStyle/>
          <a:p>
            <a:r>
              <a:rPr lang="en-US" dirty="0"/>
              <a:t>Overpass &amp; Social Media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E2E05-CC12-F0BF-25DD-4C17DCA07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1225" y="1756029"/>
            <a:ext cx="6400800" cy="512064"/>
          </a:xfrm>
        </p:spPr>
        <p:txBody>
          <a:bodyPr/>
          <a:lstStyle/>
          <a:p>
            <a:r>
              <a:rPr lang="en-US" dirty="0"/>
              <a:t>*These two areas are our biggest behavior issues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C0B5C-3489-9DFE-8D08-E290FC3B0B23}"/>
              </a:ext>
            </a:extLst>
          </p:cNvPr>
          <p:cNvSpPr txBox="1"/>
          <p:nvPr/>
        </p:nvSpPr>
        <p:spPr>
          <a:xfrm>
            <a:off x="6969760" y="3712744"/>
            <a:ext cx="372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The overpass should ONLY be used by students who live in those neighborhoods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D57222-6939-0A1D-3FB6-FDCE29B742CB}"/>
              </a:ext>
            </a:extLst>
          </p:cNvPr>
          <p:cNvSpPr txBox="1"/>
          <p:nvPr/>
        </p:nvSpPr>
        <p:spPr>
          <a:xfrm>
            <a:off x="6969760" y="5479472"/>
            <a:ext cx="4765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Your families will sign that they will not use the businesses across the street as a second carline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BFE0B-7B39-9B19-87F9-57742C8B7EE4}"/>
              </a:ext>
            </a:extLst>
          </p:cNvPr>
          <p:cNvSpPr txBox="1"/>
          <p:nvPr/>
        </p:nvSpPr>
        <p:spPr>
          <a:xfrm>
            <a:off x="970280" y="2919949"/>
            <a:ext cx="4460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Social media and cell phones are here to stay, but there are major cautions to watch out for: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Cyberbullying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Privacy/Safety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Mental Health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2060"/>
                </a:solidFill>
              </a:rPr>
              <a:t>Time Drain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30314A9-C3FE-14A7-D9AD-45DD1D23846E}"/>
              </a:ext>
            </a:extLst>
          </p:cNvPr>
          <p:cNvSpPr/>
          <p:nvPr/>
        </p:nvSpPr>
        <p:spPr>
          <a:xfrm>
            <a:off x="782320" y="2672080"/>
            <a:ext cx="4765040" cy="3241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72003C-96E1-EB49-1445-327E06834E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07" t="20592" r="20667" b="21926"/>
          <a:stretch/>
        </p:blipFill>
        <p:spPr>
          <a:xfrm>
            <a:off x="8582025" y="31072"/>
            <a:ext cx="2644534" cy="26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1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204" y="475488"/>
            <a:ext cx="8165592" cy="768096"/>
          </a:xfrm>
        </p:spPr>
        <p:txBody>
          <a:bodyPr/>
          <a:lstStyle/>
          <a:p>
            <a:r>
              <a:rPr lang="en-US" dirty="0"/>
              <a:t>Tips for being a Fundamental Student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E3C1BFF-2275-1E7D-0604-E6F5CFEC0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23046" y="457200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618F075-837C-1005-19D6-8DC90759C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3568462" y="1886998"/>
            <a:ext cx="3822192" cy="4114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3648726" y="4141788"/>
            <a:ext cx="3741928" cy="3684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A84498-BA53-29E9-7DEA-9F536224C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7639" y="2330703"/>
            <a:ext cx="7664632" cy="3514925"/>
          </a:xfrm>
        </p:spPr>
        <p:txBody>
          <a:bodyPr/>
          <a:lstStyle/>
          <a:p>
            <a:r>
              <a:rPr lang="en-US" sz="2000" dirty="0"/>
              <a:t>1. Get organized</a:t>
            </a:r>
          </a:p>
          <a:p>
            <a:endParaRPr lang="en-US" sz="2000" dirty="0"/>
          </a:p>
          <a:p>
            <a:r>
              <a:rPr lang="en-US" sz="2000" dirty="0"/>
              <a:t>2. Check Focus/Canvas/School email regularly</a:t>
            </a:r>
          </a:p>
          <a:p>
            <a:endParaRPr lang="en-US" sz="2000" dirty="0"/>
          </a:p>
          <a:p>
            <a:r>
              <a:rPr lang="en-US" sz="2000" dirty="0"/>
              <a:t>3. Use your agenda</a:t>
            </a:r>
          </a:p>
          <a:p>
            <a:endParaRPr lang="en-US" sz="2000" dirty="0"/>
          </a:p>
          <a:p>
            <a:r>
              <a:rPr lang="en-US" sz="2000" dirty="0"/>
              <a:t>4. Clean your backpack out regularly (weekly)</a:t>
            </a:r>
          </a:p>
          <a:p>
            <a:endParaRPr lang="en-US" sz="2000" dirty="0"/>
          </a:p>
          <a:p>
            <a:r>
              <a:rPr lang="en-US" sz="2000" dirty="0"/>
              <a:t>5. Get your make-up work when you’re absent</a:t>
            </a:r>
          </a:p>
          <a:p>
            <a:endParaRPr lang="en-US" sz="2000" dirty="0"/>
          </a:p>
          <a:p>
            <a:r>
              <a:rPr lang="en-US" sz="2000" dirty="0"/>
              <a:t>6. Understand all aspects of the Student code of Conduct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45A541-C66D-4E2A-D981-69820FFDB51B}"/>
              </a:ext>
            </a:extLst>
          </p:cNvPr>
          <p:cNvSpPr/>
          <p:nvPr/>
        </p:nvSpPr>
        <p:spPr>
          <a:xfrm>
            <a:off x="356872" y="3933021"/>
            <a:ext cx="2679983" cy="235033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Lockers will be available by request starting in September </a:t>
            </a:r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791" y="2866209"/>
            <a:ext cx="5379938" cy="813816"/>
          </a:xfrm>
        </p:spPr>
        <p:txBody>
          <a:bodyPr/>
          <a:lstStyle/>
          <a:p>
            <a:r>
              <a:rPr lang="en-US" dirty="0"/>
              <a:t>Common</a:t>
            </a:r>
            <a:br>
              <a:rPr lang="en-US" dirty="0"/>
            </a:br>
            <a:r>
              <a:rPr lang="en-US" dirty="0"/>
              <a:t>Fears of a  Middle Schooler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2913" y="955875"/>
            <a:ext cx="7043493" cy="4634484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Finding all 7 classes/Getting to class on time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Making new friends</a:t>
            </a:r>
          </a:p>
          <a:p>
            <a:pPr marL="342900" indent="-342900">
              <a:buFontTx/>
              <a:buChar char="-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Bullying/Mean kids</a:t>
            </a:r>
          </a:p>
          <a:p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</a:rPr>
              <a:t>Keeping up with schoolwork/School being too hard</a:t>
            </a:r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74217-A393-2AD9-4A95-4ADA3E9B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3667">
            <a:off x="4902601" y="3745892"/>
            <a:ext cx="1346159" cy="1231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A91B53-ECCB-6F96-887F-CA3B5A756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09346">
            <a:off x="5657702" y="1664284"/>
            <a:ext cx="1454860" cy="1454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74B71-F3C0-0B40-1803-7B8B2DA4A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53120">
            <a:off x="7647104" y="4950460"/>
            <a:ext cx="1191915" cy="127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F46D4-F323-92BC-98EF-85A79BCF6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212" y="602488"/>
            <a:ext cx="5385816" cy="1225296"/>
          </a:xfrm>
        </p:spPr>
        <p:txBody>
          <a:bodyPr/>
          <a:lstStyle/>
          <a:p>
            <a:r>
              <a:rPr lang="en-US" dirty="0"/>
              <a:t>Schedules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D5607-24DD-63A0-3668-A3A8571F68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02C8F"/>
                </a:solidFill>
              </a:rPr>
              <a:t>We promise, we want everyone to be happy with their schedule!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3572AA-E308-F5A9-6DB2-04EDEA25F3A1}"/>
              </a:ext>
            </a:extLst>
          </p:cNvPr>
          <p:cNvSpPr txBox="1"/>
          <p:nvPr/>
        </p:nvSpPr>
        <p:spPr>
          <a:xfrm>
            <a:off x="1838960" y="5516880"/>
            <a:ext cx="8879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Schedules continue to change based on needs of the school up until 10 days after the school has started.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2DFF7E-4F67-D1AE-20BD-46D647C6606C}"/>
              </a:ext>
            </a:extLst>
          </p:cNvPr>
          <p:cNvSpPr txBox="1"/>
          <p:nvPr/>
        </p:nvSpPr>
        <p:spPr>
          <a:xfrm>
            <a:off x="4414520" y="1387063"/>
            <a:ext cx="37287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We know it’s frustrating, but schedules are still under construction</a:t>
            </a:r>
          </a:p>
        </p:txBody>
      </p:sp>
      <p:pic>
        <p:nvPicPr>
          <p:cNvPr id="6" name="Picture 2" descr="Download Under Construction Construction Sign Royalty-Free Stock  Illustration Image - Pixabay">
            <a:extLst>
              <a:ext uri="{FF2B5EF4-FFF2-40B4-BE49-F238E27FC236}">
                <a16:creationId xmlns:a16="http://schemas.microsoft.com/office/drawing/2014/main" id="{522C7BEE-76B8-6005-A1D9-7EFE14AA7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803">
            <a:off x="443149" y="878073"/>
            <a:ext cx="3431582" cy="308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3C04BA-9CA8-8687-68F5-73A71B4A0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963" y="293049"/>
            <a:ext cx="3728721" cy="286901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6351254-F521-1981-3FCE-5F6E3B547ED8}"/>
              </a:ext>
            </a:extLst>
          </p:cNvPr>
          <p:cNvSpPr/>
          <p:nvPr/>
        </p:nvSpPr>
        <p:spPr>
          <a:xfrm>
            <a:off x="8398763" y="3179034"/>
            <a:ext cx="3623423" cy="23378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We recommend general supplies for the first day of school. Teachers will </a:t>
            </a:r>
            <a:r>
              <a:rPr lang="en-US" sz="2400">
                <a:solidFill>
                  <a:srgbClr val="002060"/>
                </a:solidFill>
              </a:rPr>
              <a:t>communicate supplies the </a:t>
            </a:r>
            <a:r>
              <a:rPr lang="en-US" sz="2400" dirty="0">
                <a:solidFill>
                  <a:srgbClr val="002060"/>
                </a:solidFill>
              </a:rPr>
              <a:t>first day of school.</a:t>
            </a:r>
          </a:p>
        </p:txBody>
      </p:sp>
    </p:spTree>
    <p:extLst>
      <p:ext uri="{BB962C8B-B14F-4D97-AF65-F5344CB8AC3E}">
        <p14:creationId xmlns:p14="http://schemas.microsoft.com/office/powerpoint/2010/main" val="4227092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7729733-BB22-34F9-C542-8F0219F65E52}"/>
              </a:ext>
            </a:extLst>
          </p:cNvPr>
          <p:cNvSpPr/>
          <p:nvPr/>
        </p:nvSpPr>
        <p:spPr>
          <a:xfrm>
            <a:off x="489857" y="569758"/>
            <a:ext cx="5879592" cy="2155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7D2E-080D-DBDD-73C4-3C38A2B7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76" y="935736"/>
            <a:ext cx="6766560" cy="768096"/>
          </a:xfrm>
        </p:spPr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Questions or Concerns?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7F20BE-640F-EFAB-3A43-2AA146DB4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8FDE3-DBA4-6A04-C75D-E56FE92EF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236" y="3012186"/>
            <a:ext cx="4143756" cy="2700528"/>
          </a:xfrm>
        </p:spPr>
        <p:txBody>
          <a:bodyPr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*We know this is a new chapter in your life, so it’s okay and completely normal to feel nervous. Just remember we will always be here for you and are </a:t>
            </a:r>
            <a:r>
              <a:rPr lang="en-US" sz="2400" u="sng" dirty="0">
                <a:latin typeface="Comic Sans MS" panose="030F0702030302020204" pitchFamily="66" charset="0"/>
              </a:rPr>
              <a:t>so</a:t>
            </a:r>
            <a:r>
              <a:rPr lang="en-US" sz="2400" dirty="0">
                <a:latin typeface="Comic Sans MS" panose="030F0702030302020204" pitchFamily="66" charset="0"/>
              </a:rPr>
              <a:t> glad you’re now a part of the Mad Beach family! </a:t>
            </a:r>
          </a:p>
        </p:txBody>
      </p:sp>
      <p:pic>
        <p:nvPicPr>
          <p:cNvPr id="6" name="Picture 5" descr="Cute Manta Ray High Res Stock Images | Shutterstock">
            <a:extLst>
              <a:ext uri="{FF2B5EF4-FFF2-40B4-BE49-F238E27FC236}">
                <a16:creationId xmlns:a16="http://schemas.microsoft.com/office/drawing/2014/main" id="{37F89219-01C3-A388-5145-793CD63929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88"/>
          <a:stretch/>
        </p:blipFill>
        <p:spPr bwMode="auto">
          <a:xfrm rot="21368424">
            <a:off x="7770604" y="3949979"/>
            <a:ext cx="3054917" cy="2404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6AE34F-9E7B-D8AF-0112-C01651605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869B77-95FD-282D-EB56-1EA1E9796BD3}"/>
              </a:ext>
            </a:extLst>
          </p:cNvPr>
          <p:cNvSpPr txBox="1"/>
          <p:nvPr/>
        </p:nvSpPr>
        <p:spPr>
          <a:xfrm>
            <a:off x="7789378" y="2603257"/>
            <a:ext cx="37290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02C8F"/>
                </a:solidFill>
                <a:latin typeface="Comic Sans MS" panose="030F0702030302020204" pitchFamily="66" charset="0"/>
              </a:rPr>
              <a:t>Have a question or concern? Click this QR code for our form and we will get back to you as soon as we can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668F35-9CBF-0715-B826-A95FBA2DD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513" y="310962"/>
            <a:ext cx="2292295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255" y="1998143"/>
            <a:ext cx="8378663" cy="1828801"/>
          </a:xfrm>
        </p:spPr>
        <p:txBody>
          <a:bodyPr>
            <a:noAutofit/>
          </a:bodyPr>
          <a:lstStyle/>
          <a:p>
            <a:r>
              <a:rPr lang="en-US" sz="5400" dirty="0"/>
              <a:t>See Something/Say Something Reports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733" y="3903138"/>
            <a:ext cx="7219954" cy="1049867"/>
          </a:xfrm>
        </p:spPr>
        <p:txBody>
          <a:bodyPr>
            <a:normAutofit/>
          </a:bodyPr>
          <a:lstStyle/>
          <a:p>
            <a:r>
              <a:rPr lang="en-US" sz="4000" dirty="0"/>
              <a:t>What is okay and not okay?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951CE-8D4A-BAD7-DE44-66EC42AB7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436" y="4953005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p view of school supplies, headset, and iPad on a white surface">
            <a:extLst>
              <a:ext uri="{FF2B5EF4-FFF2-40B4-BE49-F238E27FC236}">
                <a16:creationId xmlns:a16="http://schemas.microsoft.com/office/drawing/2014/main" id="{B034BD06-62FC-4BF2-BCB3-665328753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D84161-8D8A-4A88-8AAA-6E1DE1A31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3869" y="1769540"/>
            <a:ext cx="6976857" cy="1828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dirty="0"/>
              <a:t>What is See Something App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E860-4F6A-497A-A9A4-1F157959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751" y="3773489"/>
            <a:ext cx="7351431" cy="1049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This app is a great tool to help keep students SAFE. </a:t>
            </a:r>
          </a:p>
        </p:txBody>
      </p:sp>
    </p:spTree>
    <p:extLst>
      <p:ext uri="{BB962C8B-B14F-4D97-AF65-F5344CB8AC3E}">
        <p14:creationId xmlns:p14="http://schemas.microsoft.com/office/powerpoint/2010/main" val="22133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46190-EC9C-431A-92D2-69012F3B0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r>
              <a:rPr lang="en-US" dirty="0"/>
              <a:t>Examples that ARE okay: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04768EA-6B42-30E8-6CAA-96D34A0B3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3707837" y="1600200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B8AF9C29-7CC7-7D28-3F7B-A046F63E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86033" y="59436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B99F8296-788D-582F-B835-020E06D3228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9244625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7273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094B-C43E-4174-911D-E53477A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989" y="457200"/>
            <a:ext cx="676656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Report it on the App, tell an adult or ignore?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6F72D-DFA4-4842-BBED-6F0A64202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550" y="1112704"/>
            <a:ext cx="9386370" cy="5734280"/>
          </a:xfrm>
        </p:spPr>
        <p:txBody>
          <a:bodyPr>
            <a:normAutofit/>
          </a:bodyPr>
          <a:lstStyle/>
          <a:p>
            <a:pPr marL="36900"/>
            <a:r>
              <a:rPr lang="en-US" sz="2100" dirty="0"/>
              <a:t>We are now going to give you some examples. We’ll </a:t>
            </a:r>
            <a:r>
              <a:rPr lang="en-US" sz="2100"/>
              <a:t>go over the </a:t>
            </a:r>
            <a:r>
              <a:rPr lang="en-US" sz="2100" dirty="0"/>
              <a:t>answers on the next slide, but in your head, tell yourself whether you could report it on the app, tell an adult or ignore the situation. </a:t>
            </a:r>
          </a:p>
          <a:p>
            <a:pPr marL="36900" indent="0">
              <a:buNone/>
            </a:pPr>
            <a:endParaRPr lang="en-US" sz="2100" dirty="0"/>
          </a:p>
          <a:p>
            <a:r>
              <a:rPr lang="en-US" sz="2100" dirty="0"/>
              <a:t>1) Your friend is looking at you funny.</a:t>
            </a:r>
          </a:p>
          <a:p>
            <a:endParaRPr lang="en-US" sz="2100" dirty="0"/>
          </a:p>
          <a:p>
            <a:r>
              <a:rPr lang="en-US" sz="2100" dirty="0"/>
              <a:t>2) You overhear a classmate saying they want to kill themselves.</a:t>
            </a:r>
          </a:p>
          <a:p>
            <a:endParaRPr lang="en-US" sz="2100" dirty="0"/>
          </a:p>
          <a:p>
            <a:r>
              <a:rPr lang="en-US" sz="2100" dirty="0"/>
              <a:t>3) You see a student drawing some disturbing pictures. </a:t>
            </a:r>
          </a:p>
          <a:p>
            <a:endParaRPr lang="en-US" sz="2100" dirty="0"/>
          </a:p>
          <a:p>
            <a:r>
              <a:rPr lang="en-US" sz="2100" dirty="0"/>
              <a:t>4) A friend steals your candy.</a:t>
            </a:r>
          </a:p>
          <a:p>
            <a:endParaRPr lang="en-US" sz="2100" dirty="0"/>
          </a:p>
          <a:p>
            <a:r>
              <a:rPr lang="en-US" sz="2100" dirty="0"/>
              <a:t>5) Someone tell you that another student is spreading rumors behind your back.</a:t>
            </a:r>
          </a:p>
          <a:p>
            <a:endParaRPr lang="en-US" sz="2100" dirty="0"/>
          </a:p>
          <a:p>
            <a:r>
              <a:rPr lang="en-US" sz="2100" dirty="0"/>
              <a:t>6) Some hits you on purpose. </a:t>
            </a:r>
          </a:p>
          <a:p>
            <a:endParaRPr lang="en-US" dirty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81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141" y="817462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266" y="1437567"/>
            <a:ext cx="5693664" cy="352566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Who’s Who</a:t>
            </a:r>
          </a:p>
          <a:p>
            <a:pPr marL="342900" indent="-342900">
              <a:buFontTx/>
              <a:buChar char="-"/>
            </a:pPr>
            <a:r>
              <a:rPr lang="en-US" dirty="0"/>
              <a:t>Dress Code</a:t>
            </a:r>
          </a:p>
          <a:p>
            <a:pPr marL="342900" indent="-342900">
              <a:buFontTx/>
              <a:buChar char="-"/>
            </a:pPr>
            <a:r>
              <a:rPr lang="en-US" dirty="0"/>
              <a:t>Demerits/Detentions/IAC</a:t>
            </a:r>
          </a:p>
          <a:p>
            <a:pPr marL="342900" indent="-342900">
              <a:buFontTx/>
              <a:buChar char="-"/>
            </a:pPr>
            <a:r>
              <a:rPr lang="en-US" dirty="0"/>
              <a:t>Cell Phones</a:t>
            </a:r>
          </a:p>
          <a:p>
            <a:pPr marL="342900" indent="-342900">
              <a:buFontTx/>
              <a:buChar char="-"/>
            </a:pPr>
            <a:r>
              <a:rPr lang="en-US" dirty="0"/>
              <a:t>Social Media/Overpass</a:t>
            </a:r>
          </a:p>
          <a:p>
            <a:pPr marL="342900" indent="-342900">
              <a:buFontTx/>
              <a:buChar char="-"/>
            </a:pPr>
            <a:r>
              <a:rPr lang="en-US" dirty="0"/>
              <a:t>TIPS for being a Fundamental Student </a:t>
            </a:r>
          </a:p>
          <a:p>
            <a:pPr marL="342900" indent="-342900">
              <a:buFontTx/>
              <a:buChar char="-"/>
            </a:pPr>
            <a:r>
              <a:rPr lang="en-US" dirty="0"/>
              <a:t>Fears of a Middle School Kid</a:t>
            </a:r>
          </a:p>
          <a:p>
            <a:pPr marL="342900" indent="-342900">
              <a:buFontTx/>
              <a:buChar char="-"/>
            </a:pPr>
            <a:r>
              <a:rPr lang="en-US" dirty="0"/>
              <a:t>Questions</a:t>
            </a:r>
          </a:p>
          <a:p>
            <a:pPr marL="342900" indent="-342900">
              <a:buFontTx/>
              <a:buChar char="-"/>
            </a:pPr>
            <a:r>
              <a:rPr lang="en-US" dirty="0"/>
              <a:t>Activity </a:t>
            </a:r>
          </a:p>
          <a:p>
            <a:r>
              <a:rPr lang="en-US" dirty="0"/>
              <a:t>​</a:t>
            </a:r>
          </a:p>
        </p:txBody>
      </p:sp>
      <p:pic>
        <p:nvPicPr>
          <p:cNvPr id="5124" name="Picture 4" descr="Middle School Info - Meiklejohn Elementary">
            <a:extLst>
              <a:ext uri="{FF2B5EF4-FFF2-40B4-BE49-F238E27FC236}">
                <a16:creationId xmlns:a16="http://schemas.microsoft.com/office/drawing/2014/main" id="{72FFCB73-B4DD-8EAF-81C3-AB2A1B07A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7495">
            <a:off x="6840270" y="993920"/>
            <a:ext cx="4765596" cy="25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iddle School Stock Vector Illustration and Royalty Free Middle School  Clipart">
            <a:extLst>
              <a:ext uri="{FF2B5EF4-FFF2-40B4-BE49-F238E27FC236}">
                <a16:creationId xmlns:a16="http://schemas.microsoft.com/office/drawing/2014/main" id="{501512B2-23E1-63A3-D15F-2E34FCC0C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6882">
            <a:off x="9223068" y="3733581"/>
            <a:ext cx="17526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674B-5074-4501-A365-083FCEEAE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3825" y="160020"/>
            <a:ext cx="3740815" cy="920378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Answers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CA200-38D5-4C03-9887-881804556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080398"/>
            <a:ext cx="10895714" cy="5915782"/>
          </a:xfrm>
          <a:effectLst/>
        </p:spPr>
        <p:txBody>
          <a:bodyPr anchor="ctr">
            <a:normAutofit/>
          </a:bodyPr>
          <a:lstStyle/>
          <a:p>
            <a:pPr marL="514350" indent="-514350">
              <a:buAutoNum type="arabicParenR"/>
            </a:pPr>
            <a:r>
              <a:rPr lang="en-US" sz="2600" dirty="0">
                <a:solidFill>
                  <a:schemeClr val="tx1"/>
                </a:solidFill>
              </a:rPr>
              <a:t>Your friend is looking at you funny </a:t>
            </a:r>
            <a:r>
              <a:rPr lang="en-US" sz="2600" b="1" dirty="0">
                <a:solidFill>
                  <a:schemeClr val="tx1"/>
                </a:solidFill>
              </a:rPr>
              <a:t>( probably ignore)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2) You overhear a classmate saying they want to kill themselves </a:t>
            </a:r>
            <a:r>
              <a:rPr lang="en-US" sz="2600" b="1" dirty="0">
                <a:solidFill>
                  <a:schemeClr val="tx1"/>
                </a:solidFill>
              </a:rPr>
              <a:t>(the app or an adult immediately)</a:t>
            </a:r>
          </a:p>
          <a:p>
            <a:endParaRPr lang="en-US" sz="26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3) You see a student drawing some disturbing pictures </a:t>
            </a:r>
            <a:r>
              <a:rPr lang="en-US" sz="2600" b="1" dirty="0">
                <a:solidFill>
                  <a:schemeClr val="tx1"/>
                </a:solidFill>
              </a:rPr>
              <a:t>(the app)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4) A friend steals your candy </a:t>
            </a:r>
            <a:r>
              <a:rPr lang="en-US" sz="2600" b="1" dirty="0">
                <a:solidFill>
                  <a:schemeClr val="tx1"/>
                </a:solidFill>
              </a:rPr>
              <a:t>(ignore or tell an adult)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5) Someone tells you that another student is spreading rumors behind your back </a:t>
            </a:r>
            <a:r>
              <a:rPr lang="en-US" sz="2600" b="1" dirty="0">
                <a:solidFill>
                  <a:schemeClr val="tx1"/>
                </a:solidFill>
              </a:rPr>
              <a:t>(tell an adult)</a:t>
            </a:r>
          </a:p>
          <a:p>
            <a:endParaRPr lang="en-US" sz="2600" b="1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6) Someone hits you on purpose </a:t>
            </a:r>
            <a:r>
              <a:rPr lang="en-US" sz="2600" b="1" dirty="0">
                <a:solidFill>
                  <a:schemeClr val="tx1"/>
                </a:solidFill>
              </a:rPr>
              <a:t>(the app or tell an adult) </a:t>
            </a:r>
          </a:p>
          <a:p>
            <a:endParaRPr lang="en-US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0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Important Questions to Ask Early In The B2B Sales Process">
            <a:extLst>
              <a:ext uri="{FF2B5EF4-FFF2-40B4-BE49-F238E27FC236}">
                <a16:creationId xmlns:a16="http://schemas.microsoft.com/office/drawing/2014/main" id="{7A1E8C5E-41C0-4970-B011-AE93A9383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7" b="2217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DEA65-926D-4A3B-9C2E-746FD811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1769540"/>
            <a:ext cx="9440034" cy="1828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Have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0BC09-719C-4ED3-8B3F-18A4D4E60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0693" y="3773489"/>
            <a:ext cx="9440034" cy="104986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</a:rPr>
              <a:t>Feel free to see your Student Services team or administration. We will always be here for you! </a:t>
            </a:r>
          </a:p>
        </p:txBody>
      </p:sp>
    </p:spTree>
    <p:extLst>
      <p:ext uri="{BB962C8B-B14F-4D97-AF65-F5344CB8AC3E}">
        <p14:creationId xmlns:p14="http://schemas.microsoft.com/office/powerpoint/2010/main" val="97727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3AD2E392-E489-E57C-17AC-BB686E31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174351" y="-1175658"/>
            <a:ext cx="3200400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/>
              <a:t>Presetation</a:t>
            </a:r>
            <a:r>
              <a:rPr lang="en-US" dirty="0"/>
              <a:t>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095320"/>
            <a:ext cx="8165592" cy="1845999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Who’s Who</a:t>
            </a:r>
            <a:br>
              <a:rPr lang="en-US" sz="3700" dirty="0"/>
            </a:br>
            <a:r>
              <a:rPr lang="en-US" sz="3700" dirty="0"/>
              <a:t>of </a:t>
            </a:r>
            <a:br>
              <a:rPr lang="en-US" sz="3700" dirty="0"/>
            </a:br>
            <a:r>
              <a:rPr lang="en-US" sz="3700" dirty="0"/>
              <a:t>Mad Beach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BA1F848C-8370-F39B-B25D-F5E8CB727C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069312" y="1749334"/>
            <a:ext cx="3741928" cy="4306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ADE8FE9-D0DD-DF29-00F9-5CC0F8928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98275" y="132202"/>
            <a:ext cx="7932143" cy="5598029"/>
          </a:xfrm>
        </p:spPr>
        <p:txBody>
          <a:bodyPr/>
          <a:lstStyle/>
          <a:p>
            <a:r>
              <a:rPr lang="en-US" sz="2800" u="sng" dirty="0"/>
              <a:t>Principal:</a:t>
            </a:r>
            <a:r>
              <a:rPr lang="en-US" sz="2800" dirty="0"/>
              <a:t> Mr. Ateek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Assistant Principals: </a:t>
            </a:r>
            <a:r>
              <a:rPr lang="en-US" sz="2800" dirty="0"/>
              <a:t>Mrs. Altenore and Mrs. Crandall</a:t>
            </a:r>
          </a:p>
          <a:p>
            <a:endParaRPr lang="en-US" sz="2800" dirty="0"/>
          </a:p>
          <a:p>
            <a:r>
              <a:rPr lang="en-US" sz="2800" u="sng" dirty="0"/>
              <a:t>School Counselors: </a:t>
            </a:r>
            <a:r>
              <a:rPr lang="en-US" sz="2800" dirty="0"/>
              <a:t>Mrs. Vermillion (last names A-K) and Mr. Rosenberger (last names L-Z)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School Nurse: </a:t>
            </a:r>
            <a:r>
              <a:rPr lang="en-US" sz="2800" dirty="0"/>
              <a:t>Nurse Kendra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u="sng" dirty="0"/>
              <a:t>Office Support: </a:t>
            </a:r>
            <a:r>
              <a:rPr lang="en-US" sz="2800" dirty="0"/>
              <a:t>Mrs. Ivy, Mrs. Bandoni, Ms. Frey, Mrs. Gericke</a:t>
            </a:r>
          </a:p>
          <a:p>
            <a:endParaRPr lang="en-US" sz="2800" dirty="0"/>
          </a:p>
          <a:p>
            <a:r>
              <a:rPr lang="en-US" sz="2800" u="sng" dirty="0"/>
              <a:t>Technology:</a:t>
            </a:r>
            <a:r>
              <a:rPr lang="en-US" sz="2800" dirty="0"/>
              <a:t> Mr. Droke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2" descr="Happy Face Sticker">
            <a:extLst>
              <a:ext uri="{FF2B5EF4-FFF2-40B4-BE49-F238E27FC236}">
                <a16:creationId xmlns:a16="http://schemas.microsoft.com/office/drawing/2014/main" id="{2D4B5A1F-1426-E60B-0E4D-F20D7CE26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6" y="3922114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237" y="359229"/>
            <a:ext cx="6400800" cy="768096"/>
          </a:xfrm>
        </p:spPr>
        <p:txBody>
          <a:bodyPr/>
          <a:lstStyle/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Dress </a:t>
            </a:r>
            <a:b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Code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943" y="743277"/>
            <a:ext cx="7478486" cy="3755571"/>
          </a:xfrm>
        </p:spPr>
        <p:txBody>
          <a:bodyPr/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in the fundamental schools are expected to exercise good judgment and dress in a responsible manner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Students violating the dress code will be sent to the office to call their parents and request a change of clothing.</a:t>
            </a:r>
          </a:p>
          <a:p>
            <a:pPr algn="ctr"/>
            <a:endParaRPr lang="en-US" sz="3200" dirty="0">
              <a:solidFill>
                <a:srgbClr val="202C8F"/>
              </a:solidFill>
            </a:endParaRPr>
          </a:p>
          <a:p>
            <a:pPr algn="ctr"/>
            <a:endParaRPr lang="en-US" sz="2400" dirty="0">
              <a:solidFill>
                <a:schemeClr val="accent6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71313-120D-E597-A044-C5DD6002D0A6}"/>
              </a:ext>
            </a:extLst>
          </p:cNvPr>
          <p:cNvSpPr txBox="1"/>
          <p:nvPr/>
        </p:nvSpPr>
        <p:spPr>
          <a:xfrm>
            <a:off x="0" y="4436668"/>
            <a:ext cx="1099729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en-US" sz="3200" dirty="0">
                <a:solidFill>
                  <a:srgbClr val="202C8F"/>
                </a:solidFill>
              </a:rPr>
              <a:t>The student may be issued a warning or a detention for violation of the dress code policy. Repeated violations may result in a referral to the school’s Intervention and Appeal Committee.</a:t>
            </a:r>
            <a:endParaRPr lang="en-US" sz="3200" dirty="0">
              <a:solidFill>
                <a:srgbClr val="202C8F"/>
              </a:solidFill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E8954-9BCB-7FD9-A210-38DC54382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97814"/>
            <a:ext cx="6766560" cy="768096"/>
          </a:xfrm>
        </p:spPr>
        <p:txBody>
          <a:bodyPr anchor="t">
            <a:normAutofit/>
          </a:bodyPr>
          <a:lstStyle/>
          <a:p>
            <a:r>
              <a:rPr lang="en-US" u="sng" dirty="0"/>
              <a:t>Acceptable Dress: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36C0-59DE-A4DF-7A05-6F22D48CC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927" y="1812471"/>
            <a:ext cx="7238129" cy="4865915"/>
          </a:xfrm>
        </p:spPr>
        <p:txBody>
          <a:bodyPr>
            <a:normAutofit fontScale="92500" lnSpcReduction="10000"/>
          </a:bodyPr>
          <a:lstStyle/>
          <a:p>
            <a:endParaRPr lang="en-US" sz="1600" u="sng" dirty="0"/>
          </a:p>
          <a:p>
            <a:pPr marL="342900" indent="-342900">
              <a:buFontTx/>
              <a:buChar char="-"/>
            </a:pPr>
            <a:r>
              <a:rPr lang="en-US" sz="2600" dirty="0"/>
              <a:t>Dresses or skirts may be no shorter than 3” above the knee (including when leggings or jeggings are worn underneath). Top of the slit in a skirt may be no more than 3” above the knee. </a:t>
            </a:r>
          </a:p>
          <a:p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Shirts, blouses and/or sweaters for both boys and girls – at no time should bare midriff be exposed including sitting, bending, standing or raising your hands over your head. - All shirts, tops, and dresses shall have sleeves and cover the shoulders.</a:t>
            </a:r>
          </a:p>
          <a:p>
            <a:pPr marL="342900" indent="-342900">
              <a:buFontTx/>
              <a:buChar char="-"/>
            </a:pPr>
            <a:endParaRPr lang="en-US" sz="2600" dirty="0"/>
          </a:p>
          <a:p>
            <a:pPr marL="342900" indent="-342900">
              <a:buFontTx/>
              <a:buChar char="-"/>
            </a:pPr>
            <a:r>
              <a:rPr lang="en-US" sz="2600" dirty="0"/>
              <a:t>Shoes with some form of heel strap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1600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4FF72B7-0438-3641-5939-75128934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016EE4-D06F-BB48-F27D-14F290F0FE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-3523546" y="5358866"/>
            <a:ext cx="698210" cy="1627632"/>
          </a:xfrm>
        </p:spPr>
        <p:txBody>
          <a:bodyPr/>
          <a:lstStyle/>
          <a:p>
            <a:r>
              <a:rPr lang="en-US" dirty="0"/>
              <a:t>“</a:t>
            </a:r>
          </a:p>
        </p:txBody>
      </p:sp>
      <p:pic>
        <p:nvPicPr>
          <p:cNvPr id="3074" name="Picture 2" descr="Dress Code Vector Hand Drawn Speech Stock Vector (Royalty Free) 739652734 |  Shutterstock">
            <a:extLst>
              <a:ext uri="{FF2B5EF4-FFF2-40B4-BE49-F238E27FC236}">
                <a16:creationId xmlns:a16="http://schemas.microsoft.com/office/drawing/2014/main" id="{61A36934-D03E-1605-9253-7B7DDE45A1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1"/>
          <a:stretch/>
        </p:blipFill>
        <p:spPr bwMode="auto">
          <a:xfrm rot="20690986">
            <a:off x="696687" y="1316330"/>
            <a:ext cx="2057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ool Dress Codes Are an Epic FAIL - YouTube">
            <a:extLst>
              <a:ext uri="{FF2B5EF4-FFF2-40B4-BE49-F238E27FC236}">
                <a16:creationId xmlns:a16="http://schemas.microsoft.com/office/drawing/2014/main" id="{55651A32-B67E-C90A-A183-B7AB44553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6223">
            <a:off x="392824" y="3987267"/>
            <a:ext cx="2665127" cy="149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CB272F-DF3D-E5C9-12FA-8006E6A4C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 dirty="0"/>
          </a:p>
        </p:txBody>
      </p:sp>
      <p:pic>
        <p:nvPicPr>
          <p:cNvPr id="2050" name="Picture 2" descr="District Wide Appropriate Dress Plan | Jackson County School Board">
            <a:extLst>
              <a:ext uri="{FF2B5EF4-FFF2-40B4-BE49-F238E27FC236}">
                <a16:creationId xmlns:a16="http://schemas.microsoft.com/office/drawing/2014/main" id="{71DF84F5-3F42-132C-19AB-75ED4B78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14354">
            <a:off x="695961" y="3782365"/>
            <a:ext cx="2230986" cy="23733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A7552B-A01E-C9D3-FD1B-4B2DF6F1DE22}"/>
              </a:ext>
            </a:extLst>
          </p:cNvPr>
          <p:cNvSpPr txBox="1"/>
          <p:nvPr/>
        </p:nvSpPr>
        <p:spPr>
          <a:xfrm>
            <a:off x="3822192" y="457200"/>
            <a:ext cx="7673848" cy="610470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Shorts may only be uniform shorts, of proper length and in the one of the following colors: khaki, navy blue or black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Shirts must have sleeves (no tank tops)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hats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flip-flops, Crocs, sandals without straps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tops with a plunging neckline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visible body piercing (except ears)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writing or drawings on the body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loungewear (such as pajamas or yoga pants), spandex or jeggings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clothes with holes, tears or are see-through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6"/>
                </a:solidFill>
              </a:rPr>
              <a:t>No unnatural hair color (to include streaks) </a:t>
            </a: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  <a:p>
            <a:pPr marL="285750" indent="-347472" defTabSz="914400">
              <a:lnSpc>
                <a:spcPct val="90000"/>
              </a:lnSpc>
              <a:spcBef>
                <a:spcPts val="36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49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9C90-BD7B-C8A7-F56D-374C315F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0966" y="218264"/>
            <a:ext cx="6400800" cy="768096"/>
          </a:xfrm>
        </p:spPr>
        <p:txBody>
          <a:bodyPr/>
          <a:lstStyle/>
          <a:p>
            <a:r>
              <a:rPr lang="en-US" dirty="0"/>
              <a:t>PE Class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E881A-0240-DFDF-1E87-703CA06A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218" y="1544937"/>
            <a:ext cx="6400800" cy="512064"/>
          </a:xfrm>
        </p:spPr>
        <p:txBody>
          <a:bodyPr/>
          <a:lstStyle/>
          <a:p>
            <a:r>
              <a:rPr lang="en-US" sz="2800" dirty="0"/>
              <a:t>*You will dress out when you have 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683D2-D1AB-A20C-4324-70EF48FE1DED}"/>
              </a:ext>
            </a:extLst>
          </p:cNvPr>
          <p:cNvSpPr txBox="1"/>
          <p:nvPr/>
        </p:nvSpPr>
        <p:spPr>
          <a:xfrm>
            <a:off x="1569345" y="2500491"/>
            <a:ext cx="61812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accent6"/>
                </a:solidFill>
              </a:rPr>
              <a:t>Dress Code for PE: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A change of clothing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Secured laced shoes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Any color Madeira Beach t-shirt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Black PE shorts, which will be purchased through Go Fan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solidFill>
                  <a:schemeClr val="accent6"/>
                </a:solidFill>
              </a:rPr>
              <a:t>For $20, you may purchase a  PE uniform shirt and shorts.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6E6E6-15C6-11CA-83F4-242765AB7C07}"/>
              </a:ext>
            </a:extLst>
          </p:cNvPr>
          <p:cNvSpPr txBox="1"/>
          <p:nvPr/>
        </p:nvSpPr>
        <p:spPr>
          <a:xfrm>
            <a:off x="9032185" y="3580495"/>
            <a:ext cx="27895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You will be given a gym locker and lock. You might have to share a locker.</a:t>
            </a:r>
          </a:p>
        </p:txBody>
      </p:sp>
      <p:pic>
        <p:nvPicPr>
          <p:cNvPr id="1026" name="Picture 2" descr="Counseling Office / Physical Education (PE) Options">
            <a:extLst>
              <a:ext uri="{FF2B5EF4-FFF2-40B4-BE49-F238E27FC236}">
                <a16:creationId xmlns:a16="http://schemas.microsoft.com/office/drawing/2014/main" id="{753D277D-B246-7243-0179-B3F183C9A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349" y="324876"/>
            <a:ext cx="4152486" cy="192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5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0A2010C4-B030-EA8C-C3CE-37A7A67E8747}"/>
              </a:ext>
            </a:extLst>
          </p:cNvPr>
          <p:cNvSpPr/>
          <p:nvPr/>
        </p:nvSpPr>
        <p:spPr>
          <a:xfrm>
            <a:off x="273777" y="5009322"/>
            <a:ext cx="2906745" cy="1591349"/>
          </a:xfrm>
          <a:prstGeom prst="round2DiagRect">
            <a:avLst/>
          </a:prstGeom>
          <a:solidFill>
            <a:srgbClr val="CDBE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38343-67FC-9C6B-8C23-5BB7341EC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7975" y="436175"/>
            <a:ext cx="8830491" cy="1987369"/>
          </a:xfrm>
        </p:spPr>
        <p:txBody>
          <a:bodyPr/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homework or incomplete homework = 2 demerits</a:t>
            </a: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- No parent signature on homework = 1 demerit</a:t>
            </a:r>
          </a:p>
          <a:p>
            <a:pPr marL="285750" marR="0" indent="-28575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2400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Not bringing materials to class = 1 demerit</a:t>
            </a:r>
          </a:p>
          <a:p>
            <a:pPr marR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800" kern="1400" dirty="0">
              <a:ln>
                <a:noFill/>
              </a:ln>
              <a:solidFill>
                <a:srgbClr val="202C8F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12 demerits in a grading period = IAC</a:t>
            </a: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4FCE0-BB2C-395A-E975-BF639F36A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AAF54-4CE8-6A7D-3949-45D4A2B65265}"/>
              </a:ext>
            </a:extLst>
          </p:cNvPr>
          <p:cNvSpPr txBox="1"/>
          <p:nvPr/>
        </p:nvSpPr>
        <p:spPr>
          <a:xfrm>
            <a:off x="3712629" y="2976136"/>
            <a:ext cx="8073334" cy="594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endParaRPr lang="en-US" sz="1200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0" marR="0" indent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DD535C-9282-F4FD-EB1D-9CD8233086DB}"/>
              </a:ext>
            </a:extLst>
          </p:cNvPr>
          <p:cNvCxnSpPr/>
          <p:nvPr/>
        </p:nvCxnSpPr>
        <p:spPr>
          <a:xfrm>
            <a:off x="4555671" y="3273396"/>
            <a:ext cx="65151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417134-055B-3A4D-E1CE-60F6DF352569}"/>
              </a:ext>
            </a:extLst>
          </p:cNvPr>
          <p:cNvSpPr txBox="1"/>
          <p:nvPr/>
        </p:nvSpPr>
        <p:spPr>
          <a:xfrm>
            <a:off x="142386" y="3570658"/>
            <a:ext cx="6155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</a:t>
            </a:r>
            <a:endParaRPr lang="en-US" sz="4400" b="1" dirty="0">
              <a:solidFill>
                <a:srgbClr val="202C8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E378AC-E803-8EC0-DCCA-04E87A2E49A5}"/>
              </a:ext>
            </a:extLst>
          </p:cNvPr>
          <p:cNvSpPr txBox="1"/>
          <p:nvPr/>
        </p:nvSpPr>
        <p:spPr>
          <a:xfrm>
            <a:off x="3708217" y="3503632"/>
            <a:ext cx="82100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Detentions may be given for breaking the School Code of Conduct. 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202C8F"/>
              </a:solidFill>
              <a:latin typeface="Comic Sans MS" panose="030F0702030302020204" pitchFamily="66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202C8F"/>
                </a:solidFill>
                <a:latin typeface="Comic Sans MS" panose="030F0702030302020204" pitchFamily="66" charset="0"/>
              </a:rPr>
              <a:t>Some common reasons include, but are not limited to: gum, missing parent signatures on progress report, rude behavior towards others</a:t>
            </a:r>
          </a:p>
          <a:p>
            <a:endParaRPr lang="en-US" sz="24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CB843F-029C-EE2E-E379-DF077456FF7C}"/>
              </a:ext>
            </a:extLst>
          </p:cNvPr>
          <p:cNvSpPr txBox="1"/>
          <p:nvPr/>
        </p:nvSpPr>
        <p:spPr>
          <a:xfrm>
            <a:off x="4051117" y="6047063"/>
            <a:ext cx="7867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10 Detentions in a school year = IAC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AE04C2-726A-F407-FC1F-3ACF045A4813}"/>
              </a:ext>
            </a:extLst>
          </p:cNvPr>
          <p:cNvSpPr txBox="1"/>
          <p:nvPr/>
        </p:nvSpPr>
        <p:spPr>
          <a:xfrm>
            <a:off x="388348" y="594360"/>
            <a:ext cx="2956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202C8F"/>
                </a:solidFill>
                <a:latin typeface="Comic Sans MS" panose="030F0702030302020204" pitchFamily="66" charset="0"/>
              </a:rPr>
              <a:t>Demerits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43A9A8-0C5F-E5BF-371D-A4F9932E4375}"/>
              </a:ext>
            </a:extLst>
          </p:cNvPr>
          <p:cNvSpPr txBox="1"/>
          <p:nvPr/>
        </p:nvSpPr>
        <p:spPr>
          <a:xfrm>
            <a:off x="313749" y="5020163"/>
            <a:ext cx="279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There is a 10 day grace period to help you get acclimated </a:t>
            </a:r>
          </a:p>
        </p:txBody>
      </p:sp>
    </p:spTree>
    <p:extLst>
      <p:ext uri="{BB962C8B-B14F-4D97-AF65-F5344CB8AC3E}">
        <p14:creationId xmlns:p14="http://schemas.microsoft.com/office/powerpoint/2010/main" val="348462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BC3B9D-C442-00B5-9F4D-8EB1AFBD121D}"/>
              </a:ext>
            </a:extLst>
          </p:cNvPr>
          <p:cNvSpPr txBox="1"/>
          <p:nvPr/>
        </p:nvSpPr>
        <p:spPr>
          <a:xfrm>
            <a:off x="812347" y="642034"/>
            <a:ext cx="8483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02C8F"/>
                </a:solidFill>
                <a:latin typeface="Comic Sans MS" panose="030F0702030302020204" pitchFamily="66" charset="0"/>
              </a:rPr>
              <a:t>Intervention &amp; Appeal Committee (IAC</a:t>
            </a:r>
            <a:r>
              <a:rPr lang="en-US" sz="3600" b="1" dirty="0">
                <a:solidFill>
                  <a:srgbClr val="202C8F"/>
                </a:solidFill>
                <a:latin typeface="Comic Sans MS" panose="030F0702030302020204" pitchFamily="66" charset="0"/>
              </a:rPr>
              <a:t>)</a:t>
            </a:r>
            <a:endParaRPr lang="en-US" sz="1800" b="1" dirty="0">
              <a:solidFill>
                <a:srgbClr val="202C8F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F905FE-8453-2636-318F-5625FC50D4B9}"/>
              </a:ext>
            </a:extLst>
          </p:cNvPr>
          <p:cNvSpPr txBox="1"/>
          <p:nvPr/>
        </p:nvSpPr>
        <p:spPr>
          <a:xfrm>
            <a:off x="812347" y="1661589"/>
            <a:ext cx="6098720" cy="4726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A student/family will be referred to IAC for violations of the fundamental agreement. The IAC committee will make an official recommendation, which may include: no action, probation or dismissal. </a:t>
            </a:r>
          </a:p>
          <a:p>
            <a:pPr marR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1200" b="1" kern="1400" dirty="0">
              <a:ln>
                <a:noFill/>
              </a:ln>
              <a:solidFill>
                <a:srgbClr val="202C8F"/>
              </a:solidFill>
              <a:effectLst/>
              <a:latin typeface="Comic Sans MS" panose="030F0702030302020204" pitchFamily="66" charset="0"/>
            </a:endParaRPr>
          </a:p>
          <a:p>
            <a:pPr marL="285750" marR="0" indent="-2857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sz="1800" b="1" kern="1400" dirty="0">
                <a:ln>
                  <a:noFill/>
                </a:ln>
                <a:solidFill>
                  <a:srgbClr val="202C8F"/>
                </a:solidFill>
                <a:effectLst/>
                <a:latin typeface="Comic Sans MS" panose="030F0702030302020204" pitchFamily="66" charset="0"/>
              </a:rPr>
              <a:t>Reasons for student referrals to the committee include but are not limit to: excessive demerits, excessive detentions or tardies, upon receiving two referrals in a grading period, upon receiving one suspension or work detail, upon serious violation of the Code of Student Conduct, parent not meeting parent requirements, or at the request of an administrator.</a:t>
            </a:r>
          </a:p>
        </p:txBody>
      </p:sp>
      <p:pic>
        <p:nvPicPr>
          <p:cNvPr id="4098" name="Picture 2" descr="KEEP CALM AND TALK TO YOUR SCHOOL COUNSELOR! Poster | Kristie | Keep Calm -o-Matic">
            <a:extLst>
              <a:ext uri="{FF2B5EF4-FFF2-40B4-BE49-F238E27FC236}">
                <a16:creationId xmlns:a16="http://schemas.microsoft.com/office/drawing/2014/main" id="{2E32D0CC-7B86-7AFD-050E-920AFC0A4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914" y="1661589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{05B88D2C-A282-4508-ADB8-A81AC1FA0DEC}tf78438558_win32</Template>
  <TotalTime>813</TotalTime>
  <Words>1464</Words>
  <Application>Microsoft Office PowerPoint</Application>
  <PresentationFormat>Widescreen</PresentationFormat>
  <Paragraphs>173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Cavolini</vt:lpstr>
      <vt:lpstr>Comic Sans MS</vt:lpstr>
      <vt:lpstr>Sabon Next LT</vt:lpstr>
      <vt:lpstr>Office Theme</vt:lpstr>
      <vt:lpstr>Welcome to Middle School! </vt:lpstr>
      <vt:lpstr>AGENDA</vt:lpstr>
      <vt:lpstr>Who’s Who of  Mad Beach</vt:lpstr>
      <vt:lpstr>Dress  Code</vt:lpstr>
      <vt:lpstr>Acceptable Dress:</vt:lpstr>
      <vt:lpstr>PowerPoint Presentation</vt:lpstr>
      <vt:lpstr>PE Class</vt:lpstr>
      <vt:lpstr>PowerPoint Presentation</vt:lpstr>
      <vt:lpstr>PowerPoint Presentation</vt:lpstr>
      <vt:lpstr>Cell phones</vt:lpstr>
      <vt:lpstr>Overpass &amp; Social Media </vt:lpstr>
      <vt:lpstr>Tips for being a Fundamental Student </vt:lpstr>
      <vt:lpstr>Common Fears of a  Middle Schooler</vt:lpstr>
      <vt:lpstr>Schedules</vt:lpstr>
      <vt:lpstr>Questions or Concerns? </vt:lpstr>
      <vt:lpstr>See Something/Say Something Reports</vt:lpstr>
      <vt:lpstr>What is See Something App For?</vt:lpstr>
      <vt:lpstr>Examples that ARE okay:</vt:lpstr>
      <vt:lpstr>Report it on the App, tell an adult or ignore?</vt:lpstr>
      <vt:lpstr>Answers</vt:lpstr>
      <vt:lpstr>Have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Middle School! </dc:title>
  <dc:subject/>
  <dc:creator>Vermillion Kristin</dc:creator>
  <cp:lastModifiedBy>Vermillion Kristin</cp:lastModifiedBy>
  <cp:revision>2</cp:revision>
  <dcterms:created xsi:type="dcterms:W3CDTF">2023-07-18T16:35:45Z</dcterms:created>
  <dcterms:modified xsi:type="dcterms:W3CDTF">2024-07-29T19:14:17Z</dcterms:modified>
</cp:coreProperties>
</file>