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4" autoAdjust="0"/>
    <p:restoredTop sz="94640" autoAdjust="0"/>
  </p:normalViewPr>
  <p:slideViewPr>
    <p:cSldViewPr>
      <p:cViewPr varScale="1">
        <p:scale>
          <a:sx n="70" d="100"/>
          <a:sy n="70" d="100"/>
        </p:scale>
        <p:origin x="138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C36ACE-6917-407A-B10B-BB87595D74B7}" type="datetimeFigureOut">
              <a:rPr lang="en-US" smtClean="0"/>
              <a:pPr/>
              <a:t>7/26/2017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650789-A033-4527-B26F-4214A39D6F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293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0B4A04-BE6D-489D-8ACE-9B36339772FE}" type="datetimeFigureOut">
              <a:rPr lang="en-US" smtClean="0"/>
              <a:pPr/>
              <a:t>7/26/2017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0695DEF-05A0-4603-95A6-C6991EC763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0B4A04-BE6D-489D-8ACE-9B36339772FE}" type="datetimeFigureOut">
              <a:rPr lang="en-US" smtClean="0"/>
              <a:pPr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695DEF-05A0-4603-95A6-C6991EC763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0B4A04-BE6D-489D-8ACE-9B36339772FE}" type="datetimeFigureOut">
              <a:rPr lang="en-US" smtClean="0"/>
              <a:pPr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695DEF-05A0-4603-95A6-C6991EC763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0B4A04-BE6D-489D-8ACE-9B36339772FE}" type="datetimeFigureOut">
              <a:rPr lang="en-US" smtClean="0"/>
              <a:pPr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695DEF-05A0-4603-95A6-C6991EC763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0B4A04-BE6D-489D-8ACE-9B36339772FE}" type="datetimeFigureOut">
              <a:rPr lang="en-US" smtClean="0"/>
              <a:pPr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695DEF-05A0-4603-95A6-C6991EC763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0B4A04-BE6D-489D-8ACE-9B36339772FE}" type="datetimeFigureOut">
              <a:rPr lang="en-US" smtClean="0"/>
              <a:pPr/>
              <a:t>7/26/2017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695DEF-05A0-4603-95A6-C6991EC763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0B4A04-BE6D-489D-8ACE-9B36339772FE}" type="datetimeFigureOut">
              <a:rPr lang="en-US" smtClean="0"/>
              <a:pPr/>
              <a:t>7/26/2017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695DEF-05A0-4603-95A6-C6991EC763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0B4A04-BE6D-489D-8ACE-9B36339772FE}" type="datetimeFigureOut">
              <a:rPr lang="en-US" smtClean="0"/>
              <a:pPr/>
              <a:t>7/26/2017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695DEF-05A0-4603-95A6-C6991EC763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0B4A04-BE6D-489D-8ACE-9B36339772FE}" type="datetimeFigureOut">
              <a:rPr lang="en-US" smtClean="0"/>
              <a:pPr/>
              <a:t>7/26/2017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695DEF-05A0-4603-95A6-C6991EC763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0B4A04-BE6D-489D-8ACE-9B36339772FE}" type="datetimeFigureOut">
              <a:rPr lang="en-US" smtClean="0"/>
              <a:pPr/>
              <a:t>7/26/2017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695DEF-05A0-4603-95A6-C6991EC763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0B4A04-BE6D-489D-8ACE-9B36339772FE}" type="datetimeFigureOut">
              <a:rPr lang="en-US" smtClean="0"/>
              <a:pPr/>
              <a:t>7/26/2017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0695DEF-05A0-4603-95A6-C6991EC763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0B4A04-BE6D-489D-8ACE-9B36339772FE}" type="datetimeFigureOut">
              <a:rPr lang="en-US" smtClean="0"/>
              <a:pPr/>
              <a:t>7/26/2017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0695DEF-05A0-4603-95A6-C6991EC763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02075" y="19929"/>
            <a:ext cx="134192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-670962" y="0"/>
            <a:ext cx="9814962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CAFÉTERIA COMMUNITY NORMS</a:t>
            </a:r>
          </a:p>
          <a:p>
            <a:pPr algn="ctr"/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Always report safety concerns to an adult.</a:t>
            </a:r>
          </a:p>
          <a:p>
            <a:pPr algn="ctr"/>
            <a:endParaRPr lang="en-US" sz="1000" b="1" i="1" u="sng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smtClean="0">
                <a:latin typeface="Arial Narrow" panose="020B0606020202030204" pitchFamily="34" charset="0"/>
              </a:rPr>
              <a:t>I will be </a:t>
            </a:r>
            <a:r>
              <a:rPr lang="en-US" sz="2400" b="1" i="1" dirty="0" smtClean="0">
                <a:latin typeface="Arial Narrow" panose="020B0606020202030204" pitchFamily="34" charset="0"/>
              </a:rPr>
              <a:t>RESPECTFUL</a:t>
            </a:r>
            <a:r>
              <a:rPr lang="en-US" sz="2400" b="1" dirty="0" smtClean="0">
                <a:latin typeface="Arial Narrow" panose="020B0606020202030204" pitchFamily="34" charset="0"/>
              </a:rPr>
              <a:t> by:</a:t>
            </a:r>
          </a:p>
          <a:p>
            <a:pPr algn="ctr"/>
            <a:r>
              <a:rPr lang="en-US" sz="2400" dirty="0" smtClean="0">
                <a:latin typeface="Arial Narrow" panose="020B0606020202030204" pitchFamily="34" charset="0"/>
              </a:rPr>
              <a:t>Welcoming others to share your lunch table. Nobody eats Alone.</a:t>
            </a:r>
          </a:p>
          <a:p>
            <a:pPr algn="ctr"/>
            <a:r>
              <a:rPr lang="en-US" sz="2400" dirty="0" smtClean="0">
                <a:latin typeface="Arial Narrow" panose="020B0606020202030204" pitchFamily="34" charset="0"/>
              </a:rPr>
              <a:t>Keeping my hands, feet and food to myself</a:t>
            </a:r>
          </a:p>
          <a:p>
            <a:pPr algn="ctr"/>
            <a:r>
              <a:rPr lang="en-US" sz="2400" b="1" dirty="0" smtClean="0">
                <a:latin typeface="Arial Narrow" panose="020B0606020202030204" pitchFamily="34" charset="0"/>
              </a:rPr>
              <a:t>I will be </a:t>
            </a:r>
            <a:r>
              <a:rPr lang="en-US" sz="2400" b="1" i="1" dirty="0" smtClean="0">
                <a:latin typeface="Arial Narrow" panose="020B0606020202030204" pitchFamily="34" charset="0"/>
              </a:rPr>
              <a:t>RESPONSIBLE</a:t>
            </a:r>
            <a:r>
              <a:rPr lang="en-US" sz="2400" b="1" dirty="0" smtClean="0">
                <a:latin typeface="Arial Narrow" panose="020B0606020202030204" pitchFamily="34" charset="0"/>
              </a:rPr>
              <a:t> by:</a:t>
            </a:r>
            <a:endParaRPr lang="en-US" sz="2400" dirty="0">
              <a:latin typeface="Arial Narrow" panose="020B0606020202030204" pitchFamily="34" charset="0"/>
            </a:endParaRPr>
          </a:p>
          <a:p>
            <a:pPr algn="ctr"/>
            <a:r>
              <a:rPr lang="en-US" sz="2400" dirty="0" smtClean="0">
                <a:latin typeface="Arial Narrow" panose="020B0606020202030204" pitchFamily="34" charset="0"/>
              </a:rPr>
              <a:t>Remaining in my seat, cleaning up, putting </a:t>
            </a:r>
            <a:r>
              <a:rPr lang="en-US" sz="2400" dirty="0">
                <a:latin typeface="Arial Narrow" panose="020B0606020202030204" pitchFamily="34" charset="0"/>
              </a:rPr>
              <a:t>litter in the </a:t>
            </a:r>
            <a:r>
              <a:rPr lang="en-US" sz="2400" dirty="0" smtClean="0">
                <a:latin typeface="Arial Narrow" panose="020B0606020202030204" pitchFamily="34" charset="0"/>
              </a:rPr>
              <a:t>trash</a:t>
            </a:r>
          </a:p>
          <a:p>
            <a:pPr algn="ctr"/>
            <a:r>
              <a:rPr lang="en-US" sz="2400" dirty="0" smtClean="0">
                <a:latin typeface="Arial Narrow" panose="020B0606020202030204" pitchFamily="34" charset="0"/>
              </a:rPr>
              <a:t>Eating / drinking in cafeteria only</a:t>
            </a:r>
          </a:p>
          <a:p>
            <a:pPr algn="ctr"/>
            <a:r>
              <a:rPr lang="en-US" sz="2400" dirty="0">
                <a:latin typeface="Arial Narrow" panose="020B0606020202030204" pitchFamily="34" charset="0"/>
              </a:rPr>
              <a:t>Having mobile devices </a:t>
            </a:r>
            <a:r>
              <a:rPr lang="en-US" sz="2400" dirty="0" smtClean="0">
                <a:latin typeface="Arial Narrow" panose="020B0606020202030204" pitchFamily="34" charset="0"/>
              </a:rPr>
              <a:t>off / out </a:t>
            </a:r>
            <a:r>
              <a:rPr lang="en-US" sz="2400" dirty="0">
                <a:latin typeface="Arial Narrow" panose="020B0606020202030204" pitchFamily="34" charset="0"/>
              </a:rPr>
              <a:t>of sight</a:t>
            </a:r>
            <a:r>
              <a:rPr lang="en-US" sz="2400" dirty="0" smtClean="0">
                <a:latin typeface="Arial Narrow" panose="020B0606020202030204" pitchFamily="34" charset="0"/>
              </a:rPr>
              <a:t>.</a:t>
            </a:r>
          </a:p>
          <a:p>
            <a:pPr algn="ctr"/>
            <a:r>
              <a:rPr lang="en-US" sz="2400" b="1" dirty="0" smtClean="0">
                <a:latin typeface="Arial Narrow" panose="020B0606020202030204" pitchFamily="34" charset="0"/>
              </a:rPr>
              <a:t>I will be </a:t>
            </a:r>
            <a:r>
              <a:rPr lang="en-US" sz="2400" b="1" i="1" dirty="0">
                <a:latin typeface="Arial Narrow" panose="020B0606020202030204" pitchFamily="34" charset="0"/>
              </a:rPr>
              <a:t>RESPONSIBLE</a:t>
            </a:r>
            <a:r>
              <a:rPr lang="en-US" sz="2400" b="1" dirty="0" smtClean="0">
                <a:latin typeface="Arial Narrow" panose="020B0606020202030204" pitchFamily="34" charset="0"/>
              </a:rPr>
              <a:t> by:</a:t>
            </a:r>
            <a:endParaRPr lang="en-US" sz="2400" dirty="0" smtClean="0">
              <a:latin typeface="Arial Narrow" panose="020B0606020202030204" pitchFamily="34" charset="0"/>
            </a:endParaRPr>
          </a:p>
          <a:p>
            <a:pPr algn="ctr"/>
            <a:r>
              <a:rPr lang="en-US" sz="2400" dirty="0" smtClean="0">
                <a:latin typeface="Arial Narrow" panose="020B0606020202030204" pitchFamily="34" charset="0"/>
              </a:rPr>
              <a:t>Owning my actions and admitting my behavior choices.</a:t>
            </a:r>
          </a:p>
          <a:p>
            <a:pPr algn="ctr"/>
            <a:r>
              <a:rPr lang="en-US" sz="2400" b="1" dirty="0" smtClean="0">
                <a:latin typeface="Arial Narrow" panose="020B0606020202030204" pitchFamily="34" charset="0"/>
              </a:rPr>
              <a:t>I will be </a:t>
            </a:r>
            <a:r>
              <a:rPr lang="en-US" sz="2400" b="1" i="1" dirty="0" smtClean="0">
                <a:latin typeface="Arial Narrow" panose="020B0606020202030204" pitchFamily="34" charset="0"/>
              </a:rPr>
              <a:t>SELF-MOTIVATED </a:t>
            </a:r>
            <a:r>
              <a:rPr lang="en-US" sz="2400" b="1" dirty="0" smtClean="0">
                <a:latin typeface="Arial Narrow" panose="020B0606020202030204" pitchFamily="34" charset="0"/>
              </a:rPr>
              <a:t>by:</a:t>
            </a:r>
            <a:endParaRPr lang="en-US" sz="2400" dirty="0" smtClean="0">
              <a:latin typeface="Arial Narrow" panose="020B0606020202030204" pitchFamily="34" charset="0"/>
            </a:endParaRPr>
          </a:p>
          <a:p>
            <a:pPr algn="ctr"/>
            <a:r>
              <a:rPr lang="en-US" sz="2400" dirty="0" smtClean="0">
                <a:latin typeface="Arial Narrow" panose="020B0606020202030204" pitchFamily="34" charset="0"/>
              </a:rPr>
              <a:t>Making positive choices after eating.</a:t>
            </a:r>
            <a:endParaRPr lang="en-US" sz="2400" dirty="0">
              <a:solidFill>
                <a:sysClr val="windowText" lastClr="000000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1752600"/>
            <a:ext cx="1663505" cy="1691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MBFS SPHERE BLUE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410200"/>
            <a:ext cx="9525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-228600" y="239554"/>
            <a:ext cx="9525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COMMON AREA COMMUNITY NORMS</a:t>
            </a:r>
          </a:p>
          <a:p>
            <a:pPr algn="ctr"/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Always report safety concerns to an adult.</a:t>
            </a:r>
          </a:p>
          <a:p>
            <a:pPr algn="ctr"/>
            <a:endParaRPr lang="en-US" sz="1000" b="1" dirty="0"/>
          </a:p>
          <a:p>
            <a:pPr algn="ctr"/>
            <a:r>
              <a:rPr lang="en-US" sz="2400" b="1" dirty="0">
                <a:latin typeface="Arial Narrow" panose="020B0606020202030204" pitchFamily="34" charset="0"/>
              </a:rPr>
              <a:t>I will be </a:t>
            </a:r>
            <a:r>
              <a:rPr lang="en-US" sz="2400" b="1" i="1" dirty="0">
                <a:latin typeface="Arial Narrow" panose="020B0606020202030204" pitchFamily="34" charset="0"/>
              </a:rPr>
              <a:t>RESPECTFUL</a:t>
            </a:r>
            <a:r>
              <a:rPr lang="en-US" sz="2400" b="1" dirty="0">
                <a:latin typeface="Arial Narrow" panose="020B0606020202030204" pitchFamily="34" charset="0"/>
              </a:rPr>
              <a:t> by</a:t>
            </a:r>
            <a:r>
              <a:rPr lang="en-US" sz="2400" b="1" dirty="0" smtClean="0">
                <a:latin typeface="Arial Narrow" panose="020B0606020202030204" pitchFamily="34" charset="0"/>
              </a:rPr>
              <a:t>:</a:t>
            </a:r>
          </a:p>
          <a:p>
            <a:pPr algn="ctr"/>
            <a:r>
              <a:rPr lang="en-US" sz="2400" dirty="0">
                <a:latin typeface="Arial Narrow" panose="020B0606020202030204" pitchFamily="34" charset="0"/>
              </a:rPr>
              <a:t>Using quiet voices </a:t>
            </a:r>
            <a:r>
              <a:rPr lang="en-US" sz="2400" dirty="0" smtClean="0">
                <a:latin typeface="Arial Narrow" panose="020B0606020202030204" pitchFamily="34" charset="0"/>
              </a:rPr>
              <a:t>when classes </a:t>
            </a:r>
            <a:r>
              <a:rPr lang="en-US" sz="2400" dirty="0">
                <a:latin typeface="Arial Narrow" panose="020B0606020202030204" pitchFamily="34" charset="0"/>
              </a:rPr>
              <a:t>are going </a:t>
            </a:r>
            <a:r>
              <a:rPr lang="en-US" sz="2400" dirty="0" smtClean="0">
                <a:latin typeface="Arial Narrow" panose="020B0606020202030204" pitchFamily="34" charset="0"/>
              </a:rPr>
              <a:t>on.</a:t>
            </a:r>
            <a:endParaRPr lang="en-US" sz="2400" dirty="0">
              <a:latin typeface="Arial Narrow" panose="020B0606020202030204" pitchFamily="34" charset="0"/>
            </a:endParaRPr>
          </a:p>
          <a:p>
            <a:pPr algn="ctr"/>
            <a:r>
              <a:rPr lang="en-US" sz="2400" dirty="0" smtClean="0">
                <a:latin typeface="Arial Narrow" panose="020B0606020202030204" pitchFamily="34" charset="0"/>
              </a:rPr>
              <a:t>Keeping my hands and feet </a:t>
            </a:r>
            <a:r>
              <a:rPr lang="en-US" sz="2400" dirty="0">
                <a:latin typeface="Arial Narrow" panose="020B0606020202030204" pitchFamily="34" charset="0"/>
              </a:rPr>
              <a:t>to </a:t>
            </a:r>
            <a:r>
              <a:rPr lang="en-US" sz="2400" dirty="0" smtClean="0">
                <a:latin typeface="Arial Narrow" panose="020B0606020202030204" pitchFamily="34" charset="0"/>
              </a:rPr>
              <a:t>myself.</a:t>
            </a:r>
            <a:endParaRPr lang="en-US" sz="2400" dirty="0">
              <a:latin typeface="Arial Narrow" panose="020B0606020202030204" pitchFamily="34" charset="0"/>
            </a:endParaRPr>
          </a:p>
          <a:p>
            <a:pPr algn="ctr"/>
            <a:r>
              <a:rPr lang="en-US" sz="2400" b="1" dirty="0" smtClean="0">
                <a:latin typeface="Arial Narrow" panose="020B0606020202030204" pitchFamily="34" charset="0"/>
              </a:rPr>
              <a:t>I </a:t>
            </a:r>
            <a:r>
              <a:rPr lang="en-US" sz="2400" b="1" dirty="0">
                <a:latin typeface="Arial Narrow" panose="020B0606020202030204" pitchFamily="34" charset="0"/>
              </a:rPr>
              <a:t>will be </a:t>
            </a:r>
            <a:r>
              <a:rPr lang="en-US" sz="2400" b="1" i="1" dirty="0">
                <a:latin typeface="Arial Narrow" panose="020B0606020202030204" pitchFamily="34" charset="0"/>
              </a:rPr>
              <a:t>RESPONSIBLE</a:t>
            </a:r>
            <a:r>
              <a:rPr lang="en-US" sz="2400" b="1" dirty="0">
                <a:latin typeface="Arial Narrow" panose="020B0606020202030204" pitchFamily="34" charset="0"/>
              </a:rPr>
              <a:t> by</a:t>
            </a:r>
            <a:r>
              <a:rPr lang="en-US" sz="2400" b="1" dirty="0" smtClean="0">
                <a:latin typeface="Arial Narrow" panose="020B0606020202030204" pitchFamily="34" charset="0"/>
              </a:rPr>
              <a:t>:</a:t>
            </a:r>
          </a:p>
          <a:p>
            <a:pPr algn="ctr"/>
            <a:r>
              <a:rPr lang="en-US" sz="2400" dirty="0" smtClean="0">
                <a:latin typeface="Arial Narrow" panose="020B0606020202030204" pitchFamily="34" charset="0"/>
              </a:rPr>
              <a:t>Having mobile devices off / out of sight.</a:t>
            </a:r>
          </a:p>
          <a:p>
            <a:pPr algn="ctr"/>
            <a:r>
              <a:rPr lang="en-US" sz="2400" dirty="0" smtClean="0">
                <a:latin typeface="Arial Narrow" panose="020B0606020202030204" pitchFamily="34" charset="0"/>
              </a:rPr>
              <a:t>Remaining in my assigned area.</a:t>
            </a:r>
            <a:endParaRPr lang="en-US" sz="2400" dirty="0">
              <a:latin typeface="Arial Narrow" panose="020B0606020202030204" pitchFamily="34" charset="0"/>
            </a:endParaRPr>
          </a:p>
          <a:p>
            <a:pPr algn="ctr"/>
            <a:r>
              <a:rPr lang="en-US" sz="2400" b="1" dirty="0">
                <a:latin typeface="Arial Narrow" panose="020B0606020202030204" pitchFamily="34" charset="0"/>
              </a:rPr>
              <a:t>I will be </a:t>
            </a:r>
            <a:r>
              <a:rPr lang="en-US" sz="2400" b="1" i="1" dirty="0">
                <a:latin typeface="Arial Narrow" panose="020B0606020202030204" pitchFamily="34" charset="0"/>
              </a:rPr>
              <a:t>HONEST</a:t>
            </a:r>
            <a:r>
              <a:rPr lang="en-US" sz="2400" b="1" dirty="0">
                <a:latin typeface="Arial Narrow" panose="020B0606020202030204" pitchFamily="34" charset="0"/>
              </a:rPr>
              <a:t> by:</a:t>
            </a:r>
            <a:endParaRPr lang="en-US" sz="2400" dirty="0">
              <a:latin typeface="Arial Narrow" panose="020B0606020202030204" pitchFamily="34" charset="0"/>
            </a:endParaRPr>
          </a:p>
          <a:p>
            <a:pPr algn="ctr"/>
            <a:r>
              <a:rPr lang="en-US" sz="2400" dirty="0" smtClean="0">
                <a:latin typeface="Arial Narrow" panose="020B0606020202030204" pitchFamily="34" charset="0"/>
              </a:rPr>
              <a:t>Owning my actions </a:t>
            </a:r>
            <a:r>
              <a:rPr lang="en-US" sz="2400" dirty="0">
                <a:latin typeface="Arial Narrow" panose="020B0606020202030204" pitchFamily="34" charset="0"/>
              </a:rPr>
              <a:t>and </a:t>
            </a:r>
            <a:r>
              <a:rPr lang="en-US" sz="2400" dirty="0" smtClean="0">
                <a:latin typeface="Arial Narrow" panose="020B0606020202030204" pitchFamily="34" charset="0"/>
              </a:rPr>
              <a:t>admitting my behavior choices.</a:t>
            </a:r>
            <a:endParaRPr lang="en-US" sz="2400" dirty="0">
              <a:latin typeface="Arial Narrow" panose="020B0606020202030204" pitchFamily="34" charset="0"/>
            </a:endParaRPr>
          </a:p>
          <a:p>
            <a:pPr algn="ctr"/>
            <a:r>
              <a:rPr lang="en-US" sz="2400" b="1" dirty="0">
                <a:latin typeface="Arial Narrow" panose="020B0606020202030204" pitchFamily="34" charset="0"/>
              </a:rPr>
              <a:t>I will be </a:t>
            </a:r>
            <a:r>
              <a:rPr lang="en-US" sz="2400" b="1" i="1" dirty="0" smtClean="0">
                <a:latin typeface="Arial Narrow" panose="020B0606020202030204" pitchFamily="34" charset="0"/>
              </a:rPr>
              <a:t>SELF-MOTIVATED </a:t>
            </a:r>
            <a:r>
              <a:rPr lang="en-US" sz="2400" b="1" dirty="0">
                <a:latin typeface="Arial Narrow" panose="020B0606020202030204" pitchFamily="34" charset="0"/>
              </a:rPr>
              <a:t>by</a:t>
            </a:r>
            <a:r>
              <a:rPr lang="en-US" sz="2400" b="1" dirty="0" smtClean="0">
                <a:latin typeface="Arial Narrow" panose="020B0606020202030204" pitchFamily="34" charset="0"/>
              </a:rPr>
              <a:t>:</a:t>
            </a:r>
            <a:endParaRPr lang="en-US" sz="2400" dirty="0">
              <a:latin typeface="Arial Narrow" panose="020B0606020202030204" pitchFamily="34" charset="0"/>
            </a:endParaRPr>
          </a:p>
          <a:p>
            <a:pPr algn="ctr"/>
            <a:r>
              <a:rPr lang="en-US" sz="2400" dirty="0">
                <a:latin typeface="Arial Narrow" panose="020B0606020202030204" pitchFamily="34" charset="0"/>
              </a:rPr>
              <a:t>Using time wisely, problem solving and making positive choices.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990600"/>
            <a:ext cx="1219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-152400" y="0"/>
            <a:ext cx="9111343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smtClean="0">
                <a:latin typeface="Arial Narrow" panose="020B0606020202030204" pitchFamily="34" charset="0"/>
              </a:rPr>
              <a:t>HALLWAY COMMUNITY NORMS</a:t>
            </a:r>
          </a:p>
          <a:p>
            <a:pPr algn="ctr"/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Always report safety concerns to an adult.</a:t>
            </a:r>
          </a:p>
          <a:p>
            <a:pPr algn="ctr"/>
            <a:endParaRPr lang="en-US" sz="1000" b="1" u="sng" dirty="0" smtClean="0">
              <a:latin typeface="Arial Narrow" panose="020B0606020202030204" pitchFamily="34" charset="0"/>
            </a:endParaRPr>
          </a:p>
          <a:p>
            <a:pPr algn="ctr"/>
            <a:r>
              <a:rPr lang="en-US" sz="2400" b="1" dirty="0" smtClean="0">
                <a:latin typeface="Arial Narrow" panose="020B0606020202030204" pitchFamily="34" charset="0"/>
              </a:rPr>
              <a:t>I </a:t>
            </a:r>
            <a:r>
              <a:rPr lang="en-US" sz="2400" b="1" dirty="0">
                <a:latin typeface="Arial Narrow" panose="020B0606020202030204" pitchFamily="34" charset="0"/>
              </a:rPr>
              <a:t>will be </a:t>
            </a:r>
            <a:r>
              <a:rPr lang="en-US" sz="2400" b="1" i="1" dirty="0">
                <a:latin typeface="Arial Narrow" panose="020B0606020202030204" pitchFamily="34" charset="0"/>
              </a:rPr>
              <a:t>RESPECTFUL</a:t>
            </a:r>
            <a:r>
              <a:rPr lang="en-US" sz="2400" b="1" dirty="0">
                <a:latin typeface="Arial Narrow" panose="020B0606020202030204" pitchFamily="34" charset="0"/>
              </a:rPr>
              <a:t> by:</a:t>
            </a:r>
            <a:endParaRPr lang="en-US" sz="2400" dirty="0">
              <a:latin typeface="Arial Narrow" panose="020B0606020202030204" pitchFamily="34" charset="0"/>
            </a:endParaRPr>
          </a:p>
          <a:p>
            <a:pPr algn="ctr"/>
            <a:r>
              <a:rPr lang="en-US" sz="2400" dirty="0">
                <a:latin typeface="Arial Narrow" panose="020B0606020202030204" pitchFamily="34" charset="0"/>
              </a:rPr>
              <a:t>Keeping my </a:t>
            </a:r>
            <a:r>
              <a:rPr lang="en-US" sz="2400" dirty="0" smtClean="0">
                <a:latin typeface="Arial Narrow" panose="020B0606020202030204" pitchFamily="34" charset="0"/>
              </a:rPr>
              <a:t>hands and feet to myself.</a:t>
            </a:r>
            <a:endParaRPr lang="en-US" sz="2400" dirty="0">
              <a:latin typeface="Arial Narrow" panose="020B0606020202030204" pitchFamily="34" charset="0"/>
            </a:endParaRPr>
          </a:p>
          <a:p>
            <a:pPr algn="ctr"/>
            <a:r>
              <a:rPr lang="en-US" sz="2400" dirty="0" smtClean="0">
                <a:latin typeface="Arial Narrow" panose="020B0606020202030204" pitchFamily="34" charset="0"/>
              </a:rPr>
              <a:t>Using </a:t>
            </a:r>
            <a:r>
              <a:rPr lang="en-US" sz="2400" dirty="0">
                <a:latin typeface="Arial Narrow" panose="020B0606020202030204" pitchFamily="34" charset="0"/>
              </a:rPr>
              <a:t>quiet voices </a:t>
            </a:r>
            <a:r>
              <a:rPr lang="en-US" sz="2400" dirty="0" smtClean="0">
                <a:latin typeface="Arial Narrow" panose="020B0606020202030204" pitchFamily="34" charset="0"/>
              </a:rPr>
              <a:t>when classes </a:t>
            </a:r>
            <a:r>
              <a:rPr lang="en-US" sz="2400" dirty="0">
                <a:latin typeface="Arial Narrow" panose="020B0606020202030204" pitchFamily="34" charset="0"/>
              </a:rPr>
              <a:t>are going </a:t>
            </a:r>
            <a:r>
              <a:rPr lang="en-US" sz="2400" dirty="0" smtClean="0">
                <a:latin typeface="Arial Narrow" panose="020B0606020202030204" pitchFamily="34" charset="0"/>
              </a:rPr>
              <a:t>on.</a:t>
            </a:r>
            <a:endParaRPr lang="en-US" sz="2400" dirty="0">
              <a:latin typeface="Arial Narrow" panose="020B0606020202030204" pitchFamily="34" charset="0"/>
            </a:endParaRPr>
          </a:p>
          <a:p>
            <a:pPr algn="ctr"/>
            <a:r>
              <a:rPr lang="en-US" sz="2400" b="1" dirty="0" smtClean="0">
                <a:latin typeface="Arial Narrow" panose="020B0606020202030204" pitchFamily="34" charset="0"/>
              </a:rPr>
              <a:t>I </a:t>
            </a:r>
            <a:r>
              <a:rPr lang="en-US" sz="2400" b="1" dirty="0">
                <a:latin typeface="Arial Narrow" panose="020B0606020202030204" pitchFamily="34" charset="0"/>
              </a:rPr>
              <a:t>will be </a:t>
            </a:r>
            <a:r>
              <a:rPr lang="en-US" sz="2400" b="1" i="1" dirty="0">
                <a:latin typeface="Arial Narrow" panose="020B0606020202030204" pitchFamily="34" charset="0"/>
              </a:rPr>
              <a:t>RESPONSIBLE</a:t>
            </a:r>
            <a:r>
              <a:rPr lang="en-US" sz="2400" b="1" dirty="0" smtClean="0">
                <a:latin typeface="Arial Narrow" panose="020B0606020202030204" pitchFamily="34" charset="0"/>
              </a:rPr>
              <a:t> by:</a:t>
            </a:r>
          </a:p>
          <a:p>
            <a:pPr algn="ctr"/>
            <a:r>
              <a:rPr lang="en-US" sz="2400" dirty="0" smtClean="0">
                <a:latin typeface="Arial Narrow" panose="020B0606020202030204" pitchFamily="34" charset="0"/>
              </a:rPr>
              <a:t>Walking in the halls.</a:t>
            </a:r>
          </a:p>
          <a:p>
            <a:pPr algn="ctr"/>
            <a:r>
              <a:rPr lang="en-US" sz="2400" dirty="0" smtClean="0">
                <a:latin typeface="Arial Narrow" panose="020B0606020202030204" pitchFamily="34" charset="0"/>
              </a:rPr>
              <a:t>Eating food / </a:t>
            </a:r>
            <a:r>
              <a:rPr lang="en-US" sz="2400" dirty="0">
                <a:latin typeface="Arial Narrow" panose="020B0606020202030204" pitchFamily="34" charset="0"/>
              </a:rPr>
              <a:t>drink in </a:t>
            </a:r>
            <a:r>
              <a:rPr lang="en-US" sz="2400" dirty="0" smtClean="0">
                <a:latin typeface="Arial Narrow" panose="020B0606020202030204" pitchFamily="34" charset="0"/>
              </a:rPr>
              <a:t>cafeteria only.</a:t>
            </a:r>
            <a:endParaRPr lang="en-US" sz="2400" dirty="0">
              <a:latin typeface="Arial Narrow" panose="020B0606020202030204" pitchFamily="34" charset="0"/>
            </a:endParaRPr>
          </a:p>
          <a:p>
            <a:pPr algn="ctr"/>
            <a:r>
              <a:rPr lang="en-US" sz="2400" b="1" dirty="0" smtClean="0">
                <a:latin typeface="Arial Narrow" panose="020B0606020202030204" pitchFamily="34" charset="0"/>
              </a:rPr>
              <a:t>I </a:t>
            </a:r>
            <a:r>
              <a:rPr lang="en-US" sz="2400" b="1" dirty="0">
                <a:latin typeface="Arial Narrow" panose="020B0606020202030204" pitchFamily="34" charset="0"/>
              </a:rPr>
              <a:t>will be </a:t>
            </a:r>
            <a:r>
              <a:rPr lang="en-US" sz="2400" b="1" i="1" dirty="0" smtClean="0">
                <a:latin typeface="Arial Narrow" panose="020B0606020202030204" pitchFamily="34" charset="0"/>
              </a:rPr>
              <a:t>HONEST</a:t>
            </a:r>
            <a:r>
              <a:rPr lang="en-US" sz="2400" b="1" dirty="0" smtClean="0">
                <a:latin typeface="Arial Narrow" panose="020B0606020202030204" pitchFamily="34" charset="0"/>
              </a:rPr>
              <a:t> by:</a:t>
            </a:r>
            <a:endParaRPr lang="en-US" sz="2400" dirty="0">
              <a:latin typeface="Arial Narrow" panose="020B0606020202030204" pitchFamily="34" charset="0"/>
            </a:endParaRPr>
          </a:p>
          <a:p>
            <a:pPr algn="ctr"/>
            <a:r>
              <a:rPr lang="en-US" sz="2400" dirty="0" smtClean="0">
                <a:latin typeface="Arial Narrow" panose="020B0606020202030204" pitchFamily="34" charset="0"/>
              </a:rPr>
              <a:t>Owning my actions </a:t>
            </a:r>
            <a:r>
              <a:rPr lang="en-US" sz="2400" dirty="0">
                <a:latin typeface="Arial Narrow" panose="020B0606020202030204" pitchFamily="34" charset="0"/>
              </a:rPr>
              <a:t>and </a:t>
            </a:r>
            <a:r>
              <a:rPr lang="en-US" sz="2400" dirty="0" smtClean="0">
                <a:latin typeface="Arial Narrow" panose="020B0606020202030204" pitchFamily="34" charset="0"/>
              </a:rPr>
              <a:t>admitting my behavior choices.</a:t>
            </a:r>
            <a:endParaRPr lang="en-US" sz="2400" dirty="0">
              <a:latin typeface="Arial Narrow" panose="020B0606020202030204" pitchFamily="34" charset="0"/>
            </a:endParaRPr>
          </a:p>
          <a:p>
            <a:pPr algn="ctr"/>
            <a:r>
              <a:rPr lang="en-US" sz="2400" b="1" dirty="0" smtClean="0">
                <a:latin typeface="Arial Narrow" panose="020B0606020202030204" pitchFamily="34" charset="0"/>
              </a:rPr>
              <a:t>I will be </a:t>
            </a:r>
            <a:r>
              <a:rPr lang="en-US" sz="2400" b="1" i="1" dirty="0">
                <a:latin typeface="Arial Narrow" panose="020B0606020202030204" pitchFamily="34" charset="0"/>
              </a:rPr>
              <a:t>SELF-MOTIVATED </a:t>
            </a:r>
            <a:r>
              <a:rPr lang="en-US" sz="2400" b="1" dirty="0" smtClean="0">
                <a:latin typeface="Arial Narrow" panose="020B0606020202030204" pitchFamily="34" charset="0"/>
              </a:rPr>
              <a:t>by:</a:t>
            </a:r>
            <a:endParaRPr lang="en-US" sz="2400" dirty="0">
              <a:latin typeface="Arial Narrow" panose="020B0606020202030204" pitchFamily="34" charset="0"/>
            </a:endParaRPr>
          </a:p>
          <a:p>
            <a:pPr algn="ctr"/>
            <a:r>
              <a:rPr lang="en-US" sz="2400" dirty="0">
                <a:latin typeface="Arial Narrow" panose="020B0606020202030204" pitchFamily="34" charset="0"/>
              </a:rPr>
              <a:t>Using time wisely, problem solving and making positive choices.</a:t>
            </a:r>
          </a:p>
          <a:p>
            <a:endParaRPr lang="en-US" sz="2400" dirty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20472" y="2275"/>
            <a:ext cx="89916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smtClean="0">
                <a:latin typeface="Arial Narrow" panose="020B0606020202030204" pitchFamily="34" charset="0"/>
              </a:rPr>
              <a:t>BATHROOM </a:t>
            </a:r>
            <a:r>
              <a:rPr lang="en-US" sz="3200" b="1" u="sng" dirty="0">
                <a:latin typeface="Arial Narrow" panose="020B0606020202030204" pitchFamily="34" charset="0"/>
              </a:rPr>
              <a:t>COMMUNITY NORMS</a:t>
            </a:r>
          </a:p>
          <a:p>
            <a:pPr algn="ctr"/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Always report safety concerns to an adult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.</a:t>
            </a:r>
          </a:p>
          <a:p>
            <a:pPr algn="ctr"/>
            <a:r>
              <a:rPr lang="en-US" sz="2400" b="1" i="1" dirty="0" smtClean="0">
                <a:latin typeface="Arial Narrow" panose="020B0606020202030204" pitchFamily="34" charset="0"/>
              </a:rPr>
              <a:t>I </a:t>
            </a:r>
            <a:r>
              <a:rPr lang="en-US" sz="2400" b="1" i="1" dirty="0">
                <a:latin typeface="Arial Narrow" panose="020B0606020202030204" pitchFamily="34" charset="0"/>
              </a:rPr>
              <a:t>will be RESPECTFUL by:</a:t>
            </a:r>
            <a:endParaRPr lang="en-US" sz="2400" i="1" dirty="0">
              <a:latin typeface="Arial Narrow" panose="020B0606020202030204" pitchFamily="34" charset="0"/>
            </a:endParaRPr>
          </a:p>
          <a:p>
            <a:pPr algn="ctr"/>
            <a:r>
              <a:rPr lang="en-US" sz="2400" dirty="0">
                <a:latin typeface="Arial Narrow" panose="020B0606020202030204" pitchFamily="34" charset="0"/>
              </a:rPr>
              <a:t>Using quiet </a:t>
            </a:r>
            <a:r>
              <a:rPr lang="en-US" sz="2400" dirty="0" smtClean="0">
                <a:latin typeface="Arial Narrow" panose="020B0606020202030204" pitchFamily="34" charset="0"/>
              </a:rPr>
              <a:t>voices when classes are going on.</a:t>
            </a:r>
            <a:endParaRPr lang="en-US" sz="2400" dirty="0">
              <a:latin typeface="Arial Narrow" panose="020B0606020202030204" pitchFamily="34" charset="0"/>
            </a:endParaRPr>
          </a:p>
          <a:p>
            <a:pPr algn="ctr"/>
            <a:r>
              <a:rPr lang="en-US" sz="2400" b="1" i="1" dirty="0">
                <a:latin typeface="Arial Narrow" panose="020B0606020202030204" pitchFamily="34" charset="0"/>
              </a:rPr>
              <a:t>I will be RESPONSIBLE by:</a:t>
            </a:r>
          </a:p>
          <a:p>
            <a:pPr algn="ctr"/>
            <a:r>
              <a:rPr lang="en-US" sz="2400" dirty="0">
                <a:latin typeface="Arial Narrow" panose="020B0606020202030204" pitchFamily="34" charset="0"/>
              </a:rPr>
              <a:t>Keeping bathrooms </a:t>
            </a:r>
            <a:r>
              <a:rPr lang="en-US" sz="2400" dirty="0" smtClean="0">
                <a:latin typeface="Arial Narrow" panose="020B0606020202030204" pitchFamily="34" charset="0"/>
              </a:rPr>
              <a:t>clean &amp; free of graffiti; Using </a:t>
            </a:r>
            <a:r>
              <a:rPr lang="en-US" sz="2400" dirty="0">
                <a:latin typeface="Arial Narrow" panose="020B0606020202030204" pitchFamily="34" charset="0"/>
              </a:rPr>
              <a:t>trash cans for </a:t>
            </a:r>
            <a:r>
              <a:rPr lang="en-US" sz="2400" dirty="0" smtClean="0">
                <a:latin typeface="Arial Narrow" panose="020B0606020202030204" pitchFamily="34" charset="0"/>
              </a:rPr>
              <a:t>litter.</a:t>
            </a:r>
          </a:p>
          <a:p>
            <a:pPr algn="ctr"/>
            <a:r>
              <a:rPr lang="en-US" sz="2400" dirty="0" smtClean="0">
                <a:latin typeface="Arial Narrow" panose="020B0606020202030204" pitchFamily="34" charset="0"/>
              </a:rPr>
              <a:t>Being </a:t>
            </a:r>
            <a:r>
              <a:rPr lang="en-US" sz="2400" dirty="0">
                <a:latin typeface="Arial Narrow" panose="020B0606020202030204" pitchFamily="34" charset="0"/>
              </a:rPr>
              <a:t>germ free and washing my </a:t>
            </a:r>
            <a:r>
              <a:rPr lang="en-US" sz="2400" dirty="0" smtClean="0">
                <a:latin typeface="Arial Narrow" panose="020B0606020202030204" pitchFamily="34" charset="0"/>
              </a:rPr>
              <a:t>hands.</a:t>
            </a:r>
            <a:endParaRPr lang="en-US" sz="2400" dirty="0">
              <a:latin typeface="Arial Narrow" panose="020B0606020202030204" pitchFamily="34" charset="0"/>
            </a:endParaRPr>
          </a:p>
          <a:p>
            <a:pPr algn="ctr"/>
            <a:r>
              <a:rPr lang="en-US" sz="2400" dirty="0">
                <a:latin typeface="Arial Narrow" panose="020B0606020202030204" pitchFamily="34" charset="0"/>
              </a:rPr>
              <a:t>Keeping my hands/ feet to </a:t>
            </a:r>
            <a:r>
              <a:rPr lang="en-US" sz="2400" dirty="0" smtClean="0">
                <a:latin typeface="Arial Narrow" panose="020B0606020202030204" pitchFamily="34" charset="0"/>
              </a:rPr>
              <a:t>myself.</a:t>
            </a:r>
          </a:p>
          <a:p>
            <a:pPr algn="ctr"/>
            <a:r>
              <a:rPr lang="en-US" sz="2400" dirty="0" smtClean="0">
                <a:latin typeface="Arial Narrow" panose="020B0606020202030204" pitchFamily="34" charset="0"/>
              </a:rPr>
              <a:t>Having </a:t>
            </a:r>
            <a:r>
              <a:rPr lang="en-US" sz="2400" dirty="0">
                <a:latin typeface="Arial Narrow" panose="020B0606020202030204" pitchFamily="34" charset="0"/>
              </a:rPr>
              <a:t>mobile devices </a:t>
            </a:r>
            <a:r>
              <a:rPr lang="en-US" sz="2400" dirty="0" smtClean="0">
                <a:latin typeface="Arial Narrow" panose="020B0606020202030204" pitchFamily="34" charset="0"/>
              </a:rPr>
              <a:t>off / </a:t>
            </a:r>
            <a:r>
              <a:rPr lang="en-US" sz="2400" dirty="0">
                <a:latin typeface="Arial Narrow" panose="020B0606020202030204" pitchFamily="34" charset="0"/>
              </a:rPr>
              <a:t>out of </a:t>
            </a:r>
            <a:r>
              <a:rPr lang="en-US" sz="2400" dirty="0" smtClean="0">
                <a:latin typeface="Arial Narrow" panose="020B0606020202030204" pitchFamily="34" charset="0"/>
              </a:rPr>
              <a:t>sight.</a:t>
            </a:r>
            <a:endParaRPr lang="en-US" sz="2400" dirty="0">
              <a:latin typeface="Arial Narrow" panose="020B0606020202030204" pitchFamily="34" charset="0"/>
            </a:endParaRPr>
          </a:p>
          <a:p>
            <a:pPr algn="ctr"/>
            <a:r>
              <a:rPr lang="en-US" sz="2400" b="1" i="1" dirty="0">
                <a:latin typeface="Arial Narrow" panose="020B0606020202030204" pitchFamily="34" charset="0"/>
              </a:rPr>
              <a:t>I will be </a:t>
            </a:r>
            <a:r>
              <a:rPr lang="en-US" sz="2400" b="1" i="1" dirty="0" smtClean="0">
                <a:latin typeface="Arial Narrow" panose="020B0606020202030204" pitchFamily="34" charset="0"/>
              </a:rPr>
              <a:t>HONEST </a:t>
            </a:r>
            <a:r>
              <a:rPr lang="en-US" sz="2400" b="1" i="1" dirty="0">
                <a:latin typeface="Arial Narrow" panose="020B0606020202030204" pitchFamily="34" charset="0"/>
              </a:rPr>
              <a:t>by:</a:t>
            </a:r>
            <a:endParaRPr lang="en-US" sz="2400" i="1" dirty="0">
              <a:latin typeface="Arial Narrow" panose="020B0606020202030204" pitchFamily="34" charset="0"/>
            </a:endParaRPr>
          </a:p>
          <a:p>
            <a:pPr algn="ctr"/>
            <a:r>
              <a:rPr lang="en-US" sz="2400" dirty="0">
                <a:latin typeface="Arial Narrow" panose="020B0606020202030204" pitchFamily="34" charset="0"/>
              </a:rPr>
              <a:t>Owning </a:t>
            </a:r>
            <a:r>
              <a:rPr lang="en-US" sz="2400" dirty="0" smtClean="0">
                <a:latin typeface="Arial Narrow" panose="020B0606020202030204" pitchFamily="34" charset="0"/>
              </a:rPr>
              <a:t>actions </a:t>
            </a:r>
            <a:r>
              <a:rPr lang="en-US" sz="2400" dirty="0">
                <a:latin typeface="Arial Narrow" panose="020B0606020202030204" pitchFamily="34" charset="0"/>
              </a:rPr>
              <a:t>and admitting my behavior </a:t>
            </a:r>
            <a:r>
              <a:rPr lang="en-US" sz="2400" dirty="0" smtClean="0">
                <a:latin typeface="Arial Narrow" panose="020B0606020202030204" pitchFamily="34" charset="0"/>
              </a:rPr>
              <a:t>choices.</a:t>
            </a:r>
            <a:endParaRPr lang="en-US" sz="2400" dirty="0">
              <a:latin typeface="Arial Narrow" panose="020B0606020202030204" pitchFamily="34" charset="0"/>
            </a:endParaRPr>
          </a:p>
          <a:p>
            <a:pPr algn="ctr"/>
            <a:r>
              <a:rPr lang="en-US" sz="2400" b="1" i="1" dirty="0">
                <a:latin typeface="Arial Narrow" panose="020B0606020202030204" pitchFamily="34" charset="0"/>
              </a:rPr>
              <a:t>I will be SELF-MOTIVATED by:</a:t>
            </a:r>
          </a:p>
          <a:p>
            <a:pPr algn="ctr"/>
            <a:r>
              <a:rPr lang="en-US" sz="2400" dirty="0">
                <a:latin typeface="Arial Narrow" panose="020B0606020202030204" pitchFamily="34" charset="0"/>
              </a:rPr>
              <a:t>Using time wisely, problem solving and making positive choices.</a:t>
            </a:r>
          </a:p>
          <a:p>
            <a:endParaRPr lang="en-US" dirty="0"/>
          </a:p>
        </p:txBody>
      </p:sp>
      <p:pic>
        <p:nvPicPr>
          <p:cNvPr id="3" name="Picture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381000"/>
            <a:ext cx="1219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81000" y="12510"/>
            <a:ext cx="9525000" cy="6705600"/>
          </a:xfrm>
        </p:spPr>
        <p:txBody>
          <a:bodyPr>
            <a:normAutofit/>
          </a:bodyPr>
          <a:lstStyle/>
          <a:p>
            <a:pPr algn="ctr"/>
            <a:r>
              <a:rPr lang="en-US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STUDENT DISMISSAL COMMUNITY </a:t>
            </a: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NORMS</a:t>
            </a:r>
          </a:p>
          <a:p>
            <a:pPr algn="ctr"/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Always report safety concerns to an adult.</a:t>
            </a:r>
          </a:p>
          <a:p>
            <a:pPr algn="ctr"/>
            <a:r>
              <a:rPr lang="en-US" sz="2400" b="1" dirty="0" smtClean="0">
                <a:latin typeface="Arial Narrow" panose="020B0606020202030204" pitchFamily="34" charset="0"/>
              </a:rPr>
              <a:t>I </a:t>
            </a:r>
            <a:r>
              <a:rPr lang="en-US" sz="2400" b="1" dirty="0">
                <a:latin typeface="Arial Narrow" panose="020B0606020202030204" pitchFamily="34" charset="0"/>
              </a:rPr>
              <a:t>will be </a:t>
            </a:r>
            <a:r>
              <a:rPr lang="en-US" sz="2400" b="1" i="1" dirty="0">
                <a:latin typeface="Arial Narrow" panose="020B0606020202030204" pitchFamily="34" charset="0"/>
              </a:rPr>
              <a:t>RESPECTFUL</a:t>
            </a:r>
            <a:r>
              <a:rPr lang="en-US" sz="2400" b="1" dirty="0">
                <a:latin typeface="Arial Narrow" panose="020B0606020202030204" pitchFamily="34" charset="0"/>
              </a:rPr>
              <a:t> by</a:t>
            </a:r>
            <a:r>
              <a:rPr lang="en-US" sz="2400" b="1" dirty="0" smtClean="0">
                <a:latin typeface="Arial Narrow" panose="020B0606020202030204" pitchFamily="34" charset="0"/>
              </a:rPr>
              <a:t>:</a:t>
            </a:r>
          </a:p>
          <a:p>
            <a:pPr algn="ctr"/>
            <a:r>
              <a:rPr lang="en-US" sz="2400" dirty="0">
                <a:latin typeface="Arial Narrow" panose="020B0606020202030204" pitchFamily="34" charset="0"/>
              </a:rPr>
              <a:t>Arriving </a:t>
            </a:r>
            <a:r>
              <a:rPr lang="en-US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to cafeteria </a:t>
            </a:r>
            <a:r>
              <a:rPr lang="en-US" sz="2400" dirty="0" smtClean="0">
                <a:latin typeface="Arial Narrow" panose="020B0606020202030204" pitchFamily="34" charset="0"/>
              </a:rPr>
              <a:t>immediately </a:t>
            </a:r>
            <a:r>
              <a:rPr lang="en-US" sz="2400" dirty="0">
                <a:latin typeface="Arial Narrow" panose="020B0606020202030204" pitchFamily="34" charset="0"/>
              </a:rPr>
              <a:t>following the bell</a:t>
            </a:r>
            <a:r>
              <a:rPr lang="en-US" sz="2400" dirty="0" smtClean="0">
                <a:latin typeface="Arial Narrow" panose="020B0606020202030204" pitchFamily="34" charset="0"/>
              </a:rPr>
              <a:t>.</a:t>
            </a:r>
            <a:endParaRPr lang="en-US" sz="2400" b="1" dirty="0" smtClean="0">
              <a:latin typeface="Arial Narrow" panose="020B0606020202030204" pitchFamily="34" charset="0"/>
            </a:endParaRPr>
          </a:p>
          <a:p>
            <a:pPr algn="ctr"/>
            <a:r>
              <a:rPr lang="en-US" sz="2400" dirty="0" smtClean="0">
                <a:latin typeface="Arial Narrow" panose="020B0606020202030204" pitchFamily="34" charset="0"/>
              </a:rPr>
              <a:t>Having voice off, keeping </a:t>
            </a:r>
            <a:r>
              <a:rPr lang="en-US" sz="2400" dirty="0">
                <a:latin typeface="Arial Narrow" panose="020B0606020202030204" pitchFamily="34" charset="0"/>
              </a:rPr>
              <a:t>my </a:t>
            </a:r>
            <a:r>
              <a:rPr lang="en-US" sz="2400" dirty="0" smtClean="0">
                <a:latin typeface="Arial Narrow" panose="020B0606020202030204" pitchFamily="34" charset="0"/>
              </a:rPr>
              <a:t>hands and </a:t>
            </a:r>
            <a:r>
              <a:rPr lang="en-US" sz="2400" dirty="0">
                <a:latin typeface="Arial Narrow" panose="020B0606020202030204" pitchFamily="34" charset="0"/>
              </a:rPr>
              <a:t>feet to </a:t>
            </a:r>
            <a:r>
              <a:rPr lang="en-US" sz="2400" dirty="0" smtClean="0">
                <a:latin typeface="Arial Narrow" panose="020B0606020202030204" pitchFamily="34" charset="0"/>
              </a:rPr>
              <a:t>myself.</a:t>
            </a:r>
          </a:p>
          <a:p>
            <a:pPr algn="ctr"/>
            <a:r>
              <a:rPr lang="en-US" sz="2400" dirty="0" smtClean="0">
                <a:latin typeface="Arial Narrow" panose="020B0606020202030204" pitchFamily="34" charset="0"/>
              </a:rPr>
              <a:t>Using mobile devices appropriately</a:t>
            </a:r>
            <a:r>
              <a:rPr lang="en-US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. (No pics!)</a:t>
            </a:r>
          </a:p>
          <a:p>
            <a:pPr algn="ctr"/>
            <a:r>
              <a:rPr lang="en-US" sz="2400" b="1" dirty="0" smtClean="0">
                <a:latin typeface="Arial Narrow" panose="020B0606020202030204" pitchFamily="34" charset="0"/>
              </a:rPr>
              <a:t>I </a:t>
            </a:r>
            <a:r>
              <a:rPr lang="en-US" sz="2400" b="1" dirty="0">
                <a:latin typeface="Arial Narrow" panose="020B0606020202030204" pitchFamily="34" charset="0"/>
              </a:rPr>
              <a:t>will be </a:t>
            </a:r>
            <a:r>
              <a:rPr lang="en-US" sz="2400" b="1" i="1" dirty="0">
                <a:latin typeface="Arial Narrow" panose="020B0606020202030204" pitchFamily="34" charset="0"/>
              </a:rPr>
              <a:t>RESPONSIBLE</a:t>
            </a:r>
            <a:r>
              <a:rPr lang="en-US" sz="2400" b="1" dirty="0">
                <a:latin typeface="Arial Narrow" panose="020B0606020202030204" pitchFamily="34" charset="0"/>
              </a:rPr>
              <a:t> by:</a:t>
            </a:r>
            <a:endParaRPr lang="en-US" sz="2400" dirty="0">
              <a:latin typeface="Arial Narrow" panose="020B0606020202030204" pitchFamily="34" charset="0"/>
            </a:endParaRPr>
          </a:p>
          <a:p>
            <a:pPr algn="ctr"/>
            <a:r>
              <a:rPr lang="en-US" sz="2400" dirty="0" smtClean="0">
                <a:latin typeface="Arial Narrow" panose="020B0606020202030204" pitchFamily="34" charset="0"/>
              </a:rPr>
              <a:t>Remaining seated </a:t>
            </a:r>
            <a:r>
              <a:rPr lang="en-US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(in one seat?) </a:t>
            </a:r>
            <a:r>
              <a:rPr lang="en-US" sz="2400" dirty="0" smtClean="0">
                <a:latin typeface="Arial Narrow" panose="020B0606020202030204" pitchFamily="34" charset="0"/>
              </a:rPr>
              <a:t>until my name is called. </a:t>
            </a:r>
            <a:endParaRPr lang="en-US" sz="2400" dirty="0">
              <a:latin typeface="Arial Narrow" panose="020B0606020202030204" pitchFamily="34" charset="0"/>
            </a:endParaRPr>
          </a:p>
          <a:p>
            <a:pPr algn="ctr"/>
            <a:r>
              <a:rPr lang="en-US" sz="2400" b="1" dirty="0">
                <a:latin typeface="Arial Narrow" panose="020B0606020202030204" pitchFamily="34" charset="0"/>
              </a:rPr>
              <a:t>I will be </a:t>
            </a:r>
            <a:r>
              <a:rPr lang="en-US" sz="2400" b="1" i="1" dirty="0">
                <a:latin typeface="Arial Narrow" panose="020B0606020202030204" pitchFamily="34" charset="0"/>
              </a:rPr>
              <a:t>HONEST</a:t>
            </a:r>
            <a:r>
              <a:rPr lang="en-US" sz="2400" b="1" dirty="0">
                <a:latin typeface="Arial Narrow" panose="020B0606020202030204" pitchFamily="34" charset="0"/>
              </a:rPr>
              <a:t> by:</a:t>
            </a:r>
            <a:endParaRPr lang="en-US" sz="2400" dirty="0">
              <a:latin typeface="Arial Narrow" panose="020B0606020202030204" pitchFamily="34" charset="0"/>
            </a:endParaRPr>
          </a:p>
          <a:p>
            <a:pPr algn="ctr"/>
            <a:r>
              <a:rPr lang="en-US" sz="2400" dirty="0">
                <a:latin typeface="Arial Narrow" panose="020B0606020202030204" pitchFamily="34" charset="0"/>
              </a:rPr>
              <a:t>Owning my </a:t>
            </a:r>
            <a:r>
              <a:rPr lang="en-US" sz="2400" dirty="0" smtClean="0">
                <a:latin typeface="Arial Narrow" panose="020B0606020202030204" pitchFamily="34" charset="0"/>
              </a:rPr>
              <a:t>actions </a:t>
            </a:r>
            <a:r>
              <a:rPr lang="en-US" sz="2400" dirty="0">
                <a:latin typeface="Arial Narrow" panose="020B0606020202030204" pitchFamily="34" charset="0"/>
              </a:rPr>
              <a:t>and </a:t>
            </a:r>
            <a:r>
              <a:rPr lang="en-US" sz="2400" dirty="0" smtClean="0">
                <a:latin typeface="Arial Narrow" panose="020B0606020202030204" pitchFamily="34" charset="0"/>
              </a:rPr>
              <a:t>admitting my </a:t>
            </a:r>
            <a:r>
              <a:rPr lang="en-US" sz="2400" dirty="0">
                <a:latin typeface="Arial Narrow" panose="020B0606020202030204" pitchFamily="34" charset="0"/>
              </a:rPr>
              <a:t>behavior </a:t>
            </a:r>
            <a:r>
              <a:rPr lang="en-US" sz="2400" dirty="0" smtClean="0">
                <a:latin typeface="Arial Narrow" panose="020B0606020202030204" pitchFamily="34" charset="0"/>
              </a:rPr>
              <a:t>choices.</a:t>
            </a:r>
            <a:endParaRPr lang="en-US" sz="2400" dirty="0">
              <a:latin typeface="Arial Narrow" panose="020B0606020202030204" pitchFamily="34" charset="0"/>
            </a:endParaRPr>
          </a:p>
          <a:p>
            <a:pPr algn="ctr"/>
            <a:r>
              <a:rPr lang="en-US" sz="2400" b="1" dirty="0">
                <a:latin typeface="Arial Narrow" panose="020B0606020202030204" pitchFamily="34" charset="0"/>
              </a:rPr>
              <a:t>I will be </a:t>
            </a:r>
            <a:r>
              <a:rPr lang="en-US" sz="2400" b="1" i="1" dirty="0">
                <a:latin typeface="Arial Narrow" panose="020B0606020202030204" pitchFamily="34" charset="0"/>
              </a:rPr>
              <a:t>SELF MOTIVATED </a:t>
            </a:r>
            <a:r>
              <a:rPr lang="en-US" sz="2400" b="1" dirty="0" smtClean="0">
                <a:latin typeface="Arial Narrow" panose="020B0606020202030204" pitchFamily="34" charset="0"/>
              </a:rPr>
              <a:t>by</a:t>
            </a:r>
            <a:r>
              <a:rPr lang="en-US" sz="2400" b="1" dirty="0">
                <a:latin typeface="Arial Narrow" panose="020B0606020202030204" pitchFamily="34" charset="0"/>
              </a:rPr>
              <a:t>:</a:t>
            </a:r>
            <a:endParaRPr lang="en-US" sz="2400" dirty="0">
              <a:latin typeface="Arial Narrow" panose="020B0606020202030204" pitchFamily="34" charset="0"/>
            </a:endParaRPr>
          </a:p>
          <a:p>
            <a:pPr algn="ctr"/>
            <a:r>
              <a:rPr lang="en-US" sz="2400" dirty="0">
                <a:latin typeface="Arial Narrow" panose="020B0606020202030204" pitchFamily="34" charset="0"/>
              </a:rPr>
              <a:t>Making positive </a:t>
            </a:r>
            <a:r>
              <a:rPr lang="en-US" sz="2400" dirty="0" smtClean="0">
                <a:latin typeface="Arial Narrow" panose="020B0606020202030204" pitchFamily="34" charset="0"/>
              </a:rPr>
              <a:t>choices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smtClean="0">
                <a:latin typeface="Arial Narrow" panose="020B0606020202030204" pitchFamily="34" charset="0"/>
              </a:rPr>
              <a:t>by reading / working on school related items.   </a:t>
            </a:r>
            <a:endParaRPr lang="en-US" sz="2400" dirty="0">
              <a:solidFill>
                <a:sysClr val="windowText" lastClr="000000"/>
              </a:solidFill>
              <a:latin typeface="Arial Narrow" panose="020B0606020202030204" pitchFamily="34" charset="0"/>
            </a:endParaRPr>
          </a:p>
          <a:p>
            <a:endParaRPr lang="en-US" sz="2400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609600"/>
            <a:ext cx="1219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101629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360</TotalTime>
  <Words>474</Words>
  <Application>Microsoft Office PowerPoint</Application>
  <PresentationFormat>On-screen Show (4:3)</PresentationFormat>
  <Paragraphs>65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Narrow</vt:lpstr>
      <vt:lpstr>Calibri</vt:lpstr>
      <vt:lpstr>Lucida Sans Unicode</vt:lpstr>
      <vt:lpstr>Verdana</vt:lpstr>
      <vt:lpstr>Wingdings 2</vt:lpstr>
      <vt:lpstr>Wingdings 3</vt:lpstr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PCS</dc:creator>
  <cp:lastModifiedBy>Foushee Lisa</cp:lastModifiedBy>
  <cp:revision>40</cp:revision>
  <dcterms:created xsi:type="dcterms:W3CDTF">2010-08-03T20:37:19Z</dcterms:created>
  <dcterms:modified xsi:type="dcterms:W3CDTF">2017-07-26T22:58:37Z</dcterms:modified>
</cp:coreProperties>
</file>