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x="7102475" cy="9388475"/>
  <p:embeddedFontLst>
    <p:embeddedFont>
      <p:font typeface="Montserra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Montserrat-italic.fntdata"/><Relationship Id="rId10" Type="http://schemas.openxmlformats.org/officeDocument/2006/relationships/slide" Target="slides/slide5.xml"/><Relationship Id="rId32" Type="http://schemas.openxmlformats.org/officeDocument/2006/relationships/font" Target="fonts/Montserrat-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Montserrat-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7739" cy="469424"/>
          </a:xfrm>
          <a:prstGeom prst="rect">
            <a:avLst/>
          </a:prstGeom>
          <a:noFill/>
          <a:ln>
            <a:noFill/>
          </a:ln>
        </p:spPr>
        <p:txBody>
          <a:bodyPr anchorCtr="0" anchor="t" bIns="47075" lIns="94175" spcFirstLastPara="1" rIns="94175" wrap="square" tIns="4707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093" y="0"/>
            <a:ext cx="3077739" cy="469424"/>
          </a:xfrm>
          <a:prstGeom prst="rect">
            <a:avLst/>
          </a:prstGeom>
          <a:noFill/>
          <a:ln>
            <a:noFill/>
          </a:ln>
        </p:spPr>
        <p:txBody>
          <a:bodyPr anchorCtr="0" anchor="t" bIns="47075" lIns="94175" spcFirstLastPara="1" rIns="94175" wrap="square" tIns="4707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04913" y="703263"/>
            <a:ext cx="469265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248" y="4459526"/>
            <a:ext cx="5681980" cy="4224814"/>
          </a:xfrm>
          <a:prstGeom prst="rect">
            <a:avLst/>
          </a:prstGeom>
          <a:noFill/>
          <a:ln>
            <a:noFill/>
          </a:ln>
        </p:spPr>
        <p:txBody>
          <a:bodyPr anchorCtr="0" anchor="t" bIns="47075" lIns="94175" spcFirstLastPara="1" rIns="94175" wrap="square" tIns="470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917422"/>
            <a:ext cx="3077739" cy="469424"/>
          </a:xfrm>
          <a:prstGeom prst="rect">
            <a:avLst/>
          </a:prstGeom>
          <a:noFill/>
          <a:ln>
            <a:noFill/>
          </a:ln>
        </p:spPr>
        <p:txBody>
          <a:bodyPr anchorCtr="0" anchor="b" bIns="47075" lIns="94175" spcFirstLastPara="1" rIns="94175" wrap="square" tIns="4707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093" y="8917422"/>
            <a:ext cx="3077739" cy="469424"/>
          </a:xfrm>
          <a:prstGeom prst="rect">
            <a:avLst/>
          </a:prstGeom>
          <a:noFill/>
          <a:ln>
            <a:noFill/>
          </a:ln>
        </p:spPr>
        <p:txBody>
          <a:bodyPr anchorCtr="0" anchor="b" bIns="47075" lIns="94175" spcFirstLastPara="1" rIns="94175" wrap="square" tIns="4707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s-CO"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p:nvPr>
            <p:ph idx="2" type="sldImg"/>
          </p:nvPr>
        </p:nvSpPr>
        <p:spPr>
          <a:xfrm>
            <a:off x="1204913" y="703263"/>
            <a:ext cx="469265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1:notes"/>
          <p:cNvSpPr txBox="1"/>
          <p:nvPr>
            <p:ph idx="1" type="body"/>
          </p:nvPr>
        </p:nvSpPr>
        <p:spPr>
          <a:xfrm>
            <a:off x="710248" y="4459526"/>
            <a:ext cx="5682000" cy="42249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Clr>
                <a:schemeClr val="dk1"/>
              </a:buClr>
              <a:buSzPts val="1100"/>
              <a:buFont typeface="Arial"/>
              <a:buNone/>
            </a:pPr>
            <a:r>
              <a:t/>
            </a:r>
            <a:endParaRPr>
              <a:highlight>
                <a:srgbClr val="FFFF00"/>
              </a:highlight>
            </a:endParaRPr>
          </a:p>
        </p:txBody>
      </p:sp>
      <p:sp>
        <p:nvSpPr>
          <p:cNvPr id="93" name="Google Shape;93;p1:notes"/>
          <p:cNvSpPr txBox="1"/>
          <p:nvPr>
            <p:ph idx="12" type="sldNum"/>
          </p:nvPr>
        </p:nvSpPr>
        <p:spPr>
          <a:xfrm>
            <a:off x="4023093" y="8917422"/>
            <a:ext cx="3077700" cy="469500"/>
          </a:xfrm>
          <a:prstGeom prst="rect">
            <a:avLst/>
          </a:prstGeom>
          <a:noFill/>
          <a:ln>
            <a:noFill/>
          </a:ln>
        </p:spPr>
        <p:txBody>
          <a:bodyPr anchorCtr="0" anchor="b" bIns="47075" lIns="94175" spcFirstLastPara="1" rIns="94175" wrap="square" tIns="470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CO"/>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txBox="1"/>
          <p:nvPr>
            <p:ph idx="1" type="body"/>
          </p:nvPr>
        </p:nvSpPr>
        <p:spPr>
          <a:xfrm>
            <a:off x="710248" y="4459526"/>
            <a:ext cx="5682000" cy="42249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400"/>
              <a:buNone/>
            </a:pPr>
            <a:r>
              <a:rPr lang="es-CO"/>
              <a:t>Stephanie</a:t>
            </a:r>
            <a:endParaRPr/>
          </a:p>
        </p:txBody>
      </p:sp>
      <p:sp>
        <p:nvSpPr>
          <p:cNvPr id="162" name="Google Shape;162;p9:notes"/>
          <p:cNvSpPr/>
          <p:nvPr>
            <p:ph idx="2" type="sldImg"/>
          </p:nvPr>
        </p:nvSpPr>
        <p:spPr>
          <a:xfrm>
            <a:off x="1204913" y="703263"/>
            <a:ext cx="469265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txBox="1"/>
          <p:nvPr>
            <p:ph idx="1" type="body"/>
          </p:nvPr>
        </p:nvSpPr>
        <p:spPr>
          <a:xfrm>
            <a:off x="710248" y="4459526"/>
            <a:ext cx="5682000" cy="42249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400"/>
              <a:buNone/>
            </a:pPr>
            <a:r>
              <a:rPr lang="es-CO"/>
              <a:t>Stephanie</a:t>
            </a:r>
            <a:endParaRPr/>
          </a:p>
        </p:txBody>
      </p:sp>
      <p:sp>
        <p:nvSpPr>
          <p:cNvPr id="169" name="Google Shape;169;p10:notes"/>
          <p:cNvSpPr/>
          <p:nvPr>
            <p:ph idx="2" type="sldImg"/>
          </p:nvPr>
        </p:nvSpPr>
        <p:spPr>
          <a:xfrm>
            <a:off x="1204913" y="703263"/>
            <a:ext cx="469265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p:nvPr>
            <p:ph idx="2" type="sldImg"/>
          </p:nvPr>
        </p:nvSpPr>
        <p:spPr>
          <a:xfrm>
            <a:off x="1204913" y="703263"/>
            <a:ext cx="469265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1:notes"/>
          <p:cNvSpPr txBox="1"/>
          <p:nvPr>
            <p:ph idx="1" type="body"/>
          </p:nvPr>
        </p:nvSpPr>
        <p:spPr>
          <a:xfrm>
            <a:off x="710248" y="4459526"/>
            <a:ext cx="5682000" cy="42249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400"/>
              <a:buNone/>
            </a:pPr>
            <a:r>
              <a:rPr lang="es-CO" sz="1400">
                <a:latin typeface="Avenir"/>
                <a:ea typeface="Avenir"/>
                <a:cs typeface="Avenir"/>
                <a:sym typeface="Avenir"/>
              </a:rPr>
              <a:t>Stephanie</a:t>
            </a:r>
            <a:endParaRPr sz="1400">
              <a:latin typeface="Avenir"/>
              <a:ea typeface="Avenir"/>
              <a:cs typeface="Avenir"/>
              <a:sym typeface="Avenir"/>
            </a:endParaRPr>
          </a:p>
        </p:txBody>
      </p:sp>
      <p:sp>
        <p:nvSpPr>
          <p:cNvPr id="178" name="Google Shape;178;p11:notes"/>
          <p:cNvSpPr txBox="1"/>
          <p:nvPr>
            <p:ph idx="12" type="sldNum"/>
          </p:nvPr>
        </p:nvSpPr>
        <p:spPr>
          <a:xfrm>
            <a:off x="4023093" y="8917422"/>
            <a:ext cx="3077700" cy="469500"/>
          </a:xfrm>
          <a:prstGeom prst="rect">
            <a:avLst/>
          </a:prstGeom>
          <a:noFill/>
          <a:ln>
            <a:noFill/>
          </a:ln>
        </p:spPr>
        <p:txBody>
          <a:bodyPr anchorCtr="0" anchor="b" bIns="47075" lIns="94175" spcFirstLastPara="1" rIns="94175" wrap="square" tIns="470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CO"/>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p:nvPr>
            <p:ph idx="2" type="sldImg"/>
          </p:nvPr>
        </p:nvSpPr>
        <p:spPr>
          <a:xfrm>
            <a:off x="1204913" y="703263"/>
            <a:ext cx="469265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2:notes"/>
          <p:cNvSpPr txBox="1"/>
          <p:nvPr>
            <p:ph idx="1" type="body"/>
          </p:nvPr>
        </p:nvSpPr>
        <p:spPr>
          <a:xfrm>
            <a:off x="710248" y="4459526"/>
            <a:ext cx="5682000" cy="42249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400"/>
              <a:buNone/>
            </a:pPr>
            <a:r>
              <a:rPr lang="es-CO" sz="1400">
                <a:latin typeface="Avenir"/>
                <a:ea typeface="Avenir"/>
                <a:cs typeface="Avenir"/>
                <a:sym typeface="Avenir"/>
              </a:rPr>
              <a:t>Stephanie</a:t>
            </a:r>
            <a:endParaRPr sz="1400">
              <a:latin typeface="Avenir"/>
              <a:ea typeface="Avenir"/>
              <a:cs typeface="Avenir"/>
              <a:sym typeface="Avenir"/>
            </a:endParaRPr>
          </a:p>
        </p:txBody>
      </p:sp>
      <p:sp>
        <p:nvSpPr>
          <p:cNvPr id="186" name="Google Shape;186;p12:notes"/>
          <p:cNvSpPr txBox="1"/>
          <p:nvPr>
            <p:ph idx="12" type="sldNum"/>
          </p:nvPr>
        </p:nvSpPr>
        <p:spPr>
          <a:xfrm>
            <a:off x="4023093" y="8917422"/>
            <a:ext cx="3077700" cy="469500"/>
          </a:xfrm>
          <a:prstGeom prst="rect">
            <a:avLst/>
          </a:prstGeom>
          <a:noFill/>
          <a:ln>
            <a:noFill/>
          </a:ln>
        </p:spPr>
        <p:txBody>
          <a:bodyPr anchorCtr="0" anchor="b" bIns="47075" lIns="94175" spcFirstLastPara="1" rIns="94175" wrap="square" tIns="470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CO"/>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3:notes"/>
          <p:cNvSpPr txBox="1"/>
          <p:nvPr>
            <p:ph idx="1" type="body"/>
          </p:nvPr>
        </p:nvSpPr>
        <p:spPr>
          <a:xfrm>
            <a:off x="710248" y="4459526"/>
            <a:ext cx="5682000" cy="42249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400"/>
              <a:buNone/>
            </a:pPr>
            <a:r>
              <a:rPr lang="es-CO" sz="1400">
                <a:latin typeface="Avenir"/>
                <a:ea typeface="Avenir"/>
                <a:cs typeface="Avenir"/>
                <a:sym typeface="Avenir"/>
              </a:rPr>
              <a:t>Stephanie</a:t>
            </a:r>
            <a:endParaRPr sz="1400">
              <a:latin typeface="Avenir"/>
              <a:ea typeface="Avenir"/>
              <a:cs typeface="Avenir"/>
              <a:sym typeface="Avenir"/>
            </a:endParaRPr>
          </a:p>
          <a:p>
            <a:pPr indent="0" lvl="0" marL="0" rtl="0" algn="l">
              <a:lnSpc>
                <a:spcPct val="100000"/>
              </a:lnSpc>
              <a:spcBef>
                <a:spcPts val="0"/>
              </a:spcBef>
              <a:spcAft>
                <a:spcPts val="0"/>
              </a:spcAft>
              <a:buSzPts val="1400"/>
              <a:buNone/>
            </a:pPr>
            <a:r>
              <a:t/>
            </a:r>
            <a:endParaRPr sz="1400">
              <a:latin typeface="Avenir"/>
              <a:ea typeface="Avenir"/>
              <a:cs typeface="Avenir"/>
              <a:sym typeface="Avenir"/>
            </a:endParaRPr>
          </a:p>
        </p:txBody>
      </p:sp>
      <p:sp>
        <p:nvSpPr>
          <p:cNvPr id="193" name="Google Shape;193;p13:notes"/>
          <p:cNvSpPr/>
          <p:nvPr>
            <p:ph idx="2" type="sldImg"/>
          </p:nvPr>
        </p:nvSpPr>
        <p:spPr>
          <a:xfrm>
            <a:off x="1204913" y="703263"/>
            <a:ext cx="469265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4:notes"/>
          <p:cNvSpPr txBox="1"/>
          <p:nvPr>
            <p:ph idx="1" type="body"/>
          </p:nvPr>
        </p:nvSpPr>
        <p:spPr>
          <a:xfrm>
            <a:off x="710248" y="4459526"/>
            <a:ext cx="5682000" cy="42249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400"/>
              <a:buNone/>
            </a:pPr>
            <a:r>
              <a:rPr lang="es-CO"/>
              <a:t>Stephanie</a:t>
            </a:r>
            <a:endParaRPr/>
          </a:p>
        </p:txBody>
      </p:sp>
      <p:sp>
        <p:nvSpPr>
          <p:cNvPr id="200" name="Google Shape;200;p14:notes"/>
          <p:cNvSpPr/>
          <p:nvPr>
            <p:ph idx="2" type="sldImg"/>
          </p:nvPr>
        </p:nvSpPr>
        <p:spPr>
          <a:xfrm>
            <a:off x="1204913" y="703263"/>
            <a:ext cx="469265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5:notes"/>
          <p:cNvSpPr txBox="1"/>
          <p:nvPr>
            <p:ph idx="1" type="body"/>
          </p:nvPr>
        </p:nvSpPr>
        <p:spPr>
          <a:xfrm>
            <a:off x="710248" y="4459526"/>
            <a:ext cx="5682000" cy="42249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400"/>
              <a:buNone/>
            </a:pPr>
            <a:r>
              <a:rPr lang="es-CO"/>
              <a:t>Stephanie</a:t>
            </a:r>
            <a:endParaRPr/>
          </a:p>
        </p:txBody>
      </p:sp>
      <p:sp>
        <p:nvSpPr>
          <p:cNvPr id="208" name="Google Shape;208;p15:notes"/>
          <p:cNvSpPr/>
          <p:nvPr>
            <p:ph idx="2" type="sldImg"/>
          </p:nvPr>
        </p:nvSpPr>
        <p:spPr>
          <a:xfrm>
            <a:off x="1204913" y="703263"/>
            <a:ext cx="469265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6:notes"/>
          <p:cNvSpPr/>
          <p:nvPr>
            <p:ph idx="2" type="sldImg"/>
          </p:nvPr>
        </p:nvSpPr>
        <p:spPr>
          <a:xfrm>
            <a:off x="1438275" y="1173163"/>
            <a:ext cx="4225925"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6:notes"/>
          <p:cNvSpPr txBox="1"/>
          <p:nvPr>
            <p:ph idx="1" type="body"/>
          </p:nvPr>
        </p:nvSpPr>
        <p:spPr>
          <a:xfrm>
            <a:off x="710247" y="4518203"/>
            <a:ext cx="5682000" cy="36969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Clr>
                <a:schemeClr val="dk1"/>
              </a:buClr>
              <a:buSzPts val="1100"/>
              <a:buFont typeface="Arial"/>
              <a:buNone/>
            </a:pPr>
            <a:r>
              <a:rPr lang="es-CO"/>
              <a:t>Sandra</a:t>
            </a:r>
            <a:endParaRPr/>
          </a:p>
        </p:txBody>
      </p:sp>
      <p:sp>
        <p:nvSpPr>
          <p:cNvPr id="216" name="Google Shape;216;p16:notes"/>
          <p:cNvSpPr txBox="1"/>
          <p:nvPr>
            <p:ph idx="12" type="sldNum"/>
          </p:nvPr>
        </p:nvSpPr>
        <p:spPr>
          <a:xfrm>
            <a:off x="4023093" y="8917422"/>
            <a:ext cx="3077700" cy="471000"/>
          </a:xfrm>
          <a:prstGeom prst="rect">
            <a:avLst/>
          </a:prstGeom>
          <a:noFill/>
          <a:ln>
            <a:noFill/>
          </a:ln>
        </p:spPr>
        <p:txBody>
          <a:bodyPr anchorCtr="0" anchor="b" bIns="47075" lIns="94175" spcFirstLastPara="1" rIns="94175" wrap="square" tIns="470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CO"/>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7: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lnSpc>
                <a:spcPct val="100000"/>
              </a:lnSpc>
              <a:spcBef>
                <a:spcPts val="0"/>
              </a:spcBef>
              <a:spcAft>
                <a:spcPts val="0"/>
              </a:spcAft>
              <a:buClr>
                <a:schemeClr val="dk1"/>
              </a:buClr>
              <a:buSzPts val="1100"/>
              <a:buFont typeface="Arial"/>
              <a:buNone/>
            </a:pPr>
            <a:r>
              <a:rPr lang="es-CO"/>
              <a:t>Sandra</a:t>
            </a:r>
            <a:endParaRPr/>
          </a:p>
        </p:txBody>
      </p:sp>
      <p:sp>
        <p:nvSpPr>
          <p:cNvPr id="222" name="Google Shape;222;p17:notes"/>
          <p:cNvSpPr/>
          <p:nvPr>
            <p:ph idx="2" type="sldImg"/>
          </p:nvPr>
        </p:nvSpPr>
        <p:spPr>
          <a:xfrm>
            <a:off x="1438275" y="1173163"/>
            <a:ext cx="4225925"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8: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lnSpc>
                <a:spcPct val="100000"/>
              </a:lnSpc>
              <a:spcBef>
                <a:spcPts val="0"/>
              </a:spcBef>
              <a:spcAft>
                <a:spcPts val="0"/>
              </a:spcAft>
              <a:buSzPts val="1400"/>
              <a:buNone/>
            </a:pPr>
            <a:r>
              <a:rPr lang="es-CO"/>
              <a:t>Sandra</a:t>
            </a:r>
            <a:endParaRPr/>
          </a:p>
        </p:txBody>
      </p:sp>
      <p:sp>
        <p:nvSpPr>
          <p:cNvPr id="229" name="Google Shape;229;p18:notes"/>
          <p:cNvSpPr/>
          <p:nvPr>
            <p:ph idx="2" type="sldImg"/>
          </p:nvPr>
        </p:nvSpPr>
        <p:spPr>
          <a:xfrm>
            <a:off x="1438275" y="1173163"/>
            <a:ext cx="4225925"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1243013" y="714375"/>
            <a:ext cx="4775200" cy="3581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2:notes"/>
          <p:cNvSpPr txBox="1"/>
          <p:nvPr>
            <p:ph idx="1" type="body"/>
          </p:nvPr>
        </p:nvSpPr>
        <p:spPr>
          <a:xfrm>
            <a:off x="710247" y="4459526"/>
            <a:ext cx="5682000" cy="4224900"/>
          </a:xfrm>
          <a:prstGeom prst="rect">
            <a:avLst/>
          </a:prstGeom>
          <a:noFill/>
          <a:ln>
            <a:noFill/>
          </a:ln>
        </p:spPr>
        <p:txBody>
          <a:bodyPr anchorCtr="0" anchor="t" bIns="47075" lIns="94175" spcFirstLastPara="1" rIns="94175" wrap="square" tIns="47075">
            <a:noAutofit/>
          </a:bodyPr>
          <a:lstStyle/>
          <a:p>
            <a:pPr indent="0" lvl="0" marL="0" rtl="0" algn="l">
              <a:lnSpc>
                <a:spcPct val="115000"/>
              </a:lnSpc>
              <a:spcBef>
                <a:spcPts val="0"/>
              </a:spcBef>
              <a:spcAft>
                <a:spcPts val="0"/>
              </a:spcAft>
              <a:buClr>
                <a:schemeClr val="dk1"/>
              </a:buClr>
              <a:buSzPts val="1100"/>
              <a:buFont typeface="Arial"/>
              <a:buNone/>
            </a:pPr>
            <a:r>
              <a:t/>
            </a:r>
            <a:endParaRPr sz="1400">
              <a:latin typeface="Avenir"/>
              <a:ea typeface="Avenir"/>
              <a:cs typeface="Avenir"/>
              <a:sym typeface="Avenir"/>
            </a:endParaRPr>
          </a:p>
        </p:txBody>
      </p:sp>
      <p:sp>
        <p:nvSpPr>
          <p:cNvPr id="104" name="Google Shape;104;p2:notes"/>
          <p:cNvSpPr txBox="1"/>
          <p:nvPr>
            <p:ph idx="12" type="sldNum"/>
          </p:nvPr>
        </p:nvSpPr>
        <p:spPr>
          <a:xfrm>
            <a:off x="4023093" y="8917422"/>
            <a:ext cx="3077700" cy="469500"/>
          </a:xfrm>
          <a:prstGeom prst="rect">
            <a:avLst/>
          </a:prstGeom>
          <a:noFill/>
          <a:ln>
            <a:noFill/>
          </a:ln>
        </p:spPr>
        <p:txBody>
          <a:bodyPr anchorCtr="0" anchor="b" bIns="47075" lIns="94175" spcFirstLastPara="1" rIns="94175" wrap="square" tIns="47075">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9: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lnSpc>
                <a:spcPct val="100000"/>
              </a:lnSpc>
              <a:spcBef>
                <a:spcPts val="0"/>
              </a:spcBef>
              <a:spcAft>
                <a:spcPts val="0"/>
              </a:spcAft>
              <a:buClr>
                <a:schemeClr val="dk1"/>
              </a:buClr>
              <a:buSzPts val="1100"/>
              <a:buFont typeface="Arial"/>
              <a:buNone/>
            </a:pPr>
            <a:r>
              <a:rPr lang="es-CO"/>
              <a:t>Sandra</a:t>
            </a:r>
            <a:endParaRPr/>
          </a:p>
        </p:txBody>
      </p:sp>
      <p:sp>
        <p:nvSpPr>
          <p:cNvPr id="237" name="Google Shape;237;p19:notes"/>
          <p:cNvSpPr/>
          <p:nvPr>
            <p:ph idx="2" type="sldImg"/>
          </p:nvPr>
        </p:nvSpPr>
        <p:spPr>
          <a:xfrm>
            <a:off x="1438275" y="1173163"/>
            <a:ext cx="4225925"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0: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lnSpc>
                <a:spcPct val="100000"/>
              </a:lnSpc>
              <a:spcBef>
                <a:spcPts val="0"/>
              </a:spcBef>
              <a:spcAft>
                <a:spcPts val="0"/>
              </a:spcAft>
              <a:buSzPts val="1400"/>
              <a:buNone/>
            </a:pPr>
            <a:r>
              <a:rPr lang="es-CO"/>
              <a:t>Sandra</a:t>
            </a:r>
            <a:endParaRPr/>
          </a:p>
        </p:txBody>
      </p:sp>
      <p:sp>
        <p:nvSpPr>
          <p:cNvPr id="245" name="Google Shape;245;p20:notes"/>
          <p:cNvSpPr/>
          <p:nvPr>
            <p:ph idx="2" type="sldImg"/>
          </p:nvPr>
        </p:nvSpPr>
        <p:spPr>
          <a:xfrm>
            <a:off x="1438275" y="1173163"/>
            <a:ext cx="4225925"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1: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lnSpc>
                <a:spcPct val="100000"/>
              </a:lnSpc>
              <a:spcBef>
                <a:spcPts val="0"/>
              </a:spcBef>
              <a:spcAft>
                <a:spcPts val="0"/>
              </a:spcAft>
              <a:buClr>
                <a:schemeClr val="dk1"/>
              </a:buClr>
              <a:buSzPts val="1100"/>
              <a:buFont typeface="Arial"/>
              <a:buNone/>
            </a:pPr>
            <a:r>
              <a:rPr lang="es-CO"/>
              <a:t>Sandra</a:t>
            </a:r>
            <a:endParaRPr/>
          </a:p>
        </p:txBody>
      </p:sp>
      <p:sp>
        <p:nvSpPr>
          <p:cNvPr id="252" name="Google Shape;252;p21:notes"/>
          <p:cNvSpPr/>
          <p:nvPr>
            <p:ph idx="2" type="sldImg"/>
          </p:nvPr>
        </p:nvSpPr>
        <p:spPr>
          <a:xfrm>
            <a:off x="1438275" y="1173163"/>
            <a:ext cx="4225925"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2:notes"/>
          <p:cNvSpPr/>
          <p:nvPr>
            <p:ph idx="2" type="sldImg"/>
          </p:nvPr>
        </p:nvSpPr>
        <p:spPr>
          <a:xfrm>
            <a:off x="1438275" y="1173163"/>
            <a:ext cx="4225925"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22: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lnSpc>
                <a:spcPct val="100000"/>
              </a:lnSpc>
              <a:spcBef>
                <a:spcPts val="0"/>
              </a:spcBef>
              <a:spcAft>
                <a:spcPts val="0"/>
              </a:spcAft>
              <a:buClr>
                <a:schemeClr val="dk1"/>
              </a:buClr>
              <a:buSzPts val="1100"/>
              <a:buFont typeface="Arial"/>
              <a:buNone/>
            </a:pPr>
            <a:r>
              <a:rPr lang="es-CO"/>
              <a:t>Sandra</a:t>
            </a:r>
            <a:endParaRPr/>
          </a:p>
        </p:txBody>
      </p:sp>
      <p:sp>
        <p:nvSpPr>
          <p:cNvPr id="263" name="Google Shape;263;p22:notes"/>
          <p:cNvSpPr txBox="1"/>
          <p:nvPr>
            <p:ph idx="12" type="sldNum"/>
          </p:nvPr>
        </p:nvSpPr>
        <p:spPr>
          <a:xfrm>
            <a:off x="4023093" y="8917422"/>
            <a:ext cx="3077700" cy="471000"/>
          </a:xfrm>
          <a:prstGeom prst="rect">
            <a:avLst/>
          </a:prstGeom>
          <a:noFill/>
          <a:ln>
            <a:noFill/>
          </a:ln>
        </p:spPr>
        <p:txBody>
          <a:bodyPr anchorCtr="0" anchor="b" bIns="47125" lIns="94300" spcFirstLastPara="1" rIns="94300" wrap="square" tIns="47125">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3: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lnSpc>
                <a:spcPct val="100000"/>
              </a:lnSpc>
              <a:spcBef>
                <a:spcPts val="0"/>
              </a:spcBef>
              <a:spcAft>
                <a:spcPts val="0"/>
              </a:spcAft>
              <a:buClr>
                <a:schemeClr val="dk1"/>
              </a:buClr>
              <a:buSzPts val="1100"/>
              <a:buFont typeface="Arial"/>
              <a:buNone/>
            </a:pPr>
            <a:r>
              <a:rPr lang="es-CO"/>
              <a:t>Sandra</a:t>
            </a:r>
            <a:endParaRPr/>
          </a:p>
        </p:txBody>
      </p:sp>
      <p:sp>
        <p:nvSpPr>
          <p:cNvPr id="272" name="Google Shape;272;p23:notes"/>
          <p:cNvSpPr/>
          <p:nvPr>
            <p:ph idx="2" type="sldImg"/>
          </p:nvPr>
        </p:nvSpPr>
        <p:spPr>
          <a:xfrm>
            <a:off x="1438275" y="1173163"/>
            <a:ext cx="4225925"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4:notes"/>
          <p:cNvSpPr/>
          <p:nvPr>
            <p:ph idx="2" type="sldImg"/>
          </p:nvPr>
        </p:nvSpPr>
        <p:spPr>
          <a:xfrm>
            <a:off x="1438275" y="1173163"/>
            <a:ext cx="4225925"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24: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lnSpc>
                <a:spcPct val="100000"/>
              </a:lnSpc>
              <a:spcBef>
                <a:spcPts val="0"/>
              </a:spcBef>
              <a:spcAft>
                <a:spcPts val="0"/>
              </a:spcAft>
              <a:buSzPts val="1400"/>
              <a:buNone/>
            </a:pPr>
            <a:r>
              <a:rPr lang="es-CO"/>
              <a:t>Allison</a:t>
            </a:r>
            <a:endParaRPr/>
          </a:p>
        </p:txBody>
      </p:sp>
      <p:sp>
        <p:nvSpPr>
          <p:cNvPr id="282" name="Google Shape;282;p24:notes"/>
          <p:cNvSpPr txBox="1"/>
          <p:nvPr>
            <p:ph idx="12" type="sldNum"/>
          </p:nvPr>
        </p:nvSpPr>
        <p:spPr>
          <a:xfrm>
            <a:off x="4023093" y="8917422"/>
            <a:ext cx="3077700" cy="471000"/>
          </a:xfrm>
          <a:prstGeom prst="rect">
            <a:avLst/>
          </a:prstGeom>
          <a:noFill/>
          <a:ln>
            <a:noFill/>
          </a:ln>
        </p:spPr>
        <p:txBody>
          <a:bodyPr anchorCtr="0" anchor="b" bIns="47125" lIns="94300" spcFirstLastPara="1" rIns="94300" wrap="square" tIns="47125">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710248" y="4459526"/>
            <a:ext cx="5682000" cy="42249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400"/>
              <a:buNone/>
            </a:pPr>
            <a:r>
              <a:t/>
            </a:r>
            <a:endParaRPr/>
          </a:p>
        </p:txBody>
      </p:sp>
      <p:sp>
        <p:nvSpPr>
          <p:cNvPr id="111" name="Google Shape;111;p3:notes"/>
          <p:cNvSpPr/>
          <p:nvPr>
            <p:ph idx="2" type="sldImg"/>
          </p:nvPr>
        </p:nvSpPr>
        <p:spPr>
          <a:xfrm>
            <a:off x="1204913" y="703263"/>
            <a:ext cx="469265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710248" y="4459526"/>
            <a:ext cx="5682000" cy="42249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400"/>
              <a:buNone/>
            </a:pPr>
            <a:r>
              <a:t/>
            </a:r>
            <a:endParaRPr/>
          </a:p>
        </p:txBody>
      </p:sp>
      <p:sp>
        <p:nvSpPr>
          <p:cNvPr id="120" name="Google Shape;120;p4:notes"/>
          <p:cNvSpPr/>
          <p:nvPr>
            <p:ph idx="2" type="sldImg"/>
          </p:nvPr>
        </p:nvSpPr>
        <p:spPr>
          <a:xfrm>
            <a:off x="1204913" y="703263"/>
            <a:ext cx="469265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01dff30410_0_0:notes"/>
          <p:cNvSpPr txBox="1"/>
          <p:nvPr>
            <p:ph idx="1" type="body"/>
          </p:nvPr>
        </p:nvSpPr>
        <p:spPr>
          <a:xfrm>
            <a:off x="710248" y="4459526"/>
            <a:ext cx="5682000" cy="42249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400"/>
              <a:buNone/>
            </a:pPr>
            <a:r>
              <a:t/>
            </a:r>
            <a:endParaRPr/>
          </a:p>
        </p:txBody>
      </p:sp>
      <p:sp>
        <p:nvSpPr>
          <p:cNvPr id="127" name="Google Shape;127;g301dff30410_0_0: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710248" y="4459526"/>
            <a:ext cx="5682000" cy="42249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400"/>
              <a:buNone/>
            </a:pPr>
            <a:r>
              <a:rPr lang="es-CO"/>
              <a:t>Callie</a:t>
            </a:r>
            <a:endParaRPr/>
          </a:p>
        </p:txBody>
      </p:sp>
      <p:sp>
        <p:nvSpPr>
          <p:cNvPr id="134" name="Google Shape;134;p5:notes"/>
          <p:cNvSpPr/>
          <p:nvPr>
            <p:ph idx="2" type="sldImg"/>
          </p:nvPr>
        </p:nvSpPr>
        <p:spPr>
          <a:xfrm>
            <a:off x="1204913" y="703263"/>
            <a:ext cx="469265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710248" y="4459526"/>
            <a:ext cx="5682000" cy="42249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400"/>
              <a:buNone/>
            </a:pPr>
            <a:r>
              <a:rPr lang="es-CO"/>
              <a:t>Callie</a:t>
            </a:r>
            <a:endParaRPr/>
          </a:p>
        </p:txBody>
      </p:sp>
      <p:sp>
        <p:nvSpPr>
          <p:cNvPr id="141" name="Google Shape;141;p6:notes"/>
          <p:cNvSpPr/>
          <p:nvPr>
            <p:ph idx="2" type="sldImg"/>
          </p:nvPr>
        </p:nvSpPr>
        <p:spPr>
          <a:xfrm>
            <a:off x="1204913" y="703263"/>
            <a:ext cx="469265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710248" y="4459526"/>
            <a:ext cx="5682000" cy="42249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400"/>
              <a:buNone/>
            </a:pPr>
            <a:r>
              <a:rPr lang="es-CO"/>
              <a:t>Callie</a:t>
            </a:r>
            <a:endParaRPr/>
          </a:p>
        </p:txBody>
      </p:sp>
      <p:sp>
        <p:nvSpPr>
          <p:cNvPr id="148" name="Google Shape;148;p7:notes"/>
          <p:cNvSpPr/>
          <p:nvPr>
            <p:ph idx="2" type="sldImg"/>
          </p:nvPr>
        </p:nvSpPr>
        <p:spPr>
          <a:xfrm>
            <a:off x="1204913" y="703263"/>
            <a:ext cx="469265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710248" y="4459526"/>
            <a:ext cx="5682000" cy="42249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400"/>
              <a:buNone/>
            </a:pPr>
            <a:r>
              <a:rPr lang="es-CO"/>
              <a:t>Stephanie</a:t>
            </a:r>
            <a:endParaRPr/>
          </a:p>
        </p:txBody>
      </p:sp>
      <p:sp>
        <p:nvSpPr>
          <p:cNvPr id="155" name="Google Shape;155;p8:notes"/>
          <p:cNvSpPr/>
          <p:nvPr>
            <p:ph idx="2" type="sldImg"/>
          </p:nvPr>
        </p:nvSpPr>
        <p:spPr>
          <a:xfrm>
            <a:off x="1204913" y="703263"/>
            <a:ext cx="469265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17" name="Google Shape;17;p2"/>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18" name="Google Shape;18;p2"/>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74" name="Google Shape;74;p11"/>
          <p:cNvSpPr txBox="1"/>
          <p:nvPr>
            <p:ph idx="1" type="body"/>
          </p:nvPr>
        </p:nvSpPr>
        <p:spPr>
          <a:xfrm rot="5400000">
            <a:off x="777300" y="518100"/>
            <a:ext cx="3017400" cy="4114800"/>
          </a:xfrm>
          <a:prstGeom prst="rect">
            <a:avLst/>
          </a:prstGeom>
          <a:noFill/>
          <a:ln>
            <a:noFill/>
          </a:ln>
        </p:spPr>
        <p:txBody>
          <a:bodyPr anchorCtr="0" anchor="t" bIns="25400" lIns="50800" spcFirstLastPara="1" rIns="50800" wrap="square" tIns="25400">
            <a:normAutofit/>
          </a:bodyPr>
          <a:lstStyle>
            <a:lvl1pPr indent="-292100" lvl="0" marL="457200" algn="l">
              <a:spcBef>
                <a:spcPts val="200"/>
              </a:spcBef>
              <a:spcAft>
                <a:spcPts val="0"/>
              </a:spcAft>
              <a:buClr>
                <a:schemeClr val="dk1"/>
              </a:buClr>
              <a:buSzPts val="1000"/>
              <a:buChar char="•"/>
              <a:defRPr/>
            </a:lvl1pPr>
            <a:lvl2pPr indent="-292100" lvl="1" marL="914400" algn="l">
              <a:spcBef>
                <a:spcPts val="200"/>
              </a:spcBef>
              <a:spcAft>
                <a:spcPts val="0"/>
              </a:spcAft>
              <a:buClr>
                <a:schemeClr val="dk1"/>
              </a:buClr>
              <a:buSzPts val="1000"/>
              <a:buChar char="–"/>
              <a:defRPr/>
            </a:lvl2pPr>
            <a:lvl3pPr indent="-292100" lvl="2" marL="1371600" algn="l">
              <a:spcBef>
                <a:spcPts val="200"/>
              </a:spcBef>
              <a:spcAft>
                <a:spcPts val="0"/>
              </a:spcAft>
              <a:buClr>
                <a:schemeClr val="dk1"/>
              </a:buClr>
              <a:buSzPts val="1000"/>
              <a:buChar char="•"/>
              <a:defRPr/>
            </a:lvl3pPr>
            <a:lvl4pPr indent="-292100" lvl="3" marL="1828800" algn="l">
              <a:spcBef>
                <a:spcPts val="200"/>
              </a:spcBef>
              <a:spcAft>
                <a:spcPts val="0"/>
              </a:spcAft>
              <a:buClr>
                <a:schemeClr val="dk1"/>
              </a:buClr>
              <a:buSzPts val="1000"/>
              <a:buChar char="–"/>
              <a:defRPr/>
            </a:lvl4pPr>
            <a:lvl5pPr indent="-292100" lvl="4" marL="2286000" algn="l">
              <a:spcBef>
                <a:spcPts val="200"/>
              </a:spcBef>
              <a:spcAft>
                <a:spcPts val="0"/>
              </a:spcAft>
              <a:buClr>
                <a:schemeClr val="dk1"/>
              </a:buClr>
              <a:buSzPts val="1000"/>
              <a:buChar char="»"/>
              <a:defRPr/>
            </a:lvl5pPr>
            <a:lvl6pPr indent="-292100" lvl="5" marL="2743200" algn="l">
              <a:spcBef>
                <a:spcPts val="200"/>
              </a:spcBef>
              <a:spcAft>
                <a:spcPts val="0"/>
              </a:spcAft>
              <a:buClr>
                <a:schemeClr val="dk1"/>
              </a:buClr>
              <a:buSzPts val="1000"/>
              <a:buChar char="•"/>
              <a:defRPr/>
            </a:lvl6pPr>
            <a:lvl7pPr indent="-292100" lvl="6" marL="3200400" algn="l">
              <a:spcBef>
                <a:spcPts val="200"/>
              </a:spcBef>
              <a:spcAft>
                <a:spcPts val="0"/>
              </a:spcAft>
              <a:buClr>
                <a:schemeClr val="dk1"/>
              </a:buClr>
              <a:buSzPts val="1000"/>
              <a:buChar char="•"/>
              <a:defRPr/>
            </a:lvl7pPr>
            <a:lvl8pPr indent="-292100" lvl="7" marL="3657600" algn="l">
              <a:spcBef>
                <a:spcPts val="200"/>
              </a:spcBef>
              <a:spcAft>
                <a:spcPts val="0"/>
              </a:spcAft>
              <a:buClr>
                <a:schemeClr val="dk1"/>
              </a:buClr>
              <a:buSzPts val="1000"/>
              <a:buChar char="•"/>
              <a:defRPr/>
            </a:lvl8pPr>
            <a:lvl9pPr indent="-292100" lvl="8" marL="4114800" algn="l">
              <a:spcBef>
                <a:spcPts val="200"/>
              </a:spcBef>
              <a:spcAft>
                <a:spcPts val="0"/>
              </a:spcAft>
              <a:buClr>
                <a:schemeClr val="dk1"/>
              </a:buClr>
              <a:buSzPts val="1000"/>
              <a:buChar char="•"/>
              <a:defRPr/>
            </a:lvl9pPr>
          </a:lstStyle>
          <a:p/>
        </p:txBody>
      </p:sp>
      <p:sp>
        <p:nvSpPr>
          <p:cNvPr id="75" name="Google Shape;75;p11"/>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76" name="Google Shape;76;p11"/>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77" name="Google Shape;77;p11"/>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1878600" y="1619192"/>
            <a:ext cx="3900900" cy="10287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80" name="Google Shape;80;p12"/>
          <p:cNvSpPr txBox="1"/>
          <p:nvPr>
            <p:ph idx="1" type="body"/>
          </p:nvPr>
        </p:nvSpPr>
        <p:spPr>
          <a:xfrm rot="5400000">
            <a:off x="-216900" y="628592"/>
            <a:ext cx="3900900" cy="3009900"/>
          </a:xfrm>
          <a:prstGeom prst="rect">
            <a:avLst/>
          </a:prstGeom>
          <a:noFill/>
          <a:ln>
            <a:noFill/>
          </a:ln>
        </p:spPr>
        <p:txBody>
          <a:bodyPr anchorCtr="0" anchor="t" bIns="25400" lIns="50800" spcFirstLastPara="1" rIns="50800" wrap="square" tIns="25400">
            <a:normAutofit/>
          </a:bodyPr>
          <a:lstStyle>
            <a:lvl1pPr indent="-292100" lvl="0" marL="457200" algn="l">
              <a:spcBef>
                <a:spcPts val="200"/>
              </a:spcBef>
              <a:spcAft>
                <a:spcPts val="0"/>
              </a:spcAft>
              <a:buClr>
                <a:schemeClr val="dk1"/>
              </a:buClr>
              <a:buSzPts val="1000"/>
              <a:buChar char="•"/>
              <a:defRPr/>
            </a:lvl1pPr>
            <a:lvl2pPr indent="-292100" lvl="1" marL="914400" algn="l">
              <a:spcBef>
                <a:spcPts val="200"/>
              </a:spcBef>
              <a:spcAft>
                <a:spcPts val="0"/>
              </a:spcAft>
              <a:buClr>
                <a:schemeClr val="dk1"/>
              </a:buClr>
              <a:buSzPts val="1000"/>
              <a:buChar char="–"/>
              <a:defRPr/>
            </a:lvl2pPr>
            <a:lvl3pPr indent="-292100" lvl="2" marL="1371600" algn="l">
              <a:spcBef>
                <a:spcPts val="200"/>
              </a:spcBef>
              <a:spcAft>
                <a:spcPts val="0"/>
              </a:spcAft>
              <a:buClr>
                <a:schemeClr val="dk1"/>
              </a:buClr>
              <a:buSzPts val="1000"/>
              <a:buChar char="•"/>
              <a:defRPr/>
            </a:lvl3pPr>
            <a:lvl4pPr indent="-292100" lvl="3" marL="1828800" algn="l">
              <a:spcBef>
                <a:spcPts val="200"/>
              </a:spcBef>
              <a:spcAft>
                <a:spcPts val="0"/>
              </a:spcAft>
              <a:buClr>
                <a:schemeClr val="dk1"/>
              </a:buClr>
              <a:buSzPts val="1000"/>
              <a:buChar char="–"/>
              <a:defRPr/>
            </a:lvl4pPr>
            <a:lvl5pPr indent="-292100" lvl="4" marL="2286000" algn="l">
              <a:spcBef>
                <a:spcPts val="200"/>
              </a:spcBef>
              <a:spcAft>
                <a:spcPts val="0"/>
              </a:spcAft>
              <a:buClr>
                <a:schemeClr val="dk1"/>
              </a:buClr>
              <a:buSzPts val="1000"/>
              <a:buChar char="»"/>
              <a:defRPr/>
            </a:lvl5pPr>
            <a:lvl6pPr indent="-292100" lvl="5" marL="2743200" algn="l">
              <a:spcBef>
                <a:spcPts val="200"/>
              </a:spcBef>
              <a:spcAft>
                <a:spcPts val="0"/>
              </a:spcAft>
              <a:buClr>
                <a:schemeClr val="dk1"/>
              </a:buClr>
              <a:buSzPts val="1000"/>
              <a:buChar char="•"/>
              <a:defRPr/>
            </a:lvl6pPr>
            <a:lvl7pPr indent="-292100" lvl="6" marL="3200400" algn="l">
              <a:spcBef>
                <a:spcPts val="200"/>
              </a:spcBef>
              <a:spcAft>
                <a:spcPts val="0"/>
              </a:spcAft>
              <a:buClr>
                <a:schemeClr val="dk1"/>
              </a:buClr>
              <a:buSzPts val="1000"/>
              <a:buChar char="•"/>
              <a:defRPr/>
            </a:lvl7pPr>
            <a:lvl8pPr indent="-292100" lvl="7" marL="3657600" algn="l">
              <a:spcBef>
                <a:spcPts val="200"/>
              </a:spcBef>
              <a:spcAft>
                <a:spcPts val="0"/>
              </a:spcAft>
              <a:buClr>
                <a:schemeClr val="dk1"/>
              </a:buClr>
              <a:buSzPts val="1000"/>
              <a:buChar char="•"/>
              <a:defRPr/>
            </a:lvl8pPr>
            <a:lvl9pPr indent="-292100" lvl="8" marL="4114800" algn="l">
              <a:spcBef>
                <a:spcPts val="200"/>
              </a:spcBef>
              <a:spcAft>
                <a:spcPts val="0"/>
              </a:spcAft>
              <a:buClr>
                <a:schemeClr val="dk1"/>
              </a:buClr>
              <a:buSzPts val="1000"/>
              <a:buChar char="•"/>
              <a:defRPr/>
            </a:lvl9pPr>
          </a:lstStyle>
          <a:p/>
        </p:txBody>
      </p:sp>
      <p:sp>
        <p:nvSpPr>
          <p:cNvPr id="81" name="Google Shape;81;p12"/>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82" name="Google Shape;82;p12"/>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83" name="Google Shape;83;p12"/>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84" name="Shape 84"/>
        <p:cNvGrpSpPr/>
        <p:nvPr/>
      </p:nvGrpSpPr>
      <p:grpSpPr>
        <a:xfrm>
          <a:off x="0" y="0"/>
          <a:ext cx="0" cy="0"/>
          <a:chOff x="0" y="0"/>
          <a:chExt cx="0" cy="0"/>
        </a:xfrm>
      </p:grpSpPr>
      <p:sp>
        <p:nvSpPr>
          <p:cNvPr id="85" name="Google Shape;85;p13"/>
          <p:cNvSpPr txBox="1"/>
          <p:nvPr>
            <p:ph type="title"/>
          </p:nvPr>
        </p:nvSpPr>
        <p:spPr>
          <a:xfrm>
            <a:off x="678275" y="210550"/>
            <a:ext cx="7982400" cy="6402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371447"/>
              </a:buClr>
              <a:buSzPts val="3200"/>
              <a:buFont typeface="Calibri"/>
              <a:buNone/>
              <a:defRPr b="1" i="0" sz="3600" u="none" cap="none" strike="noStrike">
                <a:solidFill>
                  <a:srgbClr val="7F7F7F"/>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13"/>
          <p:cNvSpPr/>
          <p:nvPr/>
        </p:nvSpPr>
        <p:spPr>
          <a:xfrm>
            <a:off x="293815" y="210553"/>
            <a:ext cx="45600" cy="709800"/>
          </a:xfrm>
          <a:prstGeom prst="rect">
            <a:avLst/>
          </a:prstGeom>
          <a:solidFill>
            <a:srgbClr val="D0DF00"/>
          </a:solidFill>
          <a:ln cap="flat" cmpd="sng" w="25400">
            <a:solidFill>
              <a:srgbClr val="D0D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7" name="Google Shape;87;p13"/>
          <p:cNvPicPr preferRelativeResize="0"/>
          <p:nvPr/>
        </p:nvPicPr>
        <p:blipFill rotWithShape="1">
          <a:blip r:embed="rId2">
            <a:alphaModFix/>
          </a:blip>
          <a:srcRect b="0" l="0" r="0" t="90171"/>
          <a:stretch/>
        </p:blipFill>
        <p:spPr>
          <a:xfrm>
            <a:off x="0" y="6183899"/>
            <a:ext cx="9144003" cy="674100"/>
          </a:xfrm>
          <a:prstGeom prst="rect">
            <a:avLst/>
          </a:prstGeom>
          <a:noFill/>
          <a:ln>
            <a:noFill/>
          </a:ln>
        </p:spPr>
      </p:pic>
      <p:sp>
        <p:nvSpPr>
          <p:cNvPr id="88" name="Google Shape;88;p13"/>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s-CO"/>
              <a:t>‹#›</a:t>
            </a:fld>
            <a:endParaRPr/>
          </a:p>
        </p:txBody>
      </p:sp>
      <p:sp>
        <p:nvSpPr>
          <p:cNvPr id="89" name="Google Shape;89;p13"/>
          <p:cNvSpPr txBox="1"/>
          <p:nvPr/>
        </p:nvSpPr>
        <p:spPr>
          <a:xfrm>
            <a:off x="25" y="6183875"/>
            <a:ext cx="9144000" cy="6741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400"/>
              <a:buFont typeface="Arial"/>
              <a:buNone/>
            </a:pPr>
            <a:r>
              <a:rPr b="0" i="0" lang="es-CO" sz="1400" u="none" cap="none" strike="noStrike">
                <a:solidFill>
                  <a:schemeClr val="lt1"/>
                </a:solidFill>
                <a:latin typeface="Montserrat"/>
                <a:ea typeface="Montserrat"/>
                <a:cs typeface="Montserrat"/>
                <a:sym typeface="Montserrat"/>
              </a:rPr>
              <a:t>CHARLOTTE-MECKLENBURG SCHOOLS</a:t>
            </a:r>
            <a:endParaRPr b="0" i="0" sz="14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3"/>
          <p:cNvSpPr txBox="1"/>
          <p:nvPr>
            <p:ph type="ctrTitle"/>
          </p:nvPr>
        </p:nvSpPr>
        <p:spPr>
          <a:xfrm>
            <a:off x="342900" y="1420283"/>
            <a:ext cx="3886200" cy="9801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21" name="Google Shape;21;p3"/>
          <p:cNvSpPr txBox="1"/>
          <p:nvPr>
            <p:ph idx="1" type="subTitle"/>
          </p:nvPr>
        </p:nvSpPr>
        <p:spPr>
          <a:xfrm>
            <a:off x="685800" y="2590800"/>
            <a:ext cx="3200400" cy="1168500"/>
          </a:xfrm>
          <a:prstGeom prst="rect">
            <a:avLst/>
          </a:prstGeom>
          <a:noFill/>
          <a:ln>
            <a:noFill/>
          </a:ln>
        </p:spPr>
        <p:txBody>
          <a:bodyPr anchorCtr="0" anchor="t" bIns="25400" lIns="50800" spcFirstLastPara="1" rIns="50800" wrap="square" tIns="25400">
            <a:normAutofit/>
          </a:bodyPr>
          <a:lstStyle>
            <a:lvl1pPr lvl="0" algn="ctr">
              <a:spcBef>
                <a:spcPts val="400"/>
              </a:spcBef>
              <a:spcAft>
                <a:spcPts val="0"/>
              </a:spcAft>
              <a:buClr>
                <a:srgbClr val="888888"/>
              </a:buClr>
              <a:buSzPts val="1800"/>
              <a:buNone/>
              <a:defRPr>
                <a:solidFill>
                  <a:srgbClr val="888888"/>
                </a:solidFill>
              </a:defRPr>
            </a:lvl1pPr>
            <a:lvl2pPr lvl="1" algn="ctr">
              <a:spcBef>
                <a:spcPts val="300"/>
              </a:spcBef>
              <a:spcAft>
                <a:spcPts val="0"/>
              </a:spcAft>
              <a:buClr>
                <a:srgbClr val="888888"/>
              </a:buClr>
              <a:buSzPts val="1600"/>
              <a:buNone/>
              <a:defRPr>
                <a:solidFill>
                  <a:srgbClr val="888888"/>
                </a:solidFill>
              </a:defRPr>
            </a:lvl2pPr>
            <a:lvl3pPr lvl="2" algn="ctr">
              <a:spcBef>
                <a:spcPts val="300"/>
              </a:spcBef>
              <a:spcAft>
                <a:spcPts val="0"/>
              </a:spcAft>
              <a:buClr>
                <a:srgbClr val="888888"/>
              </a:buClr>
              <a:buSzPts val="1300"/>
              <a:buNone/>
              <a:defRPr>
                <a:solidFill>
                  <a:srgbClr val="888888"/>
                </a:solidFill>
              </a:defRPr>
            </a:lvl3pPr>
            <a:lvl4pPr lvl="3" algn="ctr">
              <a:spcBef>
                <a:spcPts val="200"/>
              </a:spcBef>
              <a:spcAft>
                <a:spcPts val="0"/>
              </a:spcAft>
              <a:buClr>
                <a:srgbClr val="888888"/>
              </a:buClr>
              <a:buSzPts val="1100"/>
              <a:buNone/>
              <a:defRPr>
                <a:solidFill>
                  <a:srgbClr val="888888"/>
                </a:solidFill>
              </a:defRPr>
            </a:lvl4pPr>
            <a:lvl5pPr lvl="4" algn="ctr">
              <a:spcBef>
                <a:spcPts val="200"/>
              </a:spcBef>
              <a:spcAft>
                <a:spcPts val="0"/>
              </a:spcAft>
              <a:buClr>
                <a:srgbClr val="888888"/>
              </a:buClr>
              <a:buSzPts val="1100"/>
              <a:buNone/>
              <a:defRPr>
                <a:solidFill>
                  <a:srgbClr val="888888"/>
                </a:solidFill>
              </a:defRPr>
            </a:lvl5pPr>
            <a:lvl6pPr lvl="5" algn="ctr">
              <a:spcBef>
                <a:spcPts val="200"/>
              </a:spcBef>
              <a:spcAft>
                <a:spcPts val="0"/>
              </a:spcAft>
              <a:buClr>
                <a:srgbClr val="888888"/>
              </a:buClr>
              <a:buSzPts val="1100"/>
              <a:buNone/>
              <a:defRPr>
                <a:solidFill>
                  <a:srgbClr val="888888"/>
                </a:solidFill>
              </a:defRPr>
            </a:lvl6pPr>
            <a:lvl7pPr lvl="6" algn="ctr">
              <a:spcBef>
                <a:spcPts val="200"/>
              </a:spcBef>
              <a:spcAft>
                <a:spcPts val="0"/>
              </a:spcAft>
              <a:buClr>
                <a:srgbClr val="888888"/>
              </a:buClr>
              <a:buSzPts val="1100"/>
              <a:buNone/>
              <a:defRPr>
                <a:solidFill>
                  <a:srgbClr val="888888"/>
                </a:solidFill>
              </a:defRPr>
            </a:lvl7pPr>
            <a:lvl8pPr lvl="7" algn="ctr">
              <a:spcBef>
                <a:spcPts val="200"/>
              </a:spcBef>
              <a:spcAft>
                <a:spcPts val="0"/>
              </a:spcAft>
              <a:buClr>
                <a:srgbClr val="888888"/>
              </a:buClr>
              <a:buSzPts val="1100"/>
              <a:buNone/>
              <a:defRPr>
                <a:solidFill>
                  <a:srgbClr val="888888"/>
                </a:solidFill>
              </a:defRPr>
            </a:lvl8pPr>
            <a:lvl9pPr lvl="8" algn="ctr">
              <a:spcBef>
                <a:spcPts val="200"/>
              </a:spcBef>
              <a:spcAft>
                <a:spcPts val="0"/>
              </a:spcAft>
              <a:buClr>
                <a:srgbClr val="888888"/>
              </a:buClr>
              <a:buSzPts val="1100"/>
              <a:buNone/>
              <a:defRPr>
                <a:solidFill>
                  <a:srgbClr val="888888"/>
                </a:solidFill>
              </a:defRPr>
            </a:lvl9pPr>
          </a:lstStyle>
          <a:p/>
        </p:txBody>
      </p:sp>
      <p:sp>
        <p:nvSpPr>
          <p:cNvPr id="22" name="Google Shape;22;p3"/>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3" name="Google Shape;23;p3"/>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4" name="Google Shape;24;p3"/>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4"/>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27" name="Google Shape;27;p4"/>
          <p:cNvSpPr txBox="1"/>
          <p:nvPr>
            <p:ph idx="1" type="body"/>
          </p:nvPr>
        </p:nvSpPr>
        <p:spPr>
          <a:xfrm>
            <a:off x="228600" y="1066800"/>
            <a:ext cx="4114800" cy="3017400"/>
          </a:xfrm>
          <a:prstGeom prst="rect">
            <a:avLst/>
          </a:prstGeom>
          <a:noFill/>
          <a:ln>
            <a:noFill/>
          </a:ln>
        </p:spPr>
        <p:txBody>
          <a:bodyPr anchorCtr="0" anchor="t" bIns="25400" lIns="50800" spcFirstLastPara="1" rIns="50800" wrap="square" tIns="25400">
            <a:normAutofit/>
          </a:bodyPr>
          <a:lstStyle>
            <a:lvl1pPr indent="-292100" lvl="0" marL="457200" algn="l">
              <a:spcBef>
                <a:spcPts val="200"/>
              </a:spcBef>
              <a:spcAft>
                <a:spcPts val="0"/>
              </a:spcAft>
              <a:buClr>
                <a:schemeClr val="dk1"/>
              </a:buClr>
              <a:buSzPts val="1000"/>
              <a:buChar char="•"/>
              <a:defRPr/>
            </a:lvl1pPr>
            <a:lvl2pPr indent="-292100" lvl="1" marL="914400" algn="l">
              <a:spcBef>
                <a:spcPts val="200"/>
              </a:spcBef>
              <a:spcAft>
                <a:spcPts val="0"/>
              </a:spcAft>
              <a:buClr>
                <a:schemeClr val="dk1"/>
              </a:buClr>
              <a:buSzPts val="1000"/>
              <a:buChar char="–"/>
              <a:defRPr/>
            </a:lvl2pPr>
            <a:lvl3pPr indent="-292100" lvl="2" marL="1371600" algn="l">
              <a:spcBef>
                <a:spcPts val="200"/>
              </a:spcBef>
              <a:spcAft>
                <a:spcPts val="0"/>
              </a:spcAft>
              <a:buClr>
                <a:schemeClr val="dk1"/>
              </a:buClr>
              <a:buSzPts val="1000"/>
              <a:buChar char="•"/>
              <a:defRPr/>
            </a:lvl3pPr>
            <a:lvl4pPr indent="-292100" lvl="3" marL="1828800" algn="l">
              <a:spcBef>
                <a:spcPts val="200"/>
              </a:spcBef>
              <a:spcAft>
                <a:spcPts val="0"/>
              </a:spcAft>
              <a:buClr>
                <a:schemeClr val="dk1"/>
              </a:buClr>
              <a:buSzPts val="1000"/>
              <a:buChar char="–"/>
              <a:defRPr/>
            </a:lvl4pPr>
            <a:lvl5pPr indent="-292100" lvl="4" marL="2286000" algn="l">
              <a:spcBef>
                <a:spcPts val="200"/>
              </a:spcBef>
              <a:spcAft>
                <a:spcPts val="0"/>
              </a:spcAft>
              <a:buClr>
                <a:schemeClr val="dk1"/>
              </a:buClr>
              <a:buSzPts val="1000"/>
              <a:buChar char="»"/>
              <a:defRPr/>
            </a:lvl5pPr>
            <a:lvl6pPr indent="-292100" lvl="5" marL="2743200" algn="l">
              <a:spcBef>
                <a:spcPts val="200"/>
              </a:spcBef>
              <a:spcAft>
                <a:spcPts val="0"/>
              </a:spcAft>
              <a:buClr>
                <a:schemeClr val="dk1"/>
              </a:buClr>
              <a:buSzPts val="1000"/>
              <a:buChar char="•"/>
              <a:defRPr/>
            </a:lvl6pPr>
            <a:lvl7pPr indent="-292100" lvl="6" marL="3200400" algn="l">
              <a:spcBef>
                <a:spcPts val="200"/>
              </a:spcBef>
              <a:spcAft>
                <a:spcPts val="0"/>
              </a:spcAft>
              <a:buClr>
                <a:schemeClr val="dk1"/>
              </a:buClr>
              <a:buSzPts val="1000"/>
              <a:buChar char="•"/>
              <a:defRPr/>
            </a:lvl7pPr>
            <a:lvl8pPr indent="-292100" lvl="7" marL="3657600" algn="l">
              <a:spcBef>
                <a:spcPts val="200"/>
              </a:spcBef>
              <a:spcAft>
                <a:spcPts val="0"/>
              </a:spcAft>
              <a:buClr>
                <a:schemeClr val="dk1"/>
              </a:buClr>
              <a:buSzPts val="1000"/>
              <a:buChar char="•"/>
              <a:defRPr/>
            </a:lvl8pPr>
            <a:lvl9pPr indent="-292100" lvl="8" marL="4114800" algn="l">
              <a:spcBef>
                <a:spcPts val="200"/>
              </a:spcBef>
              <a:spcAft>
                <a:spcPts val="0"/>
              </a:spcAft>
              <a:buClr>
                <a:schemeClr val="dk1"/>
              </a:buClr>
              <a:buSzPts val="1000"/>
              <a:buChar char="•"/>
              <a:defRPr/>
            </a:lvl9pPr>
          </a:lstStyle>
          <a:p/>
        </p:txBody>
      </p:sp>
      <p:sp>
        <p:nvSpPr>
          <p:cNvPr id="28" name="Google Shape;28;p4"/>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9" name="Google Shape;29;p4"/>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30" name="Google Shape;30;p4"/>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5"/>
          <p:cNvSpPr txBox="1"/>
          <p:nvPr>
            <p:ph type="title"/>
          </p:nvPr>
        </p:nvSpPr>
        <p:spPr>
          <a:xfrm>
            <a:off x="361156" y="2937933"/>
            <a:ext cx="3886200" cy="908100"/>
          </a:xfrm>
          <a:prstGeom prst="rect">
            <a:avLst/>
          </a:prstGeom>
          <a:noFill/>
          <a:ln>
            <a:noFill/>
          </a:ln>
        </p:spPr>
        <p:txBody>
          <a:bodyPr anchorCtr="0" anchor="t" bIns="25400" lIns="50800" spcFirstLastPara="1" rIns="50800" wrap="square" tIns="25400">
            <a:normAutofit/>
          </a:bodyPr>
          <a:lstStyle>
            <a:lvl1pPr lvl="0" algn="l">
              <a:spcBef>
                <a:spcPts val="0"/>
              </a:spcBef>
              <a:spcAft>
                <a:spcPts val="0"/>
              </a:spcAft>
              <a:buClr>
                <a:schemeClr val="dk1"/>
              </a:buClr>
              <a:buSzPts val="2200"/>
              <a:buFont typeface="Calibri"/>
              <a:buNone/>
              <a:defRPr b="1" sz="2200" cap="none"/>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33" name="Google Shape;33;p5"/>
          <p:cNvSpPr txBox="1"/>
          <p:nvPr>
            <p:ph idx="1" type="body"/>
          </p:nvPr>
        </p:nvSpPr>
        <p:spPr>
          <a:xfrm>
            <a:off x="361156" y="1937809"/>
            <a:ext cx="3886200" cy="1000200"/>
          </a:xfrm>
          <a:prstGeom prst="rect">
            <a:avLst/>
          </a:prstGeom>
          <a:noFill/>
          <a:ln>
            <a:noFill/>
          </a:ln>
        </p:spPr>
        <p:txBody>
          <a:bodyPr anchorCtr="0" anchor="b" bIns="25400" lIns="50800" spcFirstLastPara="1" rIns="50800" wrap="square" tIns="25400">
            <a:normAutofit/>
          </a:bodyPr>
          <a:lstStyle>
            <a:lvl1pPr indent="-228600" lvl="0" marL="457200" algn="l">
              <a:spcBef>
                <a:spcPts val="200"/>
              </a:spcBef>
              <a:spcAft>
                <a:spcPts val="0"/>
              </a:spcAft>
              <a:buClr>
                <a:srgbClr val="888888"/>
              </a:buClr>
              <a:buSzPts val="1100"/>
              <a:buNone/>
              <a:defRPr sz="1100">
                <a:solidFill>
                  <a:srgbClr val="888888"/>
                </a:solidFill>
              </a:defRPr>
            </a:lvl1pPr>
            <a:lvl2pPr indent="-228600" lvl="1" marL="914400" algn="l">
              <a:spcBef>
                <a:spcPts val="200"/>
              </a:spcBef>
              <a:spcAft>
                <a:spcPts val="0"/>
              </a:spcAft>
              <a:buClr>
                <a:srgbClr val="888888"/>
              </a:buClr>
              <a:buSzPts val="1000"/>
              <a:buNone/>
              <a:defRPr sz="1000">
                <a:solidFill>
                  <a:srgbClr val="888888"/>
                </a:solidFill>
              </a:defRPr>
            </a:lvl2pPr>
            <a:lvl3pPr indent="-228600" lvl="2" marL="1371600" algn="l">
              <a:spcBef>
                <a:spcPts val="200"/>
              </a:spcBef>
              <a:spcAft>
                <a:spcPts val="0"/>
              </a:spcAft>
              <a:buClr>
                <a:srgbClr val="888888"/>
              </a:buClr>
              <a:buSzPts val="900"/>
              <a:buNone/>
              <a:defRPr sz="900">
                <a:solidFill>
                  <a:srgbClr val="888888"/>
                </a:solidFill>
              </a:defRPr>
            </a:lvl3pPr>
            <a:lvl4pPr indent="-228600" lvl="3" marL="1828800" algn="l">
              <a:spcBef>
                <a:spcPts val="200"/>
              </a:spcBef>
              <a:spcAft>
                <a:spcPts val="0"/>
              </a:spcAft>
              <a:buClr>
                <a:srgbClr val="888888"/>
              </a:buClr>
              <a:buSzPts val="800"/>
              <a:buNone/>
              <a:defRPr sz="800">
                <a:solidFill>
                  <a:srgbClr val="888888"/>
                </a:solidFill>
              </a:defRPr>
            </a:lvl4pPr>
            <a:lvl5pPr indent="-228600" lvl="4" marL="2286000" algn="l">
              <a:spcBef>
                <a:spcPts val="200"/>
              </a:spcBef>
              <a:spcAft>
                <a:spcPts val="0"/>
              </a:spcAft>
              <a:buClr>
                <a:srgbClr val="888888"/>
              </a:buClr>
              <a:buSzPts val="800"/>
              <a:buNone/>
              <a:defRPr sz="800">
                <a:solidFill>
                  <a:srgbClr val="888888"/>
                </a:solidFill>
              </a:defRPr>
            </a:lvl5pPr>
            <a:lvl6pPr indent="-228600" lvl="5" marL="2743200" algn="l">
              <a:spcBef>
                <a:spcPts val="200"/>
              </a:spcBef>
              <a:spcAft>
                <a:spcPts val="0"/>
              </a:spcAft>
              <a:buClr>
                <a:srgbClr val="888888"/>
              </a:buClr>
              <a:buSzPts val="800"/>
              <a:buNone/>
              <a:defRPr sz="800">
                <a:solidFill>
                  <a:srgbClr val="888888"/>
                </a:solidFill>
              </a:defRPr>
            </a:lvl6pPr>
            <a:lvl7pPr indent="-228600" lvl="6" marL="3200400" algn="l">
              <a:spcBef>
                <a:spcPts val="200"/>
              </a:spcBef>
              <a:spcAft>
                <a:spcPts val="0"/>
              </a:spcAft>
              <a:buClr>
                <a:srgbClr val="888888"/>
              </a:buClr>
              <a:buSzPts val="800"/>
              <a:buNone/>
              <a:defRPr sz="800">
                <a:solidFill>
                  <a:srgbClr val="888888"/>
                </a:solidFill>
              </a:defRPr>
            </a:lvl7pPr>
            <a:lvl8pPr indent="-228600" lvl="7" marL="3657600" algn="l">
              <a:spcBef>
                <a:spcPts val="200"/>
              </a:spcBef>
              <a:spcAft>
                <a:spcPts val="0"/>
              </a:spcAft>
              <a:buClr>
                <a:srgbClr val="888888"/>
              </a:buClr>
              <a:buSzPts val="800"/>
              <a:buNone/>
              <a:defRPr sz="800">
                <a:solidFill>
                  <a:srgbClr val="888888"/>
                </a:solidFill>
              </a:defRPr>
            </a:lvl8pPr>
            <a:lvl9pPr indent="-228600" lvl="8" marL="4114800" algn="l">
              <a:spcBef>
                <a:spcPts val="200"/>
              </a:spcBef>
              <a:spcAft>
                <a:spcPts val="0"/>
              </a:spcAft>
              <a:buClr>
                <a:srgbClr val="888888"/>
              </a:buClr>
              <a:buSzPts val="800"/>
              <a:buNone/>
              <a:defRPr sz="800">
                <a:solidFill>
                  <a:srgbClr val="888888"/>
                </a:solidFill>
              </a:defRPr>
            </a:lvl9pPr>
          </a:lstStyle>
          <a:p/>
        </p:txBody>
      </p:sp>
      <p:sp>
        <p:nvSpPr>
          <p:cNvPr id="34" name="Google Shape;34;p5"/>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35" name="Google Shape;35;p5"/>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36" name="Google Shape;36;p5"/>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6"/>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39" name="Google Shape;39;p6"/>
          <p:cNvSpPr txBox="1"/>
          <p:nvPr>
            <p:ph idx="1" type="body"/>
          </p:nvPr>
        </p:nvSpPr>
        <p:spPr>
          <a:xfrm>
            <a:off x="228600" y="1066800"/>
            <a:ext cx="2019300" cy="3017400"/>
          </a:xfrm>
          <a:prstGeom prst="rect">
            <a:avLst/>
          </a:prstGeom>
          <a:noFill/>
          <a:ln>
            <a:noFill/>
          </a:ln>
        </p:spPr>
        <p:txBody>
          <a:bodyPr anchorCtr="0" anchor="t" bIns="25400" lIns="50800" spcFirstLastPara="1" rIns="50800" wrap="square" tIns="25400">
            <a:normAutofit/>
          </a:bodyPr>
          <a:lstStyle>
            <a:lvl1pPr indent="-330200" lvl="0" marL="457200" algn="l">
              <a:spcBef>
                <a:spcPts val="300"/>
              </a:spcBef>
              <a:spcAft>
                <a:spcPts val="0"/>
              </a:spcAft>
              <a:buClr>
                <a:schemeClr val="dk1"/>
              </a:buClr>
              <a:buSzPts val="1600"/>
              <a:buChar char="•"/>
              <a:defRPr sz="1600"/>
            </a:lvl1pPr>
            <a:lvl2pPr indent="-311150" lvl="1" marL="914400" algn="l">
              <a:spcBef>
                <a:spcPts val="300"/>
              </a:spcBef>
              <a:spcAft>
                <a:spcPts val="0"/>
              </a:spcAft>
              <a:buClr>
                <a:schemeClr val="dk1"/>
              </a:buClr>
              <a:buSzPts val="1300"/>
              <a:buChar char="–"/>
              <a:defRPr sz="1300"/>
            </a:lvl2pPr>
            <a:lvl3pPr indent="-298450" lvl="2" marL="1371600" algn="l">
              <a:spcBef>
                <a:spcPts val="200"/>
              </a:spcBef>
              <a:spcAft>
                <a:spcPts val="0"/>
              </a:spcAft>
              <a:buClr>
                <a:schemeClr val="dk1"/>
              </a:buClr>
              <a:buSzPts val="1100"/>
              <a:buChar char="•"/>
              <a:defRPr sz="11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40" name="Google Shape;40;p6"/>
          <p:cNvSpPr txBox="1"/>
          <p:nvPr>
            <p:ph idx="2" type="body"/>
          </p:nvPr>
        </p:nvSpPr>
        <p:spPr>
          <a:xfrm>
            <a:off x="2324100" y="1066800"/>
            <a:ext cx="2019300" cy="3017400"/>
          </a:xfrm>
          <a:prstGeom prst="rect">
            <a:avLst/>
          </a:prstGeom>
          <a:noFill/>
          <a:ln>
            <a:noFill/>
          </a:ln>
        </p:spPr>
        <p:txBody>
          <a:bodyPr anchorCtr="0" anchor="t" bIns="25400" lIns="50800" spcFirstLastPara="1" rIns="50800" wrap="square" tIns="25400">
            <a:normAutofit/>
          </a:bodyPr>
          <a:lstStyle>
            <a:lvl1pPr indent="-330200" lvl="0" marL="457200" algn="l">
              <a:spcBef>
                <a:spcPts val="300"/>
              </a:spcBef>
              <a:spcAft>
                <a:spcPts val="0"/>
              </a:spcAft>
              <a:buClr>
                <a:schemeClr val="dk1"/>
              </a:buClr>
              <a:buSzPts val="1600"/>
              <a:buChar char="•"/>
              <a:defRPr sz="1600"/>
            </a:lvl1pPr>
            <a:lvl2pPr indent="-311150" lvl="1" marL="914400" algn="l">
              <a:spcBef>
                <a:spcPts val="300"/>
              </a:spcBef>
              <a:spcAft>
                <a:spcPts val="0"/>
              </a:spcAft>
              <a:buClr>
                <a:schemeClr val="dk1"/>
              </a:buClr>
              <a:buSzPts val="1300"/>
              <a:buChar char="–"/>
              <a:defRPr sz="1300"/>
            </a:lvl2pPr>
            <a:lvl3pPr indent="-298450" lvl="2" marL="1371600" algn="l">
              <a:spcBef>
                <a:spcPts val="200"/>
              </a:spcBef>
              <a:spcAft>
                <a:spcPts val="0"/>
              </a:spcAft>
              <a:buClr>
                <a:schemeClr val="dk1"/>
              </a:buClr>
              <a:buSzPts val="1100"/>
              <a:buChar char="•"/>
              <a:defRPr sz="11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41" name="Google Shape;41;p6"/>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42" name="Google Shape;42;p6"/>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43" name="Google Shape;43;p6"/>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7"/>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2400"/>
              <a:buFont typeface="Calibri"/>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46" name="Google Shape;46;p7"/>
          <p:cNvSpPr txBox="1"/>
          <p:nvPr>
            <p:ph idx="1" type="body"/>
          </p:nvPr>
        </p:nvSpPr>
        <p:spPr>
          <a:xfrm>
            <a:off x="228600" y="1023409"/>
            <a:ext cx="2020200" cy="426600"/>
          </a:xfrm>
          <a:prstGeom prst="rect">
            <a:avLst/>
          </a:prstGeom>
          <a:noFill/>
          <a:ln>
            <a:noFill/>
          </a:ln>
        </p:spPr>
        <p:txBody>
          <a:bodyPr anchorCtr="0" anchor="b" bIns="25400" lIns="50800" spcFirstLastPara="1" rIns="50800" wrap="square" tIns="25400">
            <a:normAutofit/>
          </a:bodyPr>
          <a:lstStyle>
            <a:lvl1pPr indent="-228600" lvl="0" marL="457200" algn="l">
              <a:spcBef>
                <a:spcPts val="300"/>
              </a:spcBef>
              <a:spcAft>
                <a:spcPts val="0"/>
              </a:spcAft>
              <a:buClr>
                <a:schemeClr val="dk1"/>
              </a:buClr>
              <a:buSzPts val="1300"/>
              <a:buNone/>
              <a:defRPr b="1" sz="1300"/>
            </a:lvl1pPr>
            <a:lvl2pPr indent="-228600" lvl="1" marL="914400" algn="l">
              <a:spcBef>
                <a:spcPts val="200"/>
              </a:spcBef>
              <a:spcAft>
                <a:spcPts val="0"/>
              </a:spcAft>
              <a:buClr>
                <a:schemeClr val="dk1"/>
              </a:buClr>
              <a:buSzPts val="1100"/>
              <a:buNone/>
              <a:defRPr b="1" sz="1100"/>
            </a:lvl2pPr>
            <a:lvl3pPr indent="-228600" lvl="2" marL="1371600" algn="l">
              <a:spcBef>
                <a:spcPts val="200"/>
              </a:spcBef>
              <a:spcAft>
                <a:spcPts val="0"/>
              </a:spcAft>
              <a:buClr>
                <a:schemeClr val="dk1"/>
              </a:buClr>
              <a:buSzPts val="1000"/>
              <a:buNone/>
              <a:defRPr b="1" sz="1000"/>
            </a:lvl3pPr>
            <a:lvl4pPr indent="-228600" lvl="3" marL="1828800" algn="l">
              <a:spcBef>
                <a:spcPts val="200"/>
              </a:spcBef>
              <a:spcAft>
                <a:spcPts val="0"/>
              </a:spcAft>
              <a:buClr>
                <a:schemeClr val="dk1"/>
              </a:buClr>
              <a:buSzPts val="900"/>
              <a:buNone/>
              <a:defRPr b="1" sz="900"/>
            </a:lvl4pPr>
            <a:lvl5pPr indent="-228600" lvl="4" marL="2286000" algn="l">
              <a:spcBef>
                <a:spcPts val="200"/>
              </a:spcBef>
              <a:spcAft>
                <a:spcPts val="0"/>
              </a:spcAft>
              <a:buClr>
                <a:schemeClr val="dk1"/>
              </a:buClr>
              <a:buSzPts val="900"/>
              <a:buNone/>
              <a:defRPr b="1" sz="900"/>
            </a:lvl5pPr>
            <a:lvl6pPr indent="-228600" lvl="5" marL="2743200" algn="l">
              <a:spcBef>
                <a:spcPts val="200"/>
              </a:spcBef>
              <a:spcAft>
                <a:spcPts val="0"/>
              </a:spcAft>
              <a:buClr>
                <a:schemeClr val="dk1"/>
              </a:buClr>
              <a:buSzPts val="900"/>
              <a:buNone/>
              <a:defRPr b="1" sz="900"/>
            </a:lvl6pPr>
            <a:lvl7pPr indent="-228600" lvl="6" marL="3200400" algn="l">
              <a:spcBef>
                <a:spcPts val="200"/>
              </a:spcBef>
              <a:spcAft>
                <a:spcPts val="0"/>
              </a:spcAft>
              <a:buClr>
                <a:schemeClr val="dk1"/>
              </a:buClr>
              <a:buSzPts val="900"/>
              <a:buNone/>
              <a:defRPr b="1" sz="900"/>
            </a:lvl7pPr>
            <a:lvl8pPr indent="-228600" lvl="7" marL="3657600" algn="l">
              <a:spcBef>
                <a:spcPts val="200"/>
              </a:spcBef>
              <a:spcAft>
                <a:spcPts val="0"/>
              </a:spcAft>
              <a:buClr>
                <a:schemeClr val="dk1"/>
              </a:buClr>
              <a:buSzPts val="900"/>
              <a:buNone/>
              <a:defRPr b="1" sz="900"/>
            </a:lvl8pPr>
            <a:lvl9pPr indent="-228600" lvl="8" marL="4114800" algn="l">
              <a:spcBef>
                <a:spcPts val="200"/>
              </a:spcBef>
              <a:spcAft>
                <a:spcPts val="0"/>
              </a:spcAft>
              <a:buClr>
                <a:schemeClr val="dk1"/>
              </a:buClr>
              <a:buSzPts val="900"/>
              <a:buNone/>
              <a:defRPr b="1" sz="900"/>
            </a:lvl9pPr>
          </a:lstStyle>
          <a:p/>
        </p:txBody>
      </p:sp>
      <p:sp>
        <p:nvSpPr>
          <p:cNvPr id="47" name="Google Shape;47;p7"/>
          <p:cNvSpPr txBox="1"/>
          <p:nvPr>
            <p:ph idx="2" type="body"/>
          </p:nvPr>
        </p:nvSpPr>
        <p:spPr>
          <a:xfrm>
            <a:off x="228600" y="1449917"/>
            <a:ext cx="2020200" cy="2634300"/>
          </a:xfrm>
          <a:prstGeom prst="rect">
            <a:avLst/>
          </a:prstGeom>
          <a:noFill/>
          <a:ln>
            <a:noFill/>
          </a:ln>
        </p:spPr>
        <p:txBody>
          <a:bodyPr anchorCtr="0" anchor="t" bIns="25400" lIns="50800" spcFirstLastPara="1" rIns="50800" wrap="square" tIns="25400">
            <a:normAutofit/>
          </a:bodyPr>
          <a:lstStyle>
            <a:lvl1pPr indent="-311150" lvl="0" marL="457200" algn="l">
              <a:spcBef>
                <a:spcPts val="300"/>
              </a:spcBef>
              <a:spcAft>
                <a:spcPts val="0"/>
              </a:spcAft>
              <a:buClr>
                <a:schemeClr val="dk1"/>
              </a:buClr>
              <a:buSzPts val="1300"/>
              <a:buChar char="•"/>
              <a:defRPr sz="1300"/>
            </a:lvl1pPr>
            <a:lvl2pPr indent="-298450" lvl="1" marL="914400" algn="l">
              <a:spcBef>
                <a:spcPts val="200"/>
              </a:spcBef>
              <a:spcAft>
                <a:spcPts val="0"/>
              </a:spcAft>
              <a:buClr>
                <a:schemeClr val="dk1"/>
              </a:buClr>
              <a:buSzPts val="1100"/>
              <a:buChar char="–"/>
              <a:defRPr sz="11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48" name="Google Shape;48;p7"/>
          <p:cNvSpPr txBox="1"/>
          <p:nvPr>
            <p:ph idx="3" type="body"/>
          </p:nvPr>
        </p:nvSpPr>
        <p:spPr>
          <a:xfrm>
            <a:off x="2322513" y="1023409"/>
            <a:ext cx="2020800" cy="426600"/>
          </a:xfrm>
          <a:prstGeom prst="rect">
            <a:avLst/>
          </a:prstGeom>
          <a:noFill/>
          <a:ln>
            <a:noFill/>
          </a:ln>
        </p:spPr>
        <p:txBody>
          <a:bodyPr anchorCtr="0" anchor="b" bIns="25400" lIns="50800" spcFirstLastPara="1" rIns="50800" wrap="square" tIns="25400">
            <a:normAutofit/>
          </a:bodyPr>
          <a:lstStyle>
            <a:lvl1pPr indent="-228600" lvl="0" marL="457200" algn="l">
              <a:spcBef>
                <a:spcPts val="300"/>
              </a:spcBef>
              <a:spcAft>
                <a:spcPts val="0"/>
              </a:spcAft>
              <a:buClr>
                <a:schemeClr val="dk1"/>
              </a:buClr>
              <a:buSzPts val="1300"/>
              <a:buNone/>
              <a:defRPr b="1" sz="1300"/>
            </a:lvl1pPr>
            <a:lvl2pPr indent="-228600" lvl="1" marL="914400" algn="l">
              <a:spcBef>
                <a:spcPts val="200"/>
              </a:spcBef>
              <a:spcAft>
                <a:spcPts val="0"/>
              </a:spcAft>
              <a:buClr>
                <a:schemeClr val="dk1"/>
              </a:buClr>
              <a:buSzPts val="1100"/>
              <a:buNone/>
              <a:defRPr b="1" sz="1100"/>
            </a:lvl2pPr>
            <a:lvl3pPr indent="-228600" lvl="2" marL="1371600" algn="l">
              <a:spcBef>
                <a:spcPts val="200"/>
              </a:spcBef>
              <a:spcAft>
                <a:spcPts val="0"/>
              </a:spcAft>
              <a:buClr>
                <a:schemeClr val="dk1"/>
              </a:buClr>
              <a:buSzPts val="1000"/>
              <a:buNone/>
              <a:defRPr b="1" sz="1000"/>
            </a:lvl3pPr>
            <a:lvl4pPr indent="-228600" lvl="3" marL="1828800" algn="l">
              <a:spcBef>
                <a:spcPts val="200"/>
              </a:spcBef>
              <a:spcAft>
                <a:spcPts val="0"/>
              </a:spcAft>
              <a:buClr>
                <a:schemeClr val="dk1"/>
              </a:buClr>
              <a:buSzPts val="900"/>
              <a:buNone/>
              <a:defRPr b="1" sz="900"/>
            </a:lvl4pPr>
            <a:lvl5pPr indent="-228600" lvl="4" marL="2286000" algn="l">
              <a:spcBef>
                <a:spcPts val="200"/>
              </a:spcBef>
              <a:spcAft>
                <a:spcPts val="0"/>
              </a:spcAft>
              <a:buClr>
                <a:schemeClr val="dk1"/>
              </a:buClr>
              <a:buSzPts val="900"/>
              <a:buNone/>
              <a:defRPr b="1" sz="900"/>
            </a:lvl5pPr>
            <a:lvl6pPr indent="-228600" lvl="5" marL="2743200" algn="l">
              <a:spcBef>
                <a:spcPts val="200"/>
              </a:spcBef>
              <a:spcAft>
                <a:spcPts val="0"/>
              </a:spcAft>
              <a:buClr>
                <a:schemeClr val="dk1"/>
              </a:buClr>
              <a:buSzPts val="900"/>
              <a:buNone/>
              <a:defRPr b="1" sz="900"/>
            </a:lvl6pPr>
            <a:lvl7pPr indent="-228600" lvl="6" marL="3200400" algn="l">
              <a:spcBef>
                <a:spcPts val="200"/>
              </a:spcBef>
              <a:spcAft>
                <a:spcPts val="0"/>
              </a:spcAft>
              <a:buClr>
                <a:schemeClr val="dk1"/>
              </a:buClr>
              <a:buSzPts val="900"/>
              <a:buNone/>
              <a:defRPr b="1" sz="900"/>
            </a:lvl7pPr>
            <a:lvl8pPr indent="-228600" lvl="7" marL="3657600" algn="l">
              <a:spcBef>
                <a:spcPts val="200"/>
              </a:spcBef>
              <a:spcAft>
                <a:spcPts val="0"/>
              </a:spcAft>
              <a:buClr>
                <a:schemeClr val="dk1"/>
              </a:buClr>
              <a:buSzPts val="900"/>
              <a:buNone/>
              <a:defRPr b="1" sz="900"/>
            </a:lvl8pPr>
            <a:lvl9pPr indent="-228600" lvl="8" marL="4114800" algn="l">
              <a:spcBef>
                <a:spcPts val="200"/>
              </a:spcBef>
              <a:spcAft>
                <a:spcPts val="0"/>
              </a:spcAft>
              <a:buClr>
                <a:schemeClr val="dk1"/>
              </a:buClr>
              <a:buSzPts val="900"/>
              <a:buNone/>
              <a:defRPr b="1" sz="900"/>
            </a:lvl9pPr>
          </a:lstStyle>
          <a:p/>
        </p:txBody>
      </p:sp>
      <p:sp>
        <p:nvSpPr>
          <p:cNvPr id="49" name="Google Shape;49;p7"/>
          <p:cNvSpPr txBox="1"/>
          <p:nvPr>
            <p:ph idx="4" type="body"/>
          </p:nvPr>
        </p:nvSpPr>
        <p:spPr>
          <a:xfrm>
            <a:off x="2322513" y="1449917"/>
            <a:ext cx="2020800" cy="2634300"/>
          </a:xfrm>
          <a:prstGeom prst="rect">
            <a:avLst/>
          </a:prstGeom>
          <a:noFill/>
          <a:ln>
            <a:noFill/>
          </a:ln>
        </p:spPr>
        <p:txBody>
          <a:bodyPr anchorCtr="0" anchor="t" bIns="25400" lIns="50800" spcFirstLastPara="1" rIns="50800" wrap="square" tIns="25400">
            <a:normAutofit/>
          </a:bodyPr>
          <a:lstStyle>
            <a:lvl1pPr indent="-311150" lvl="0" marL="457200" algn="l">
              <a:spcBef>
                <a:spcPts val="300"/>
              </a:spcBef>
              <a:spcAft>
                <a:spcPts val="0"/>
              </a:spcAft>
              <a:buClr>
                <a:schemeClr val="dk1"/>
              </a:buClr>
              <a:buSzPts val="1300"/>
              <a:buChar char="•"/>
              <a:defRPr sz="1300"/>
            </a:lvl1pPr>
            <a:lvl2pPr indent="-298450" lvl="1" marL="914400" algn="l">
              <a:spcBef>
                <a:spcPts val="200"/>
              </a:spcBef>
              <a:spcAft>
                <a:spcPts val="0"/>
              </a:spcAft>
              <a:buClr>
                <a:schemeClr val="dk1"/>
              </a:buClr>
              <a:buSzPts val="1100"/>
              <a:buChar char="–"/>
              <a:defRPr sz="11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50" name="Google Shape;50;p7"/>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51" name="Google Shape;51;p7"/>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52" name="Google Shape;52;p7"/>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8"/>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55" name="Google Shape;55;p8"/>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56" name="Google Shape;56;p8"/>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57" name="Google Shape;57;p8"/>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9"/>
          <p:cNvSpPr txBox="1"/>
          <p:nvPr>
            <p:ph type="title"/>
          </p:nvPr>
        </p:nvSpPr>
        <p:spPr>
          <a:xfrm>
            <a:off x="228600" y="182033"/>
            <a:ext cx="1504200" cy="774600"/>
          </a:xfrm>
          <a:prstGeom prst="rect">
            <a:avLst/>
          </a:prstGeom>
          <a:noFill/>
          <a:ln>
            <a:noFill/>
          </a:ln>
        </p:spPr>
        <p:txBody>
          <a:bodyPr anchorCtr="0" anchor="b" bIns="25400" lIns="50800" spcFirstLastPara="1" rIns="50800" wrap="square" tIns="25400">
            <a:normAutofit/>
          </a:bodyPr>
          <a:lstStyle>
            <a:lvl1pPr lvl="0" algn="l">
              <a:spcBef>
                <a:spcPts val="0"/>
              </a:spcBef>
              <a:spcAft>
                <a:spcPts val="0"/>
              </a:spcAft>
              <a:buClr>
                <a:schemeClr val="dk1"/>
              </a:buClr>
              <a:buSzPts val="1100"/>
              <a:buFont typeface="Calibri"/>
              <a:buNone/>
              <a:defRPr b="1" sz="11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60" name="Google Shape;60;p9"/>
          <p:cNvSpPr txBox="1"/>
          <p:nvPr>
            <p:ph idx="1" type="body"/>
          </p:nvPr>
        </p:nvSpPr>
        <p:spPr>
          <a:xfrm>
            <a:off x="1787525" y="182033"/>
            <a:ext cx="2556000" cy="3902100"/>
          </a:xfrm>
          <a:prstGeom prst="rect">
            <a:avLst/>
          </a:prstGeom>
          <a:noFill/>
          <a:ln>
            <a:noFill/>
          </a:ln>
        </p:spPr>
        <p:txBody>
          <a:bodyPr anchorCtr="0" anchor="t" bIns="25400" lIns="50800" spcFirstLastPara="1" rIns="50800" wrap="square" tIns="25400">
            <a:normAutofit/>
          </a:bodyPr>
          <a:lstStyle>
            <a:lvl1pPr indent="-342900" lvl="0" marL="457200" algn="l">
              <a:spcBef>
                <a:spcPts val="400"/>
              </a:spcBef>
              <a:spcAft>
                <a:spcPts val="0"/>
              </a:spcAft>
              <a:buClr>
                <a:schemeClr val="dk1"/>
              </a:buClr>
              <a:buSzPts val="1800"/>
              <a:buChar char="•"/>
              <a:defRPr sz="1800"/>
            </a:lvl1pPr>
            <a:lvl2pPr indent="-330200" lvl="1" marL="914400" algn="l">
              <a:spcBef>
                <a:spcPts val="300"/>
              </a:spcBef>
              <a:spcAft>
                <a:spcPts val="0"/>
              </a:spcAft>
              <a:buClr>
                <a:schemeClr val="dk1"/>
              </a:buClr>
              <a:buSzPts val="1600"/>
              <a:buChar char="–"/>
              <a:defRPr sz="1600"/>
            </a:lvl2pPr>
            <a:lvl3pPr indent="-311150" lvl="2" marL="1371600" algn="l">
              <a:spcBef>
                <a:spcPts val="300"/>
              </a:spcBef>
              <a:spcAft>
                <a:spcPts val="0"/>
              </a:spcAft>
              <a:buClr>
                <a:schemeClr val="dk1"/>
              </a:buClr>
              <a:buSzPts val="1300"/>
              <a:buChar char="•"/>
              <a:defRPr sz="1300"/>
            </a:lvl3pPr>
            <a:lvl4pPr indent="-298450" lvl="3" marL="1828800" algn="l">
              <a:spcBef>
                <a:spcPts val="200"/>
              </a:spcBef>
              <a:spcAft>
                <a:spcPts val="0"/>
              </a:spcAft>
              <a:buClr>
                <a:schemeClr val="dk1"/>
              </a:buClr>
              <a:buSzPts val="1100"/>
              <a:buChar char="–"/>
              <a:defRPr sz="1100"/>
            </a:lvl4pPr>
            <a:lvl5pPr indent="-298450" lvl="4" marL="2286000" algn="l">
              <a:spcBef>
                <a:spcPts val="200"/>
              </a:spcBef>
              <a:spcAft>
                <a:spcPts val="0"/>
              </a:spcAft>
              <a:buClr>
                <a:schemeClr val="dk1"/>
              </a:buClr>
              <a:buSzPts val="1100"/>
              <a:buChar char="»"/>
              <a:defRPr sz="1100"/>
            </a:lvl5pPr>
            <a:lvl6pPr indent="-298450" lvl="5" marL="2743200" algn="l">
              <a:spcBef>
                <a:spcPts val="200"/>
              </a:spcBef>
              <a:spcAft>
                <a:spcPts val="0"/>
              </a:spcAft>
              <a:buClr>
                <a:schemeClr val="dk1"/>
              </a:buClr>
              <a:buSzPts val="1100"/>
              <a:buChar char="•"/>
              <a:defRPr sz="1100"/>
            </a:lvl6pPr>
            <a:lvl7pPr indent="-298450" lvl="6" marL="3200400" algn="l">
              <a:spcBef>
                <a:spcPts val="200"/>
              </a:spcBef>
              <a:spcAft>
                <a:spcPts val="0"/>
              </a:spcAft>
              <a:buClr>
                <a:schemeClr val="dk1"/>
              </a:buClr>
              <a:buSzPts val="1100"/>
              <a:buChar char="•"/>
              <a:defRPr sz="1100"/>
            </a:lvl7pPr>
            <a:lvl8pPr indent="-298450" lvl="7" marL="3657600" algn="l">
              <a:spcBef>
                <a:spcPts val="200"/>
              </a:spcBef>
              <a:spcAft>
                <a:spcPts val="0"/>
              </a:spcAft>
              <a:buClr>
                <a:schemeClr val="dk1"/>
              </a:buClr>
              <a:buSzPts val="1100"/>
              <a:buChar char="•"/>
              <a:defRPr sz="1100"/>
            </a:lvl8pPr>
            <a:lvl9pPr indent="-298450" lvl="8" marL="4114800" algn="l">
              <a:spcBef>
                <a:spcPts val="200"/>
              </a:spcBef>
              <a:spcAft>
                <a:spcPts val="0"/>
              </a:spcAft>
              <a:buClr>
                <a:schemeClr val="dk1"/>
              </a:buClr>
              <a:buSzPts val="1100"/>
              <a:buChar char="•"/>
              <a:defRPr sz="1100"/>
            </a:lvl9pPr>
          </a:lstStyle>
          <a:p/>
        </p:txBody>
      </p:sp>
      <p:sp>
        <p:nvSpPr>
          <p:cNvPr id="61" name="Google Shape;61;p9"/>
          <p:cNvSpPr txBox="1"/>
          <p:nvPr>
            <p:ph idx="2" type="body"/>
          </p:nvPr>
        </p:nvSpPr>
        <p:spPr>
          <a:xfrm>
            <a:off x="228600" y="956733"/>
            <a:ext cx="1504200" cy="3127500"/>
          </a:xfrm>
          <a:prstGeom prst="rect">
            <a:avLst/>
          </a:prstGeom>
          <a:noFill/>
          <a:ln>
            <a:noFill/>
          </a:ln>
        </p:spPr>
        <p:txBody>
          <a:bodyPr anchorCtr="0" anchor="t" bIns="25400" lIns="50800" spcFirstLastPara="1" rIns="50800" wrap="square" tIns="25400">
            <a:normAutofit/>
          </a:bodyPr>
          <a:lstStyle>
            <a:lvl1pPr indent="-228600" lvl="0" marL="457200" algn="l">
              <a:spcBef>
                <a:spcPts val="200"/>
              </a:spcBef>
              <a:spcAft>
                <a:spcPts val="0"/>
              </a:spcAft>
              <a:buClr>
                <a:schemeClr val="dk1"/>
              </a:buClr>
              <a:buSzPts val="800"/>
              <a:buNone/>
              <a:defRPr sz="800"/>
            </a:lvl1pPr>
            <a:lvl2pPr indent="-228600" lvl="1" marL="914400" algn="l">
              <a:spcBef>
                <a:spcPts val="100"/>
              </a:spcBef>
              <a:spcAft>
                <a:spcPts val="0"/>
              </a:spcAft>
              <a:buClr>
                <a:schemeClr val="dk1"/>
              </a:buClr>
              <a:buSzPts val="700"/>
              <a:buNone/>
              <a:defRPr sz="700"/>
            </a:lvl2pPr>
            <a:lvl3pPr indent="-228600" lvl="2" marL="1371600" algn="l">
              <a:spcBef>
                <a:spcPts val="100"/>
              </a:spcBef>
              <a:spcAft>
                <a:spcPts val="0"/>
              </a:spcAft>
              <a:buClr>
                <a:schemeClr val="dk1"/>
              </a:buClr>
              <a:buSzPts val="600"/>
              <a:buNone/>
              <a:defRPr sz="6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62" name="Google Shape;62;p9"/>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63" name="Google Shape;63;p9"/>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64" name="Google Shape;64;p9"/>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96144" y="3200400"/>
            <a:ext cx="2743200" cy="377700"/>
          </a:xfrm>
          <a:prstGeom prst="rect">
            <a:avLst/>
          </a:prstGeom>
          <a:noFill/>
          <a:ln>
            <a:noFill/>
          </a:ln>
        </p:spPr>
        <p:txBody>
          <a:bodyPr anchorCtr="0" anchor="b" bIns="25400" lIns="50800" spcFirstLastPara="1" rIns="50800" wrap="square" tIns="25400">
            <a:normAutofit/>
          </a:bodyPr>
          <a:lstStyle>
            <a:lvl1pPr lvl="0" algn="l">
              <a:spcBef>
                <a:spcPts val="0"/>
              </a:spcBef>
              <a:spcAft>
                <a:spcPts val="0"/>
              </a:spcAft>
              <a:buClr>
                <a:schemeClr val="dk1"/>
              </a:buClr>
              <a:buSzPts val="1100"/>
              <a:buFont typeface="Calibri"/>
              <a:buNone/>
              <a:defRPr b="1" sz="11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67" name="Google Shape;67;p10"/>
          <p:cNvSpPr/>
          <p:nvPr>
            <p:ph idx="2" type="pic"/>
          </p:nvPr>
        </p:nvSpPr>
        <p:spPr>
          <a:xfrm>
            <a:off x="896144" y="408517"/>
            <a:ext cx="2743200" cy="2743200"/>
          </a:xfrm>
          <a:prstGeom prst="rect">
            <a:avLst/>
          </a:prstGeom>
          <a:noFill/>
          <a:ln>
            <a:noFill/>
          </a:ln>
        </p:spPr>
      </p:sp>
      <p:sp>
        <p:nvSpPr>
          <p:cNvPr id="68" name="Google Shape;68;p10"/>
          <p:cNvSpPr txBox="1"/>
          <p:nvPr>
            <p:ph idx="1" type="body"/>
          </p:nvPr>
        </p:nvSpPr>
        <p:spPr>
          <a:xfrm>
            <a:off x="896144" y="3578225"/>
            <a:ext cx="2743200" cy="536700"/>
          </a:xfrm>
          <a:prstGeom prst="rect">
            <a:avLst/>
          </a:prstGeom>
          <a:noFill/>
          <a:ln>
            <a:noFill/>
          </a:ln>
        </p:spPr>
        <p:txBody>
          <a:bodyPr anchorCtr="0" anchor="t" bIns="25400" lIns="50800" spcFirstLastPara="1" rIns="50800" wrap="square" tIns="25400">
            <a:normAutofit/>
          </a:bodyPr>
          <a:lstStyle>
            <a:lvl1pPr indent="-228600" lvl="0" marL="457200" algn="l">
              <a:spcBef>
                <a:spcPts val="200"/>
              </a:spcBef>
              <a:spcAft>
                <a:spcPts val="0"/>
              </a:spcAft>
              <a:buClr>
                <a:schemeClr val="dk1"/>
              </a:buClr>
              <a:buSzPts val="800"/>
              <a:buNone/>
              <a:defRPr sz="800"/>
            </a:lvl1pPr>
            <a:lvl2pPr indent="-228600" lvl="1" marL="914400" algn="l">
              <a:spcBef>
                <a:spcPts val="100"/>
              </a:spcBef>
              <a:spcAft>
                <a:spcPts val="0"/>
              </a:spcAft>
              <a:buClr>
                <a:schemeClr val="dk1"/>
              </a:buClr>
              <a:buSzPts val="700"/>
              <a:buNone/>
              <a:defRPr sz="700"/>
            </a:lvl2pPr>
            <a:lvl3pPr indent="-228600" lvl="2" marL="1371600" algn="l">
              <a:spcBef>
                <a:spcPts val="100"/>
              </a:spcBef>
              <a:spcAft>
                <a:spcPts val="0"/>
              </a:spcAft>
              <a:buClr>
                <a:schemeClr val="dk1"/>
              </a:buClr>
              <a:buSzPts val="600"/>
              <a:buNone/>
              <a:defRPr sz="6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69" name="Google Shape;69;p10"/>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70" name="Google Shape;70;p10"/>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71" name="Google Shape;71;p10"/>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marR="0" rtl="0" algn="ctr">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800"/>
              <a:buNone/>
              <a:defRPr sz="1000"/>
            </a:lvl2pPr>
            <a:lvl3pPr lvl="2">
              <a:spcBef>
                <a:spcPts val="0"/>
              </a:spcBef>
              <a:spcAft>
                <a:spcPts val="0"/>
              </a:spcAft>
              <a:buSzPts val="800"/>
              <a:buNone/>
              <a:defRPr sz="1000"/>
            </a:lvl3pPr>
            <a:lvl4pPr lvl="3">
              <a:spcBef>
                <a:spcPts val="0"/>
              </a:spcBef>
              <a:spcAft>
                <a:spcPts val="0"/>
              </a:spcAft>
              <a:buSzPts val="800"/>
              <a:buNone/>
              <a:defRPr sz="1000"/>
            </a:lvl4pPr>
            <a:lvl5pPr lvl="4">
              <a:spcBef>
                <a:spcPts val="0"/>
              </a:spcBef>
              <a:spcAft>
                <a:spcPts val="0"/>
              </a:spcAft>
              <a:buSzPts val="800"/>
              <a:buNone/>
              <a:defRPr sz="1000"/>
            </a:lvl5pPr>
            <a:lvl6pPr lvl="5">
              <a:spcBef>
                <a:spcPts val="0"/>
              </a:spcBef>
              <a:spcAft>
                <a:spcPts val="0"/>
              </a:spcAft>
              <a:buSzPts val="800"/>
              <a:buNone/>
              <a:defRPr sz="1000"/>
            </a:lvl6pPr>
            <a:lvl7pPr lvl="6">
              <a:spcBef>
                <a:spcPts val="0"/>
              </a:spcBef>
              <a:spcAft>
                <a:spcPts val="0"/>
              </a:spcAft>
              <a:buSzPts val="800"/>
              <a:buNone/>
              <a:defRPr sz="1000"/>
            </a:lvl7pPr>
            <a:lvl8pPr lvl="7">
              <a:spcBef>
                <a:spcPts val="0"/>
              </a:spcBef>
              <a:spcAft>
                <a:spcPts val="0"/>
              </a:spcAft>
              <a:buSzPts val="800"/>
              <a:buNone/>
              <a:defRPr sz="1000"/>
            </a:lvl8pPr>
            <a:lvl9pPr lvl="8">
              <a:spcBef>
                <a:spcPts val="0"/>
              </a:spcBef>
              <a:spcAft>
                <a:spcPts val="0"/>
              </a:spcAft>
              <a:buSzPts val="800"/>
              <a:buNone/>
              <a:defRPr sz="1000"/>
            </a:lvl9pPr>
          </a:lstStyle>
          <a:p/>
        </p:txBody>
      </p:sp>
      <p:sp>
        <p:nvSpPr>
          <p:cNvPr id="11" name="Google Shape;11;p1"/>
          <p:cNvSpPr txBox="1"/>
          <p:nvPr>
            <p:ph idx="1" type="body"/>
          </p:nvPr>
        </p:nvSpPr>
        <p:spPr>
          <a:xfrm>
            <a:off x="228600" y="1066800"/>
            <a:ext cx="4114800" cy="3017400"/>
          </a:xfrm>
          <a:prstGeom prst="rect">
            <a:avLst/>
          </a:prstGeom>
          <a:noFill/>
          <a:ln>
            <a:noFill/>
          </a:ln>
        </p:spPr>
        <p:txBody>
          <a:bodyPr anchorCtr="0" anchor="t" bIns="25400" lIns="50800" spcFirstLastPara="1" rIns="50800" wrap="square" tIns="25400">
            <a:normAutofit/>
          </a:bodyPr>
          <a:lstStyle>
            <a:lvl1pPr indent="-342900" lvl="0" marL="457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30200" lvl="1" marL="9144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2pPr>
            <a:lvl3pPr indent="-311150" lvl="2" marL="1371600" marR="0" rtl="0" algn="l">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3pPr>
            <a:lvl4pPr indent="-298450" lvl="3" marL="18288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4pPr>
            <a:lvl5pPr indent="-298450" lvl="4" marL="22860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5pPr>
            <a:lvl6pPr indent="-298450" lvl="5" marL="27432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6pPr>
            <a:lvl7pPr indent="-298450" lvl="6" marL="32004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7pPr>
            <a:lvl8pPr indent="-298450" lvl="7" marL="36576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8pPr>
            <a:lvl9pPr indent="-298450" lvl="8" marL="41148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marR="0" rtl="0" algn="l">
              <a:spcBef>
                <a:spcPts val="0"/>
              </a:spcBef>
              <a:spcAft>
                <a:spcPts val="0"/>
              </a:spcAft>
              <a:buSzPts val="800"/>
              <a:buNone/>
              <a:defRPr b="0" i="0" sz="700" u="none" cap="none" strike="noStrike">
                <a:solidFill>
                  <a:srgbClr val="888888"/>
                </a:solidFill>
                <a:latin typeface="Calibri"/>
                <a:ea typeface="Calibri"/>
                <a:cs typeface="Calibri"/>
                <a:sym typeface="Calibri"/>
              </a:defRPr>
            </a:lvl1pPr>
            <a:lvl2pPr lvl="1"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2pPr>
            <a:lvl3pPr lvl="2"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3pPr>
            <a:lvl4pPr lvl="3"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4pPr>
            <a:lvl5pPr lvl="4"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5pPr>
            <a:lvl6pPr lvl="5"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6pPr>
            <a:lvl7pPr lvl="6"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7pPr>
            <a:lvl8pPr lvl="7"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8pPr>
            <a:lvl9pPr lvl="8"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marR="0" rtl="0" algn="ctr">
              <a:spcBef>
                <a:spcPts val="0"/>
              </a:spcBef>
              <a:spcAft>
                <a:spcPts val="0"/>
              </a:spcAft>
              <a:buSzPts val="800"/>
              <a:buNone/>
              <a:defRPr b="0" i="0" sz="700" u="none" cap="none" strike="noStrike">
                <a:solidFill>
                  <a:srgbClr val="888888"/>
                </a:solidFill>
                <a:latin typeface="Calibri"/>
                <a:ea typeface="Calibri"/>
                <a:cs typeface="Calibri"/>
                <a:sym typeface="Calibri"/>
              </a:defRPr>
            </a:lvl1pPr>
            <a:lvl2pPr lvl="1"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2pPr>
            <a:lvl3pPr lvl="2"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3pPr>
            <a:lvl4pPr lvl="3"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4pPr>
            <a:lvl5pPr lvl="4"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5pPr>
            <a:lvl6pPr lvl="5"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6pPr>
            <a:lvl7pPr lvl="6"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7pPr>
            <a:lvl8pPr lvl="7"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8pPr>
            <a:lvl9pPr lvl="8"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marR="0" rtl="0" algn="r">
              <a:spcBef>
                <a:spcPts val="0"/>
              </a:spcBef>
              <a:buNone/>
              <a:defRPr b="0" i="0" sz="700" u="none" cap="none" strike="noStrike">
                <a:solidFill>
                  <a:srgbClr val="888888"/>
                </a:solidFill>
                <a:latin typeface="Calibri"/>
                <a:ea typeface="Calibri"/>
                <a:cs typeface="Calibri"/>
                <a:sym typeface="Calibri"/>
              </a:defRPr>
            </a:lvl1pPr>
            <a:lvl2pPr indent="0" lvl="1" marL="0" marR="0" rtl="0" algn="r">
              <a:spcBef>
                <a:spcPts val="0"/>
              </a:spcBef>
              <a:buNone/>
              <a:defRPr b="0" i="0" sz="700" u="none" cap="none" strike="noStrike">
                <a:solidFill>
                  <a:srgbClr val="888888"/>
                </a:solidFill>
                <a:latin typeface="Calibri"/>
                <a:ea typeface="Calibri"/>
                <a:cs typeface="Calibri"/>
                <a:sym typeface="Calibri"/>
              </a:defRPr>
            </a:lvl2pPr>
            <a:lvl3pPr indent="0" lvl="2" marL="0" marR="0" rtl="0" algn="r">
              <a:spcBef>
                <a:spcPts val="0"/>
              </a:spcBef>
              <a:buNone/>
              <a:defRPr b="0" i="0" sz="700" u="none" cap="none" strike="noStrike">
                <a:solidFill>
                  <a:srgbClr val="888888"/>
                </a:solidFill>
                <a:latin typeface="Calibri"/>
                <a:ea typeface="Calibri"/>
                <a:cs typeface="Calibri"/>
                <a:sym typeface="Calibri"/>
              </a:defRPr>
            </a:lvl3pPr>
            <a:lvl4pPr indent="0" lvl="3" marL="0" marR="0" rtl="0" algn="r">
              <a:spcBef>
                <a:spcPts val="0"/>
              </a:spcBef>
              <a:buNone/>
              <a:defRPr b="0" i="0" sz="700" u="none" cap="none" strike="noStrike">
                <a:solidFill>
                  <a:srgbClr val="888888"/>
                </a:solidFill>
                <a:latin typeface="Calibri"/>
                <a:ea typeface="Calibri"/>
                <a:cs typeface="Calibri"/>
                <a:sym typeface="Calibri"/>
              </a:defRPr>
            </a:lvl4pPr>
            <a:lvl5pPr indent="0" lvl="4" marL="0" marR="0" rtl="0" algn="r">
              <a:spcBef>
                <a:spcPts val="0"/>
              </a:spcBef>
              <a:buNone/>
              <a:defRPr b="0" i="0" sz="700" u="none" cap="none" strike="noStrike">
                <a:solidFill>
                  <a:srgbClr val="888888"/>
                </a:solidFill>
                <a:latin typeface="Calibri"/>
                <a:ea typeface="Calibri"/>
                <a:cs typeface="Calibri"/>
                <a:sym typeface="Calibri"/>
              </a:defRPr>
            </a:lvl5pPr>
            <a:lvl6pPr indent="0" lvl="5" marL="0" marR="0" rtl="0" algn="r">
              <a:spcBef>
                <a:spcPts val="0"/>
              </a:spcBef>
              <a:buNone/>
              <a:defRPr b="0" i="0" sz="700" u="none" cap="none" strike="noStrike">
                <a:solidFill>
                  <a:srgbClr val="888888"/>
                </a:solidFill>
                <a:latin typeface="Calibri"/>
                <a:ea typeface="Calibri"/>
                <a:cs typeface="Calibri"/>
                <a:sym typeface="Calibri"/>
              </a:defRPr>
            </a:lvl6pPr>
            <a:lvl7pPr indent="0" lvl="6" marL="0" marR="0" rtl="0" algn="r">
              <a:spcBef>
                <a:spcPts val="0"/>
              </a:spcBef>
              <a:buNone/>
              <a:defRPr b="0" i="0" sz="700" u="none" cap="none" strike="noStrike">
                <a:solidFill>
                  <a:srgbClr val="888888"/>
                </a:solidFill>
                <a:latin typeface="Calibri"/>
                <a:ea typeface="Calibri"/>
                <a:cs typeface="Calibri"/>
                <a:sym typeface="Calibri"/>
              </a:defRPr>
            </a:lvl7pPr>
            <a:lvl8pPr indent="0" lvl="7" marL="0" marR="0" rtl="0" algn="r">
              <a:spcBef>
                <a:spcPts val="0"/>
              </a:spcBef>
              <a:buNone/>
              <a:defRPr b="0" i="0" sz="700" u="none" cap="none" strike="noStrike">
                <a:solidFill>
                  <a:srgbClr val="888888"/>
                </a:solidFill>
                <a:latin typeface="Calibri"/>
                <a:ea typeface="Calibri"/>
                <a:cs typeface="Calibri"/>
                <a:sym typeface="Calibri"/>
              </a:defRPr>
            </a:lvl8pPr>
            <a:lvl9pPr indent="0" lvl="8" marL="0" marR="0" rtl="0" algn="r">
              <a:spcBef>
                <a:spcPts val="0"/>
              </a:spcBef>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s://lebanones.cmsk12.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hyperlink" Target="http://www.dpi.state.nc.us/curriculum/" TargetMode="Externa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hyperlink" Target="http://www.ncpublicschools.org/succeed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2.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nvSpPr>
        <p:spPr>
          <a:xfrm>
            <a:off x="2079400" y="3389000"/>
            <a:ext cx="5448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96" name="Google Shape;96;p14"/>
          <p:cNvSpPr txBox="1"/>
          <p:nvPr/>
        </p:nvSpPr>
        <p:spPr>
          <a:xfrm>
            <a:off x="292500" y="3194725"/>
            <a:ext cx="8559000" cy="1765500"/>
          </a:xfrm>
          <a:prstGeom prst="rect">
            <a:avLst/>
          </a:prstGeom>
          <a:noFill/>
          <a:ln>
            <a:noFill/>
          </a:ln>
        </p:spPr>
        <p:txBody>
          <a:bodyPr anchorCtr="0" anchor="t" bIns="91425" lIns="91425" spcFirstLastPara="1" rIns="91425" wrap="square" tIns="91425">
            <a:spAutoFit/>
          </a:bodyPr>
          <a:lstStyle/>
          <a:p>
            <a:pPr indent="0" lvl="0" marL="0" marR="0" rtl="0" algn="ctr">
              <a:lnSpc>
                <a:spcPct val="113958"/>
              </a:lnSpc>
              <a:spcBef>
                <a:spcPts val="0"/>
              </a:spcBef>
              <a:spcAft>
                <a:spcPts val="0"/>
              </a:spcAft>
              <a:buClr>
                <a:srgbClr val="000000"/>
              </a:buClr>
              <a:buSzPts val="4800"/>
              <a:buFont typeface="Arial"/>
              <a:buNone/>
            </a:pPr>
            <a:r>
              <a:rPr b="1" lang="es-CO" sz="4800">
                <a:solidFill>
                  <a:srgbClr val="FF0000"/>
                </a:solidFill>
                <a:latin typeface="Calibri"/>
                <a:ea typeface="Calibri"/>
                <a:cs typeface="Calibri"/>
                <a:sym typeface="Calibri"/>
              </a:rPr>
              <a:t>Lebanon Road Elementary</a:t>
            </a:r>
            <a:endParaRPr b="1" sz="4800">
              <a:solidFill>
                <a:srgbClr val="FF0000"/>
              </a:solidFill>
              <a:latin typeface="Calibri"/>
              <a:ea typeface="Calibri"/>
              <a:cs typeface="Calibri"/>
              <a:sym typeface="Calibri"/>
            </a:endParaRPr>
          </a:p>
          <a:p>
            <a:pPr indent="0" lvl="0" marL="0" marR="0" rtl="0" algn="ctr">
              <a:lnSpc>
                <a:spcPct val="113958"/>
              </a:lnSpc>
              <a:spcBef>
                <a:spcPts val="0"/>
              </a:spcBef>
              <a:spcAft>
                <a:spcPts val="0"/>
              </a:spcAft>
              <a:buClr>
                <a:srgbClr val="000000"/>
              </a:buClr>
              <a:buSzPts val="4800"/>
              <a:buFont typeface="Arial"/>
              <a:buNone/>
            </a:pPr>
            <a:r>
              <a:rPr b="1" lang="es-CO" sz="4800">
                <a:solidFill>
                  <a:srgbClr val="FF0000"/>
                </a:solidFill>
                <a:latin typeface="Calibri"/>
                <a:ea typeface="Calibri"/>
                <a:cs typeface="Calibri"/>
                <a:sym typeface="Calibri"/>
              </a:rPr>
              <a:t>7 de octubre, 2025</a:t>
            </a:r>
            <a:endParaRPr b="1" sz="4800">
              <a:solidFill>
                <a:srgbClr val="FF0000"/>
              </a:solidFill>
              <a:latin typeface="Calibri"/>
              <a:ea typeface="Calibri"/>
              <a:cs typeface="Calibri"/>
              <a:sym typeface="Calibri"/>
            </a:endParaRPr>
          </a:p>
        </p:txBody>
      </p:sp>
      <p:sp>
        <p:nvSpPr>
          <p:cNvPr id="97" name="Google Shape;97;p14"/>
          <p:cNvSpPr txBox="1"/>
          <p:nvPr>
            <p:ph idx="12" type="sldNum"/>
          </p:nvPr>
        </p:nvSpPr>
        <p:spPr>
          <a:xfrm>
            <a:off x="3360750" y="3467442"/>
            <a:ext cx="1066800" cy="243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Font typeface="Arial"/>
              <a:buNone/>
            </a:pPr>
            <a:fld id="{00000000-1234-1234-1234-123412341234}" type="slidenum">
              <a:rPr lang="es-CO" sz="700">
                <a:solidFill>
                  <a:srgbClr val="888888"/>
                </a:solidFill>
                <a:latin typeface="Calibri"/>
                <a:ea typeface="Calibri"/>
                <a:cs typeface="Calibri"/>
                <a:sym typeface="Calibri"/>
              </a:rPr>
              <a:t>‹#›</a:t>
            </a:fld>
            <a:endParaRPr sz="700">
              <a:solidFill>
                <a:srgbClr val="888888"/>
              </a:solidFill>
              <a:latin typeface="Calibri"/>
              <a:ea typeface="Calibri"/>
              <a:cs typeface="Calibri"/>
              <a:sym typeface="Calibri"/>
            </a:endParaRPr>
          </a:p>
        </p:txBody>
      </p:sp>
      <p:sp>
        <p:nvSpPr>
          <p:cNvPr id="98" name="Google Shape;98;p14"/>
          <p:cNvSpPr txBox="1"/>
          <p:nvPr/>
        </p:nvSpPr>
        <p:spPr>
          <a:xfrm>
            <a:off x="344475" y="306900"/>
            <a:ext cx="6162900" cy="155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99" name="Google Shape;99;p14"/>
          <p:cNvSpPr txBox="1"/>
          <p:nvPr/>
        </p:nvSpPr>
        <p:spPr>
          <a:xfrm>
            <a:off x="110325" y="1002800"/>
            <a:ext cx="8559000" cy="238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200"/>
              <a:buFont typeface="Arial"/>
              <a:buNone/>
            </a:pPr>
            <a:r>
              <a:rPr b="0" i="0" lang="es-CO" sz="3200" u="none" cap="none" strike="noStrike">
                <a:solidFill>
                  <a:schemeClr val="dk1"/>
                </a:solidFill>
                <a:latin typeface="Calibri"/>
                <a:ea typeface="Calibri"/>
                <a:cs typeface="Calibri"/>
                <a:sym typeface="Calibri"/>
              </a:rPr>
              <a:t>Bienvenidos a la </a:t>
            </a:r>
            <a:endParaRPr>
              <a:solidFill>
                <a:schemeClr val="dk1"/>
              </a:solidFill>
            </a:endParaRPr>
          </a:p>
          <a:p>
            <a:pPr indent="0" lvl="0" marL="0" marR="0" rtl="0" algn="ctr">
              <a:lnSpc>
                <a:spcPct val="100000"/>
              </a:lnSpc>
              <a:spcBef>
                <a:spcPts val="0"/>
              </a:spcBef>
              <a:spcAft>
                <a:spcPts val="0"/>
              </a:spcAft>
              <a:buClr>
                <a:schemeClr val="dk1"/>
              </a:buClr>
              <a:buSzPts val="3200"/>
              <a:buFont typeface="Arial"/>
              <a:buNone/>
            </a:pPr>
            <a:r>
              <a:rPr b="0" i="0" lang="es-CO" sz="3200" u="none" cap="none" strike="noStrike">
                <a:solidFill>
                  <a:schemeClr val="dk1"/>
                </a:solidFill>
                <a:latin typeface="Calibri"/>
                <a:ea typeface="Calibri"/>
                <a:cs typeface="Calibri"/>
                <a:sym typeface="Calibri"/>
              </a:rPr>
              <a:t>Reunión Anual del Título I para Padres y Familias</a:t>
            </a:r>
            <a:br>
              <a:rPr b="0" i="0" lang="es-CO" sz="3200" u="none" cap="none" strike="noStrike">
                <a:solidFill>
                  <a:schemeClr val="dk1"/>
                </a:solidFill>
                <a:latin typeface="Calibri"/>
                <a:ea typeface="Calibri"/>
                <a:cs typeface="Calibri"/>
                <a:sym typeface="Calibri"/>
              </a:rPr>
            </a:br>
            <a:r>
              <a:rPr b="0" i="0" lang="es-CO" sz="3200" u="none" cap="none" strike="noStrike">
                <a:solidFill>
                  <a:schemeClr val="dk1"/>
                </a:solidFill>
                <a:latin typeface="Calibri"/>
                <a:ea typeface="Calibri"/>
                <a:cs typeface="Calibri"/>
                <a:sym typeface="Calibri"/>
              </a:rPr>
              <a:t>Año escolar 202</a:t>
            </a:r>
            <a:r>
              <a:rPr lang="es-CO" sz="3200">
                <a:solidFill>
                  <a:schemeClr val="dk1"/>
                </a:solidFill>
                <a:latin typeface="Calibri"/>
                <a:ea typeface="Calibri"/>
                <a:cs typeface="Calibri"/>
                <a:sym typeface="Calibri"/>
              </a:rPr>
              <a:t>5</a:t>
            </a:r>
            <a:r>
              <a:rPr b="0" i="0" lang="es-CO" sz="3200" u="none" cap="none" strike="noStrike">
                <a:solidFill>
                  <a:schemeClr val="dk1"/>
                </a:solidFill>
                <a:latin typeface="Calibri"/>
                <a:ea typeface="Calibri"/>
                <a:cs typeface="Calibri"/>
                <a:sym typeface="Calibri"/>
              </a:rPr>
              <a:t> - 202</a:t>
            </a:r>
            <a:r>
              <a:rPr lang="es-CO" sz="3200">
                <a:solidFill>
                  <a:schemeClr val="dk1"/>
                </a:solidFill>
                <a:latin typeface="Calibri"/>
                <a:ea typeface="Calibri"/>
                <a:cs typeface="Calibri"/>
                <a:sym typeface="Calibri"/>
              </a:rPr>
              <a:t>6</a:t>
            </a:r>
            <a:endParaRPr>
              <a:solidFill>
                <a:schemeClr val="dk1"/>
              </a:solidFill>
            </a:endParaRPr>
          </a:p>
          <a:p>
            <a:pPr indent="0" lvl="0" marL="0" marR="0" rtl="0" algn="just">
              <a:lnSpc>
                <a:spcPct val="113958"/>
              </a:lnSpc>
              <a:spcBef>
                <a:spcPts val="0"/>
              </a:spcBef>
              <a:spcAft>
                <a:spcPts val="0"/>
              </a:spcAft>
              <a:buClr>
                <a:schemeClr val="dk1"/>
              </a:buClr>
              <a:buSzPts val="1100"/>
              <a:buFont typeface="Arial"/>
              <a:buNone/>
            </a:pPr>
            <a:r>
              <a:t/>
            </a:r>
            <a:endParaRPr b="1" i="0" sz="4500" u="none" cap="none" strike="noStrike">
              <a:solidFill>
                <a:schemeClr val="dk1"/>
              </a:solidFill>
              <a:latin typeface="Calibri"/>
              <a:ea typeface="Calibri"/>
              <a:cs typeface="Calibri"/>
              <a:sym typeface="Calibri"/>
            </a:endParaRPr>
          </a:p>
        </p:txBody>
      </p:sp>
      <p:pic>
        <p:nvPicPr>
          <p:cNvPr id="100" name="Google Shape;100;p14"/>
          <p:cNvPicPr preferRelativeResize="0"/>
          <p:nvPr/>
        </p:nvPicPr>
        <p:blipFill>
          <a:blip r:embed="rId3">
            <a:alphaModFix/>
          </a:blip>
          <a:stretch>
            <a:fillRect/>
          </a:stretch>
        </p:blipFill>
        <p:spPr>
          <a:xfrm>
            <a:off x="2965477" y="4875455"/>
            <a:ext cx="3213051" cy="1364899"/>
          </a:xfrm>
          <a:prstGeom prst="rect">
            <a:avLst/>
          </a:prstGeom>
          <a:noFill/>
          <a:ln>
            <a:noFill/>
          </a:ln>
          <a:effectLst>
            <a:outerShdw blurRad="342900" rotWithShape="0" algn="bl" dir="21540000" dist="9525">
              <a:srgbClr val="FFFFFF">
                <a:alpha val="52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3"/>
          <p:cNvSpPr txBox="1"/>
          <p:nvPr>
            <p:ph type="title"/>
          </p:nvPr>
        </p:nvSpPr>
        <p:spPr>
          <a:xfrm>
            <a:off x="585300" y="256933"/>
            <a:ext cx="7973400" cy="91464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Arial"/>
              <a:buNone/>
            </a:pPr>
            <a:r>
              <a:rPr lang="es-CO" sz="3400">
                <a:solidFill>
                  <a:schemeClr val="dk1"/>
                </a:solidFill>
                <a:latin typeface="Calibri"/>
                <a:ea typeface="Calibri"/>
                <a:cs typeface="Calibri"/>
                <a:sym typeface="Calibri"/>
              </a:rPr>
              <a:t>Asignación para la participación de los padres y las familias</a:t>
            </a:r>
            <a:endParaRPr sz="3400">
              <a:solidFill>
                <a:srgbClr val="00AFD7"/>
              </a:solidFill>
              <a:latin typeface="Calibri"/>
              <a:ea typeface="Calibri"/>
              <a:cs typeface="Calibri"/>
              <a:sym typeface="Calibri"/>
            </a:endParaRPr>
          </a:p>
        </p:txBody>
      </p:sp>
      <p:sp>
        <p:nvSpPr>
          <p:cNvPr id="165" name="Google Shape;165;p23"/>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s-CO"/>
              <a:t>‹#›</a:t>
            </a:fld>
            <a:endParaRPr/>
          </a:p>
        </p:txBody>
      </p:sp>
      <p:sp>
        <p:nvSpPr>
          <p:cNvPr id="166" name="Google Shape;166;p23"/>
          <p:cNvSpPr txBox="1"/>
          <p:nvPr/>
        </p:nvSpPr>
        <p:spPr>
          <a:xfrm>
            <a:off x="230325" y="1822625"/>
            <a:ext cx="7973400" cy="32883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chemeClr val="dk1"/>
              </a:buClr>
              <a:buSzPts val="2000"/>
              <a:buFont typeface="Avenir"/>
              <a:buChar char="●"/>
            </a:pPr>
            <a:r>
              <a:rPr b="0" i="0" lang="es-CO" sz="2000" u="none" cap="none" strike="noStrike">
                <a:solidFill>
                  <a:schemeClr val="dk1"/>
                </a:solidFill>
                <a:latin typeface="Calibri"/>
                <a:ea typeface="Calibri"/>
                <a:cs typeface="Calibri"/>
                <a:sym typeface="Calibri"/>
              </a:rPr>
              <a:t>¿Cómo invertimos los fondos del Título I?: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0" i="0" lang="es-CO" sz="2000" u="none" cap="none" strike="noStrike">
                <a:solidFill>
                  <a:schemeClr val="dk1"/>
                </a:solidFill>
                <a:latin typeface="Calibri"/>
                <a:ea typeface="Calibri"/>
                <a:cs typeface="Calibri"/>
                <a:sym typeface="Calibri"/>
              </a:rPr>
              <a:t> </a:t>
            </a:r>
            <a:endParaRPr>
              <a:solidFill>
                <a:schemeClr val="dk1"/>
              </a:solidFill>
            </a:endParaRPr>
          </a:p>
          <a:p>
            <a:pPr indent="-355600" lvl="0" marL="1371600" marR="0" rtl="0" algn="l">
              <a:lnSpc>
                <a:spcPct val="100000"/>
              </a:lnSpc>
              <a:spcBef>
                <a:spcPts val="0"/>
              </a:spcBef>
              <a:spcAft>
                <a:spcPts val="0"/>
              </a:spcAft>
              <a:buClr>
                <a:schemeClr val="dk1"/>
              </a:buClr>
              <a:buSzPts val="2000"/>
              <a:buFont typeface="Calibri"/>
              <a:buChar char="●"/>
            </a:pPr>
            <a:r>
              <a:rPr lang="es-CO" sz="2000">
                <a:solidFill>
                  <a:schemeClr val="dk1"/>
                </a:solidFill>
                <a:latin typeface="Calibri"/>
                <a:ea typeface="Calibri"/>
                <a:cs typeface="Calibri"/>
                <a:sym typeface="Calibri"/>
              </a:rPr>
              <a:t>Agendas de los estudiantes</a:t>
            </a:r>
            <a:endParaRPr sz="2000">
              <a:solidFill>
                <a:schemeClr val="dk1"/>
              </a:solidFill>
              <a:latin typeface="Calibri"/>
              <a:ea typeface="Calibri"/>
              <a:cs typeface="Calibri"/>
              <a:sym typeface="Calibri"/>
            </a:endParaRPr>
          </a:p>
          <a:p>
            <a:pPr indent="-355600" lvl="0" marL="2286000" marR="0" rtl="0" algn="l">
              <a:lnSpc>
                <a:spcPct val="100000"/>
              </a:lnSpc>
              <a:spcBef>
                <a:spcPts val="0"/>
              </a:spcBef>
              <a:spcAft>
                <a:spcPts val="0"/>
              </a:spcAft>
              <a:buClr>
                <a:schemeClr val="dk1"/>
              </a:buClr>
              <a:buSzPts val="2000"/>
              <a:buFont typeface="Calibri"/>
              <a:buChar char="●"/>
            </a:pPr>
            <a:r>
              <a:rPr lang="es-CO" sz="2000">
                <a:solidFill>
                  <a:schemeClr val="dk1"/>
                </a:solidFill>
                <a:latin typeface="Calibri"/>
                <a:ea typeface="Calibri"/>
                <a:cs typeface="Calibri"/>
                <a:sym typeface="Calibri"/>
              </a:rPr>
              <a:t>Materiales nocturnos para principiantes de jardín de infantes</a:t>
            </a:r>
            <a:endParaRPr sz="2000">
              <a:solidFill>
                <a:schemeClr val="dk1"/>
              </a:solidFill>
              <a:latin typeface="Calibri"/>
              <a:ea typeface="Calibri"/>
              <a:cs typeface="Calibri"/>
              <a:sym typeface="Calibri"/>
            </a:endParaRPr>
          </a:p>
          <a:p>
            <a:pPr indent="-355600" lvl="0" marL="2286000" marR="0" rtl="0" algn="l">
              <a:lnSpc>
                <a:spcPct val="100000"/>
              </a:lnSpc>
              <a:spcBef>
                <a:spcPts val="0"/>
              </a:spcBef>
              <a:spcAft>
                <a:spcPts val="0"/>
              </a:spcAft>
              <a:buClr>
                <a:schemeClr val="dk1"/>
              </a:buClr>
              <a:buSzPts val="2000"/>
              <a:buFont typeface="Calibri"/>
              <a:buChar char="●"/>
            </a:pPr>
            <a:r>
              <a:rPr lang="es-CO" sz="2000">
                <a:solidFill>
                  <a:schemeClr val="dk1"/>
                </a:solidFill>
                <a:latin typeface="Calibri"/>
                <a:ea typeface="Calibri"/>
                <a:cs typeface="Calibri"/>
                <a:sym typeface="Calibri"/>
              </a:rPr>
              <a:t>Comida para algunos eventos de padres</a:t>
            </a:r>
            <a:endParaRPr sz="2000">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chemeClr val="dk1"/>
              </a:buClr>
              <a:buSzPts val="1100"/>
              <a:buFont typeface="Arial"/>
              <a:buNone/>
            </a:pPr>
            <a:r>
              <a:t/>
            </a:r>
            <a:endParaRPr sz="2000">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FF0000"/>
              </a:solidFill>
              <a:latin typeface="Calibri"/>
              <a:ea typeface="Calibri"/>
              <a:cs typeface="Calibri"/>
              <a:sym typeface="Calibri"/>
            </a:endParaRPr>
          </a:p>
          <a:p>
            <a:pPr indent="0" lvl="0" marL="914400" marR="0" rtl="0" algn="l">
              <a:lnSpc>
                <a:spcPct val="100000"/>
              </a:lnSpc>
              <a:spcBef>
                <a:spcPts val="0"/>
              </a:spcBef>
              <a:spcAft>
                <a:spcPts val="0"/>
              </a:spcAft>
              <a:buClr>
                <a:schemeClr val="dk1"/>
              </a:buClr>
              <a:buSzPts val="1100"/>
              <a:buFont typeface="Arial"/>
              <a:buNone/>
            </a:pPr>
            <a:r>
              <a:t/>
            </a:r>
            <a:endParaRPr b="0" i="0" sz="2000" u="none" cap="none" strike="noStrike">
              <a:solidFill>
                <a:srgbClr val="FF0000"/>
              </a:solidFill>
              <a:latin typeface="Calibri"/>
              <a:ea typeface="Calibri"/>
              <a:cs typeface="Calibri"/>
              <a:sym typeface="Calibri"/>
            </a:endParaRPr>
          </a:p>
          <a:p>
            <a:pPr indent="0" lvl="0" marL="914400" marR="0" rtl="0" algn="l">
              <a:lnSpc>
                <a:spcPct val="100000"/>
              </a:lnSpc>
              <a:spcBef>
                <a:spcPts val="0"/>
              </a:spcBef>
              <a:spcAft>
                <a:spcPts val="0"/>
              </a:spcAft>
              <a:buClr>
                <a:schemeClr val="dk1"/>
              </a:buClr>
              <a:buSzPts val="1100"/>
              <a:buFont typeface="Arial"/>
              <a:buNone/>
            </a:pPr>
            <a:r>
              <a:t/>
            </a:r>
            <a:endParaRPr b="0" i="0" sz="20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FF0000"/>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35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567487" y="176677"/>
            <a:ext cx="7973400" cy="83096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5B595A"/>
              </a:buClr>
              <a:buSzPts val="3200"/>
              <a:buFont typeface="Arial"/>
              <a:buNone/>
            </a:pPr>
            <a:r>
              <a:rPr lang="es-CO" sz="3400">
                <a:solidFill>
                  <a:schemeClr val="dk1"/>
                </a:solidFill>
                <a:latin typeface="Calibri"/>
                <a:ea typeface="Calibri"/>
                <a:cs typeface="Calibri"/>
                <a:sym typeface="Calibri"/>
              </a:rPr>
              <a:t>¿Qué es la Política de Participación para los Padres y las Familias de CMS?</a:t>
            </a:r>
            <a:endParaRPr/>
          </a:p>
        </p:txBody>
      </p:sp>
      <p:sp>
        <p:nvSpPr>
          <p:cNvPr id="172" name="Google Shape;172;p24"/>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s-CO"/>
              <a:t>‹#›</a:t>
            </a:fld>
            <a:endParaRPr/>
          </a:p>
        </p:txBody>
      </p:sp>
      <p:sp>
        <p:nvSpPr>
          <p:cNvPr id="173" name="Google Shape;173;p24"/>
          <p:cNvSpPr txBox="1"/>
          <p:nvPr/>
        </p:nvSpPr>
        <p:spPr>
          <a:xfrm>
            <a:off x="175375" y="1158650"/>
            <a:ext cx="8878200" cy="830966"/>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chemeClr val="dk1"/>
              </a:buClr>
              <a:buSzPts val="2800"/>
              <a:buFont typeface="Arial"/>
              <a:buNone/>
            </a:pPr>
            <a:r>
              <a:t/>
            </a:r>
            <a:endParaRPr b="0" i="0" sz="2000" u="none" cap="none" strike="noStrike">
              <a:solidFill>
                <a:srgbClr val="535758"/>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4" name="Google Shape;174;p24"/>
          <p:cNvSpPr txBox="1"/>
          <p:nvPr/>
        </p:nvSpPr>
        <p:spPr>
          <a:xfrm>
            <a:off x="415636" y="1460665"/>
            <a:ext cx="8277102" cy="3570208"/>
          </a:xfrm>
          <a:prstGeom prst="rect">
            <a:avLst/>
          </a:prstGeom>
          <a:noFill/>
          <a:ln>
            <a:noFill/>
          </a:ln>
        </p:spPr>
        <p:txBody>
          <a:bodyPr anchorCtr="0" anchor="t" bIns="45700" lIns="91425" spcFirstLastPara="1" rIns="91425" wrap="square" tIns="45700">
            <a:spAutoFit/>
          </a:bodyPr>
          <a:lstStyle/>
          <a:p>
            <a:pPr indent="-330200" lvl="0" marL="342900" marR="0" rtl="0" algn="l">
              <a:lnSpc>
                <a:spcPct val="100000"/>
              </a:lnSpc>
              <a:spcBef>
                <a:spcPts val="0"/>
              </a:spcBef>
              <a:spcAft>
                <a:spcPts val="0"/>
              </a:spcAft>
              <a:buClr>
                <a:schemeClr val="dk1"/>
              </a:buClr>
              <a:buSzPts val="1800"/>
              <a:buFont typeface="Avenir"/>
              <a:buChar char="●"/>
            </a:pPr>
            <a:r>
              <a:rPr b="0" i="0" lang="es-CO" sz="1800" u="none" cap="none" strike="noStrike">
                <a:solidFill>
                  <a:schemeClr val="dk1"/>
                </a:solidFill>
                <a:latin typeface="Calibri"/>
                <a:ea typeface="Calibri"/>
                <a:cs typeface="Calibri"/>
                <a:sym typeface="Calibri"/>
              </a:rPr>
              <a:t>Esta política aborda la manera como el distrito o LEA implementará los requisitos de participación de los padres y las familias establecidos en la Ley Cada Estudiante Triunfa (ESSA). La política abarca: </a:t>
            </a:r>
            <a:endParaRPr b="0" i="0" sz="1800" u="none" cap="none" strike="noStrike">
              <a:solidFill>
                <a:schemeClr val="dk1"/>
              </a:solidFill>
              <a:latin typeface="Calibri"/>
              <a:ea typeface="Calibri"/>
              <a:cs typeface="Calibri"/>
              <a:sym typeface="Calibri"/>
            </a:endParaRPr>
          </a:p>
          <a:p>
            <a:pPr indent="0" lvl="0" marL="342900" marR="0" rtl="0" algn="l">
              <a:lnSpc>
                <a:spcPct val="100000"/>
              </a:lnSpc>
              <a:spcBef>
                <a:spcPts val="400"/>
              </a:spcBef>
              <a:spcAft>
                <a:spcPts val="0"/>
              </a:spcAft>
              <a:buClr>
                <a:schemeClr val="dk1"/>
              </a:buClr>
              <a:buSzPts val="990"/>
              <a:buFont typeface="Arial"/>
              <a:buNone/>
            </a:pPr>
            <a:r>
              <a:t/>
            </a:r>
            <a:endParaRPr b="0" i="1" sz="1800" u="none" cap="none" strike="noStrike">
              <a:solidFill>
                <a:schemeClr val="dk1"/>
              </a:solidFill>
              <a:latin typeface="Calibri"/>
              <a:ea typeface="Calibri"/>
              <a:cs typeface="Calibri"/>
              <a:sym typeface="Calibri"/>
            </a:endParaRPr>
          </a:p>
          <a:p>
            <a:pPr indent="-273050" lvl="1" marL="742950" marR="0" rtl="0" algn="l">
              <a:lnSpc>
                <a:spcPct val="100000"/>
              </a:lnSpc>
              <a:spcBef>
                <a:spcPts val="0"/>
              </a:spcBef>
              <a:spcAft>
                <a:spcPts val="0"/>
              </a:spcAft>
              <a:buClr>
                <a:schemeClr val="dk1"/>
              </a:buClr>
              <a:buSzPts val="1800"/>
              <a:buFont typeface="Avenir"/>
              <a:buChar char="○"/>
            </a:pPr>
            <a:r>
              <a:rPr b="0" i="0" lang="es-CO" sz="1800" u="none" cap="none" strike="noStrike">
                <a:solidFill>
                  <a:schemeClr val="dk1"/>
                </a:solidFill>
                <a:latin typeface="Calibri"/>
                <a:ea typeface="Calibri"/>
                <a:cs typeface="Calibri"/>
                <a:sym typeface="Calibri"/>
              </a:rPr>
              <a:t>Las expectativas del distrito en cuanto a los padres</a:t>
            </a:r>
            <a:endParaRPr/>
          </a:p>
          <a:p>
            <a:pPr indent="-273050" lvl="1" marL="742950" marR="0" rtl="0" algn="l">
              <a:lnSpc>
                <a:spcPct val="100000"/>
              </a:lnSpc>
              <a:spcBef>
                <a:spcPts val="0"/>
              </a:spcBef>
              <a:spcAft>
                <a:spcPts val="0"/>
              </a:spcAft>
              <a:buClr>
                <a:schemeClr val="dk1"/>
              </a:buClr>
              <a:buSzPts val="1800"/>
              <a:buFont typeface="Avenir"/>
              <a:buChar char="○"/>
            </a:pPr>
            <a:r>
              <a:rPr b="0" i="0" lang="es-CO" sz="1800" u="none" cap="none" strike="noStrike">
                <a:solidFill>
                  <a:schemeClr val="dk1"/>
                </a:solidFill>
                <a:latin typeface="Calibri"/>
                <a:ea typeface="Calibri"/>
                <a:cs typeface="Calibri"/>
                <a:sym typeface="Calibri"/>
              </a:rPr>
              <a:t>La manera en la que CMS involucrará a los padres en la toma de decisiones</a:t>
            </a:r>
            <a:endParaRPr/>
          </a:p>
          <a:p>
            <a:pPr indent="-273050" lvl="1" marL="742950" marR="0" rtl="0" algn="l">
              <a:lnSpc>
                <a:spcPct val="100000"/>
              </a:lnSpc>
              <a:spcBef>
                <a:spcPts val="0"/>
              </a:spcBef>
              <a:spcAft>
                <a:spcPts val="0"/>
              </a:spcAft>
              <a:buClr>
                <a:schemeClr val="dk1"/>
              </a:buClr>
              <a:buSzPts val="1800"/>
              <a:buFont typeface="Avenir"/>
              <a:buChar char="○"/>
            </a:pPr>
            <a:r>
              <a:rPr b="0" i="0" lang="es-CO" sz="1800" u="none" cap="none" strike="noStrike">
                <a:solidFill>
                  <a:schemeClr val="dk1"/>
                </a:solidFill>
                <a:latin typeface="Calibri"/>
                <a:ea typeface="Calibri"/>
                <a:cs typeface="Calibri"/>
                <a:sym typeface="Calibri"/>
              </a:rPr>
              <a:t>Cómo trabajará el distrito para desarrollar las capacidades de las escuelas y los padres en la implementación de actividades de participación efectivas para mejorar el rendimiento académico de los estudiantes.</a:t>
            </a:r>
            <a:endParaRPr b="0" i="0" sz="1800" u="none" cap="none" strike="noStrike">
              <a:solidFill>
                <a:schemeClr val="dk1"/>
              </a:solidFill>
              <a:latin typeface="Calibri"/>
              <a:ea typeface="Calibri"/>
              <a:cs typeface="Calibri"/>
              <a:sym typeface="Calibri"/>
            </a:endParaRPr>
          </a:p>
          <a:p>
            <a:pPr indent="0" lvl="0" marL="742950" marR="0" rtl="0" algn="l">
              <a:lnSpc>
                <a:spcPct val="100000"/>
              </a:lnSpc>
              <a:spcBef>
                <a:spcPts val="400"/>
              </a:spcBef>
              <a:spcAft>
                <a:spcPts val="0"/>
              </a:spcAft>
              <a:buClr>
                <a:schemeClr val="dk1"/>
              </a:buClr>
              <a:buSzPts val="990"/>
              <a:buFont typeface="Arial"/>
              <a:buNone/>
            </a:pPr>
            <a:r>
              <a:t/>
            </a:r>
            <a:endParaRPr b="0" i="0" sz="1800" u="none" cap="none" strike="noStrike">
              <a:solidFill>
                <a:schemeClr val="dk1"/>
              </a:solidFill>
              <a:latin typeface="Calibri"/>
              <a:ea typeface="Calibri"/>
              <a:cs typeface="Calibri"/>
              <a:sym typeface="Calibri"/>
            </a:endParaRPr>
          </a:p>
          <a:p>
            <a:pPr indent="-330200" lvl="0" marL="342900" marR="0" rtl="0" algn="l">
              <a:lnSpc>
                <a:spcPct val="100000"/>
              </a:lnSpc>
              <a:spcBef>
                <a:spcPts val="400"/>
              </a:spcBef>
              <a:spcAft>
                <a:spcPts val="0"/>
              </a:spcAft>
              <a:buClr>
                <a:schemeClr val="dk1"/>
              </a:buClr>
              <a:buSzPts val="1800"/>
              <a:buFont typeface="Avenir"/>
              <a:buChar char="●"/>
            </a:pPr>
            <a:r>
              <a:rPr b="0" i="0" lang="es-CO" sz="1800" u="none" cap="none" strike="noStrike">
                <a:solidFill>
                  <a:schemeClr val="dk1"/>
                </a:solidFill>
                <a:latin typeface="Calibri"/>
                <a:ea typeface="Calibri"/>
                <a:cs typeface="Calibri"/>
                <a:sym typeface="Calibri"/>
              </a:rPr>
              <a:t>Los padres y las familias en las escuelas del Título I tienen el derecho de participar en la revisión y evaluación anual de esta política.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5"/>
          <p:cNvSpPr txBox="1"/>
          <p:nvPr>
            <p:ph type="title"/>
          </p:nvPr>
        </p:nvSpPr>
        <p:spPr>
          <a:xfrm>
            <a:off x="462325" y="1371314"/>
            <a:ext cx="8424600" cy="43245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Clr>
                <a:schemeClr val="dk1"/>
              </a:buClr>
              <a:buSzPts val="3200"/>
              <a:buFont typeface="Arial"/>
              <a:buNone/>
            </a:pPr>
            <a:r>
              <a:rPr b="0" lang="es-CO" sz="1800">
                <a:solidFill>
                  <a:schemeClr val="dk1"/>
                </a:solidFill>
                <a:latin typeface="Calibri"/>
                <a:ea typeface="Calibri"/>
                <a:cs typeface="Calibri"/>
                <a:sym typeface="Calibri"/>
              </a:rPr>
              <a:t>El Plan de Mejoramiento Escolar (SIP) se crea en una plataforma en línea llamada NCStar, e incluye:</a:t>
            </a:r>
            <a:endParaRPr b="0" sz="1800">
              <a:solidFill>
                <a:schemeClr val="dk1"/>
              </a:solidFill>
              <a:latin typeface="Calibri"/>
              <a:ea typeface="Calibri"/>
              <a:cs typeface="Calibri"/>
              <a:sym typeface="Calibri"/>
            </a:endParaRPr>
          </a:p>
          <a:p>
            <a:pPr indent="0" lvl="0" marL="342900" rtl="0" algn="l">
              <a:lnSpc>
                <a:spcPct val="100000"/>
              </a:lnSpc>
              <a:spcBef>
                <a:spcPts val="0"/>
              </a:spcBef>
              <a:spcAft>
                <a:spcPts val="0"/>
              </a:spcAft>
              <a:buClr>
                <a:schemeClr val="dk1"/>
              </a:buClr>
              <a:buSzPts val="1100"/>
              <a:buFont typeface="Arial"/>
              <a:buNone/>
            </a:pPr>
            <a:r>
              <a:t/>
            </a:r>
            <a:endParaRPr b="0" sz="1800">
              <a:solidFill>
                <a:schemeClr val="dk1"/>
              </a:solidFill>
              <a:latin typeface="Calibri"/>
              <a:ea typeface="Calibri"/>
              <a:cs typeface="Calibri"/>
              <a:sym typeface="Calibri"/>
            </a:endParaRPr>
          </a:p>
          <a:p>
            <a:pPr indent="-266700" lvl="1" marL="742950" rtl="0" algn="l">
              <a:lnSpc>
                <a:spcPct val="100000"/>
              </a:lnSpc>
              <a:spcBef>
                <a:spcPts val="400"/>
              </a:spcBef>
              <a:spcAft>
                <a:spcPts val="0"/>
              </a:spcAft>
              <a:buClr>
                <a:schemeClr val="dk1"/>
              </a:buClr>
              <a:buSzPts val="1700"/>
              <a:buFont typeface="Avenir"/>
              <a:buChar char="○"/>
            </a:pPr>
            <a:r>
              <a:rPr lang="es-CO" sz="1600">
                <a:solidFill>
                  <a:schemeClr val="dk1"/>
                </a:solidFill>
                <a:latin typeface="Calibri"/>
                <a:ea typeface="Calibri"/>
                <a:cs typeface="Calibri"/>
                <a:sym typeface="Calibri"/>
              </a:rPr>
              <a:t>Una evaluación integral de las necesidades existentes</a:t>
            </a:r>
            <a:endParaRPr sz="1600">
              <a:solidFill>
                <a:schemeClr val="dk1"/>
              </a:solidFill>
              <a:highlight>
                <a:schemeClr val="lt1"/>
              </a:highlight>
              <a:latin typeface="Calibri"/>
              <a:ea typeface="Calibri"/>
              <a:cs typeface="Calibri"/>
              <a:sym typeface="Calibri"/>
            </a:endParaRPr>
          </a:p>
          <a:p>
            <a:pPr indent="-266700" lvl="1" marL="742950" rtl="0" algn="l">
              <a:lnSpc>
                <a:spcPct val="100000"/>
              </a:lnSpc>
              <a:spcBef>
                <a:spcPts val="0"/>
              </a:spcBef>
              <a:spcAft>
                <a:spcPts val="0"/>
              </a:spcAft>
              <a:buClr>
                <a:schemeClr val="dk1"/>
              </a:buClr>
              <a:buSzPts val="1700"/>
              <a:buFont typeface="Avenir"/>
              <a:buChar char="○"/>
            </a:pPr>
            <a:r>
              <a:rPr lang="es-CO" sz="1600">
                <a:solidFill>
                  <a:schemeClr val="dk1"/>
                </a:solidFill>
                <a:latin typeface="Calibri"/>
                <a:ea typeface="Calibri"/>
                <a:cs typeface="Calibri"/>
                <a:sym typeface="Calibri"/>
              </a:rPr>
              <a:t>Metas y estrategias para abordar las necesidades académicas de los estudiantes</a:t>
            </a:r>
            <a:endParaRPr sz="1600">
              <a:solidFill>
                <a:schemeClr val="dk1"/>
              </a:solidFill>
              <a:latin typeface="Calibri"/>
              <a:ea typeface="Calibri"/>
              <a:cs typeface="Calibri"/>
              <a:sym typeface="Calibri"/>
            </a:endParaRPr>
          </a:p>
          <a:p>
            <a:pPr indent="-266700" lvl="1" marL="742950" rtl="0" algn="l">
              <a:lnSpc>
                <a:spcPct val="100000"/>
              </a:lnSpc>
              <a:spcBef>
                <a:spcPts val="0"/>
              </a:spcBef>
              <a:spcAft>
                <a:spcPts val="0"/>
              </a:spcAft>
              <a:buClr>
                <a:schemeClr val="dk1"/>
              </a:buClr>
              <a:buSzPts val="1700"/>
              <a:buFont typeface="Avenir"/>
              <a:buChar char="○"/>
            </a:pPr>
            <a:r>
              <a:rPr lang="es-CO" sz="1600">
                <a:solidFill>
                  <a:schemeClr val="dk1"/>
                </a:solidFill>
                <a:latin typeface="Calibri"/>
                <a:ea typeface="Calibri"/>
                <a:cs typeface="Calibri"/>
                <a:sym typeface="Calibri"/>
              </a:rPr>
              <a:t>Necesidades en cuanto al desarrollo profesional del personal</a:t>
            </a:r>
            <a:endParaRPr sz="1600">
              <a:solidFill>
                <a:schemeClr val="dk1"/>
              </a:solidFill>
              <a:latin typeface="Calibri"/>
              <a:ea typeface="Calibri"/>
              <a:cs typeface="Calibri"/>
              <a:sym typeface="Calibri"/>
            </a:endParaRPr>
          </a:p>
          <a:p>
            <a:pPr indent="-266700" lvl="1" marL="742950" rtl="0" algn="l">
              <a:lnSpc>
                <a:spcPct val="100000"/>
              </a:lnSpc>
              <a:spcBef>
                <a:spcPts val="0"/>
              </a:spcBef>
              <a:spcAft>
                <a:spcPts val="0"/>
              </a:spcAft>
              <a:buClr>
                <a:schemeClr val="dk1"/>
              </a:buClr>
              <a:buSzPts val="1700"/>
              <a:buFont typeface="Avenir"/>
              <a:buChar char="○"/>
            </a:pPr>
            <a:r>
              <a:rPr lang="es-CO" sz="1600">
                <a:solidFill>
                  <a:schemeClr val="dk1"/>
                </a:solidFill>
                <a:latin typeface="Calibri"/>
                <a:ea typeface="Calibri"/>
                <a:cs typeface="Calibri"/>
                <a:sym typeface="Calibri"/>
              </a:rPr>
              <a:t>Coordinación de recursos y presupuesto integral</a:t>
            </a:r>
            <a:endParaRPr sz="1600">
              <a:solidFill>
                <a:schemeClr val="dk1"/>
              </a:solidFill>
              <a:latin typeface="Calibri"/>
              <a:ea typeface="Calibri"/>
              <a:cs typeface="Calibri"/>
              <a:sym typeface="Calibri"/>
            </a:endParaRPr>
          </a:p>
          <a:p>
            <a:pPr indent="-266700" lvl="1" marL="742950" rtl="0" algn="l">
              <a:lnSpc>
                <a:spcPct val="100000"/>
              </a:lnSpc>
              <a:spcBef>
                <a:spcPts val="0"/>
              </a:spcBef>
              <a:spcAft>
                <a:spcPts val="0"/>
              </a:spcAft>
              <a:buClr>
                <a:schemeClr val="dk1"/>
              </a:buClr>
              <a:buSzPts val="1700"/>
              <a:buFont typeface="Avenir"/>
              <a:buChar char="○"/>
            </a:pPr>
            <a:r>
              <a:rPr lang="es-CO" sz="1600">
                <a:solidFill>
                  <a:schemeClr val="dk1"/>
                </a:solidFill>
                <a:latin typeface="Calibri"/>
                <a:ea typeface="Calibri"/>
                <a:cs typeface="Calibri"/>
                <a:sym typeface="Calibri"/>
              </a:rPr>
              <a:t>Objetivos de participación de los padres y las familias de la escuela</a:t>
            </a:r>
            <a:endParaRPr sz="1600">
              <a:solidFill>
                <a:schemeClr val="dk1"/>
              </a:solidFill>
              <a:latin typeface="Calibri"/>
              <a:ea typeface="Calibri"/>
              <a:cs typeface="Calibri"/>
              <a:sym typeface="Calibri"/>
            </a:endParaRPr>
          </a:p>
          <a:p>
            <a:pPr indent="0" lvl="0" marL="742950" rtl="0" algn="l">
              <a:lnSpc>
                <a:spcPct val="100000"/>
              </a:lnSpc>
              <a:spcBef>
                <a:spcPts val="400"/>
              </a:spcBef>
              <a:spcAft>
                <a:spcPts val="0"/>
              </a:spcAft>
              <a:buClr>
                <a:schemeClr val="dk1"/>
              </a:buClr>
              <a:buSzPts val="1100"/>
              <a:buFont typeface="Arial"/>
              <a:buNone/>
            </a:pPr>
            <a:r>
              <a:t/>
            </a:r>
            <a:endParaRPr b="0" sz="1600">
              <a:solidFill>
                <a:schemeClr val="dk1"/>
              </a:solidFill>
              <a:latin typeface="Calibri"/>
              <a:ea typeface="Calibri"/>
              <a:cs typeface="Calibri"/>
              <a:sym typeface="Calibri"/>
            </a:endParaRPr>
          </a:p>
          <a:p>
            <a:pPr indent="-285750" lvl="0" marL="304800" rtl="0" algn="l">
              <a:lnSpc>
                <a:spcPct val="100000"/>
              </a:lnSpc>
              <a:spcBef>
                <a:spcPts val="400"/>
              </a:spcBef>
              <a:spcAft>
                <a:spcPts val="0"/>
              </a:spcAft>
              <a:buClr>
                <a:schemeClr val="dk1"/>
              </a:buClr>
              <a:buSzPts val="1700"/>
              <a:buFont typeface="Arial"/>
              <a:buChar char="•"/>
            </a:pPr>
            <a:r>
              <a:rPr b="0" lang="es-CO" sz="1600">
                <a:solidFill>
                  <a:schemeClr val="dk1"/>
                </a:solidFill>
                <a:latin typeface="Calibri"/>
                <a:ea typeface="Calibri"/>
                <a:cs typeface="Calibri"/>
                <a:sym typeface="Calibri"/>
              </a:rPr>
              <a:t>Los padres de los estudiantes de las escuelas del Título I tienen el derecho a participar en el desarrollo de este plan. </a:t>
            </a:r>
            <a:br>
              <a:rPr b="0" lang="es-CO" sz="1600">
                <a:solidFill>
                  <a:schemeClr val="dk1"/>
                </a:solidFill>
                <a:latin typeface="Calibri"/>
                <a:ea typeface="Calibri"/>
                <a:cs typeface="Calibri"/>
                <a:sym typeface="Calibri"/>
              </a:rPr>
            </a:br>
            <a:r>
              <a:rPr b="0" lang="es-CO" sz="1600">
                <a:solidFill>
                  <a:schemeClr val="dk1"/>
                </a:solidFill>
                <a:latin typeface="Calibri"/>
                <a:ea typeface="Calibri"/>
                <a:cs typeface="Calibri"/>
                <a:sym typeface="Calibri"/>
              </a:rPr>
              <a:t> </a:t>
            </a:r>
            <a:endParaRPr/>
          </a:p>
          <a:p>
            <a:pPr indent="-279400" lvl="0" marL="342900" rtl="0" algn="l">
              <a:lnSpc>
                <a:spcPct val="100000"/>
              </a:lnSpc>
              <a:spcBef>
                <a:spcPts val="0"/>
              </a:spcBef>
              <a:spcAft>
                <a:spcPts val="0"/>
              </a:spcAft>
              <a:buClr>
                <a:schemeClr val="dk1"/>
              </a:buClr>
              <a:buSzPts val="1000"/>
              <a:buFont typeface="Avenir"/>
              <a:buChar char="●"/>
            </a:pPr>
            <a:r>
              <a:rPr b="0" lang="es-CO" sz="1600">
                <a:solidFill>
                  <a:schemeClr val="dk1"/>
                </a:solidFill>
                <a:latin typeface="Calibri"/>
                <a:ea typeface="Calibri"/>
                <a:cs typeface="Calibri"/>
                <a:sym typeface="Calibri"/>
              </a:rPr>
              <a:t>Puede revisar el SIP en nuestro sitio web: </a:t>
            </a:r>
            <a:endParaRPr b="0" sz="16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b="0" lang="es-CO" sz="1600">
                <a:solidFill>
                  <a:schemeClr val="dk1"/>
                </a:solidFill>
                <a:latin typeface="Calibri"/>
                <a:ea typeface="Calibri"/>
                <a:cs typeface="Calibri"/>
                <a:sym typeface="Calibri"/>
              </a:rPr>
              <a:t>              </a:t>
            </a:r>
            <a:r>
              <a:rPr b="0" lang="es-CO" sz="2000" u="sng">
                <a:solidFill>
                  <a:schemeClr val="hlink"/>
                </a:solidFill>
                <a:hlinkClick r:id="rId3"/>
              </a:rPr>
              <a:t>https://lebanones.cmsk12.org/</a:t>
            </a:r>
            <a:endParaRPr sz="1600" u="sng">
              <a:solidFill>
                <a:schemeClr val="dk1"/>
              </a:solidFill>
              <a:highlight>
                <a:srgbClr val="FFFF00"/>
              </a:highlight>
              <a:latin typeface="Calibri"/>
              <a:ea typeface="Calibri"/>
              <a:cs typeface="Calibri"/>
              <a:sym typeface="Calibri"/>
            </a:endParaRPr>
          </a:p>
          <a:p>
            <a:pPr indent="-76200" lvl="1" marL="899999" rtl="0" algn="l">
              <a:lnSpc>
                <a:spcPct val="100000"/>
              </a:lnSpc>
              <a:spcBef>
                <a:spcPts val="0"/>
              </a:spcBef>
              <a:spcAft>
                <a:spcPts val="0"/>
              </a:spcAft>
              <a:buClr>
                <a:srgbClr val="FF0000"/>
              </a:buClr>
              <a:buSzPts val="1200"/>
              <a:buFont typeface="Avenir"/>
              <a:buChar char="○"/>
            </a:pPr>
            <a:r>
              <a:rPr lang="es-CO" sz="1800" u="sng">
                <a:solidFill>
                  <a:srgbClr val="FF0000"/>
                </a:solidFill>
                <a:latin typeface="Calibri"/>
                <a:ea typeface="Calibri"/>
                <a:cs typeface="Calibri"/>
                <a:sym typeface="Calibri"/>
              </a:rPr>
              <a:t>Nombre de usuario</a:t>
            </a:r>
            <a:r>
              <a:rPr lang="es-CO" sz="1800">
                <a:solidFill>
                  <a:srgbClr val="FF0000"/>
                </a:solidFill>
                <a:latin typeface="Calibri"/>
                <a:ea typeface="Calibri"/>
                <a:cs typeface="Calibri"/>
                <a:sym typeface="Calibri"/>
              </a:rPr>
              <a:t>: Guests7105</a:t>
            </a:r>
            <a:endParaRPr sz="1600">
              <a:solidFill>
                <a:srgbClr val="FF0000"/>
              </a:solidFill>
            </a:endParaRPr>
          </a:p>
          <a:p>
            <a:pPr indent="-76200" lvl="1" marL="899999" rtl="0" algn="l">
              <a:lnSpc>
                <a:spcPct val="100000"/>
              </a:lnSpc>
              <a:spcBef>
                <a:spcPts val="0"/>
              </a:spcBef>
              <a:spcAft>
                <a:spcPts val="0"/>
              </a:spcAft>
              <a:buClr>
                <a:srgbClr val="FF0000"/>
              </a:buClr>
              <a:buSzPts val="1200"/>
              <a:buFont typeface="Avenir"/>
              <a:buChar char="○"/>
            </a:pPr>
            <a:r>
              <a:rPr lang="es-CO" sz="1800" u="sng">
                <a:solidFill>
                  <a:srgbClr val="FF0000"/>
                </a:solidFill>
                <a:latin typeface="Calibri"/>
                <a:ea typeface="Calibri"/>
                <a:cs typeface="Calibri"/>
                <a:sym typeface="Calibri"/>
              </a:rPr>
              <a:t>Contraseña</a:t>
            </a:r>
            <a:r>
              <a:rPr lang="es-CO" sz="1800">
                <a:solidFill>
                  <a:srgbClr val="FF0000"/>
                </a:solidFill>
                <a:latin typeface="Calibri"/>
                <a:ea typeface="Calibri"/>
                <a:cs typeface="Calibri"/>
                <a:sym typeface="Calibri"/>
              </a:rPr>
              <a:t>: Guests7105</a:t>
            </a:r>
            <a:endParaRPr sz="1800">
              <a:solidFill>
                <a:srgbClr val="FF0000"/>
              </a:solidFill>
              <a:latin typeface="Calibri"/>
              <a:ea typeface="Calibri"/>
              <a:cs typeface="Calibri"/>
              <a:sym typeface="Calibri"/>
            </a:endParaRPr>
          </a:p>
        </p:txBody>
      </p:sp>
      <p:sp>
        <p:nvSpPr>
          <p:cNvPr id="181" name="Google Shape;181;p25"/>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s-CO"/>
              <a:t>‹#›</a:t>
            </a:fld>
            <a:endParaRPr/>
          </a:p>
        </p:txBody>
      </p:sp>
      <p:sp>
        <p:nvSpPr>
          <p:cNvPr id="182" name="Google Shape;182;p25"/>
          <p:cNvSpPr txBox="1"/>
          <p:nvPr/>
        </p:nvSpPr>
        <p:spPr>
          <a:xfrm>
            <a:off x="574737" y="225571"/>
            <a:ext cx="8199775" cy="83096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B595A"/>
              </a:buClr>
              <a:buSzPts val="3200"/>
              <a:buFont typeface="Arial"/>
              <a:buNone/>
            </a:pPr>
            <a:r>
              <a:rPr b="1" i="0" lang="es-CO" sz="3400" u="none" cap="none" strike="noStrike">
                <a:solidFill>
                  <a:schemeClr val="dk1"/>
                </a:solidFill>
                <a:latin typeface="Calibri"/>
                <a:ea typeface="Calibri"/>
                <a:cs typeface="Calibri"/>
                <a:sym typeface="Calibri"/>
              </a:rPr>
              <a:t>¿Qué es el Plan de Mejoramiento Escolar/Plan NCStar?</a:t>
            </a:r>
            <a:endParaRPr b="1" i="0" sz="34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6"/>
          <p:cNvSpPr txBox="1"/>
          <p:nvPr>
            <p:ph type="title"/>
          </p:nvPr>
        </p:nvSpPr>
        <p:spPr>
          <a:xfrm>
            <a:off x="557575" y="581025"/>
            <a:ext cx="8424600" cy="438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Arial"/>
              <a:buNone/>
            </a:pPr>
            <a:r>
              <a:rPr lang="es-CO" sz="3000">
                <a:solidFill>
                  <a:schemeClr val="dk1"/>
                </a:solidFill>
                <a:latin typeface="Calibri"/>
                <a:ea typeface="Calibri"/>
                <a:cs typeface="Calibri"/>
                <a:sym typeface="Calibri"/>
              </a:rPr>
              <a:t>¿Qué incluye la Política de Participación para los Padres y las Familias de la escuela? </a:t>
            </a:r>
            <a:br>
              <a:rPr lang="es-CO" sz="3000">
                <a:solidFill>
                  <a:schemeClr val="dk1"/>
                </a:solidFill>
                <a:latin typeface="Calibri"/>
                <a:ea typeface="Calibri"/>
                <a:cs typeface="Calibri"/>
                <a:sym typeface="Calibri"/>
              </a:rPr>
            </a:br>
            <a:endParaRPr sz="3000">
              <a:solidFill>
                <a:schemeClr val="dk1"/>
              </a:solidFill>
              <a:latin typeface="Calibri"/>
              <a:ea typeface="Calibri"/>
              <a:cs typeface="Calibri"/>
              <a:sym typeface="Calibri"/>
            </a:endParaRPr>
          </a:p>
        </p:txBody>
      </p:sp>
      <p:sp>
        <p:nvSpPr>
          <p:cNvPr id="189" name="Google Shape;189;p26"/>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s-CO"/>
              <a:t>‹#›</a:t>
            </a:fld>
            <a:endParaRPr/>
          </a:p>
        </p:txBody>
      </p:sp>
      <p:sp>
        <p:nvSpPr>
          <p:cNvPr id="190" name="Google Shape;190;p26"/>
          <p:cNvSpPr txBox="1"/>
          <p:nvPr/>
        </p:nvSpPr>
        <p:spPr>
          <a:xfrm>
            <a:off x="462325" y="1380345"/>
            <a:ext cx="8319725" cy="3939510"/>
          </a:xfrm>
          <a:prstGeom prst="rect">
            <a:avLst/>
          </a:prstGeom>
          <a:noFill/>
          <a:ln>
            <a:noFill/>
          </a:ln>
        </p:spPr>
        <p:txBody>
          <a:bodyPr anchorCtr="0" anchor="ctr" bIns="91425" lIns="91425" spcFirstLastPara="1" rIns="91425" wrap="square" tIns="91425">
            <a:spAutoFit/>
          </a:bodyPr>
          <a:lstStyle/>
          <a:p>
            <a:pPr indent="-342900" lvl="0" marL="342900" marR="0" rtl="0" algn="l">
              <a:lnSpc>
                <a:spcPct val="100000"/>
              </a:lnSpc>
              <a:spcBef>
                <a:spcPts val="0"/>
              </a:spcBef>
              <a:spcAft>
                <a:spcPts val="0"/>
              </a:spcAft>
              <a:buClr>
                <a:schemeClr val="dk1"/>
              </a:buClr>
              <a:buSzPts val="2000"/>
              <a:buFont typeface="Avenir"/>
              <a:buChar char="●"/>
            </a:pPr>
            <a:r>
              <a:rPr b="0" i="0" lang="es-CO" sz="1800" u="none" cap="none" strike="noStrike">
                <a:solidFill>
                  <a:schemeClr val="dk1"/>
                </a:solidFill>
                <a:latin typeface="Calibri"/>
                <a:ea typeface="Calibri"/>
                <a:cs typeface="Calibri"/>
                <a:sym typeface="Calibri"/>
              </a:rPr>
              <a:t>Esta política aborda la manera en que la escuela implementará los requisitos de participación de los padres y las familias establecidos en la Ley Cada Estudiante Triunfa (ESSA). Los componentes incluyen:</a:t>
            </a:r>
            <a:endParaRPr b="0" i="0" sz="1800" u="none" cap="none" strike="noStrike">
              <a:solidFill>
                <a:schemeClr val="dk1"/>
              </a:solidFill>
              <a:latin typeface="Calibri"/>
              <a:ea typeface="Calibri"/>
              <a:cs typeface="Calibri"/>
              <a:sym typeface="Calibri"/>
            </a:endParaRPr>
          </a:p>
          <a:p>
            <a:pPr indent="0" lvl="0" marL="34290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Calibri"/>
              <a:ea typeface="Calibri"/>
              <a:cs typeface="Calibri"/>
              <a:sym typeface="Calibri"/>
            </a:endParaRPr>
          </a:p>
          <a:p>
            <a:pPr indent="-285750" lvl="1" marL="742950" marR="0" rtl="0" algn="l">
              <a:lnSpc>
                <a:spcPct val="100000"/>
              </a:lnSpc>
              <a:spcBef>
                <a:spcPts val="400"/>
              </a:spcBef>
              <a:spcAft>
                <a:spcPts val="0"/>
              </a:spcAft>
              <a:buClr>
                <a:schemeClr val="dk1"/>
              </a:buClr>
              <a:buSzPts val="2000"/>
              <a:buFont typeface="Avenir"/>
              <a:buChar char="○"/>
            </a:pPr>
            <a:r>
              <a:rPr b="0" i="0" lang="es-CO" sz="1600" u="none" cap="none" strike="noStrike">
                <a:solidFill>
                  <a:schemeClr val="dk1"/>
                </a:solidFill>
                <a:latin typeface="Calibri"/>
                <a:ea typeface="Calibri"/>
                <a:cs typeface="Calibri"/>
                <a:sym typeface="Calibri"/>
              </a:rPr>
              <a:t>Cómo pueden participar los padres en la toma de decisiones y en las actividades</a:t>
            </a:r>
            <a:endParaRPr/>
          </a:p>
          <a:p>
            <a:pPr indent="-285750" lvl="1" marL="742950" marR="0" rtl="0" algn="l">
              <a:lnSpc>
                <a:spcPct val="100000"/>
              </a:lnSpc>
              <a:spcBef>
                <a:spcPts val="400"/>
              </a:spcBef>
              <a:spcAft>
                <a:spcPts val="0"/>
              </a:spcAft>
              <a:buClr>
                <a:schemeClr val="dk1"/>
              </a:buClr>
              <a:buSzPts val="2000"/>
              <a:buFont typeface="Avenir"/>
              <a:buChar char="○"/>
            </a:pPr>
            <a:r>
              <a:rPr b="0" i="0" lang="es-CO" sz="1600" u="none" cap="none" strike="noStrike">
                <a:solidFill>
                  <a:schemeClr val="dk1"/>
                </a:solidFill>
                <a:latin typeface="Calibri"/>
                <a:ea typeface="Calibri"/>
                <a:cs typeface="Calibri"/>
                <a:sym typeface="Calibri"/>
              </a:rPr>
              <a:t>Cómo se utilizan los fondos destinados a la participación de los padres y las familias</a:t>
            </a:r>
            <a:endParaRPr/>
          </a:p>
          <a:p>
            <a:pPr indent="-285750" lvl="1" marL="742950" marR="0" rtl="0" algn="l">
              <a:lnSpc>
                <a:spcPct val="100000"/>
              </a:lnSpc>
              <a:spcBef>
                <a:spcPts val="400"/>
              </a:spcBef>
              <a:spcAft>
                <a:spcPts val="0"/>
              </a:spcAft>
              <a:buClr>
                <a:schemeClr val="dk1"/>
              </a:buClr>
              <a:buSzPts val="2000"/>
              <a:buFont typeface="Avenir"/>
              <a:buChar char="○"/>
            </a:pPr>
            <a:r>
              <a:rPr b="0" i="0" lang="es-CO" sz="1600" u="none" cap="none" strike="noStrike">
                <a:solidFill>
                  <a:schemeClr val="dk1"/>
                </a:solidFill>
                <a:latin typeface="Calibri"/>
                <a:ea typeface="Calibri"/>
                <a:cs typeface="Calibri"/>
                <a:sym typeface="Calibri"/>
              </a:rPr>
              <a:t>Cómo se brindará información y capacitación a los padres</a:t>
            </a:r>
            <a:endParaRPr/>
          </a:p>
          <a:p>
            <a:pPr indent="-285750" lvl="1" marL="742950" marR="0" rtl="0" algn="l">
              <a:lnSpc>
                <a:spcPct val="100000"/>
              </a:lnSpc>
              <a:spcBef>
                <a:spcPts val="400"/>
              </a:spcBef>
              <a:spcAft>
                <a:spcPts val="0"/>
              </a:spcAft>
              <a:buClr>
                <a:schemeClr val="dk1"/>
              </a:buClr>
              <a:buSzPts val="2000"/>
              <a:buFont typeface="Avenir"/>
              <a:buChar char="○"/>
            </a:pPr>
            <a:r>
              <a:rPr b="0" i="0" lang="es-CO" sz="1600" u="none" cap="none" strike="noStrike">
                <a:solidFill>
                  <a:schemeClr val="dk1"/>
                </a:solidFill>
                <a:latin typeface="Calibri"/>
                <a:ea typeface="Calibri"/>
                <a:cs typeface="Calibri"/>
                <a:sym typeface="Calibri"/>
              </a:rPr>
              <a:t>Cómo la escuela desarrollará la capacidad de los padres y el personal para lograr una fuerte participación de los padres y las familias</a:t>
            </a:r>
            <a:endParaRPr b="0" i="0" sz="1600" u="none" cap="none" strike="noStrike">
              <a:solidFill>
                <a:schemeClr val="dk1"/>
              </a:solidFill>
              <a:latin typeface="Calibri"/>
              <a:ea typeface="Calibri"/>
              <a:cs typeface="Calibri"/>
              <a:sym typeface="Calibri"/>
            </a:endParaRPr>
          </a:p>
          <a:p>
            <a:pPr indent="0" lvl="0" marL="742950" marR="0" rtl="0" algn="l">
              <a:lnSpc>
                <a:spcPct val="100000"/>
              </a:lnSpc>
              <a:spcBef>
                <a:spcPts val="400"/>
              </a:spcBef>
              <a:spcAft>
                <a:spcPts val="0"/>
              </a:spcAft>
              <a:buClr>
                <a:schemeClr val="dk1"/>
              </a:buClr>
              <a:buSzPts val="1100"/>
              <a:buFont typeface="Arial"/>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400"/>
              </a:spcBef>
              <a:spcAft>
                <a:spcPts val="0"/>
              </a:spcAft>
              <a:buClr>
                <a:schemeClr val="dk1"/>
              </a:buClr>
              <a:buSzPts val="2000"/>
              <a:buFont typeface="Avenir"/>
              <a:buChar char="●"/>
            </a:pPr>
            <a:r>
              <a:rPr b="0" i="0" lang="es-CO" sz="1800" u="none" cap="none" strike="noStrike">
                <a:solidFill>
                  <a:schemeClr val="dk1"/>
                </a:solidFill>
                <a:latin typeface="Calibri"/>
                <a:ea typeface="Calibri"/>
                <a:cs typeface="Calibri"/>
                <a:sym typeface="Calibri"/>
              </a:rPr>
              <a:t>Los padres de los estudiantes de las escuelas del Título I tienen el derecho a participar en el desarrollo del Plan de Participación para los Padres y las Familias de la escuela.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s-CO"/>
              <a:t>‹#›</a:t>
            </a:fld>
            <a:endParaRPr/>
          </a:p>
        </p:txBody>
      </p:sp>
      <p:sp>
        <p:nvSpPr>
          <p:cNvPr id="196" name="Google Shape;196;p27"/>
          <p:cNvSpPr txBox="1"/>
          <p:nvPr/>
        </p:nvSpPr>
        <p:spPr>
          <a:xfrm>
            <a:off x="533825" y="0"/>
            <a:ext cx="7963500" cy="61977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400"/>
              <a:buFont typeface="Arial"/>
              <a:buNone/>
            </a:pPr>
            <a:r>
              <a:rPr b="1" i="0" lang="es-CO" sz="3400" u="none" cap="none" strike="noStrike">
                <a:solidFill>
                  <a:schemeClr val="dk1"/>
                </a:solidFill>
                <a:latin typeface="Calibri"/>
                <a:ea typeface="Calibri"/>
                <a:cs typeface="Calibri"/>
                <a:sym typeface="Calibri"/>
              </a:rPr>
              <a:t>¿Qué es el Pacto entre la Escuela y los Padres (</a:t>
            </a:r>
            <a:r>
              <a:rPr b="1" i="1" lang="es-CO" sz="3400" u="none" cap="none" strike="noStrike">
                <a:solidFill>
                  <a:schemeClr val="dk1"/>
                </a:solidFill>
                <a:latin typeface="Calibri"/>
                <a:ea typeface="Calibri"/>
                <a:cs typeface="Calibri"/>
                <a:sym typeface="Calibri"/>
              </a:rPr>
              <a:t>School-Parent Compact</a:t>
            </a:r>
            <a:r>
              <a:rPr b="1" i="0" lang="es-CO" sz="3400" u="none" cap="none" strike="noStrike">
                <a:solidFill>
                  <a:schemeClr val="dk1"/>
                </a:solidFill>
                <a:latin typeface="Calibri"/>
                <a:ea typeface="Calibri"/>
                <a:cs typeface="Calibri"/>
                <a:sym typeface="Calibri"/>
              </a:rPr>
              <a:t>)?</a:t>
            </a:r>
            <a:endParaRPr b="0" i="0" sz="3400" u="none" cap="none" strike="noStrike">
              <a:solidFill>
                <a:srgbClr val="000000"/>
              </a:solidFill>
              <a:latin typeface="Calibri"/>
              <a:ea typeface="Calibri"/>
              <a:cs typeface="Calibri"/>
              <a:sym typeface="Calibri"/>
            </a:endParaRPr>
          </a:p>
        </p:txBody>
      </p:sp>
      <p:sp>
        <p:nvSpPr>
          <p:cNvPr id="197" name="Google Shape;197;p27"/>
          <p:cNvSpPr txBox="1"/>
          <p:nvPr/>
        </p:nvSpPr>
        <p:spPr>
          <a:xfrm>
            <a:off x="231725" y="2209512"/>
            <a:ext cx="8567700" cy="2438975"/>
          </a:xfrm>
          <a:prstGeom prst="rect">
            <a:avLst/>
          </a:prstGeom>
          <a:noFill/>
          <a:ln>
            <a:noFill/>
          </a:ln>
        </p:spPr>
        <p:txBody>
          <a:bodyPr anchorCtr="0" anchor="t" bIns="91425" lIns="91425" spcFirstLastPara="1" rIns="91425" wrap="square" tIns="91425">
            <a:noAutofit/>
          </a:bodyPr>
          <a:lstStyle/>
          <a:p>
            <a:pPr indent="-285750" lvl="0" marL="323850" marR="0" rtl="0" algn="l">
              <a:lnSpc>
                <a:spcPct val="100000"/>
              </a:lnSpc>
              <a:spcBef>
                <a:spcPts val="400"/>
              </a:spcBef>
              <a:spcAft>
                <a:spcPts val="0"/>
              </a:spcAft>
              <a:buClr>
                <a:schemeClr val="dk1"/>
              </a:buClr>
              <a:buSzPts val="3000"/>
              <a:buFont typeface="Arial"/>
              <a:buChar char="•"/>
            </a:pPr>
            <a:r>
              <a:rPr b="0" i="0" lang="es-CO" sz="1800" u="none" cap="none" strike="noStrike">
                <a:solidFill>
                  <a:schemeClr val="dk1"/>
                </a:solidFill>
                <a:latin typeface="Calibri"/>
                <a:ea typeface="Calibri"/>
                <a:cs typeface="Calibri"/>
                <a:sym typeface="Calibri"/>
              </a:rPr>
              <a:t>El Pacto es un compromiso entre la escuela, los padres/familias y el estudiante, para compartir la responsabilidad de mejorar el rendimiento académico.</a:t>
            </a:r>
            <a:endParaRPr/>
          </a:p>
          <a:p>
            <a:pPr indent="-95250" lvl="0" marL="323850" marR="0" rtl="0" algn="l">
              <a:lnSpc>
                <a:spcPct val="100000"/>
              </a:lnSpc>
              <a:spcBef>
                <a:spcPts val="400"/>
              </a:spcBef>
              <a:spcAft>
                <a:spcPts val="0"/>
              </a:spcAft>
              <a:buClr>
                <a:schemeClr val="dk1"/>
              </a:buClr>
              <a:buSzPts val="3000"/>
              <a:buFont typeface="Arial"/>
              <a:buNone/>
            </a:pPr>
            <a:r>
              <a:t/>
            </a:r>
            <a:endParaRPr b="0" i="0" sz="1800" u="none" cap="none" strike="noStrike">
              <a:solidFill>
                <a:schemeClr val="dk1"/>
              </a:solidFill>
              <a:latin typeface="Calibri"/>
              <a:ea typeface="Calibri"/>
              <a:cs typeface="Calibri"/>
              <a:sym typeface="Calibri"/>
            </a:endParaRPr>
          </a:p>
          <a:p>
            <a:pPr indent="-285750" lvl="0" marL="323850" marR="0" rtl="0" algn="l">
              <a:lnSpc>
                <a:spcPct val="100000"/>
              </a:lnSpc>
              <a:spcBef>
                <a:spcPts val="400"/>
              </a:spcBef>
              <a:spcAft>
                <a:spcPts val="0"/>
              </a:spcAft>
              <a:buClr>
                <a:schemeClr val="dk1"/>
              </a:buClr>
              <a:buSzPts val="3000"/>
              <a:buFont typeface="Arial"/>
              <a:buChar char="•"/>
            </a:pPr>
            <a:r>
              <a:rPr b="0" i="0" lang="es-CO" sz="1800" u="none" cap="none" strike="noStrike">
                <a:solidFill>
                  <a:schemeClr val="dk1"/>
                </a:solidFill>
                <a:latin typeface="Calibri"/>
                <a:ea typeface="Calibri"/>
                <a:cs typeface="Calibri"/>
                <a:sym typeface="Calibri"/>
              </a:rPr>
              <a:t>Los padres y familias de los estudiantes en escuelas del Título I tienen derecho a participar en la revisión del Pacto.</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1000"/>
              </a:spcAft>
              <a:buClr>
                <a:schemeClr val="dk1"/>
              </a:buClr>
              <a:buSzPts val="11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txBox="1"/>
          <p:nvPr>
            <p:ph type="title"/>
          </p:nvPr>
        </p:nvSpPr>
        <p:spPr>
          <a:xfrm>
            <a:off x="585300" y="177000"/>
            <a:ext cx="7973400" cy="8943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Arial"/>
              <a:buNone/>
            </a:pPr>
            <a:r>
              <a:rPr b="1" lang="es-CO" sz="3400">
                <a:solidFill>
                  <a:schemeClr val="dk1"/>
                </a:solidFill>
                <a:latin typeface="Calibri"/>
                <a:ea typeface="Calibri"/>
                <a:cs typeface="Calibri"/>
                <a:sym typeface="Calibri"/>
              </a:rPr>
              <a:t>¿Quiénes son los líderes representantes de los padres en mi escuela?</a:t>
            </a:r>
            <a:endParaRPr sz="3400">
              <a:solidFill>
                <a:srgbClr val="00AFD7"/>
              </a:solidFill>
              <a:latin typeface="Calibri"/>
              <a:ea typeface="Calibri"/>
              <a:cs typeface="Calibri"/>
              <a:sym typeface="Calibri"/>
            </a:endParaRPr>
          </a:p>
        </p:txBody>
      </p:sp>
      <p:sp>
        <p:nvSpPr>
          <p:cNvPr id="203" name="Google Shape;203;p28"/>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s-CO"/>
              <a:t>‹#›</a:t>
            </a:fld>
            <a:endParaRPr/>
          </a:p>
        </p:txBody>
      </p:sp>
      <p:sp>
        <p:nvSpPr>
          <p:cNvPr id="204" name="Google Shape;204;p28"/>
          <p:cNvSpPr txBox="1"/>
          <p:nvPr/>
        </p:nvSpPr>
        <p:spPr>
          <a:xfrm>
            <a:off x="344475" y="3450925"/>
            <a:ext cx="7327800" cy="1860000"/>
          </a:xfrm>
          <a:prstGeom prst="rect">
            <a:avLst/>
          </a:prstGeom>
          <a:noFill/>
          <a:ln>
            <a:noFill/>
          </a:ln>
        </p:spPr>
        <p:txBody>
          <a:bodyPr anchorCtr="0" anchor="ctr" bIns="91425" lIns="91425" spcFirstLastPara="1" rIns="91425" wrap="square" tIns="91425">
            <a:noAutofit/>
          </a:bodyPr>
          <a:lstStyle/>
          <a:p>
            <a:pPr indent="0" lvl="0" marL="495300" marR="0" rtl="0" algn="l">
              <a:lnSpc>
                <a:spcPct val="106458"/>
              </a:lnSpc>
              <a:spcBef>
                <a:spcPts val="0"/>
              </a:spcBef>
              <a:spcAft>
                <a:spcPts val="0"/>
              </a:spcAft>
              <a:buClr>
                <a:schemeClr val="dk1"/>
              </a:buClr>
              <a:buSzPts val="2400"/>
              <a:buFont typeface="Arial"/>
              <a:buNone/>
            </a:pPr>
            <a:r>
              <a:t/>
            </a:r>
            <a:endParaRPr b="0" i="0" sz="2400" u="none" cap="none" strike="noStrike">
              <a:solidFill>
                <a:srgbClr val="535758"/>
              </a:solidFill>
              <a:latin typeface="Calibri"/>
              <a:ea typeface="Calibri"/>
              <a:cs typeface="Calibri"/>
              <a:sym typeface="Calibri"/>
            </a:endParaRPr>
          </a:p>
          <a:p>
            <a:pPr indent="0" lvl="0" marL="495300" marR="0" rtl="0" algn="l">
              <a:lnSpc>
                <a:spcPct val="106458"/>
              </a:lnSpc>
              <a:spcBef>
                <a:spcPts val="0"/>
              </a:spcBef>
              <a:spcAft>
                <a:spcPts val="0"/>
              </a:spcAft>
              <a:buClr>
                <a:schemeClr val="dk1"/>
              </a:buClr>
              <a:buSzPts val="2400"/>
              <a:buFont typeface="Arial"/>
              <a:buNone/>
            </a:pPr>
            <a:r>
              <a:t/>
            </a:r>
            <a:endParaRPr b="0" i="0" sz="2400" u="none" cap="none" strike="noStrike">
              <a:solidFill>
                <a:srgbClr val="53575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05" name="Google Shape;205;p28"/>
          <p:cNvSpPr txBox="1"/>
          <p:nvPr/>
        </p:nvSpPr>
        <p:spPr>
          <a:xfrm>
            <a:off x="837650" y="1566425"/>
            <a:ext cx="7743300" cy="3437700"/>
          </a:xfrm>
          <a:prstGeom prst="rect">
            <a:avLst/>
          </a:prstGeom>
          <a:noFill/>
          <a:ln>
            <a:noFill/>
          </a:ln>
        </p:spPr>
        <p:txBody>
          <a:bodyPr anchorCtr="0" anchor="t" bIns="91425" lIns="91425" spcFirstLastPara="1" rIns="91425" wrap="square" tIns="91425">
            <a:spAutoFit/>
          </a:bodyPr>
          <a:lstStyle/>
          <a:p>
            <a:pPr indent="-342900" lvl="0" marL="342900" marR="0" rtl="0" algn="l">
              <a:lnSpc>
                <a:spcPct val="100000"/>
              </a:lnSpc>
              <a:spcBef>
                <a:spcPts val="0"/>
              </a:spcBef>
              <a:spcAft>
                <a:spcPts val="0"/>
              </a:spcAft>
              <a:buClr>
                <a:srgbClr val="FF0000"/>
              </a:buClr>
              <a:buSzPts val="2000"/>
              <a:buFont typeface="Arial"/>
              <a:buNone/>
            </a:pPr>
            <a:r>
              <a:rPr b="1" lang="es-CO" sz="2000" u="sng">
                <a:solidFill>
                  <a:schemeClr val="dk1"/>
                </a:solidFill>
                <a:latin typeface="Calibri"/>
                <a:ea typeface="Calibri"/>
                <a:cs typeface="Calibri"/>
                <a:sym typeface="Calibri"/>
              </a:rPr>
              <a:t>Trabajadora social:</a:t>
            </a:r>
            <a:r>
              <a:rPr b="1" lang="es-CO" sz="2000">
                <a:solidFill>
                  <a:srgbClr val="FF0000"/>
                </a:solidFill>
                <a:latin typeface="Calibri"/>
                <a:ea typeface="Calibri"/>
                <a:cs typeface="Calibri"/>
                <a:sym typeface="Calibri"/>
              </a:rPr>
              <a:t> </a:t>
            </a:r>
            <a:r>
              <a:rPr b="1" lang="es-CO" sz="2000">
                <a:solidFill>
                  <a:schemeClr val="dk1"/>
                </a:solidFill>
                <a:latin typeface="Calibri"/>
                <a:ea typeface="Calibri"/>
                <a:cs typeface="Calibri"/>
                <a:sym typeface="Calibri"/>
              </a:rPr>
              <a:t>Shantel Scott</a:t>
            </a:r>
            <a:r>
              <a:rPr b="1" i="0" lang="es-CO" sz="2000" u="none" cap="none" strike="noStrike">
                <a:solidFill>
                  <a:schemeClr val="dk1"/>
                </a:solidFill>
                <a:latin typeface="Calibri"/>
                <a:ea typeface="Calibri"/>
                <a:cs typeface="Calibri"/>
                <a:sym typeface="Calibri"/>
              </a:rPr>
              <a:t>	 		</a:t>
            </a:r>
            <a:endParaRPr b="1" i="0" sz="2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FF0000"/>
              </a:buClr>
              <a:buSzPts val="2000"/>
              <a:buFont typeface="Arial"/>
              <a:buNone/>
            </a:pPr>
            <a:r>
              <a:rPr b="1" i="0" lang="es-CO" sz="2000" u="none" cap="none" strike="noStrike">
                <a:solidFill>
                  <a:schemeClr val="dk1"/>
                </a:solidFill>
                <a:latin typeface="Calibri"/>
                <a:ea typeface="Calibri"/>
                <a:cs typeface="Calibri"/>
                <a:sym typeface="Calibri"/>
              </a:rPr>
              <a:t>Correo electrónico: </a:t>
            </a:r>
            <a:r>
              <a:rPr b="1" lang="es-CO" sz="2000">
                <a:solidFill>
                  <a:schemeClr val="dk1"/>
                </a:solidFill>
                <a:latin typeface="Calibri"/>
                <a:ea typeface="Calibri"/>
                <a:cs typeface="Calibri"/>
                <a:sym typeface="Calibri"/>
              </a:rPr>
              <a:t>shantely.scott@cms.k12.nc.us</a:t>
            </a:r>
            <a:endParaRPr b="0" i="0" sz="3000" u="none" cap="none" strike="noStrike">
              <a:solidFill>
                <a:schemeClr val="dk1"/>
              </a:solidFill>
              <a:latin typeface="Calibri"/>
              <a:ea typeface="Calibri"/>
              <a:cs typeface="Calibri"/>
              <a:sym typeface="Calibri"/>
            </a:endParaRPr>
          </a:p>
          <a:p>
            <a:pPr indent="0" lvl="0" marL="0" marR="0" rtl="0" algn="l">
              <a:lnSpc>
                <a:spcPct val="100000"/>
              </a:lnSpc>
              <a:spcBef>
                <a:spcPts val="400"/>
              </a:spcBef>
              <a:spcAft>
                <a:spcPts val="0"/>
              </a:spcAft>
              <a:buClr>
                <a:schemeClr val="dk1"/>
              </a:buClr>
              <a:buSzPts val="1100"/>
              <a:buFont typeface="Arial"/>
              <a:buNone/>
            </a:pPr>
            <a:r>
              <a:t/>
            </a:r>
            <a:endParaRPr b="0" i="0" sz="2000" u="none" cap="none" strike="noStrike">
              <a:solidFill>
                <a:srgbClr val="FF0000"/>
              </a:solidFill>
              <a:latin typeface="Calibri"/>
              <a:ea typeface="Calibri"/>
              <a:cs typeface="Calibri"/>
              <a:sym typeface="Calibri"/>
            </a:endParaRPr>
          </a:p>
          <a:p>
            <a:pPr indent="0" lvl="0" marL="0" marR="0" rtl="0" algn="l">
              <a:lnSpc>
                <a:spcPct val="100000"/>
              </a:lnSpc>
              <a:spcBef>
                <a:spcPts val="400"/>
              </a:spcBef>
              <a:spcAft>
                <a:spcPts val="0"/>
              </a:spcAft>
              <a:buClr>
                <a:schemeClr val="dk1"/>
              </a:buClr>
              <a:buSzPts val="1100"/>
              <a:buFont typeface="Arial"/>
              <a:buNone/>
            </a:pPr>
            <a:r>
              <a:t/>
            </a:r>
            <a:endParaRPr/>
          </a:p>
          <a:p>
            <a:pPr indent="0" lvl="0" marL="0" marR="0" rtl="0" algn="l">
              <a:lnSpc>
                <a:spcPct val="100000"/>
              </a:lnSpc>
              <a:spcBef>
                <a:spcPts val="400"/>
              </a:spcBef>
              <a:spcAft>
                <a:spcPts val="0"/>
              </a:spcAft>
              <a:buClr>
                <a:schemeClr val="dk1"/>
              </a:buClr>
              <a:buSzPts val="1100"/>
              <a:buFont typeface="Arial"/>
              <a:buNone/>
            </a:pPr>
            <a:r>
              <a:t/>
            </a:r>
            <a:endParaRPr b="0" i="0" sz="2000" u="none" cap="none" strike="noStrike">
              <a:solidFill>
                <a:srgbClr val="FF0000"/>
              </a:solidFill>
              <a:latin typeface="Calibri"/>
              <a:ea typeface="Calibri"/>
              <a:cs typeface="Calibri"/>
              <a:sym typeface="Calibri"/>
            </a:endParaRPr>
          </a:p>
          <a:p>
            <a:pPr indent="0" lvl="0" marL="0" marR="0" rtl="0" algn="l">
              <a:lnSpc>
                <a:spcPct val="100000"/>
              </a:lnSpc>
              <a:spcBef>
                <a:spcPts val="400"/>
              </a:spcBef>
              <a:spcAft>
                <a:spcPts val="0"/>
              </a:spcAft>
              <a:buClr>
                <a:schemeClr val="dk1"/>
              </a:buClr>
              <a:buSzPts val="1100"/>
              <a:buFont typeface="Arial"/>
              <a:buNone/>
            </a:pPr>
            <a:r>
              <a:rPr b="1" i="0" lang="es-CO" sz="2000" u="sng" cap="none" strike="noStrike">
                <a:solidFill>
                  <a:schemeClr val="dk1"/>
                </a:solidFill>
                <a:latin typeface="Calibri"/>
                <a:ea typeface="Calibri"/>
                <a:cs typeface="Calibri"/>
                <a:sym typeface="Calibri"/>
              </a:rPr>
              <a:t>Persona de contacto de cumplimiento del Título I:</a:t>
            </a:r>
            <a:r>
              <a:rPr b="1" lang="es-CO" sz="2000">
                <a:solidFill>
                  <a:schemeClr val="dk1"/>
                </a:solidFill>
                <a:latin typeface="Calibri"/>
                <a:ea typeface="Calibri"/>
                <a:cs typeface="Calibri"/>
                <a:sym typeface="Calibri"/>
              </a:rPr>
              <a:t> Sabrina Coronado</a:t>
            </a:r>
            <a:r>
              <a:rPr b="1" i="0" lang="es-CO" sz="2000" cap="none" strike="noStrike">
                <a:solidFill>
                  <a:schemeClr val="dk1"/>
                </a:solidFill>
                <a:latin typeface="Calibri"/>
                <a:ea typeface="Calibri"/>
                <a:cs typeface="Calibri"/>
                <a:sym typeface="Calibri"/>
              </a:rPr>
              <a:t> </a:t>
            </a:r>
            <a:endParaRPr b="1" i="0" sz="2000" cap="none" strike="noStrike">
              <a:solidFill>
                <a:schemeClr val="dk1"/>
              </a:solidFill>
              <a:latin typeface="Calibri"/>
              <a:ea typeface="Calibri"/>
              <a:cs typeface="Calibri"/>
              <a:sym typeface="Calibri"/>
            </a:endParaRPr>
          </a:p>
          <a:p>
            <a:pPr indent="0" lvl="0" marL="0" marR="0" rtl="0" algn="l">
              <a:lnSpc>
                <a:spcPct val="100000"/>
              </a:lnSpc>
              <a:spcBef>
                <a:spcPts val="400"/>
              </a:spcBef>
              <a:spcAft>
                <a:spcPts val="0"/>
              </a:spcAft>
              <a:buClr>
                <a:schemeClr val="dk1"/>
              </a:buClr>
              <a:buSzPts val="1100"/>
              <a:buFont typeface="Arial"/>
              <a:buNone/>
            </a:pPr>
            <a:r>
              <a:rPr b="1" i="0" lang="es-CO" sz="2000" cap="none" strike="noStrike">
                <a:solidFill>
                  <a:schemeClr val="dk1"/>
                </a:solidFill>
                <a:latin typeface="Calibri"/>
                <a:ea typeface="Calibri"/>
                <a:cs typeface="Calibri"/>
                <a:sym typeface="Calibri"/>
              </a:rPr>
              <a:t>Email: </a:t>
            </a:r>
            <a:r>
              <a:rPr b="1" lang="es-CO" sz="2000">
                <a:solidFill>
                  <a:schemeClr val="dk1"/>
                </a:solidFill>
                <a:latin typeface="Calibri"/>
                <a:ea typeface="Calibri"/>
                <a:cs typeface="Calibri"/>
                <a:sym typeface="Calibri"/>
              </a:rPr>
              <a:t>sabrinad.coronado</a:t>
            </a:r>
            <a:r>
              <a:rPr b="1" i="0" lang="es-CO" sz="2000" cap="none" strike="noStrike">
                <a:solidFill>
                  <a:schemeClr val="dk1"/>
                </a:solidFill>
                <a:latin typeface="Calibri"/>
                <a:ea typeface="Calibri"/>
                <a:cs typeface="Calibri"/>
                <a:sym typeface="Calibri"/>
              </a:rPr>
              <a:t>@cms.k12.nc.us</a:t>
            </a:r>
            <a:endParaRPr b="1" i="0" sz="2000" cap="none" strike="noStrike">
              <a:solidFill>
                <a:schemeClr val="dk1"/>
              </a:solidFill>
              <a:latin typeface="Calibri"/>
              <a:ea typeface="Calibri"/>
              <a:cs typeface="Calibri"/>
              <a:sym typeface="Calibri"/>
            </a:endParaRPr>
          </a:p>
          <a:p>
            <a:pPr indent="0" lvl="0" marL="0" marR="0" rtl="0" algn="l">
              <a:lnSpc>
                <a:spcPct val="100000"/>
              </a:lnSpc>
              <a:spcBef>
                <a:spcPts val="400"/>
              </a:spcBef>
              <a:spcAft>
                <a:spcPts val="0"/>
              </a:spcAft>
              <a:buClr>
                <a:schemeClr val="dk1"/>
              </a:buClr>
              <a:buSzPts val="1100"/>
              <a:buFont typeface="Arial"/>
              <a:buNone/>
            </a:pPr>
            <a:r>
              <a:rPr b="1" i="0" lang="es-CO" sz="2000" cap="none" strike="noStrike">
                <a:solidFill>
                  <a:schemeClr val="dk1"/>
                </a:solidFill>
                <a:latin typeface="Calibri"/>
                <a:ea typeface="Calibri"/>
                <a:cs typeface="Calibri"/>
                <a:sym typeface="Calibri"/>
              </a:rPr>
              <a:t>Phone: 980-343-3640</a:t>
            </a:r>
            <a:endParaRPr b="1" i="0" sz="2000" cap="none" strike="noStrike">
              <a:solidFill>
                <a:schemeClr val="dk1"/>
              </a:solidFill>
              <a:latin typeface="Calibri"/>
              <a:ea typeface="Calibri"/>
              <a:cs typeface="Calibri"/>
              <a:sym typeface="Calibri"/>
            </a:endParaRPr>
          </a:p>
          <a:p>
            <a:pPr indent="0" lvl="0" marL="0" marR="0" rtl="0" algn="l">
              <a:lnSpc>
                <a:spcPct val="100000"/>
              </a:lnSpc>
              <a:spcBef>
                <a:spcPts val="400"/>
              </a:spcBef>
              <a:spcAft>
                <a:spcPts val="0"/>
              </a:spcAft>
              <a:buClr>
                <a:schemeClr val="dk1"/>
              </a:buClr>
              <a:buSzPts val="1100"/>
              <a:buFont typeface="Arial"/>
              <a:buNone/>
            </a:pPr>
            <a:r>
              <a:t/>
            </a:r>
            <a:endParaRPr b="1" sz="2000" u="sng">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9"/>
          <p:cNvSpPr txBox="1"/>
          <p:nvPr>
            <p:ph type="title"/>
          </p:nvPr>
        </p:nvSpPr>
        <p:spPr>
          <a:xfrm>
            <a:off x="607447" y="484092"/>
            <a:ext cx="7973400" cy="103017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Arial"/>
              <a:buNone/>
            </a:pPr>
            <a:r>
              <a:rPr lang="es-CO" sz="3000">
                <a:solidFill>
                  <a:schemeClr val="dk1"/>
                </a:solidFill>
                <a:latin typeface="Calibri"/>
                <a:ea typeface="Calibri"/>
                <a:cs typeface="Calibri"/>
                <a:sym typeface="Calibri"/>
              </a:rPr>
              <a:t>¿Cómo puedo participar como voluntario para ayudar a mi hijo(a) a suplir sus necesidades escolares?</a:t>
            </a:r>
            <a:endParaRPr sz="3000">
              <a:solidFill>
                <a:srgbClr val="00AFD7"/>
              </a:solidFill>
              <a:latin typeface="Calibri"/>
              <a:ea typeface="Calibri"/>
              <a:cs typeface="Calibri"/>
              <a:sym typeface="Calibri"/>
            </a:endParaRPr>
          </a:p>
        </p:txBody>
      </p:sp>
      <p:sp>
        <p:nvSpPr>
          <p:cNvPr id="211" name="Google Shape;211;p29"/>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s-CO"/>
              <a:t>‹#›</a:t>
            </a:fld>
            <a:endParaRPr/>
          </a:p>
        </p:txBody>
      </p:sp>
      <p:sp>
        <p:nvSpPr>
          <p:cNvPr id="212" name="Google Shape;212;p29"/>
          <p:cNvSpPr txBox="1"/>
          <p:nvPr/>
        </p:nvSpPr>
        <p:spPr>
          <a:xfrm>
            <a:off x="687149" y="1788420"/>
            <a:ext cx="7893697" cy="4070400"/>
          </a:xfrm>
          <a:prstGeom prst="rect">
            <a:avLst/>
          </a:prstGeom>
          <a:noFill/>
          <a:ln>
            <a:noFill/>
          </a:ln>
        </p:spPr>
        <p:txBody>
          <a:bodyPr anchorCtr="0" anchor="ctr" bIns="91425" lIns="91425" spcFirstLastPara="1" rIns="91425" wrap="square" tIns="91425">
            <a:noAutofit/>
          </a:bodyPr>
          <a:lstStyle/>
          <a:p>
            <a:pPr indent="-342900" lvl="0" marL="342900" marR="0" rtl="0" algn="l">
              <a:lnSpc>
                <a:spcPct val="100000"/>
              </a:lnSpc>
              <a:spcBef>
                <a:spcPts val="0"/>
              </a:spcBef>
              <a:spcAft>
                <a:spcPts val="0"/>
              </a:spcAft>
              <a:buClr>
                <a:schemeClr val="dk1"/>
              </a:buClr>
              <a:buSzPts val="2000"/>
              <a:buFont typeface="Avenir"/>
              <a:buChar char="•"/>
            </a:pPr>
            <a:r>
              <a:rPr b="1" i="0" lang="es-CO" sz="1800" u="none" cap="none" strike="noStrike">
                <a:solidFill>
                  <a:schemeClr val="dk1"/>
                </a:solidFill>
                <a:latin typeface="Calibri"/>
                <a:ea typeface="Calibri"/>
                <a:cs typeface="Calibri"/>
                <a:sym typeface="Calibri"/>
              </a:rPr>
              <a:t>Únase al Equipo de Mejoramiento Escolar, o asista las reuniones.</a:t>
            </a:r>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400"/>
              </a:spcBef>
              <a:spcAft>
                <a:spcPts val="0"/>
              </a:spcAft>
              <a:buClr>
                <a:schemeClr val="dk1"/>
              </a:buClr>
              <a:buSzPts val="2000"/>
              <a:buFont typeface="Avenir"/>
              <a:buChar char="•"/>
            </a:pPr>
            <a:r>
              <a:rPr b="0" i="0" lang="es-CO" sz="1800" u="none" cap="none" strike="noStrike">
                <a:solidFill>
                  <a:schemeClr val="dk1"/>
                </a:solidFill>
                <a:latin typeface="Calibri"/>
                <a:ea typeface="Calibri"/>
                <a:cs typeface="Calibri"/>
                <a:sym typeface="Calibri"/>
              </a:rPr>
              <a:t>Participe como voluntario para comunicarse con otros padres y familias en referencia a información importante de la escuela: </a:t>
            </a:r>
            <a:endParaRPr/>
          </a:p>
          <a:p>
            <a:pPr indent="-215900" lvl="0" marL="342900" marR="0" rtl="0" algn="l">
              <a:lnSpc>
                <a:spcPct val="100000"/>
              </a:lnSpc>
              <a:spcBef>
                <a:spcPts val="400"/>
              </a:spcBef>
              <a:spcAft>
                <a:spcPts val="0"/>
              </a:spcAft>
              <a:buClr>
                <a:schemeClr val="dk1"/>
              </a:buClr>
              <a:buSzPts val="2000"/>
              <a:buFont typeface="Avenir"/>
              <a:buNone/>
            </a:pPr>
            <a:r>
              <a:t/>
            </a:r>
            <a:endParaRPr b="0" i="0" sz="1800" u="none" cap="none" strike="noStrike">
              <a:solidFill>
                <a:schemeClr val="dk1"/>
              </a:solidFill>
              <a:latin typeface="Calibri"/>
              <a:ea typeface="Calibri"/>
              <a:cs typeface="Calibri"/>
              <a:sym typeface="Calibri"/>
            </a:endParaRPr>
          </a:p>
          <a:p>
            <a:pPr indent="-285750" lvl="1" marL="742950" marR="0" rtl="0" algn="l">
              <a:lnSpc>
                <a:spcPct val="100000"/>
              </a:lnSpc>
              <a:spcBef>
                <a:spcPts val="400"/>
              </a:spcBef>
              <a:spcAft>
                <a:spcPts val="0"/>
              </a:spcAft>
              <a:buClr>
                <a:schemeClr val="dk1"/>
              </a:buClr>
              <a:buSzPts val="2000"/>
              <a:buFont typeface="Avenir"/>
              <a:buChar char="•"/>
            </a:pPr>
            <a:r>
              <a:rPr b="0" i="0" lang="es-CO" sz="1800" u="none" cap="none" strike="noStrike">
                <a:solidFill>
                  <a:schemeClr val="dk1"/>
                </a:solidFill>
                <a:latin typeface="Calibri"/>
                <a:ea typeface="Calibri"/>
                <a:cs typeface="Calibri"/>
                <a:sym typeface="Calibri"/>
              </a:rPr>
              <a:t>Cumplimiento al 100% del Pacto entre la Escuela y los Padres</a:t>
            </a:r>
            <a:endParaRPr/>
          </a:p>
          <a:p>
            <a:pPr indent="-285750" lvl="1" marL="742950" marR="0" rtl="0" algn="l">
              <a:lnSpc>
                <a:spcPct val="100000"/>
              </a:lnSpc>
              <a:spcBef>
                <a:spcPts val="400"/>
              </a:spcBef>
              <a:spcAft>
                <a:spcPts val="0"/>
              </a:spcAft>
              <a:buClr>
                <a:schemeClr val="dk1"/>
              </a:buClr>
              <a:buSzPts val="2000"/>
              <a:buFont typeface="Avenir"/>
              <a:buChar char="•"/>
            </a:pPr>
            <a:r>
              <a:rPr b="0" i="0" lang="es-CO" sz="1800" u="none" cap="none" strike="noStrike">
                <a:solidFill>
                  <a:schemeClr val="dk1"/>
                </a:solidFill>
                <a:latin typeface="Calibri"/>
                <a:ea typeface="Calibri"/>
                <a:cs typeface="Calibri"/>
                <a:sym typeface="Calibri"/>
              </a:rPr>
              <a:t>Eventos escolares </a:t>
            </a:r>
            <a:endParaRPr/>
          </a:p>
          <a:p>
            <a:pPr indent="-285750" lvl="1" marL="742950" marR="0" rtl="0" algn="l">
              <a:lnSpc>
                <a:spcPct val="100000"/>
              </a:lnSpc>
              <a:spcBef>
                <a:spcPts val="400"/>
              </a:spcBef>
              <a:spcAft>
                <a:spcPts val="0"/>
              </a:spcAft>
              <a:buClr>
                <a:schemeClr val="dk1"/>
              </a:buClr>
              <a:buSzPts val="2000"/>
              <a:buFont typeface="Avenir"/>
              <a:buChar char="•"/>
            </a:pPr>
            <a:r>
              <a:rPr b="0" i="0" lang="es-CO" sz="1800" u="none" cap="none" strike="noStrike">
                <a:solidFill>
                  <a:schemeClr val="dk1"/>
                </a:solidFill>
                <a:latin typeface="Calibri"/>
                <a:ea typeface="Calibri"/>
                <a:cs typeface="Calibri"/>
                <a:sym typeface="Calibri"/>
              </a:rPr>
              <a:t>Oportunidades para apoyar o participar en actividades escolares</a:t>
            </a:r>
            <a:endParaRPr/>
          </a:p>
          <a:p>
            <a:pPr indent="0" lvl="0" marL="0" marR="0" rtl="0" algn="l">
              <a:lnSpc>
                <a:spcPct val="100000"/>
              </a:lnSpc>
              <a:spcBef>
                <a:spcPts val="400"/>
              </a:spcBef>
              <a:spcAft>
                <a:spcPts val="0"/>
              </a:spcAft>
              <a:buClr>
                <a:schemeClr val="dk1"/>
              </a:buClr>
              <a:buSzPts val="1100"/>
              <a:buFont typeface="Arial"/>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400"/>
              </a:spcBef>
              <a:spcAft>
                <a:spcPts val="0"/>
              </a:spcAft>
              <a:buClr>
                <a:schemeClr val="dk1"/>
              </a:buClr>
              <a:buSzPts val="2000"/>
              <a:buFont typeface="Avenir"/>
              <a:buChar char="•"/>
            </a:pPr>
            <a:r>
              <a:rPr b="0" i="0" lang="es-CO" sz="1800" u="none" cap="none" strike="noStrike">
                <a:solidFill>
                  <a:schemeClr val="dk1"/>
                </a:solidFill>
                <a:latin typeface="Calibri"/>
                <a:ea typeface="Calibri"/>
                <a:cs typeface="Calibri"/>
                <a:sym typeface="Calibri"/>
              </a:rPr>
              <a:t>Puede llamar a</a:t>
            </a:r>
            <a:r>
              <a:rPr lang="es-CO" sz="1800">
                <a:solidFill>
                  <a:schemeClr val="dk1"/>
                </a:solidFill>
                <a:latin typeface="Calibri"/>
                <a:ea typeface="Calibri"/>
                <a:cs typeface="Calibri"/>
                <a:sym typeface="Calibri"/>
              </a:rPr>
              <a:t> Makenna Waddell </a:t>
            </a:r>
            <a:r>
              <a:rPr b="0" i="0" lang="es-CO" sz="1800" u="none" cap="none" strike="noStrike">
                <a:solidFill>
                  <a:schemeClr val="dk1"/>
                </a:solidFill>
                <a:latin typeface="Calibri"/>
                <a:ea typeface="Calibri"/>
                <a:cs typeface="Calibri"/>
                <a:sym typeface="Calibri"/>
              </a:rPr>
              <a:t> o escribir a</a:t>
            </a:r>
            <a:r>
              <a:rPr lang="es-CO" sz="1800">
                <a:solidFill>
                  <a:srgbClr val="FF0000"/>
                </a:solidFill>
                <a:latin typeface="Calibri"/>
                <a:ea typeface="Calibri"/>
                <a:cs typeface="Calibri"/>
                <a:sym typeface="Calibri"/>
              </a:rPr>
              <a:t> </a:t>
            </a:r>
            <a:r>
              <a:rPr lang="es-CO" sz="1800">
                <a:solidFill>
                  <a:srgbClr val="0000FF"/>
                </a:solidFill>
                <a:latin typeface="Calibri"/>
                <a:ea typeface="Calibri"/>
                <a:cs typeface="Calibri"/>
                <a:sym typeface="Calibri"/>
              </a:rPr>
              <a:t>makennab.waddell@cms.k12.nc.us</a:t>
            </a:r>
            <a:r>
              <a:rPr lang="es-CO" sz="1800">
                <a:solidFill>
                  <a:srgbClr val="FF0000"/>
                </a:solidFill>
                <a:latin typeface="Calibri"/>
                <a:ea typeface="Calibri"/>
                <a:cs typeface="Calibri"/>
                <a:sym typeface="Calibri"/>
              </a:rPr>
              <a:t> </a:t>
            </a:r>
            <a:r>
              <a:rPr b="0" i="0" lang="es-CO" sz="1800" u="none" cap="none" strike="noStrike">
                <a:solidFill>
                  <a:schemeClr val="dk1"/>
                </a:solidFill>
                <a:latin typeface="Calibri"/>
                <a:ea typeface="Calibri"/>
                <a:cs typeface="Calibri"/>
                <a:sym typeface="Calibri"/>
              </a:rPr>
              <a:t>para conocer las oportunidades de voluntariado disponibles.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0"/>
          <p:cNvSpPr txBox="1"/>
          <p:nvPr/>
        </p:nvSpPr>
        <p:spPr>
          <a:xfrm>
            <a:off x="406100" y="2009774"/>
            <a:ext cx="8308800" cy="2838451"/>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Clr>
                <a:schemeClr val="dk1"/>
              </a:buClr>
              <a:buSzPts val="2000"/>
              <a:buFont typeface="Avenir"/>
              <a:buChar char="•"/>
            </a:pPr>
            <a:r>
              <a:rPr b="0" i="0" lang="es-CO" sz="1800" u="none" cap="none" strike="noStrike">
                <a:solidFill>
                  <a:schemeClr val="dk1"/>
                </a:solidFill>
                <a:latin typeface="Calibri"/>
                <a:ea typeface="Calibri"/>
                <a:cs typeface="Calibri"/>
                <a:sym typeface="Calibri"/>
              </a:rPr>
              <a:t>Los padres y las familias de las escuelas del Título I tienen derecho a revisar las cualificaciones de los maestros de sus hijos. </a:t>
            </a:r>
            <a:endParaRPr/>
          </a:p>
          <a:p>
            <a:pPr indent="-342900" lvl="0" marL="342900" marR="0" rtl="0" algn="l">
              <a:lnSpc>
                <a:spcPct val="100000"/>
              </a:lnSpc>
              <a:spcBef>
                <a:spcPts val="4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400"/>
              </a:spcBef>
              <a:spcAft>
                <a:spcPts val="0"/>
              </a:spcAft>
              <a:buClr>
                <a:schemeClr val="dk1"/>
              </a:buClr>
              <a:buSzPts val="2000"/>
              <a:buFont typeface="Avenir"/>
              <a:buChar char="•"/>
            </a:pPr>
            <a:r>
              <a:rPr b="0" i="0" lang="es-CO" sz="1800" u="none" cap="none" strike="noStrike">
                <a:solidFill>
                  <a:schemeClr val="dk1"/>
                </a:solidFill>
                <a:latin typeface="Calibri"/>
                <a:ea typeface="Calibri"/>
                <a:cs typeface="Calibri"/>
                <a:sym typeface="Calibri"/>
              </a:rPr>
              <a:t>Para conocer este derecho y el proceso de revisión de cualificaciones: </a:t>
            </a:r>
            <a:endParaRPr/>
          </a:p>
          <a:p>
            <a:pPr indent="-215900" lvl="0" marL="342900" marR="0" rtl="0" algn="l">
              <a:lnSpc>
                <a:spcPct val="100000"/>
              </a:lnSpc>
              <a:spcBef>
                <a:spcPts val="400"/>
              </a:spcBef>
              <a:spcAft>
                <a:spcPts val="0"/>
              </a:spcAft>
              <a:buClr>
                <a:schemeClr val="dk1"/>
              </a:buClr>
              <a:buSzPts val="2000"/>
              <a:buFont typeface="Avenir"/>
              <a:buNone/>
            </a:pPr>
            <a:r>
              <a:t/>
            </a:r>
            <a:endParaRPr b="0" i="0" sz="1800" u="none" cap="none" strike="noStrike">
              <a:solidFill>
                <a:schemeClr val="dk1"/>
              </a:solidFill>
              <a:latin typeface="Calibri"/>
              <a:ea typeface="Calibri"/>
              <a:cs typeface="Calibri"/>
              <a:sym typeface="Calibri"/>
            </a:endParaRPr>
          </a:p>
          <a:p>
            <a:pPr indent="-260350" lvl="1" marL="742950" marR="0" rtl="0" algn="l">
              <a:lnSpc>
                <a:spcPct val="100000"/>
              </a:lnSpc>
              <a:spcBef>
                <a:spcPts val="400"/>
              </a:spcBef>
              <a:spcAft>
                <a:spcPts val="0"/>
              </a:spcAft>
              <a:buClr>
                <a:schemeClr val="dk1"/>
              </a:buClr>
              <a:buSzPts val="2000"/>
              <a:buFont typeface="Avenir"/>
              <a:buChar char="○"/>
            </a:pPr>
            <a:r>
              <a:rPr b="0" i="0" lang="es-CO" sz="1800" u="none" cap="none" strike="noStrike">
                <a:solidFill>
                  <a:schemeClr val="dk1"/>
                </a:solidFill>
                <a:latin typeface="Calibri"/>
                <a:ea typeface="Calibri"/>
                <a:cs typeface="Calibri"/>
                <a:sym typeface="Calibri"/>
              </a:rPr>
              <a:t>Puede enviar su solicitud a: </a:t>
            </a:r>
            <a:r>
              <a:rPr lang="es-CO" sz="2000">
                <a:solidFill>
                  <a:schemeClr val="hlink"/>
                </a:solidFill>
                <a:latin typeface="Avenir"/>
                <a:ea typeface="Avenir"/>
                <a:cs typeface="Avenir"/>
                <a:sym typeface="Avenir"/>
              </a:rPr>
              <a:t>https://lebanones.cmsk12.org/</a:t>
            </a:r>
            <a:endParaRPr>
              <a:solidFill>
                <a:srgbClr val="0000FF"/>
              </a:solidFill>
            </a:endParaRPr>
          </a:p>
          <a:p>
            <a:pPr indent="-260350" lvl="1" marL="742950" marR="0" rtl="0" algn="l">
              <a:lnSpc>
                <a:spcPct val="100000"/>
              </a:lnSpc>
              <a:spcBef>
                <a:spcPts val="400"/>
              </a:spcBef>
              <a:spcAft>
                <a:spcPts val="0"/>
              </a:spcAft>
              <a:buClr>
                <a:schemeClr val="dk1"/>
              </a:buClr>
              <a:buSzPts val="2000"/>
              <a:buFont typeface="Avenir"/>
              <a:buChar char="○"/>
            </a:pPr>
            <a:r>
              <a:rPr b="0" i="0" lang="es-CO" sz="1800" u="none" cap="none" strike="noStrike">
                <a:solidFill>
                  <a:schemeClr val="dk1"/>
                </a:solidFill>
                <a:latin typeface="Calibri"/>
                <a:ea typeface="Calibri"/>
                <a:cs typeface="Calibri"/>
                <a:sym typeface="Calibri"/>
              </a:rPr>
              <a:t>Usted recibirá una respuesta a su solicitud dentro de los 30 días siguientes. </a:t>
            </a:r>
            <a:endParaRPr b="0" i="0" sz="1800" u="none" cap="none" strike="noStrike">
              <a:solidFill>
                <a:srgbClr val="FF0000"/>
              </a:solidFill>
              <a:latin typeface="Calibri"/>
              <a:ea typeface="Calibri"/>
              <a:cs typeface="Calibri"/>
              <a:sym typeface="Calibri"/>
            </a:endParaRPr>
          </a:p>
        </p:txBody>
      </p:sp>
      <p:sp>
        <p:nvSpPr>
          <p:cNvPr id="219" name="Google Shape;219;p30"/>
          <p:cNvSpPr txBox="1"/>
          <p:nvPr>
            <p:ph type="title"/>
          </p:nvPr>
        </p:nvSpPr>
        <p:spPr>
          <a:xfrm>
            <a:off x="512850" y="-76200"/>
            <a:ext cx="8308800" cy="1374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200"/>
              <a:buFont typeface="Arial"/>
              <a:buNone/>
            </a:pPr>
            <a:r>
              <a:rPr lang="es-CO" sz="3400">
                <a:solidFill>
                  <a:schemeClr val="dk1"/>
                </a:solidFill>
                <a:latin typeface="Calibri"/>
                <a:ea typeface="Calibri"/>
                <a:cs typeface="Calibri"/>
                <a:sym typeface="Calibri"/>
              </a:rPr>
              <a:t>¿Cómo puedo revisar las calificaciones de los maestros de mi hijo(a)?</a:t>
            </a:r>
            <a:endParaRPr sz="3400">
              <a:solidFill>
                <a:srgbClr val="00AFD7"/>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1"/>
          <p:cNvSpPr/>
          <p:nvPr/>
        </p:nvSpPr>
        <p:spPr>
          <a:xfrm>
            <a:off x="940597" y="1938000"/>
            <a:ext cx="7256100" cy="3945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venir"/>
              <a:buChar char="•"/>
            </a:pPr>
            <a:r>
              <a:rPr b="0" i="0" lang="es-CO" sz="1800" u="none" cap="none" strike="noStrike">
                <a:solidFill>
                  <a:schemeClr val="dk1"/>
                </a:solidFill>
                <a:latin typeface="Calibri"/>
                <a:ea typeface="Calibri"/>
                <a:cs typeface="Calibri"/>
                <a:sym typeface="Calibri"/>
              </a:rPr>
              <a:t>En Carolina del Norte, los maestros “Altamente Calificados” son aquellos que han superado con éxito las pruebas de licenciatura requeridas, o que han recibido la licenciatura alternativa según las leyes estatales. </a:t>
            </a:r>
            <a:endParaRPr/>
          </a:p>
          <a:p>
            <a:pPr indent="-342900" lvl="0" marL="342900" marR="0" rtl="0" algn="l">
              <a:lnSpc>
                <a:spcPct val="100000"/>
              </a:lnSpc>
              <a:spcBef>
                <a:spcPts val="4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400"/>
              </a:spcBef>
              <a:spcAft>
                <a:spcPts val="0"/>
              </a:spcAft>
              <a:buClr>
                <a:schemeClr val="dk1"/>
              </a:buClr>
              <a:buSzPts val="2000"/>
              <a:buFont typeface="Avenir"/>
              <a:buChar char="•"/>
            </a:pPr>
            <a:r>
              <a:rPr b="0" i="0" lang="es-CO" sz="1800" u="none" cap="none" strike="noStrike">
                <a:solidFill>
                  <a:schemeClr val="dk1"/>
                </a:solidFill>
                <a:latin typeface="Calibri"/>
                <a:ea typeface="Calibri"/>
                <a:cs typeface="Calibri"/>
                <a:sym typeface="Calibri"/>
              </a:rPr>
              <a:t>Los padres y las familias reciben una notificación informándoles si los maestros no cumplen con los requisitos de Alta Cualificación según la ESSA</a:t>
            </a:r>
            <a:endParaRPr/>
          </a:p>
          <a:p>
            <a:pPr indent="-215900" lvl="0" marL="342900" marR="0" rtl="0" algn="l">
              <a:lnSpc>
                <a:spcPct val="100000"/>
              </a:lnSpc>
              <a:spcBef>
                <a:spcPts val="400"/>
              </a:spcBef>
              <a:spcAft>
                <a:spcPts val="0"/>
              </a:spcAft>
              <a:buClr>
                <a:schemeClr val="dk1"/>
              </a:buClr>
              <a:buSzPts val="2000"/>
              <a:buFont typeface="Arial"/>
              <a:buNone/>
            </a:pPr>
            <a:r>
              <a:t/>
            </a:r>
            <a:endParaRPr b="0" i="1" sz="1800" u="none" cap="none" strike="noStrike">
              <a:solidFill>
                <a:srgbClr val="0070C0"/>
              </a:solidFill>
              <a:latin typeface="Calibri"/>
              <a:ea typeface="Calibri"/>
              <a:cs typeface="Calibri"/>
              <a:sym typeface="Calibri"/>
            </a:endParaRPr>
          </a:p>
          <a:p>
            <a:pPr indent="-342900" lvl="0" marL="342900" marR="0" rtl="0" algn="l">
              <a:lnSpc>
                <a:spcPct val="100000"/>
              </a:lnSpc>
              <a:spcBef>
                <a:spcPts val="400"/>
              </a:spcBef>
              <a:spcAft>
                <a:spcPts val="0"/>
              </a:spcAft>
              <a:buClr>
                <a:schemeClr val="dk1"/>
              </a:buClr>
              <a:buSzPts val="2000"/>
              <a:buFont typeface="Avenir"/>
              <a:buChar char="•"/>
            </a:pPr>
            <a:r>
              <a:rPr b="0" i="0" lang="es-CO" sz="1800" u="none" cap="none" strike="noStrike">
                <a:solidFill>
                  <a:schemeClr val="dk1"/>
                </a:solidFill>
                <a:latin typeface="Calibri"/>
                <a:ea typeface="Calibri"/>
                <a:cs typeface="Calibri"/>
                <a:sym typeface="Calibri"/>
              </a:rPr>
              <a:t>Los padres pueden solicitar información acerca de las cualificaciones de los maestros de sus hijos por escrito. </a:t>
            </a:r>
            <a:endParaRPr b="0" i="0" sz="1800" u="none" cap="none" strike="noStrike">
              <a:solidFill>
                <a:srgbClr val="666666"/>
              </a:solidFill>
              <a:latin typeface="Calibri"/>
              <a:ea typeface="Calibri"/>
              <a:cs typeface="Calibri"/>
              <a:sym typeface="Calibri"/>
            </a:endParaRPr>
          </a:p>
        </p:txBody>
      </p:sp>
      <p:sp>
        <p:nvSpPr>
          <p:cNvPr id="225" name="Google Shape;225;p31"/>
          <p:cNvSpPr txBox="1"/>
          <p:nvPr>
            <p:ph type="title"/>
          </p:nvPr>
        </p:nvSpPr>
        <p:spPr>
          <a:xfrm>
            <a:off x="556447" y="141431"/>
            <a:ext cx="8024400" cy="1354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Arial"/>
              <a:buNone/>
            </a:pPr>
            <a:r>
              <a:rPr lang="es-CO" sz="3000">
                <a:solidFill>
                  <a:schemeClr val="dk1"/>
                </a:solidFill>
                <a:latin typeface="Calibri"/>
                <a:ea typeface="Calibri"/>
                <a:cs typeface="Calibri"/>
                <a:sym typeface="Calibri"/>
              </a:rPr>
              <a:t>¿Cómo se notificará a los padres si al estudiante le enseña un maestro que no se considera Altamente Calificado?</a:t>
            </a:r>
            <a:endParaRPr sz="3000">
              <a:solidFill>
                <a:srgbClr val="00AFD7"/>
              </a:solidFill>
              <a:latin typeface="Calibri"/>
              <a:ea typeface="Calibri"/>
              <a:cs typeface="Calibri"/>
              <a:sym typeface="Calibri"/>
            </a:endParaRPr>
          </a:p>
        </p:txBody>
      </p:sp>
      <p:sp>
        <p:nvSpPr>
          <p:cNvPr id="226" name="Google Shape;226;p31"/>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s-CO"/>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2"/>
          <p:cNvSpPr txBox="1"/>
          <p:nvPr/>
        </p:nvSpPr>
        <p:spPr>
          <a:xfrm>
            <a:off x="504824" y="233975"/>
            <a:ext cx="7515225" cy="149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Arial"/>
              <a:buNone/>
            </a:pPr>
            <a:r>
              <a:rPr b="1" i="0" lang="es-CO" sz="3600" u="none" cap="none" strike="noStrike">
                <a:solidFill>
                  <a:schemeClr val="dk1"/>
                </a:solidFill>
                <a:latin typeface="Calibri"/>
                <a:ea typeface="Calibri"/>
                <a:cs typeface="Calibri"/>
                <a:sym typeface="Calibri"/>
              </a:rPr>
              <a:t>Procedimiento para presentar quejas</a:t>
            </a:r>
            <a:endParaRPr b="0" i="0" sz="1200" u="none" cap="none" strike="noStrike">
              <a:solidFill>
                <a:srgbClr val="666666"/>
              </a:solidFill>
              <a:latin typeface="Calibri"/>
              <a:ea typeface="Calibri"/>
              <a:cs typeface="Calibri"/>
              <a:sym typeface="Calibri"/>
            </a:endParaRPr>
          </a:p>
        </p:txBody>
      </p:sp>
      <p:sp>
        <p:nvSpPr>
          <p:cNvPr id="232" name="Google Shape;232;p32"/>
          <p:cNvSpPr/>
          <p:nvPr/>
        </p:nvSpPr>
        <p:spPr>
          <a:xfrm>
            <a:off x="7808054" y="6157518"/>
            <a:ext cx="1184700" cy="5871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233" name="Google Shape;233;p32"/>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s-CO"/>
              <a:t>‹#›</a:t>
            </a:fld>
            <a:endParaRPr/>
          </a:p>
        </p:txBody>
      </p:sp>
      <p:sp>
        <p:nvSpPr>
          <p:cNvPr id="234" name="Google Shape;234;p32"/>
          <p:cNvSpPr txBox="1"/>
          <p:nvPr/>
        </p:nvSpPr>
        <p:spPr>
          <a:xfrm>
            <a:off x="367175" y="1982625"/>
            <a:ext cx="8788800" cy="41559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00000"/>
              </a:lnSpc>
              <a:spcBef>
                <a:spcPts val="0"/>
              </a:spcBef>
              <a:spcAft>
                <a:spcPts val="0"/>
              </a:spcAft>
              <a:buClr>
                <a:schemeClr val="dk1"/>
              </a:buClr>
              <a:buSzPts val="2800"/>
              <a:buFont typeface="Avenir"/>
              <a:buChar char="●"/>
            </a:pPr>
            <a:r>
              <a:rPr lang="es-CO" sz="2400">
                <a:solidFill>
                  <a:schemeClr val="dk1"/>
                </a:solidFill>
                <a:latin typeface="Calibri"/>
                <a:ea typeface="Calibri"/>
                <a:cs typeface="Calibri"/>
                <a:sym typeface="Calibri"/>
              </a:rPr>
              <a:t>Si se trata de un problema en el autobús, envíe un correo electrónico: </a:t>
            </a:r>
            <a:r>
              <a:rPr lang="es-CO" sz="2400">
                <a:solidFill>
                  <a:srgbClr val="0000FF"/>
                </a:solidFill>
                <a:latin typeface="Calibri"/>
                <a:ea typeface="Calibri"/>
                <a:cs typeface="Calibri"/>
                <a:sym typeface="Calibri"/>
              </a:rPr>
              <a:t>makennab.waddell@cms.k12.nc.us</a:t>
            </a:r>
            <a:endParaRPr sz="2400">
              <a:solidFill>
                <a:srgbClr val="0000FF"/>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Char char="●"/>
            </a:pPr>
            <a:r>
              <a:rPr lang="es-CO" sz="2400">
                <a:solidFill>
                  <a:schemeClr val="dk1"/>
                </a:solidFill>
                <a:latin typeface="Calibri"/>
                <a:ea typeface="Calibri"/>
                <a:cs typeface="Calibri"/>
                <a:sym typeface="Calibri"/>
              </a:rPr>
              <a:t>Si tienes algún problema relacionado con la escuela, por favor comunícate con el administrador del nivel de grado.</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457200" lvl="0" marL="0" marR="0" rtl="0" algn="l">
              <a:lnSpc>
                <a:spcPct val="100000"/>
              </a:lnSpc>
              <a:spcBef>
                <a:spcPts val="0"/>
              </a:spcBef>
              <a:spcAft>
                <a:spcPts val="0"/>
              </a:spcAft>
              <a:buNone/>
            </a:pPr>
            <a:r>
              <a:rPr lang="es-CO" sz="2400">
                <a:solidFill>
                  <a:schemeClr val="dk1"/>
                </a:solidFill>
                <a:latin typeface="Calibri"/>
                <a:ea typeface="Calibri"/>
                <a:cs typeface="Calibri"/>
                <a:sym typeface="Calibri"/>
              </a:rPr>
              <a:t>K, 1st, 2nd -</a:t>
            </a:r>
            <a:r>
              <a:rPr lang="es-CO" sz="2400">
                <a:solidFill>
                  <a:srgbClr val="0000FF"/>
                </a:solidFill>
                <a:latin typeface="Calibri"/>
                <a:ea typeface="Calibri"/>
                <a:cs typeface="Calibri"/>
                <a:sym typeface="Calibri"/>
              </a:rPr>
              <a:t> ebonyd.williams@cms.k12.nc.us</a:t>
            </a:r>
            <a:endParaRPr sz="2400">
              <a:solidFill>
                <a:srgbClr val="0000FF"/>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s-CO" sz="2400">
                <a:solidFill>
                  <a:schemeClr val="dk1"/>
                </a:solidFill>
                <a:latin typeface="Calibri"/>
                <a:ea typeface="Calibri"/>
                <a:cs typeface="Calibri"/>
                <a:sym typeface="Calibri"/>
              </a:rPr>
              <a:t> 	3rd, 4th, 5th - </a:t>
            </a:r>
            <a:r>
              <a:rPr lang="es-CO" sz="2400">
                <a:solidFill>
                  <a:srgbClr val="0000FF"/>
                </a:solidFill>
                <a:latin typeface="Calibri"/>
                <a:ea typeface="Calibri"/>
                <a:cs typeface="Calibri"/>
                <a:sym typeface="Calibri"/>
              </a:rPr>
              <a:t>makennab.waddell@cms.k12.nc.us</a:t>
            </a:r>
            <a:endParaRPr sz="2400">
              <a:solidFill>
                <a:srgbClr val="0000FF"/>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5"/>
          <p:cNvSpPr txBox="1"/>
          <p:nvPr>
            <p:ph type="title"/>
          </p:nvPr>
        </p:nvSpPr>
        <p:spPr>
          <a:xfrm>
            <a:off x="880050" y="2433705"/>
            <a:ext cx="7383900" cy="122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3200"/>
              <a:buFont typeface="Avenir"/>
              <a:buNone/>
            </a:pPr>
            <a:r>
              <a:rPr lang="es-CO" sz="5000">
                <a:solidFill>
                  <a:srgbClr val="FF0000"/>
                </a:solidFill>
                <a:latin typeface="Calibri"/>
                <a:ea typeface="Calibri"/>
                <a:cs typeface="Calibri"/>
                <a:sym typeface="Calibri"/>
              </a:rPr>
              <a:t>Bienvenida e introducción</a:t>
            </a:r>
            <a:endParaRPr sz="5000"/>
          </a:p>
        </p:txBody>
      </p:sp>
      <p:cxnSp>
        <p:nvCxnSpPr>
          <p:cNvPr id="107" name="Google Shape;107;p15"/>
          <p:cNvCxnSpPr/>
          <p:nvPr/>
        </p:nvCxnSpPr>
        <p:spPr>
          <a:xfrm>
            <a:off x="692975" y="2724425"/>
            <a:ext cx="0" cy="1696200"/>
          </a:xfrm>
          <a:prstGeom prst="straightConnector1">
            <a:avLst/>
          </a:prstGeom>
          <a:noFill/>
          <a:ln cap="flat" cmpd="sng" w="76200">
            <a:solidFill>
              <a:schemeClr val="lt1"/>
            </a:solidFill>
            <a:prstDash val="solid"/>
            <a:round/>
            <a:headEnd len="sm" w="sm" type="none"/>
            <a:tailEnd len="sm" w="sm" type="none"/>
          </a:ln>
        </p:spPr>
      </p:cxnSp>
      <p:sp>
        <p:nvSpPr>
          <p:cNvPr id="108" name="Google Shape;108;p15"/>
          <p:cNvSpPr txBox="1"/>
          <p:nvPr>
            <p:ph idx="12" type="sldNum"/>
          </p:nvPr>
        </p:nvSpPr>
        <p:spPr>
          <a:xfrm>
            <a:off x="3276600" y="4237567"/>
            <a:ext cx="1066800" cy="243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Font typeface="Arial"/>
              <a:buNone/>
            </a:pPr>
            <a:fld id="{00000000-1234-1234-1234-123412341234}" type="slidenum">
              <a:rPr lang="es-CO"/>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8" name="Shape 238"/>
        <p:cNvGrpSpPr/>
        <p:nvPr/>
      </p:nvGrpSpPr>
      <p:grpSpPr>
        <a:xfrm>
          <a:off x="0" y="0"/>
          <a:ext cx="0" cy="0"/>
          <a:chOff x="0" y="0"/>
          <a:chExt cx="0" cy="0"/>
        </a:xfrm>
      </p:grpSpPr>
      <p:sp>
        <p:nvSpPr>
          <p:cNvPr id="239" name="Google Shape;239;p33"/>
          <p:cNvSpPr txBox="1"/>
          <p:nvPr/>
        </p:nvSpPr>
        <p:spPr>
          <a:xfrm>
            <a:off x="742000" y="2045422"/>
            <a:ext cx="7658400" cy="2632800"/>
          </a:xfrm>
          <a:prstGeom prst="rect">
            <a:avLst/>
          </a:prstGeom>
          <a:noFill/>
          <a:ln>
            <a:noFill/>
          </a:ln>
        </p:spPr>
        <p:txBody>
          <a:bodyPr anchorCtr="0" anchor="t" bIns="45700" lIns="91425" spcFirstLastPara="1" rIns="91425" wrap="square" tIns="45700">
            <a:noAutofit/>
          </a:bodyPr>
          <a:lstStyle/>
          <a:p>
            <a:pPr indent="-285750" lvl="0" marL="361950" marR="0" rtl="0" algn="l">
              <a:lnSpc>
                <a:spcPct val="100000"/>
              </a:lnSpc>
              <a:spcBef>
                <a:spcPts val="0"/>
              </a:spcBef>
              <a:spcAft>
                <a:spcPts val="0"/>
              </a:spcAft>
              <a:buClr>
                <a:schemeClr val="dk1"/>
              </a:buClr>
              <a:buSzPts val="2400"/>
              <a:buFont typeface="Arial"/>
              <a:buChar char="•"/>
            </a:pPr>
            <a:r>
              <a:rPr b="0" i="0" lang="es-CO" sz="1800" u="none" cap="none" strike="noStrike">
                <a:solidFill>
                  <a:schemeClr val="dk1"/>
                </a:solidFill>
                <a:latin typeface="Calibri"/>
                <a:ea typeface="Calibri"/>
                <a:cs typeface="Calibri"/>
                <a:sym typeface="Calibri"/>
              </a:rPr>
              <a:t>Para revisar el Plan de Estudios Estándar completo de Carolina del Norte (NCSCOS), visite:</a:t>
            </a:r>
            <a:endParaRPr/>
          </a:p>
          <a:p>
            <a:pPr indent="0" lvl="0" marL="457200" marR="0" rtl="0" algn="l">
              <a:lnSpc>
                <a:spcPct val="100000"/>
              </a:lnSpc>
              <a:spcBef>
                <a:spcPts val="0"/>
              </a:spcBef>
              <a:spcAft>
                <a:spcPts val="0"/>
              </a:spcAft>
              <a:buClr>
                <a:schemeClr val="dk1"/>
              </a:buClr>
              <a:buSzPts val="1100"/>
              <a:buFont typeface="Arial"/>
              <a:buNone/>
            </a:pPr>
            <a:r>
              <a:rPr b="0" i="0" lang="es-CO" sz="1800" u="none" cap="none" strike="noStrike">
                <a:solidFill>
                  <a:srgbClr val="9900FF"/>
                </a:solidFill>
                <a:latin typeface="Calibri"/>
                <a:ea typeface="Calibri"/>
                <a:cs typeface="Calibri"/>
                <a:sym typeface="Calibri"/>
              </a:rPr>
              <a:t> </a:t>
            </a:r>
            <a:r>
              <a:rPr b="0" i="0" lang="es-CO" sz="1800" u="sng" cap="none" strike="noStrike">
                <a:solidFill>
                  <a:schemeClr val="dk1"/>
                </a:solidFill>
                <a:latin typeface="Calibri"/>
                <a:ea typeface="Calibri"/>
                <a:cs typeface="Calibri"/>
                <a:sym typeface="Calibri"/>
                <a:hlinkClick r:id="rId3">
                  <a:extLst>
                    <a:ext uri="{A12FA001-AC4F-418D-AE19-62706E023703}">
                      <ahyp:hlinkClr val="tx"/>
                    </a:ext>
                  </a:extLst>
                </a:hlinkClick>
              </a:rPr>
              <a:t>http://www.dpi.state.nc.us/curriculum/</a:t>
            </a:r>
            <a:r>
              <a:rPr b="0" i="0" lang="es-CO" sz="1800" u="sng"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320"/>
              </a:spcBef>
              <a:spcAft>
                <a:spcPts val="0"/>
              </a:spcAft>
              <a:buClr>
                <a:schemeClr val="dk1"/>
              </a:buClr>
              <a:buSzPts val="1100"/>
              <a:buFont typeface="Arial"/>
              <a:buNone/>
            </a:pPr>
            <a:r>
              <a:t/>
            </a:r>
            <a:endParaRPr b="0" i="0" sz="1800" u="none" cap="none" strike="noStrike">
              <a:solidFill>
                <a:srgbClr val="9900FF"/>
              </a:solidFill>
              <a:latin typeface="Calibri"/>
              <a:ea typeface="Calibri"/>
              <a:cs typeface="Calibri"/>
              <a:sym typeface="Calibri"/>
            </a:endParaRPr>
          </a:p>
          <a:p>
            <a:pPr indent="-342900" lvl="0" marL="342900" marR="0" rtl="0" algn="l">
              <a:lnSpc>
                <a:spcPct val="100000"/>
              </a:lnSpc>
              <a:spcBef>
                <a:spcPts val="320"/>
              </a:spcBef>
              <a:spcAft>
                <a:spcPts val="0"/>
              </a:spcAft>
              <a:buClr>
                <a:schemeClr val="dk1"/>
              </a:buClr>
              <a:buSzPts val="2400"/>
              <a:buFont typeface="Arial"/>
              <a:buChar char="•"/>
            </a:pPr>
            <a:r>
              <a:rPr b="0" i="0" lang="es-CO" sz="1800" u="none" cap="none" strike="noStrike">
                <a:solidFill>
                  <a:schemeClr val="dk1"/>
                </a:solidFill>
                <a:latin typeface="Calibri"/>
                <a:ea typeface="Calibri"/>
                <a:cs typeface="Calibri"/>
                <a:sym typeface="Calibri"/>
              </a:rPr>
              <a:t>Para obtener más información acerca del NCSCOS y el desarrollo profesional en su escuela, comuníquese con:</a:t>
            </a:r>
            <a:r>
              <a:rPr b="0" i="0" lang="es-CO" sz="1800" u="none" cap="none" strike="noStrike">
                <a:solidFill>
                  <a:srgbClr val="FF0000"/>
                </a:solidFill>
                <a:latin typeface="Calibri"/>
                <a:ea typeface="Calibri"/>
                <a:cs typeface="Calibri"/>
                <a:sym typeface="Calibri"/>
              </a:rPr>
              <a:t> </a:t>
            </a:r>
            <a:endParaRPr b="0" i="0" sz="1800" u="none" cap="none" strike="noStrike">
              <a:solidFill>
                <a:srgbClr val="FF0000"/>
              </a:solidFill>
              <a:latin typeface="Calibri"/>
              <a:ea typeface="Calibri"/>
              <a:cs typeface="Calibri"/>
              <a:sym typeface="Calibri"/>
            </a:endParaRPr>
          </a:p>
          <a:p>
            <a:pPr indent="-349250" lvl="1" marL="914400" marR="0" rtl="0" algn="l">
              <a:lnSpc>
                <a:spcPct val="100000"/>
              </a:lnSpc>
              <a:spcBef>
                <a:spcPts val="320"/>
              </a:spcBef>
              <a:spcAft>
                <a:spcPts val="0"/>
              </a:spcAft>
              <a:buClr>
                <a:schemeClr val="dk1"/>
              </a:buClr>
              <a:buSzPts val="1900"/>
              <a:buFont typeface="Arial"/>
              <a:buChar char="○"/>
            </a:pPr>
            <a:r>
              <a:rPr lang="es-CO" sz="1800">
                <a:solidFill>
                  <a:schemeClr val="hlink"/>
                </a:solidFill>
                <a:latin typeface="Calibri"/>
                <a:ea typeface="Calibri"/>
                <a:cs typeface="Calibri"/>
                <a:sym typeface="Calibri"/>
              </a:rPr>
              <a:t>Makenna Waddell</a:t>
            </a:r>
            <a:endParaRPr sz="1800">
              <a:solidFill>
                <a:schemeClr val="dk1"/>
              </a:solidFill>
              <a:latin typeface="Calibri"/>
              <a:ea typeface="Calibri"/>
              <a:cs typeface="Calibri"/>
              <a:sym typeface="Calibri"/>
            </a:endParaRPr>
          </a:p>
          <a:p>
            <a:pPr indent="-342900" lvl="2" marL="1371600" marR="0" rtl="0" algn="l">
              <a:lnSpc>
                <a:spcPct val="100000"/>
              </a:lnSpc>
              <a:spcBef>
                <a:spcPts val="320"/>
              </a:spcBef>
              <a:spcAft>
                <a:spcPts val="0"/>
              </a:spcAft>
              <a:buClr>
                <a:schemeClr val="dk1"/>
              </a:buClr>
              <a:buSzPts val="1800"/>
              <a:buFont typeface="Arial"/>
              <a:buChar char="■"/>
            </a:pPr>
            <a:r>
              <a:rPr lang="es-CO" sz="1800">
                <a:solidFill>
                  <a:schemeClr val="hlink"/>
                </a:solidFill>
                <a:latin typeface="Calibri"/>
                <a:ea typeface="Calibri"/>
                <a:cs typeface="Calibri"/>
                <a:sym typeface="Calibri"/>
              </a:rPr>
              <a:t>makennab.waddell@cms.k12.nc.us</a:t>
            </a:r>
            <a:endParaRPr i="0" sz="1800" u="none" cap="none" strike="noStrike">
              <a:solidFill>
                <a:schemeClr val="dk1"/>
              </a:solidFill>
              <a:latin typeface="Calibri"/>
              <a:ea typeface="Calibri"/>
              <a:cs typeface="Calibri"/>
              <a:sym typeface="Calibri"/>
            </a:endParaRPr>
          </a:p>
        </p:txBody>
      </p:sp>
      <p:sp>
        <p:nvSpPr>
          <p:cNvPr id="240" name="Google Shape;240;p33"/>
          <p:cNvSpPr/>
          <p:nvPr/>
        </p:nvSpPr>
        <p:spPr>
          <a:xfrm>
            <a:off x="7808054" y="6157518"/>
            <a:ext cx="1184700" cy="5871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241" name="Google Shape;241;p33"/>
          <p:cNvSpPr txBox="1"/>
          <p:nvPr>
            <p:ph type="title"/>
          </p:nvPr>
        </p:nvSpPr>
        <p:spPr>
          <a:xfrm>
            <a:off x="580800" y="212232"/>
            <a:ext cx="7982400" cy="640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Arial"/>
              <a:buNone/>
            </a:pPr>
            <a:r>
              <a:rPr lang="es-CO" sz="3000">
                <a:solidFill>
                  <a:schemeClr val="dk1"/>
                </a:solidFill>
                <a:latin typeface="Calibri"/>
                <a:ea typeface="Calibri"/>
                <a:cs typeface="Calibri"/>
                <a:sym typeface="Calibri"/>
              </a:rPr>
              <a:t>Plan de Estudios Estándar de Carolina del Norte</a:t>
            </a:r>
            <a:endParaRPr sz="3000">
              <a:latin typeface="Calibri"/>
              <a:ea typeface="Calibri"/>
              <a:cs typeface="Calibri"/>
              <a:sym typeface="Calibri"/>
            </a:endParaRPr>
          </a:p>
        </p:txBody>
      </p:sp>
      <p:sp>
        <p:nvSpPr>
          <p:cNvPr id="242" name="Google Shape;242;p33"/>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s-CO"/>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6" name="Shape 246"/>
        <p:cNvGrpSpPr/>
        <p:nvPr/>
      </p:nvGrpSpPr>
      <p:grpSpPr>
        <a:xfrm>
          <a:off x="0" y="0"/>
          <a:ext cx="0" cy="0"/>
          <a:chOff x="0" y="0"/>
          <a:chExt cx="0" cy="0"/>
        </a:xfrm>
      </p:grpSpPr>
      <p:sp>
        <p:nvSpPr>
          <p:cNvPr id="247" name="Google Shape;247;p34"/>
          <p:cNvSpPr txBox="1"/>
          <p:nvPr/>
        </p:nvSpPr>
        <p:spPr>
          <a:xfrm>
            <a:off x="650375" y="143875"/>
            <a:ext cx="7843250" cy="1193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es-CO" sz="3400" u="none" cap="none" strike="noStrike">
                <a:solidFill>
                  <a:schemeClr val="dk1"/>
                </a:solidFill>
                <a:latin typeface="Calibri"/>
                <a:ea typeface="Calibri"/>
                <a:cs typeface="Calibri"/>
                <a:sym typeface="Calibri"/>
              </a:rPr>
              <a:t>Algunas escuelas tienen una designación adicional</a:t>
            </a:r>
            <a:endParaRPr b="0" i="0" sz="2050" u="none" cap="none" strike="noStrike">
              <a:solidFill>
                <a:schemeClr val="dk1"/>
              </a:solidFill>
              <a:latin typeface="Calibri"/>
              <a:ea typeface="Calibri"/>
              <a:cs typeface="Calibri"/>
              <a:sym typeface="Calibri"/>
            </a:endParaRPr>
          </a:p>
        </p:txBody>
      </p:sp>
      <p:sp>
        <p:nvSpPr>
          <p:cNvPr id="248" name="Google Shape;248;p34"/>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s-CO"/>
              <a:t>‹#›</a:t>
            </a:fld>
            <a:endParaRPr/>
          </a:p>
        </p:txBody>
      </p:sp>
      <p:sp>
        <p:nvSpPr>
          <p:cNvPr id="249" name="Google Shape;249;p34"/>
          <p:cNvSpPr txBox="1"/>
          <p:nvPr/>
        </p:nvSpPr>
        <p:spPr>
          <a:xfrm>
            <a:off x="490800" y="1717900"/>
            <a:ext cx="8162400" cy="450889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Clr>
                <a:schemeClr val="dk1"/>
              </a:buClr>
              <a:buSzPts val="1100"/>
              <a:buFont typeface="Arial"/>
              <a:buNone/>
            </a:pPr>
            <a:r>
              <a:rPr b="0" i="0" lang="es-CO" sz="1800" u="none" cap="none" strike="noStrike">
                <a:solidFill>
                  <a:schemeClr val="dk1"/>
                </a:solidFill>
                <a:latin typeface="Calibri"/>
                <a:ea typeface="Calibri"/>
                <a:cs typeface="Calibri"/>
                <a:sym typeface="Calibri"/>
              </a:rPr>
              <a:t>NCDPI les notificará a las escuelas si tienen una designación especial ATSI o CSI en noviembre de 2023. </a:t>
            </a:r>
            <a:endParaRPr/>
          </a:p>
          <a:p>
            <a:pPr indent="0" lvl="0" marL="457200" marR="0" rtl="0" algn="ctr">
              <a:lnSpc>
                <a:spcPct val="100000"/>
              </a:lnSpc>
              <a:spcBef>
                <a:spcPts val="600"/>
              </a:spcBef>
              <a:spcAft>
                <a:spcPts val="0"/>
              </a:spcAft>
              <a:buClr>
                <a:schemeClr val="dk1"/>
              </a:buClr>
              <a:buSzPts val="1100"/>
              <a:buFont typeface="Arial"/>
              <a:buNone/>
            </a:pPr>
            <a:r>
              <a:rPr b="0" i="0" lang="es-CO" sz="1800" u="none" cap="none" strike="noStrike">
                <a:solidFill>
                  <a:schemeClr val="dk1"/>
                </a:solidFill>
                <a:highlight>
                  <a:srgbClr val="FFFF00"/>
                </a:highlight>
                <a:latin typeface="Calibri"/>
                <a:ea typeface="Calibri"/>
                <a:cs typeface="Calibri"/>
                <a:sym typeface="Calibri"/>
              </a:rPr>
              <a:t>OMITA ESTA DIAPOSITIVA Y LAS SIGUIENTES DOS HASTA RECIBIR LA NOTIFICACIÓN DE NCDPI.</a:t>
            </a:r>
            <a:endParaRPr/>
          </a:p>
          <a:p>
            <a:pPr indent="0" lvl="0" marL="76200" marR="0" rtl="0" algn="l">
              <a:lnSpc>
                <a:spcPct val="100000"/>
              </a:lnSpc>
              <a:spcBef>
                <a:spcPts val="600"/>
              </a:spcBef>
              <a:spcAft>
                <a:spcPts val="0"/>
              </a:spcAft>
              <a:buNone/>
            </a:pPr>
            <a:r>
              <a:t/>
            </a:r>
            <a:endParaRPr b="0" i="0" sz="1800" u="none" cap="none" strike="noStrike">
              <a:solidFill>
                <a:schemeClr val="dk1"/>
              </a:solidFill>
              <a:highlight>
                <a:srgbClr val="FFFF00"/>
              </a:highlight>
              <a:latin typeface="Calibri"/>
              <a:ea typeface="Calibri"/>
              <a:cs typeface="Calibri"/>
              <a:sym typeface="Calibri"/>
            </a:endParaRPr>
          </a:p>
          <a:p>
            <a:pPr indent="-285750" lvl="0" marL="361950" marR="0" rtl="0" algn="l">
              <a:lnSpc>
                <a:spcPct val="100000"/>
              </a:lnSpc>
              <a:spcBef>
                <a:spcPts val="600"/>
              </a:spcBef>
              <a:spcAft>
                <a:spcPts val="0"/>
              </a:spcAft>
              <a:buClr>
                <a:schemeClr val="dk1"/>
              </a:buClr>
              <a:buSzPts val="2400"/>
              <a:buFont typeface="Arial"/>
              <a:buChar char="•"/>
            </a:pPr>
            <a:r>
              <a:rPr b="0" i="0" lang="es-CO" sz="1600" u="none" cap="none" strike="noStrike">
                <a:solidFill>
                  <a:schemeClr val="dk1"/>
                </a:solidFill>
                <a:latin typeface="Calibri"/>
                <a:ea typeface="Calibri"/>
                <a:cs typeface="Calibri"/>
                <a:sym typeface="Calibri"/>
              </a:rPr>
              <a:t>La Ley Cada Estudiante Triunfa (ESSA) requiere que cada estado tenga un plan para medir el rendimiento estudiantil anualmente</a:t>
            </a:r>
            <a:endParaRPr/>
          </a:p>
          <a:p>
            <a:pPr indent="-285750" lvl="0" marL="361950" marR="0" rtl="0" algn="l">
              <a:lnSpc>
                <a:spcPct val="100000"/>
              </a:lnSpc>
              <a:spcBef>
                <a:spcPts val="600"/>
              </a:spcBef>
              <a:spcAft>
                <a:spcPts val="0"/>
              </a:spcAft>
              <a:buClr>
                <a:schemeClr val="dk1"/>
              </a:buClr>
              <a:buSzPts val="2400"/>
              <a:buFont typeface="Arial"/>
              <a:buChar char="•"/>
            </a:pPr>
            <a:r>
              <a:rPr b="0" i="0" lang="es-CO" sz="1600" u="none" cap="none" strike="noStrike">
                <a:solidFill>
                  <a:schemeClr val="dk1"/>
                </a:solidFill>
                <a:latin typeface="Calibri"/>
                <a:ea typeface="Calibri"/>
                <a:cs typeface="Calibri"/>
                <a:sym typeface="Calibri"/>
              </a:rPr>
              <a:t>El plan describe cómo se responsabiliza a cada estado</a:t>
            </a:r>
            <a:endParaRPr/>
          </a:p>
          <a:p>
            <a:pPr indent="-285750" lvl="0" marL="361950" marR="0" rtl="0" algn="l">
              <a:lnSpc>
                <a:spcPct val="100000"/>
              </a:lnSpc>
              <a:spcBef>
                <a:spcPts val="600"/>
              </a:spcBef>
              <a:spcAft>
                <a:spcPts val="0"/>
              </a:spcAft>
              <a:buClr>
                <a:schemeClr val="dk1"/>
              </a:buClr>
              <a:buSzPts val="2400"/>
              <a:buFont typeface="Arial"/>
              <a:buChar char="•"/>
            </a:pPr>
            <a:r>
              <a:rPr b="0" i="0" lang="es-CO" sz="1600" u="none" cap="none" strike="noStrike">
                <a:solidFill>
                  <a:schemeClr val="dk1"/>
                </a:solidFill>
                <a:latin typeface="Calibri"/>
                <a:ea typeface="Calibri"/>
                <a:cs typeface="Calibri"/>
                <a:sym typeface="Calibri"/>
              </a:rPr>
              <a:t>Las escuelas del Título I pueden recibir una designación adicional basada en las evaluaciones estatales de fin de grado o de fin de curso.</a:t>
            </a:r>
            <a:endParaRPr b="0" i="0" sz="1600" u="none" cap="none" strike="noStrike">
              <a:solidFill>
                <a:schemeClr val="dk1"/>
              </a:solidFill>
              <a:latin typeface="Calibri"/>
              <a:ea typeface="Calibri"/>
              <a:cs typeface="Calibri"/>
              <a:sym typeface="Calibri"/>
            </a:endParaRPr>
          </a:p>
          <a:p>
            <a:pPr indent="-133350" lvl="0" marL="361950" marR="0" rtl="0" algn="l">
              <a:lnSpc>
                <a:spcPct val="100000"/>
              </a:lnSpc>
              <a:spcBef>
                <a:spcPts val="600"/>
              </a:spcBef>
              <a:spcAft>
                <a:spcPts val="0"/>
              </a:spcAft>
              <a:buClr>
                <a:schemeClr val="dk1"/>
              </a:buClr>
              <a:buSzPts val="2400"/>
              <a:buFont typeface="Arial"/>
              <a:buNone/>
            </a:pPr>
            <a:r>
              <a:t/>
            </a:r>
            <a:endParaRPr b="0" i="0" sz="1600" u="none" cap="none" strike="noStrike">
              <a:solidFill>
                <a:schemeClr val="dk1"/>
              </a:solidFill>
              <a:latin typeface="Calibri"/>
              <a:ea typeface="Calibri"/>
              <a:cs typeface="Calibri"/>
              <a:sym typeface="Calibri"/>
            </a:endParaRPr>
          </a:p>
          <a:p>
            <a:pPr indent="0" lvl="0" marL="76200" marR="0" rtl="0" algn="l">
              <a:lnSpc>
                <a:spcPct val="100000"/>
              </a:lnSpc>
              <a:spcBef>
                <a:spcPts val="600"/>
              </a:spcBef>
              <a:spcAft>
                <a:spcPts val="0"/>
              </a:spcAft>
              <a:buNone/>
            </a:pPr>
            <a:r>
              <a:rPr b="0" i="0" lang="es-CO" sz="1600" u="none" cap="none" strike="noStrike">
                <a:solidFill>
                  <a:schemeClr val="dk1"/>
                </a:solidFill>
                <a:latin typeface="Calibri"/>
                <a:ea typeface="Calibri"/>
                <a:cs typeface="Calibri"/>
                <a:sym typeface="Calibri"/>
              </a:rPr>
              <a:t>Para conocer el plan estatal de Carolina del Norte bajo la ESSA, visite:</a:t>
            </a:r>
            <a:endParaRPr/>
          </a:p>
          <a:p>
            <a:pPr indent="0" lvl="0" marL="76200" marR="0" rtl="0" algn="l">
              <a:lnSpc>
                <a:spcPct val="100000"/>
              </a:lnSpc>
              <a:spcBef>
                <a:spcPts val="600"/>
              </a:spcBef>
              <a:spcAft>
                <a:spcPts val="0"/>
              </a:spcAft>
              <a:buNone/>
            </a:pPr>
            <a:r>
              <a:rPr b="0" i="0" lang="es-CO" sz="1600" u="sng" cap="none" strike="noStrike">
                <a:solidFill>
                  <a:srgbClr val="144C72"/>
                </a:solidFill>
                <a:latin typeface="Calibri"/>
                <a:ea typeface="Calibri"/>
                <a:cs typeface="Calibri"/>
                <a:sym typeface="Calibri"/>
                <a:hlinkClick r:id="rId3">
                  <a:extLst>
                    <a:ext uri="{A12FA001-AC4F-418D-AE19-62706E023703}">
                      <ahyp:hlinkClr val="tx"/>
                    </a:ext>
                  </a:extLst>
                </a:hlinkClick>
              </a:rPr>
              <a:t>http://www.ncpublicschools.org/succeeds/</a:t>
            </a:r>
            <a:r>
              <a:rPr b="0" i="0" lang="es-CO" sz="16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3" name="Shape 253"/>
        <p:cNvGrpSpPr/>
        <p:nvPr/>
      </p:nvGrpSpPr>
      <p:grpSpPr>
        <a:xfrm>
          <a:off x="0" y="0"/>
          <a:ext cx="0" cy="0"/>
          <a:chOff x="0" y="0"/>
          <a:chExt cx="0" cy="0"/>
        </a:xfrm>
      </p:grpSpPr>
      <p:sp>
        <p:nvSpPr>
          <p:cNvPr id="254" name="Google Shape;254;p35"/>
          <p:cNvSpPr txBox="1"/>
          <p:nvPr/>
        </p:nvSpPr>
        <p:spPr>
          <a:xfrm>
            <a:off x="523844" y="830509"/>
            <a:ext cx="8215500" cy="605700"/>
          </a:xfrm>
          <a:prstGeom prst="rect">
            <a:avLst/>
          </a:prstGeom>
          <a:noFill/>
          <a:ln>
            <a:noFill/>
          </a:ln>
        </p:spPr>
        <p:txBody>
          <a:bodyPr anchorCtr="0" anchor="t" bIns="0" lIns="0" spcFirstLastPara="1" rIns="0" wrap="square" tIns="0">
            <a:spAutoFit/>
          </a:bodyPr>
          <a:lstStyle/>
          <a:p>
            <a:pPr indent="-184784" lvl="0" marL="299085" marR="0" rtl="0" algn="l">
              <a:lnSpc>
                <a:spcPct val="100000"/>
              </a:lnSpc>
              <a:spcBef>
                <a:spcPts val="0"/>
              </a:spcBef>
              <a:spcAft>
                <a:spcPts val="0"/>
              </a:spcAft>
              <a:buClr>
                <a:srgbClr val="76CEEF"/>
              </a:buClr>
              <a:buSzPts val="1600"/>
              <a:buFont typeface="Avenir"/>
              <a:buNone/>
            </a:pPr>
            <a:r>
              <a:t/>
            </a:r>
            <a:endParaRPr b="0" i="0" sz="1600" u="none" cap="none" strike="noStrike">
              <a:solidFill>
                <a:srgbClr val="666666"/>
              </a:solidFill>
              <a:latin typeface="Calibri"/>
              <a:ea typeface="Calibri"/>
              <a:cs typeface="Calibri"/>
              <a:sym typeface="Calibri"/>
            </a:endParaRPr>
          </a:p>
          <a:p>
            <a:pPr indent="0" lvl="0" marL="0" marR="0" rtl="0" algn="l">
              <a:lnSpc>
                <a:spcPct val="100000"/>
              </a:lnSpc>
              <a:spcBef>
                <a:spcPts val="43"/>
              </a:spcBef>
              <a:spcAft>
                <a:spcPts val="0"/>
              </a:spcAft>
              <a:buClr>
                <a:schemeClr val="dk1"/>
              </a:buClr>
              <a:buSzPts val="2300"/>
              <a:buFont typeface="Twentieth Century"/>
              <a:buNone/>
            </a:pPr>
            <a:r>
              <a:t/>
            </a:r>
            <a:endParaRPr b="0" i="0" sz="2300" u="none" cap="none" strike="noStrike">
              <a:solidFill>
                <a:schemeClr val="dk1"/>
              </a:solidFill>
              <a:latin typeface="Calibri"/>
              <a:ea typeface="Calibri"/>
              <a:cs typeface="Calibri"/>
              <a:sym typeface="Calibri"/>
            </a:endParaRPr>
          </a:p>
        </p:txBody>
      </p:sp>
      <p:sp>
        <p:nvSpPr>
          <p:cNvPr id="255" name="Google Shape;255;p35"/>
          <p:cNvSpPr txBox="1"/>
          <p:nvPr/>
        </p:nvSpPr>
        <p:spPr>
          <a:xfrm>
            <a:off x="523850" y="3035500"/>
            <a:ext cx="8396700" cy="30468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AFD7"/>
              </a:solidFill>
              <a:latin typeface="Calibri"/>
              <a:ea typeface="Calibri"/>
              <a:cs typeface="Calibri"/>
              <a:sym typeface="Calibri"/>
            </a:endParaRPr>
          </a:p>
          <a:p>
            <a:pPr indent="0" lvl="0" marL="12700" marR="0" rtl="0" algn="l">
              <a:lnSpc>
                <a:spcPct val="100000"/>
              </a:lnSpc>
              <a:spcBef>
                <a:spcPts val="0"/>
              </a:spcBef>
              <a:spcAft>
                <a:spcPts val="0"/>
              </a:spcAft>
              <a:buClr>
                <a:srgbClr val="000000"/>
              </a:buClr>
              <a:buSzPts val="1800"/>
              <a:buFont typeface="Arial"/>
              <a:buNone/>
            </a:pPr>
            <a:r>
              <a:rPr b="1" i="0" lang="es-CO" sz="1800" u="none" cap="none" strike="noStrike">
                <a:solidFill>
                  <a:srgbClr val="00AFD7"/>
                </a:solidFill>
                <a:latin typeface="Calibri"/>
                <a:ea typeface="Calibri"/>
                <a:cs typeface="Calibri"/>
                <a:sym typeface="Calibri"/>
              </a:rPr>
              <a:t> </a:t>
            </a:r>
            <a:endParaRPr b="0" i="0" sz="1500" u="none" cap="none" strike="noStrike">
              <a:solidFill>
                <a:srgbClr val="666666"/>
              </a:solidFill>
              <a:latin typeface="Calibri"/>
              <a:ea typeface="Calibri"/>
              <a:cs typeface="Calibri"/>
              <a:sym typeface="Calibri"/>
            </a:endParaRPr>
          </a:p>
        </p:txBody>
      </p:sp>
      <p:sp>
        <p:nvSpPr>
          <p:cNvPr id="256" name="Google Shape;256;p35"/>
          <p:cNvSpPr/>
          <p:nvPr/>
        </p:nvSpPr>
        <p:spPr>
          <a:xfrm>
            <a:off x="7864679" y="6241408"/>
            <a:ext cx="1128300" cy="474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257" name="Google Shape;257;p35"/>
          <p:cNvSpPr txBox="1"/>
          <p:nvPr>
            <p:ph type="title"/>
          </p:nvPr>
        </p:nvSpPr>
        <p:spPr>
          <a:xfrm>
            <a:off x="523844" y="214823"/>
            <a:ext cx="7982400" cy="63994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s-CO" sz="3400">
                <a:solidFill>
                  <a:schemeClr val="dk1"/>
                </a:solidFill>
                <a:latin typeface="Calibri"/>
                <a:ea typeface="Calibri"/>
                <a:cs typeface="Calibri"/>
                <a:sym typeface="Calibri"/>
              </a:rPr>
              <a:t>Designaciones escolares adicionales</a:t>
            </a:r>
            <a:endParaRPr sz="3400">
              <a:latin typeface="Calibri"/>
              <a:ea typeface="Calibri"/>
              <a:cs typeface="Calibri"/>
              <a:sym typeface="Calibri"/>
            </a:endParaRPr>
          </a:p>
        </p:txBody>
      </p:sp>
      <p:sp>
        <p:nvSpPr>
          <p:cNvPr id="258" name="Google Shape;258;p35"/>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s-CO"/>
              <a:t>‹#›</a:t>
            </a:fld>
            <a:endParaRPr/>
          </a:p>
        </p:txBody>
      </p:sp>
      <p:sp>
        <p:nvSpPr>
          <p:cNvPr id="259" name="Google Shape;259;p35"/>
          <p:cNvSpPr txBox="1"/>
          <p:nvPr/>
        </p:nvSpPr>
        <p:spPr>
          <a:xfrm>
            <a:off x="1168994" y="1740244"/>
            <a:ext cx="6925200" cy="2785348"/>
          </a:xfrm>
          <a:prstGeom prst="rect">
            <a:avLst/>
          </a:prstGeom>
          <a:noFill/>
          <a:ln>
            <a:noFill/>
          </a:ln>
        </p:spPr>
        <p:txBody>
          <a:bodyPr anchorCtr="0" anchor="t" bIns="91425" lIns="91425" spcFirstLastPara="1" rIns="91425" wrap="square" tIns="91425">
            <a:spAutoFit/>
          </a:bodyPr>
          <a:lstStyle/>
          <a:p>
            <a:pPr indent="-285750" lvl="0" marL="361950" marR="0" rtl="0" algn="l">
              <a:lnSpc>
                <a:spcPct val="100000"/>
              </a:lnSpc>
              <a:spcBef>
                <a:spcPts val="600"/>
              </a:spcBef>
              <a:spcAft>
                <a:spcPts val="0"/>
              </a:spcAft>
              <a:buClr>
                <a:schemeClr val="dk1"/>
              </a:buClr>
              <a:buSzPts val="2400"/>
              <a:buFont typeface="Arial"/>
              <a:buChar char="•"/>
            </a:pPr>
            <a:r>
              <a:rPr b="0" i="0" lang="es-CO" sz="1800" u="none" cap="none" strike="noStrike">
                <a:solidFill>
                  <a:schemeClr val="dk1"/>
                </a:solidFill>
                <a:latin typeface="Calibri"/>
                <a:ea typeface="Calibri"/>
                <a:cs typeface="Calibri"/>
                <a:sym typeface="Calibri"/>
              </a:rPr>
              <a:t>Soportes y Mejoras Específicos Adicionales (ATSI)</a:t>
            </a:r>
            <a:endParaRPr/>
          </a:p>
          <a:p>
            <a:pPr indent="-285750" lvl="0" marL="361950" marR="0" rtl="0" algn="l">
              <a:lnSpc>
                <a:spcPct val="100000"/>
              </a:lnSpc>
              <a:spcBef>
                <a:spcPts val="600"/>
              </a:spcBef>
              <a:spcAft>
                <a:spcPts val="0"/>
              </a:spcAft>
              <a:buClr>
                <a:schemeClr val="dk1"/>
              </a:buClr>
              <a:buSzPts val="2400"/>
              <a:buFont typeface="Arial"/>
              <a:buChar char="•"/>
            </a:pPr>
            <a:r>
              <a:rPr b="0" i="0" lang="es-CO" sz="1800" u="none" cap="none" strike="noStrike">
                <a:solidFill>
                  <a:schemeClr val="dk1"/>
                </a:solidFill>
                <a:latin typeface="Calibri"/>
                <a:ea typeface="Calibri"/>
                <a:cs typeface="Calibri"/>
                <a:sym typeface="Calibri"/>
              </a:rPr>
              <a:t>Soporte y Mejora Integral (CSI)</a:t>
            </a:r>
            <a:endParaRPr/>
          </a:p>
          <a:p>
            <a:pPr indent="-285750" lvl="0" marL="361950" marR="0" rtl="0" algn="l">
              <a:lnSpc>
                <a:spcPct val="100000"/>
              </a:lnSpc>
              <a:spcBef>
                <a:spcPts val="600"/>
              </a:spcBef>
              <a:spcAft>
                <a:spcPts val="0"/>
              </a:spcAft>
              <a:buClr>
                <a:schemeClr val="dk1"/>
              </a:buClr>
              <a:buSzPts val="2400"/>
              <a:buFont typeface="Arial"/>
              <a:buChar char="•"/>
            </a:pPr>
            <a:r>
              <a:rPr b="0" i="0" lang="es-CO" sz="1800" u="none" cap="none" strike="noStrike">
                <a:solidFill>
                  <a:schemeClr val="dk1"/>
                </a:solidFill>
                <a:latin typeface="Calibri"/>
                <a:ea typeface="Calibri"/>
                <a:cs typeface="Calibri"/>
                <a:sym typeface="Calibri"/>
              </a:rPr>
              <a:t>Las escuelas con estas designaciones mantienen su designación durante 3 años.</a:t>
            </a:r>
            <a:endParaRPr b="0" i="0" sz="1800" u="none" cap="none" strike="noStrike">
              <a:solidFill>
                <a:schemeClr val="dk1"/>
              </a:solidFill>
              <a:latin typeface="Calibri"/>
              <a:ea typeface="Calibri"/>
              <a:cs typeface="Calibri"/>
              <a:sym typeface="Calibri"/>
            </a:endParaRPr>
          </a:p>
          <a:p>
            <a:pPr indent="0" lvl="0" marL="38100" marR="0" rtl="0" algn="l">
              <a:lnSpc>
                <a:spcPct val="100000"/>
              </a:lnSpc>
              <a:spcBef>
                <a:spcPts val="600"/>
              </a:spcBef>
              <a:spcAft>
                <a:spcPts val="0"/>
              </a:spcAft>
              <a:buNone/>
            </a:pPr>
            <a:r>
              <a:t/>
            </a:r>
            <a:endParaRPr b="0" i="0" sz="1800" u="none" cap="none" strike="noStrike">
              <a:solidFill>
                <a:schemeClr val="dk1"/>
              </a:solidFill>
              <a:highlight>
                <a:schemeClr val="lt1"/>
              </a:highlight>
              <a:latin typeface="Calibri"/>
              <a:ea typeface="Calibri"/>
              <a:cs typeface="Calibri"/>
              <a:sym typeface="Calibri"/>
            </a:endParaRPr>
          </a:p>
          <a:p>
            <a:pPr indent="-285750" lvl="0" marL="323850" marR="0" rtl="0" algn="l">
              <a:lnSpc>
                <a:spcPct val="100000"/>
              </a:lnSpc>
              <a:spcBef>
                <a:spcPts val="600"/>
              </a:spcBef>
              <a:spcAft>
                <a:spcPts val="0"/>
              </a:spcAft>
              <a:buClr>
                <a:srgbClr val="FF0000"/>
              </a:buClr>
              <a:buSzPts val="3000"/>
              <a:buFont typeface="Arial"/>
              <a:buChar char="•"/>
            </a:pPr>
            <a:r>
              <a:rPr b="0" i="0" lang="es-CO" sz="1800" u="none" cap="none" strike="noStrike">
                <a:solidFill>
                  <a:srgbClr val="FF0000"/>
                </a:solidFill>
                <a:highlight>
                  <a:schemeClr val="lt1"/>
                </a:highlight>
                <a:latin typeface="Calibri"/>
                <a:ea typeface="Calibri"/>
                <a:cs typeface="Calibri"/>
                <a:sym typeface="Calibri"/>
              </a:rPr>
              <a:t>Nuestra escuela está designada como __________, en el subgrupo __________________.</a:t>
            </a:r>
            <a:endParaRPr b="0" i="0" sz="1800" u="sng" cap="none" strike="noStrike">
              <a:solidFill>
                <a:srgbClr val="FF0000"/>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4" name="Shape 264"/>
        <p:cNvGrpSpPr/>
        <p:nvPr/>
      </p:nvGrpSpPr>
      <p:grpSpPr>
        <a:xfrm>
          <a:off x="0" y="0"/>
          <a:ext cx="0" cy="0"/>
          <a:chOff x="0" y="0"/>
          <a:chExt cx="0" cy="0"/>
        </a:xfrm>
      </p:grpSpPr>
      <p:sp>
        <p:nvSpPr>
          <p:cNvPr id="265" name="Google Shape;265;p36"/>
          <p:cNvSpPr/>
          <p:nvPr/>
        </p:nvSpPr>
        <p:spPr>
          <a:xfrm>
            <a:off x="4578876" y="1045027"/>
            <a:ext cx="4413900" cy="36009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t/>
            </a:r>
            <a:endParaRPr b="0" i="0" sz="1400" u="none" cap="none" strike="noStrike">
              <a:solidFill>
                <a:srgbClr val="666666"/>
              </a:solidFill>
              <a:latin typeface="Calibri"/>
              <a:ea typeface="Calibri"/>
              <a:cs typeface="Calibri"/>
              <a:sym typeface="Calibri"/>
            </a:endParaRPr>
          </a:p>
        </p:txBody>
      </p:sp>
      <p:sp>
        <p:nvSpPr>
          <p:cNvPr id="266" name="Google Shape;266;p36"/>
          <p:cNvSpPr/>
          <p:nvPr/>
        </p:nvSpPr>
        <p:spPr>
          <a:xfrm>
            <a:off x="7808054" y="6157518"/>
            <a:ext cx="1184700" cy="5871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267" name="Google Shape;267;p36"/>
          <p:cNvSpPr txBox="1"/>
          <p:nvPr>
            <p:ph type="title"/>
          </p:nvPr>
        </p:nvSpPr>
        <p:spPr>
          <a:xfrm>
            <a:off x="573925" y="178074"/>
            <a:ext cx="7982400" cy="1265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0000"/>
              </a:lnSpc>
              <a:spcBef>
                <a:spcPts val="0"/>
              </a:spcBef>
              <a:spcAft>
                <a:spcPts val="0"/>
              </a:spcAft>
              <a:buClr>
                <a:schemeClr val="dk1"/>
              </a:buClr>
              <a:buSzPct val="100000"/>
              <a:buFont typeface="Times New Roman"/>
              <a:buNone/>
            </a:pPr>
            <a:r>
              <a:t/>
            </a:r>
            <a:endParaRPr sz="2400">
              <a:solidFill>
                <a:srgbClr val="00AFD7"/>
              </a:solidFill>
              <a:latin typeface="Calibri"/>
              <a:ea typeface="Calibri"/>
              <a:cs typeface="Calibri"/>
              <a:sym typeface="Calibri"/>
            </a:endParaRPr>
          </a:p>
          <a:p>
            <a:pPr indent="0" lvl="0" marL="0" rtl="0" algn="l">
              <a:lnSpc>
                <a:spcPct val="100000"/>
              </a:lnSpc>
              <a:spcBef>
                <a:spcPts val="0"/>
              </a:spcBef>
              <a:spcAft>
                <a:spcPts val="0"/>
              </a:spcAft>
              <a:buClr>
                <a:schemeClr val="dk1"/>
              </a:buClr>
              <a:buSzPct val="30554"/>
              <a:buFont typeface="Arial"/>
              <a:buNone/>
            </a:pPr>
            <a:r>
              <a:rPr lang="es-CO">
                <a:solidFill>
                  <a:schemeClr val="dk1"/>
                </a:solidFill>
                <a:latin typeface="Calibri"/>
                <a:ea typeface="Calibri"/>
                <a:cs typeface="Calibri"/>
                <a:sym typeface="Calibri"/>
              </a:rPr>
              <a:t>Soportes y mejoras específicos adicionales (ATSI)</a:t>
            </a:r>
            <a:endParaRPr>
              <a:solidFill>
                <a:srgbClr val="FF0000"/>
              </a:solidFill>
              <a:latin typeface="Calibri"/>
              <a:ea typeface="Calibri"/>
              <a:cs typeface="Calibri"/>
              <a:sym typeface="Calibri"/>
            </a:endParaRPr>
          </a:p>
          <a:p>
            <a:pPr indent="0" lvl="0" marL="0" rtl="0" algn="l">
              <a:lnSpc>
                <a:spcPct val="90000"/>
              </a:lnSpc>
              <a:spcBef>
                <a:spcPts val="0"/>
              </a:spcBef>
              <a:spcAft>
                <a:spcPts val="0"/>
              </a:spcAft>
              <a:buSzPct val="98765"/>
              <a:buNone/>
            </a:pPr>
            <a:r>
              <a:t/>
            </a:r>
            <a:endParaRPr>
              <a:latin typeface="Calibri"/>
              <a:ea typeface="Calibri"/>
              <a:cs typeface="Calibri"/>
              <a:sym typeface="Calibri"/>
            </a:endParaRPr>
          </a:p>
        </p:txBody>
      </p:sp>
      <p:sp>
        <p:nvSpPr>
          <p:cNvPr id="268" name="Google Shape;268;p36"/>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s-CO"/>
              <a:t>‹#›</a:t>
            </a:fld>
            <a:endParaRPr/>
          </a:p>
        </p:txBody>
      </p:sp>
      <p:sp>
        <p:nvSpPr>
          <p:cNvPr id="269" name="Google Shape;269;p36"/>
          <p:cNvSpPr txBox="1"/>
          <p:nvPr/>
        </p:nvSpPr>
        <p:spPr>
          <a:xfrm>
            <a:off x="982800" y="1853763"/>
            <a:ext cx="7178400" cy="3339345"/>
          </a:xfrm>
          <a:prstGeom prst="rect">
            <a:avLst/>
          </a:prstGeom>
          <a:noFill/>
          <a:ln>
            <a:noFill/>
          </a:ln>
        </p:spPr>
        <p:txBody>
          <a:bodyPr anchorCtr="0" anchor="t" bIns="91425" lIns="91425" spcFirstLastPara="1" rIns="91425" wrap="square" tIns="91425">
            <a:spAutoFit/>
          </a:bodyPr>
          <a:lstStyle/>
          <a:p>
            <a:pPr indent="-285750" lvl="0" marL="361950" marR="0" rtl="0" algn="l">
              <a:lnSpc>
                <a:spcPct val="100000"/>
              </a:lnSpc>
              <a:spcBef>
                <a:spcPts val="600"/>
              </a:spcBef>
              <a:spcAft>
                <a:spcPts val="0"/>
              </a:spcAft>
              <a:buClr>
                <a:schemeClr val="dk1"/>
              </a:buClr>
              <a:buSzPts val="2400"/>
              <a:buFont typeface="Arial"/>
              <a:buChar char="•"/>
            </a:pPr>
            <a:r>
              <a:rPr b="0" i="0" lang="es-CO" sz="1800" u="none" cap="none" strike="noStrike">
                <a:solidFill>
                  <a:schemeClr val="dk1"/>
                </a:solidFill>
                <a:latin typeface="Calibri"/>
                <a:ea typeface="Calibri"/>
                <a:cs typeface="Calibri"/>
                <a:sym typeface="Calibri"/>
              </a:rPr>
              <a:t>El Plan Estatal de la Ley Cada Estudiante Triunfa (ESSA) de Carolina del Norte identifica a las escuelas que recibirán apoyos y mejoras específicas cuando tienen subgrupos de estudiantes con bajo rendimiento.</a:t>
            </a:r>
            <a:endParaRPr/>
          </a:p>
          <a:p>
            <a:pPr indent="-133350" lvl="0" marL="361950" marR="0" rtl="0" algn="l">
              <a:lnSpc>
                <a:spcPct val="100000"/>
              </a:lnSpc>
              <a:spcBef>
                <a:spcPts val="600"/>
              </a:spcBef>
              <a:spcAft>
                <a:spcPts val="0"/>
              </a:spcAft>
              <a:buClr>
                <a:schemeClr val="dk1"/>
              </a:buClr>
              <a:buSzPts val="2400"/>
              <a:buFont typeface="Arial"/>
              <a:buNone/>
            </a:pPr>
            <a:r>
              <a:t/>
            </a:r>
            <a:endParaRPr b="0" i="0" sz="1800" u="none" cap="none" strike="noStrike">
              <a:solidFill>
                <a:schemeClr val="dk1"/>
              </a:solidFill>
              <a:latin typeface="Calibri"/>
              <a:ea typeface="Calibri"/>
              <a:cs typeface="Calibri"/>
              <a:sym typeface="Calibri"/>
            </a:endParaRPr>
          </a:p>
          <a:p>
            <a:pPr indent="-285750" lvl="0" marL="361950" marR="0" rtl="0" algn="l">
              <a:lnSpc>
                <a:spcPct val="100000"/>
              </a:lnSpc>
              <a:spcBef>
                <a:spcPts val="600"/>
              </a:spcBef>
              <a:spcAft>
                <a:spcPts val="0"/>
              </a:spcAft>
              <a:buClr>
                <a:schemeClr val="dk1"/>
              </a:buClr>
              <a:buSzPts val="2400"/>
              <a:buFont typeface="Arial"/>
              <a:buChar char="•"/>
            </a:pPr>
            <a:r>
              <a:rPr b="0" i="0" lang="es-CO" sz="1800" u="none" cap="none" strike="noStrike">
                <a:solidFill>
                  <a:schemeClr val="dk1"/>
                </a:solidFill>
                <a:latin typeface="Calibri"/>
                <a:ea typeface="Calibri"/>
                <a:cs typeface="Calibri"/>
                <a:sym typeface="Calibri"/>
              </a:rPr>
              <a:t>Nuestra escuela tiene esta designación.</a:t>
            </a:r>
            <a:endParaRPr/>
          </a:p>
          <a:p>
            <a:pPr indent="-133350" lvl="0" marL="361950" marR="0" rtl="0" algn="l">
              <a:lnSpc>
                <a:spcPct val="100000"/>
              </a:lnSpc>
              <a:spcBef>
                <a:spcPts val="600"/>
              </a:spcBef>
              <a:spcAft>
                <a:spcPts val="0"/>
              </a:spcAft>
              <a:buClr>
                <a:schemeClr val="dk1"/>
              </a:buClr>
              <a:buSzPts val="2400"/>
              <a:buFont typeface="Arial"/>
              <a:buNone/>
            </a:pPr>
            <a:r>
              <a:t/>
            </a:r>
            <a:endParaRPr b="0" i="0" sz="1800" u="none" cap="none" strike="noStrike">
              <a:solidFill>
                <a:schemeClr val="dk1"/>
              </a:solidFill>
              <a:latin typeface="Calibri"/>
              <a:ea typeface="Calibri"/>
              <a:cs typeface="Calibri"/>
              <a:sym typeface="Calibri"/>
            </a:endParaRPr>
          </a:p>
          <a:p>
            <a:pPr indent="-285750" lvl="0" marL="361950" marR="0" rtl="0" algn="l">
              <a:lnSpc>
                <a:spcPct val="100000"/>
              </a:lnSpc>
              <a:spcBef>
                <a:spcPts val="600"/>
              </a:spcBef>
              <a:spcAft>
                <a:spcPts val="0"/>
              </a:spcAft>
              <a:buClr>
                <a:schemeClr val="dk1"/>
              </a:buClr>
              <a:buSzPts val="2400"/>
              <a:buFont typeface="Arial"/>
              <a:buChar char="•"/>
            </a:pPr>
            <a:r>
              <a:rPr b="0" i="0" lang="es-CO" sz="1800" u="none" cap="none" strike="noStrike">
                <a:solidFill>
                  <a:schemeClr val="dk1"/>
                </a:solidFill>
                <a:latin typeface="Calibri"/>
                <a:ea typeface="Calibri"/>
                <a:cs typeface="Calibri"/>
                <a:sym typeface="Calibri"/>
              </a:rPr>
              <a:t>Contamos con un plan integral de desarrollo profesional para nuestro personal</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3" name="Shape 273"/>
        <p:cNvGrpSpPr/>
        <p:nvPr/>
      </p:nvGrpSpPr>
      <p:grpSpPr>
        <a:xfrm>
          <a:off x="0" y="0"/>
          <a:ext cx="0" cy="0"/>
          <a:chOff x="0" y="0"/>
          <a:chExt cx="0" cy="0"/>
        </a:xfrm>
      </p:grpSpPr>
      <p:sp>
        <p:nvSpPr>
          <p:cNvPr id="274" name="Google Shape;274;p37"/>
          <p:cNvSpPr/>
          <p:nvPr/>
        </p:nvSpPr>
        <p:spPr>
          <a:xfrm>
            <a:off x="267725" y="3429000"/>
            <a:ext cx="8876400" cy="263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000"/>
              <a:buFont typeface="Arial"/>
              <a:buNone/>
            </a:pPr>
            <a:r>
              <a:t/>
            </a:r>
            <a:endParaRPr b="1" i="0" sz="1200" u="none" cap="none" strike="noStrike">
              <a:solidFill>
                <a:srgbClr val="535758"/>
              </a:solidFill>
              <a:latin typeface="Calibri"/>
              <a:ea typeface="Calibri"/>
              <a:cs typeface="Calibri"/>
              <a:sym typeface="Calibri"/>
            </a:endParaRPr>
          </a:p>
        </p:txBody>
      </p:sp>
      <p:sp>
        <p:nvSpPr>
          <p:cNvPr id="275" name="Google Shape;275;p37"/>
          <p:cNvSpPr/>
          <p:nvPr/>
        </p:nvSpPr>
        <p:spPr>
          <a:xfrm>
            <a:off x="7921304" y="6157518"/>
            <a:ext cx="1071600" cy="558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276" name="Google Shape;276;p37"/>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s-CO"/>
              <a:t>‹#›</a:t>
            </a:fld>
            <a:endParaRPr/>
          </a:p>
        </p:txBody>
      </p:sp>
      <p:sp>
        <p:nvSpPr>
          <p:cNvPr id="277" name="Google Shape;277;p37"/>
          <p:cNvSpPr txBox="1"/>
          <p:nvPr/>
        </p:nvSpPr>
        <p:spPr>
          <a:xfrm>
            <a:off x="518804" y="223222"/>
            <a:ext cx="7938300" cy="70785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s-CO" sz="3400" u="none" cap="none" strike="noStrike">
                <a:solidFill>
                  <a:schemeClr val="dk1"/>
                </a:solidFill>
                <a:latin typeface="Calibri"/>
                <a:ea typeface="Calibri"/>
                <a:cs typeface="Calibri"/>
                <a:sym typeface="Calibri"/>
              </a:rPr>
              <a:t>Aspectos destacados</a:t>
            </a:r>
            <a:endParaRPr b="0" i="0" sz="3400" u="none" cap="none" strike="noStrike">
              <a:solidFill>
                <a:srgbClr val="000000"/>
              </a:solidFill>
              <a:latin typeface="Calibri"/>
              <a:ea typeface="Calibri"/>
              <a:cs typeface="Calibri"/>
              <a:sym typeface="Calibri"/>
            </a:endParaRPr>
          </a:p>
        </p:txBody>
      </p:sp>
      <p:sp>
        <p:nvSpPr>
          <p:cNvPr id="278" name="Google Shape;278;p37"/>
          <p:cNvSpPr txBox="1"/>
          <p:nvPr/>
        </p:nvSpPr>
        <p:spPr>
          <a:xfrm>
            <a:off x="1281300" y="1747375"/>
            <a:ext cx="6581400" cy="3124500"/>
          </a:xfrm>
          <a:prstGeom prst="rect">
            <a:avLst/>
          </a:prstGeom>
          <a:noFill/>
          <a:ln>
            <a:noFill/>
          </a:ln>
        </p:spPr>
        <p:txBody>
          <a:bodyPr anchorCtr="0" anchor="t" bIns="91425" lIns="91425" spcFirstLastPara="1" rIns="91425" wrap="square" tIns="91425">
            <a:spAutoFit/>
          </a:bodyPr>
          <a:lstStyle/>
          <a:p>
            <a:pPr indent="-285750" lvl="0" marL="323850" marR="0" rtl="0" algn="l">
              <a:lnSpc>
                <a:spcPct val="100000"/>
              </a:lnSpc>
              <a:spcBef>
                <a:spcPts val="600"/>
              </a:spcBef>
              <a:spcAft>
                <a:spcPts val="0"/>
              </a:spcAft>
              <a:buClr>
                <a:srgbClr val="CC0202"/>
              </a:buClr>
              <a:buSzPts val="3000"/>
              <a:buFont typeface="Arial"/>
              <a:buChar char="•"/>
            </a:pPr>
            <a:r>
              <a:rPr b="0" i="0" lang="es-CO" sz="1800" u="none" cap="none" strike="noStrike">
                <a:solidFill>
                  <a:srgbClr val="CC0202"/>
                </a:solidFill>
                <a:latin typeface="Calibri"/>
                <a:ea typeface="Calibri"/>
                <a:cs typeface="Calibri"/>
                <a:sym typeface="Calibri"/>
              </a:rPr>
              <a:t>Ejemplos:</a:t>
            </a:r>
            <a:endParaRPr/>
          </a:p>
          <a:p>
            <a:pPr indent="-228600" lvl="0" marL="457200" marR="0" rtl="0" algn="l">
              <a:lnSpc>
                <a:spcPct val="100000"/>
              </a:lnSpc>
              <a:spcBef>
                <a:spcPts val="600"/>
              </a:spcBef>
              <a:spcAft>
                <a:spcPts val="0"/>
              </a:spcAft>
              <a:buClr>
                <a:srgbClr val="CC0202"/>
              </a:buClr>
              <a:buSzPts val="3000"/>
              <a:buFont typeface="Arial"/>
              <a:buNone/>
            </a:pPr>
            <a:r>
              <a:t/>
            </a:r>
            <a:endParaRPr b="0" i="0" sz="1800" u="none" cap="none" strike="noStrike">
              <a:solidFill>
                <a:srgbClr val="CC0202"/>
              </a:solidFill>
              <a:latin typeface="Calibri"/>
              <a:ea typeface="Calibri"/>
              <a:cs typeface="Calibri"/>
              <a:sym typeface="Calibri"/>
            </a:endParaRPr>
          </a:p>
          <a:p>
            <a:pPr indent="-381000" lvl="1" marL="914400" marR="0" rtl="0" algn="l">
              <a:lnSpc>
                <a:spcPct val="100000"/>
              </a:lnSpc>
              <a:spcBef>
                <a:spcPts val="0"/>
              </a:spcBef>
              <a:spcAft>
                <a:spcPts val="0"/>
              </a:spcAft>
              <a:buClr>
                <a:srgbClr val="CC0202"/>
              </a:buClr>
              <a:buSzPts val="2400"/>
              <a:buFont typeface="Arial"/>
              <a:buChar char="○"/>
            </a:pPr>
            <a:r>
              <a:rPr b="0" i="0" lang="es-CO" sz="1800" u="none" cap="none" strike="noStrike">
                <a:solidFill>
                  <a:srgbClr val="CC0202"/>
                </a:solidFill>
                <a:latin typeface="Calibri"/>
                <a:ea typeface="Calibri"/>
                <a:cs typeface="Calibri"/>
                <a:sym typeface="Calibri"/>
              </a:rPr>
              <a:t>De manera consistente, la escuela ____________ construye una cultura de cuidado, apoyo, y enfoque en el crecimiento académico. </a:t>
            </a:r>
            <a:endParaRPr/>
          </a:p>
          <a:p>
            <a:pPr indent="-381000" lvl="1" marL="914400" marR="0" rtl="0" algn="l">
              <a:lnSpc>
                <a:spcPct val="100000"/>
              </a:lnSpc>
              <a:spcBef>
                <a:spcPts val="0"/>
              </a:spcBef>
              <a:spcAft>
                <a:spcPts val="0"/>
              </a:spcAft>
              <a:buClr>
                <a:srgbClr val="CC0202"/>
              </a:buClr>
              <a:buSzPts val="2400"/>
              <a:buFont typeface="Arial"/>
              <a:buChar char="○"/>
            </a:pPr>
            <a:r>
              <a:rPr b="0" i="0" lang="es-CO" sz="1800" u="none" cap="none" strike="noStrike">
                <a:solidFill>
                  <a:srgbClr val="CC0202"/>
                </a:solidFill>
                <a:latin typeface="Calibri"/>
                <a:ea typeface="Calibri"/>
                <a:cs typeface="Calibri"/>
                <a:sym typeface="Calibri"/>
              </a:rPr>
              <a:t>La escuela ____________ ha construido alianzas fuertes con organizaciones de la comunidad y grupos confesionales. Estos grupos proporcionan el siguiente apoyo a nuestros estudiantes y miembros d</a:t>
            </a:r>
            <a:endParaRPr b="1" i="0" sz="18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8"/>
          <p:cNvSpPr/>
          <p:nvPr/>
        </p:nvSpPr>
        <p:spPr>
          <a:xfrm>
            <a:off x="204300" y="639450"/>
            <a:ext cx="8735400" cy="1542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s-CO" sz="4400" u="none" cap="none" strike="noStrike">
                <a:solidFill>
                  <a:schemeClr val="dk1"/>
                </a:solidFill>
                <a:latin typeface="Calibri"/>
                <a:ea typeface="Calibri"/>
                <a:cs typeface="Calibri"/>
                <a:sym typeface="Calibri"/>
              </a:rPr>
              <a:t>¡Gracias por asistir!</a:t>
            </a:r>
            <a:r>
              <a:rPr b="0" i="0" lang="es-CO" sz="4400" u="none" cap="none" strike="noStrike">
                <a:solidFill>
                  <a:srgbClr val="5B595A"/>
                </a:solidFill>
                <a:latin typeface="Calibri"/>
                <a:ea typeface="Calibri"/>
                <a:cs typeface="Calibri"/>
                <a:sym typeface="Calibri"/>
              </a:rPr>
              <a:t> </a:t>
            </a:r>
            <a:endParaRPr b="0" i="0" sz="1700" u="none" cap="none" strike="noStrike">
              <a:solidFill>
                <a:srgbClr val="666666"/>
              </a:solidFill>
              <a:latin typeface="Calibri"/>
              <a:ea typeface="Calibri"/>
              <a:cs typeface="Calibri"/>
              <a:sym typeface="Calibri"/>
            </a:endParaRPr>
          </a:p>
        </p:txBody>
      </p:sp>
      <p:sp>
        <p:nvSpPr>
          <p:cNvPr id="285" name="Google Shape;285;p38"/>
          <p:cNvSpPr/>
          <p:nvPr/>
        </p:nvSpPr>
        <p:spPr>
          <a:xfrm>
            <a:off x="7940842" y="6194545"/>
            <a:ext cx="1051800" cy="55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Twentieth Century"/>
              <a:buNone/>
            </a:pPr>
            <a:r>
              <a:t/>
            </a:r>
            <a:endParaRPr b="0" i="0" sz="1800" u="none" cap="none" strike="noStrike">
              <a:solidFill>
                <a:schemeClr val="dk1"/>
              </a:solidFill>
              <a:latin typeface="Calibri"/>
              <a:ea typeface="Calibri"/>
              <a:cs typeface="Calibri"/>
              <a:sym typeface="Calibri"/>
            </a:endParaRPr>
          </a:p>
        </p:txBody>
      </p:sp>
      <p:sp>
        <p:nvSpPr>
          <p:cNvPr id="286" name="Google Shape;286;p38"/>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s-CO"/>
              <a:t>‹#›</a:t>
            </a:fld>
            <a:endParaRPr/>
          </a:p>
        </p:txBody>
      </p:sp>
      <p:sp>
        <p:nvSpPr>
          <p:cNvPr id="287" name="Google Shape;287;p38"/>
          <p:cNvSpPr txBox="1"/>
          <p:nvPr/>
        </p:nvSpPr>
        <p:spPr>
          <a:xfrm>
            <a:off x="891925" y="2018800"/>
            <a:ext cx="6514200" cy="2533200"/>
          </a:xfrm>
          <a:prstGeom prst="rect">
            <a:avLst/>
          </a:prstGeom>
          <a:noFill/>
          <a:ln>
            <a:noFill/>
          </a:ln>
        </p:spPr>
        <p:txBody>
          <a:bodyPr anchorCtr="0" anchor="t" bIns="91425" lIns="91425" spcFirstLastPara="1" rIns="91425" wrap="square" tIns="91425">
            <a:noAutofit/>
          </a:bodyPr>
          <a:lstStyle/>
          <a:p>
            <a:pPr indent="-431800" lvl="0" marL="457200" marR="38100" rtl="0" algn="l">
              <a:lnSpc>
                <a:spcPct val="128571"/>
              </a:lnSpc>
              <a:spcBef>
                <a:spcPts val="0"/>
              </a:spcBef>
              <a:spcAft>
                <a:spcPts val="0"/>
              </a:spcAft>
              <a:buClr>
                <a:schemeClr val="dk1"/>
              </a:buClr>
              <a:buSzPts val="3200"/>
              <a:buFont typeface="Avenir"/>
              <a:buChar char="•"/>
            </a:pPr>
            <a:r>
              <a:rPr lang="es-CO" sz="3000">
                <a:solidFill>
                  <a:srgbClr val="1F1F1F"/>
                </a:solidFill>
              </a:rPr>
              <a:t>¿Tiene preguntas sobre el Título 1? Envíe un correo electrónico a </a:t>
            </a:r>
            <a:r>
              <a:rPr lang="es-CO" sz="3000">
                <a:solidFill>
                  <a:srgbClr val="0000FF"/>
                </a:solidFill>
              </a:rPr>
              <a:t>Sabrina Coronado</a:t>
            </a:r>
            <a:r>
              <a:rPr lang="es-CO" sz="3000">
                <a:solidFill>
                  <a:srgbClr val="1F1F1F"/>
                </a:solidFill>
              </a:rPr>
              <a:t> o llámela a la escuela al </a:t>
            </a:r>
            <a:r>
              <a:rPr lang="es-CO" sz="3000">
                <a:solidFill>
                  <a:srgbClr val="0000FF"/>
                </a:solidFill>
              </a:rPr>
              <a:t>980-343-3640</a:t>
            </a:r>
            <a:r>
              <a:rPr lang="es-CO" sz="3000">
                <a:solidFill>
                  <a:srgbClr val="1F1F1F"/>
                </a:solidFill>
              </a:rPr>
              <a:t>.</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88" name="Google Shape;288;p38" title="UPDATEDLebanon_Logo.png"/>
          <p:cNvPicPr preferRelativeResize="0"/>
          <p:nvPr/>
        </p:nvPicPr>
        <p:blipFill>
          <a:blip r:embed="rId4">
            <a:alphaModFix/>
          </a:blip>
          <a:stretch>
            <a:fillRect/>
          </a:stretch>
        </p:blipFill>
        <p:spPr>
          <a:xfrm>
            <a:off x="6754825" y="3489175"/>
            <a:ext cx="2073639" cy="2498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6"/>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s-CO"/>
              <a:t>‹#›</a:t>
            </a:fld>
            <a:endParaRPr/>
          </a:p>
        </p:txBody>
      </p:sp>
      <p:sp>
        <p:nvSpPr>
          <p:cNvPr id="114" name="Google Shape;114;p16"/>
          <p:cNvSpPr txBox="1"/>
          <p:nvPr/>
        </p:nvSpPr>
        <p:spPr>
          <a:xfrm>
            <a:off x="3355700" y="3774125"/>
            <a:ext cx="2765100" cy="83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15" name="Google Shape;115;p16"/>
          <p:cNvSpPr txBox="1"/>
          <p:nvPr/>
        </p:nvSpPr>
        <p:spPr>
          <a:xfrm>
            <a:off x="6215925" y="3774125"/>
            <a:ext cx="26235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16" name="Google Shape;116;p16"/>
          <p:cNvSpPr txBox="1"/>
          <p:nvPr/>
        </p:nvSpPr>
        <p:spPr>
          <a:xfrm>
            <a:off x="373450" y="1845725"/>
            <a:ext cx="8551475" cy="232881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s-CO" sz="1800" u="none" cap="none" strike="noStrike">
                <a:solidFill>
                  <a:schemeClr val="dk1"/>
                </a:solidFill>
                <a:latin typeface="Calibri"/>
                <a:ea typeface="Calibri"/>
                <a:cs typeface="Calibri"/>
                <a:sym typeface="Calibri"/>
              </a:rPr>
              <a:t>La </a:t>
            </a:r>
            <a:r>
              <a:rPr b="0" i="1" lang="es-CO" sz="1800" u="none" cap="none" strike="noStrike">
                <a:solidFill>
                  <a:schemeClr val="dk1"/>
                </a:solidFill>
                <a:latin typeface="Calibri"/>
                <a:ea typeface="Calibri"/>
                <a:cs typeface="Calibri"/>
                <a:sym typeface="Calibri"/>
              </a:rPr>
              <a:t>Ley de Educación Elemental y Secundaria (ESEA)</a:t>
            </a:r>
            <a:r>
              <a:rPr b="0" i="0" lang="es-CO" sz="1800" u="none" cap="none" strike="noStrike">
                <a:solidFill>
                  <a:schemeClr val="dk1"/>
                </a:solidFill>
                <a:latin typeface="Calibri"/>
                <a:ea typeface="Calibri"/>
                <a:cs typeface="Calibri"/>
                <a:sym typeface="Calibri"/>
              </a:rPr>
              <a:t>, modificada por la </a:t>
            </a:r>
            <a:r>
              <a:rPr b="0" i="1" lang="es-CO" sz="1800" u="none" cap="none" strike="noStrike">
                <a:solidFill>
                  <a:schemeClr val="dk1"/>
                </a:solidFill>
                <a:latin typeface="Calibri"/>
                <a:ea typeface="Calibri"/>
                <a:cs typeface="Calibri"/>
                <a:sym typeface="Calibri"/>
              </a:rPr>
              <a:t>Ley Cada Estudiante Triunfa (ESSA)</a:t>
            </a:r>
            <a:r>
              <a:rPr b="0" i="0" lang="es-CO" sz="1800" u="none" cap="none" strike="noStrike">
                <a:solidFill>
                  <a:schemeClr val="dk1"/>
                </a:solidFill>
                <a:latin typeface="Calibri"/>
                <a:ea typeface="Calibri"/>
                <a:cs typeface="Calibri"/>
                <a:sym typeface="Calibri"/>
              </a:rPr>
              <a:t> de 2015, requiere que cada escuela del Título I celebre una reunión anual para padres, familias y miembros de la comunidad con el propósito de:</a:t>
            </a:r>
            <a:endParaRPr/>
          </a:p>
          <a:p>
            <a:pPr indent="0" lvl="0" marL="914400" marR="0" rtl="0" algn="l">
              <a:lnSpc>
                <a:spcPct val="100000"/>
              </a:lnSpc>
              <a:spcBef>
                <a:spcPts val="400"/>
              </a:spcBef>
              <a:spcAft>
                <a:spcPts val="0"/>
              </a:spcAft>
              <a:buClr>
                <a:schemeClr val="dk1"/>
              </a:buClr>
              <a:buSzPts val="1100"/>
              <a:buFont typeface="Arial"/>
              <a:buNone/>
            </a:pPr>
            <a:r>
              <a:t/>
            </a:r>
            <a:endParaRPr b="0" i="0" sz="1800" u="none" cap="none" strike="noStrike">
              <a:solidFill>
                <a:schemeClr val="dk1"/>
              </a:solidFill>
              <a:latin typeface="Calibri"/>
              <a:ea typeface="Calibri"/>
              <a:cs typeface="Calibri"/>
              <a:sym typeface="Calibri"/>
            </a:endParaRPr>
          </a:p>
          <a:p>
            <a:pPr indent="-355600" lvl="0" marL="457200" marR="0" rtl="0" algn="l">
              <a:lnSpc>
                <a:spcPct val="100000"/>
              </a:lnSpc>
              <a:spcBef>
                <a:spcPts val="400"/>
              </a:spcBef>
              <a:spcAft>
                <a:spcPts val="0"/>
              </a:spcAft>
              <a:buClr>
                <a:schemeClr val="dk1"/>
              </a:buClr>
              <a:buSzPts val="2000"/>
              <a:buFont typeface="Avenir"/>
              <a:buChar char="●"/>
            </a:pPr>
            <a:r>
              <a:rPr b="0" i="0" lang="es-CO" sz="1800" u="none" cap="none" strike="noStrike">
                <a:solidFill>
                  <a:schemeClr val="dk1"/>
                </a:solidFill>
                <a:latin typeface="Calibri"/>
                <a:ea typeface="Calibri"/>
                <a:cs typeface="Calibri"/>
                <a:sym typeface="Calibri"/>
              </a:rPr>
              <a:t>Informar sobre la participación de la escuela en los servicios del Título I</a:t>
            </a:r>
            <a:endParaRPr/>
          </a:p>
          <a:p>
            <a:pPr indent="-355600" lvl="0" marL="457200" marR="0" rtl="0" algn="l">
              <a:lnSpc>
                <a:spcPct val="100000"/>
              </a:lnSpc>
              <a:spcBef>
                <a:spcPts val="400"/>
              </a:spcBef>
              <a:spcAft>
                <a:spcPts val="0"/>
              </a:spcAft>
              <a:buClr>
                <a:schemeClr val="dk1"/>
              </a:buClr>
              <a:buSzPts val="2000"/>
              <a:buFont typeface="Avenir"/>
              <a:buChar char="●"/>
            </a:pPr>
            <a:r>
              <a:rPr b="0" i="0" lang="es-CO" sz="1800" u="none" cap="none" strike="noStrike">
                <a:solidFill>
                  <a:schemeClr val="dk1"/>
                </a:solidFill>
                <a:latin typeface="Calibri"/>
                <a:ea typeface="Calibri"/>
                <a:cs typeface="Calibri"/>
                <a:sym typeface="Calibri"/>
              </a:rPr>
              <a:t>Explicar los requisitos del Título I, Parte A</a:t>
            </a:r>
            <a:endParaRPr/>
          </a:p>
          <a:p>
            <a:pPr indent="-355600" lvl="0" marL="457200" marR="0" rtl="0" algn="l">
              <a:lnSpc>
                <a:spcPct val="100000"/>
              </a:lnSpc>
              <a:spcBef>
                <a:spcPts val="400"/>
              </a:spcBef>
              <a:spcAft>
                <a:spcPts val="0"/>
              </a:spcAft>
              <a:buClr>
                <a:schemeClr val="dk1"/>
              </a:buClr>
              <a:buSzPts val="2000"/>
              <a:buFont typeface="Avenir"/>
              <a:buChar char="●"/>
            </a:pPr>
            <a:r>
              <a:rPr b="0" i="0" lang="es-CO" sz="1800" u="none" cap="none" strike="noStrike">
                <a:solidFill>
                  <a:schemeClr val="dk1"/>
                </a:solidFill>
                <a:latin typeface="Calibri"/>
                <a:ea typeface="Calibri"/>
                <a:cs typeface="Calibri"/>
                <a:sym typeface="Calibri"/>
              </a:rPr>
              <a:t>Explicar los derechos de los padres a la participación</a:t>
            </a:r>
            <a:endParaRPr b="1" i="0" sz="1800" u="none" cap="none" strike="noStrike">
              <a:solidFill>
                <a:schemeClr val="dk1"/>
              </a:solidFill>
              <a:latin typeface="Calibri"/>
              <a:ea typeface="Calibri"/>
              <a:cs typeface="Calibri"/>
              <a:sym typeface="Calibri"/>
            </a:endParaRPr>
          </a:p>
        </p:txBody>
      </p:sp>
      <p:sp>
        <p:nvSpPr>
          <p:cNvPr id="117" name="Google Shape;117;p16"/>
          <p:cNvSpPr txBox="1"/>
          <p:nvPr/>
        </p:nvSpPr>
        <p:spPr>
          <a:xfrm>
            <a:off x="497996" y="265972"/>
            <a:ext cx="4429418"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O" sz="3400" u="none" cap="none" strike="noStrike">
                <a:solidFill>
                  <a:schemeClr val="dk1"/>
                </a:solidFill>
                <a:latin typeface="Calibri"/>
                <a:ea typeface="Calibri"/>
                <a:cs typeface="Calibri"/>
                <a:sym typeface="Calibri"/>
              </a:rPr>
              <a:t>Propósito de la reunión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7"/>
          <p:cNvSpPr txBox="1"/>
          <p:nvPr>
            <p:ph type="title"/>
          </p:nvPr>
        </p:nvSpPr>
        <p:spPr>
          <a:xfrm>
            <a:off x="490050" y="261016"/>
            <a:ext cx="7973400" cy="634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200"/>
              <a:buFont typeface="Arial"/>
              <a:buNone/>
            </a:pPr>
            <a:r>
              <a:rPr lang="es-CO" sz="3400">
                <a:solidFill>
                  <a:schemeClr val="dk1"/>
                </a:solidFill>
                <a:latin typeface="Calibri"/>
                <a:ea typeface="Calibri"/>
                <a:cs typeface="Calibri"/>
                <a:sym typeface="Calibri"/>
              </a:rPr>
              <a:t>Vista General de la reunión</a:t>
            </a:r>
            <a:endParaRPr/>
          </a:p>
        </p:txBody>
      </p:sp>
      <p:sp>
        <p:nvSpPr>
          <p:cNvPr id="123" name="Google Shape;123;p17"/>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s-CO"/>
              <a:t>‹#›</a:t>
            </a:fld>
            <a:endParaRPr/>
          </a:p>
        </p:txBody>
      </p:sp>
      <p:sp>
        <p:nvSpPr>
          <p:cNvPr id="124" name="Google Shape;124;p17"/>
          <p:cNvSpPr txBox="1"/>
          <p:nvPr/>
        </p:nvSpPr>
        <p:spPr>
          <a:xfrm>
            <a:off x="261257" y="1224395"/>
            <a:ext cx="8792389" cy="3706079"/>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s-CO" sz="1800" u="none" cap="none" strike="noStrike">
                <a:solidFill>
                  <a:schemeClr val="dk1"/>
                </a:solidFill>
                <a:latin typeface="Calibri"/>
                <a:ea typeface="Calibri"/>
                <a:cs typeface="Calibri"/>
                <a:sym typeface="Calibri"/>
              </a:rPr>
              <a:t>¿Qué es una escuela del Título I y qué significa ser una escuela del Título I?</a:t>
            </a:r>
            <a:endParaRPr/>
          </a:p>
          <a:p>
            <a:pPr indent="-196850" lvl="0" marL="285750" marR="0" rtl="0" algn="l">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rgbClr val="000000"/>
              </a:buClr>
              <a:buSzPts val="1400"/>
              <a:buFont typeface="Arial"/>
              <a:buChar char="•"/>
            </a:pPr>
            <a:r>
              <a:rPr b="0" i="0" lang="es-CO" sz="1400" u="none" cap="none" strike="noStrike">
                <a:solidFill>
                  <a:schemeClr val="dk1"/>
                </a:solidFill>
                <a:latin typeface="Calibri"/>
                <a:ea typeface="Calibri"/>
                <a:cs typeface="Calibri"/>
                <a:sym typeface="Calibri"/>
              </a:rPr>
              <a:t>Reserva obligatoria para la participación de los padres y las familias</a:t>
            </a:r>
            <a:endParaRPr/>
          </a:p>
          <a:p>
            <a:pPr indent="-285750" lvl="0" marL="285750" marR="0" rtl="0" algn="l">
              <a:lnSpc>
                <a:spcPct val="150000"/>
              </a:lnSpc>
              <a:spcBef>
                <a:spcPts val="0"/>
              </a:spcBef>
              <a:spcAft>
                <a:spcPts val="0"/>
              </a:spcAft>
              <a:buClr>
                <a:srgbClr val="000000"/>
              </a:buClr>
              <a:buSzPts val="1400"/>
              <a:buFont typeface="Arial"/>
              <a:buChar char="•"/>
            </a:pPr>
            <a:r>
              <a:rPr b="0" i="0" lang="es-CO" sz="1400" u="none" cap="none" strike="noStrike">
                <a:solidFill>
                  <a:schemeClr val="dk1"/>
                </a:solidFill>
                <a:latin typeface="Calibri"/>
                <a:ea typeface="Calibri"/>
                <a:cs typeface="Calibri"/>
                <a:sym typeface="Calibri"/>
              </a:rPr>
              <a:t>Política de Participación para los Padres y las Familias de CMS</a:t>
            </a:r>
            <a:endParaRPr b="0" i="0" sz="1400" u="none" cap="none" strike="noStrike">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rgbClr val="000000"/>
              </a:buClr>
              <a:buSzPts val="1400"/>
              <a:buFont typeface="Arial"/>
              <a:buChar char="•"/>
            </a:pPr>
            <a:r>
              <a:rPr b="0" i="0" lang="es-CO" sz="1400" u="none" cap="none" strike="noStrike">
                <a:solidFill>
                  <a:schemeClr val="dk1"/>
                </a:solidFill>
                <a:latin typeface="Calibri"/>
                <a:ea typeface="Calibri"/>
                <a:cs typeface="Calibri"/>
                <a:sym typeface="Calibri"/>
              </a:rPr>
              <a:t>Cómo se lleva a cabo la evaluación anual de la Política de Participación para los Padres y las Familias de CMS</a:t>
            </a:r>
            <a:endParaRPr b="0" i="0" sz="1400" u="none" cap="none" strike="noStrike">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rgbClr val="000000"/>
              </a:buClr>
              <a:buSzPts val="1400"/>
              <a:buFont typeface="Arial"/>
              <a:buChar char="•"/>
            </a:pPr>
            <a:r>
              <a:rPr b="0" i="0" lang="es-CO" sz="1400" u="none" cap="none" strike="noStrike">
                <a:solidFill>
                  <a:schemeClr val="dk1"/>
                </a:solidFill>
                <a:latin typeface="Calibri"/>
                <a:ea typeface="Calibri"/>
                <a:cs typeface="Calibri"/>
                <a:sym typeface="Calibri"/>
              </a:rPr>
              <a:t>Política de Participación para los Padres y las Familias de la escuela</a:t>
            </a:r>
            <a:endParaRPr/>
          </a:p>
          <a:p>
            <a:pPr indent="-285750" lvl="0" marL="285750" marR="0" rtl="0" algn="l">
              <a:lnSpc>
                <a:spcPct val="150000"/>
              </a:lnSpc>
              <a:spcBef>
                <a:spcPts val="0"/>
              </a:spcBef>
              <a:spcAft>
                <a:spcPts val="0"/>
              </a:spcAft>
              <a:buClr>
                <a:srgbClr val="000000"/>
              </a:buClr>
              <a:buSzPts val="1400"/>
              <a:buFont typeface="Arial"/>
              <a:buChar char="•"/>
            </a:pPr>
            <a:r>
              <a:rPr b="0" i="0" lang="es-CO" sz="1400" u="none" cap="none" strike="noStrike">
                <a:solidFill>
                  <a:schemeClr val="dk1"/>
                </a:solidFill>
                <a:latin typeface="Calibri"/>
                <a:ea typeface="Calibri"/>
                <a:cs typeface="Calibri"/>
                <a:sym typeface="Calibri"/>
              </a:rPr>
              <a:t>Plan de Mejoramiento Escolar (SIP) en NCStar</a:t>
            </a:r>
            <a:endParaRPr b="0" i="0" sz="1400" u="none" cap="none" strike="noStrike">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rgbClr val="000000"/>
              </a:buClr>
              <a:buSzPts val="1400"/>
              <a:buFont typeface="Arial"/>
              <a:buChar char="•"/>
            </a:pPr>
            <a:r>
              <a:rPr b="0" i="0" lang="es-CO" sz="1400" u="none" cap="none" strike="noStrike">
                <a:solidFill>
                  <a:schemeClr val="dk1"/>
                </a:solidFill>
                <a:latin typeface="Calibri"/>
                <a:ea typeface="Calibri"/>
                <a:cs typeface="Calibri"/>
                <a:sym typeface="Calibri"/>
              </a:rPr>
              <a:t>Pacto entre la Escuela y los Padres (</a:t>
            </a:r>
            <a:r>
              <a:rPr b="0" i="1" lang="es-CO" sz="1400" u="none" cap="none" strike="noStrike">
                <a:solidFill>
                  <a:schemeClr val="dk1"/>
                </a:solidFill>
                <a:latin typeface="Calibri"/>
                <a:ea typeface="Calibri"/>
                <a:cs typeface="Calibri"/>
                <a:sym typeface="Calibri"/>
              </a:rPr>
              <a:t>School-Parent Compact</a:t>
            </a:r>
            <a:r>
              <a:rPr b="0" i="0" lang="es-CO" sz="1400" u="none" cap="none" strike="noStrike">
                <a:solidFill>
                  <a:schemeClr val="dk1"/>
                </a:solidFill>
                <a:latin typeface="Calibri"/>
                <a:ea typeface="Calibri"/>
                <a:cs typeface="Calibri"/>
                <a:sym typeface="Calibri"/>
              </a:rPr>
              <a:t>)</a:t>
            </a:r>
            <a:endParaRPr/>
          </a:p>
          <a:p>
            <a:pPr indent="-285750" lvl="0" marL="285750" marR="0" rtl="0" algn="l">
              <a:lnSpc>
                <a:spcPct val="150000"/>
              </a:lnSpc>
              <a:spcBef>
                <a:spcPts val="0"/>
              </a:spcBef>
              <a:spcAft>
                <a:spcPts val="0"/>
              </a:spcAft>
              <a:buClr>
                <a:srgbClr val="000000"/>
              </a:buClr>
              <a:buSzPts val="1400"/>
              <a:buFont typeface="Arial"/>
              <a:buChar char="•"/>
            </a:pPr>
            <a:r>
              <a:rPr b="0" i="0" lang="es-CO" sz="1400" u="none" cap="none" strike="noStrike">
                <a:solidFill>
                  <a:schemeClr val="dk1"/>
                </a:solidFill>
                <a:latin typeface="Calibri"/>
                <a:ea typeface="Calibri"/>
                <a:cs typeface="Calibri"/>
                <a:sym typeface="Calibri"/>
              </a:rPr>
              <a:t>Cómo revisar las cualificaciones de los maestros de su hijo(a)</a:t>
            </a:r>
            <a:endParaRPr/>
          </a:p>
          <a:p>
            <a:pPr indent="-285750" lvl="0" marL="285750" marR="0" rtl="0" algn="l">
              <a:lnSpc>
                <a:spcPct val="150000"/>
              </a:lnSpc>
              <a:spcBef>
                <a:spcPts val="0"/>
              </a:spcBef>
              <a:spcAft>
                <a:spcPts val="0"/>
              </a:spcAft>
              <a:buClr>
                <a:srgbClr val="000000"/>
              </a:buClr>
              <a:buSzPts val="1400"/>
              <a:buFont typeface="Arial"/>
              <a:buChar char="•"/>
            </a:pPr>
            <a:r>
              <a:rPr b="0" i="0" lang="es-CO" sz="1400" u="none" cap="none" strike="noStrike">
                <a:solidFill>
                  <a:schemeClr val="dk1"/>
                </a:solidFill>
                <a:latin typeface="Calibri"/>
                <a:ea typeface="Calibri"/>
                <a:cs typeface="Calibri"/>
                <a:sym typeface="Calibri"/>
              </a:rPr>
              <a:t>Cómo se notificará a los padres si al estudiante le enseña un maestro que no se considera “Altamente Calificado” según los estándares de licenciatura de maestros en el Plan de Responsabilidad ESSA de Carolina del Norte</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8"/>
          <p:cNvSpPr txBox="1"/>
          <p:nvPr>
            <p:ph type="title"/>
          </p:nvPr>
        </p:nvSpPr>
        <p:spPr>
          <a:xfrm>
            <a:off x="490050" y="261016"/>
            <a:ext cx="7973400" cy="634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200"/>
              <a:buFont typeface="Arial"/>
              <a:buNone/>
            </a:pPr>
            <a:r>
              <a:rPr lang="es-CO" sz="3400">
                <a:solidFill>
                  <a:schemeClr val="dk1"/>
                </a:solidFill>
                <a:latin typeface="Calibri"/>
                <a:ea typeface="Calibri"/>
                <a:cs typeface="Calibri"/>
                <a:sym typeface="Calibri"/>
              </a:rPr>
              <a:t>Puntos de orgullo</a:t>
            </a:r>
            <a:endParaRPr/>
          </a:p>
        </p:txBody>
      </p:sp>
      <p:sp>
        <p:nvSpPr>
          <p:cNvPr id="130" name="Google Shape;130;p18"/>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s-CO"/>
              <a:t>‹#›</a:t>
            </a:fld>
            <a:endParaRPr/>
          </a:p>
        </p:txBody>
      </p:sp>
      <p:sp>
        <p:nvSpPr>
          <p:cNvPr id="131" name="Google Shape;131;p18"/>
          <p:cNvSpPr txBox="1"/>
          <p:nvPr/>
        </p:nvSpPr>
        <p:spPr>
          <a:xfrm>
            <a:off x="261257" y="1224395"/>
            <a:ext cx="8792400" cy="5495100"/>
          </a:xfrm>
          <a:prstGeom prst="rect">
            <a:avLst/>
          </a:prstGeom>
          <a:noFill/>
          <a:ln>
            <a:noFill/>
          </a:ln>
        </p:spPr>
        <p:txBody>
          <a:bodyPr anchorCtr="0" anchor="t" bIns="45700" lIns="91425" spcFirstLastPara="1" rIns="91425" wrap="square" tIns="45700">
            <a:spAutoFit/>
          </a:bodyPr>
          <a:lstStyle/>
          <a:p>
            <a:pPr indent="-400050" lvl="0" marL="457200" rtl="0" algn="l">
              <a:lnSpc>
                <a:spcPct val="150000"/>
              </a:lnSpc>
              <a:spcBef>
                <a:spcPts val="0"/>
              </a:spcBef>
              <a:spcAft>
                <a:spcPts val="0"/>
              </a:spcAft>
              <a:buSzPts val="2700"/>
              <a:buChar char="•"/>
            </a:pPr>
            <a:r>
              <a:rPr lang="es-CO" sz="2700">
                <a:latin typeface="Calibri"/>
                <a:ea typeface="Calibri"/>
                <a:cs typeface="Calibri"/>
                <a:sym typeface="Calibri"/>
              </a:rPr>
              <a:t>¡El 4.º grado creció más del 24 % en Lengua y Literatura (ELA) del ciclo escolar 2023-2024 al 2024-2025!</a:t>
            </a:r>
            <a:endParaRPr sz="2700">
              <a:latin typeface="Calibri"/>
              <a:ea typeface="Calibri"/>
              <a:cs typeface="Calibri"/>
              <a:sym typeface="Calibri"/>
            </a:endParaRPr>
          </a:p>
          <a:p>
            <a:pPr indent="-400050" lvl="0" marL="457200" rtl="0" algn="l">
              <a:lnSpc>
                <a:spcPct val="150000"/>
              </a:lnSpc>
              <a:spcBef>
                <a:spcPts val="0"/>
              </a:spcBef>
              <a:spcAft>
                <a:spcPts val="0"/>
              </a:spcAft>
              <a:buSzPts val="2700"/>
              <a:buChar char="•"/>
            </a:pPr>
            <a:r>
              <a:rPr lang="es-CO" sz="2700">
                <a:latin typeface="Calibri"/>
                <a:ea typeface="Calibri"/>
                <a:cs typeface="Calibri"/>
                <a:sym typeface="Calibri"/>
              </a:rPr>
              <a:t>En general, el nivel de matemáticas mejoró en todos los grados.</a:t>
            </a:r>
            <a:endParaRPr sz="2700">
              <a:latin typeface="Calibri"/>
              <a:ea typeface="Calibri"/>
              <a:cs typeface="Calibri"/>
              <a:sym typeface="Calibri"/>
            </a:endParaRPr>
          </a:p>
          <a:p>
            <a:pPr indent="-400050" lvl="0" marL="457200" rtl="0" algn="l">
              <a:lnSpc>
                <a:spcPct val="150000"/>
              </a:lnSpc>
              <a:spcBef>
                <a:spcPts val="0"/>
              </a:spcBef>
              <a:spcAft>
                <a:spcPts val="0"/>
              </a:spcAft>
              <a:buSzPts val="2700"/>
              <a:buChar char="•"/>
            </a:pPr>
            <a:r>
              <a:rPr lang="es-CO" sz="2700">
                <a:latin typeface="Calibri"/>
                <a:ea typeface="Calibri"/>
                <a:cs typeface="Calibri"/>
                <a:sym typeface="Calibri"/>
              </a:rPr>
              <a:t>La población estudiantil de Lengua y Literatura (ML) logró un alto crecimiento.</a:t>
            </a:r>
            <a:endParaRPr sz="2700">
              <a:latin typeface="Calibri"/>
              <a:ea typeface="Calibri"/>
              <a:cs typeface="Calibri"/>
              <a:sym typeface="Calibri"/>
            </a:endParaRPr>
          </a:p>
          <a:p>
            <a:pPr indent="-400050" lvl="0" marL="457200" rtl="0" algn="l">
              <a:lnSpc>
                <a:spcPct val="150000"/>
              </a:lnSpc>
              <a:spcBef>
                <a:spcPts val="0"/>
              </a:spcBef>
              <a:spcAft>
                <a:spcPts val="0"/>
              </a:spcAft>
              <a:buSzPts val="2700"/>
              <a:buChar char="•"/>
            </a:pPr>
            <a:r>
              <a:rPr lang="es-CO" sz="2700">
                <a:latin typeface="Calibri"/>
                <a:ea typeface="Calibri"/>
                <a:cs typeface="Calibri"/>
                <a:sym typeface="Calibri"/>
              </a:rPr>
              <a:t>¡CMS logró un crecimiento histórico!</a:t>
            </a:r>
            <a:endParaRPr sz="2700">
              <a:latin typeface="Calibri"/>
              <a:ea typeface="Calibri"/>
              <a:cs typeface="Calibri"/>
              <a:sym typeface="Calibri"/>
            </a:endParaRPr>
          </a:p>
          <a:p>
            <a:pPr indent="-400050" lvl="0" marL="457200" rtl="0" algn="l">
              <a:lnSpc>
                <a:spcPct val="150000"/>
              </a:lnSpc>
              <a:spcBef>
                <a:spcPts val="0"/>
              </a:spcBef>
              <a:spcAft>
                <a:spcPts val="0"/>
              </a:spcAft>
              <a:buSzPts val="2700"/>
              <a:buChar char="•"/>
            </a:pPr>
            <a:r>
              <a:rPr lang="es-CO" sz="2700">
                <a:highlight>
                  <a:srgbClr val="FFFF00"/>
                </a:highlight>
                <a:latin typeface="Calibri"/>
                <a:ea typeface="Calibri"/>
                <a:cs typeface="Calibri"/>
                <a:sym typeface="Calibri"/>
              </a:rPr>
              <a:t>¡Nosotros (LRE) superamos el crecimiento!</a:t>
            </a:r>
            <a:endParaRPr sz="2700">
              <a:highlight>
                <a:srgbClr val="FFFF00"/>
              </a:highlight>
              <a:latin typeface="Calibri"/>
              <a:ea typeface="Calibri"/>
              <a:cs typeface="Calibri"/>
              <a:sym typeface="Calibri"/>
            </a:endParaRPr>
          </a:p>
          <a:p>
            <a:pPr indent="0" lvl="0" marL="0" marR="0" rtl="0" algn="l">
              <a:lnSpc>
                <a:spcPct val="150000"/>
              </a:lnSpc>
              <a:spcBef>
                <a:spcPts val="0"/>
              </a:spcBef>
              <a:spcAft>
                <a:spcPts val="0"/>
              </a:spcAft>
              <a:buNone/>
            </a:pPr>
            <a:r>
              <a:t/>
            </a:r>
            <a:endParaRPr sz="27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txBox="1"/>
          <p:nvPr>
            <p:ph type="title"/>
          </p:nvPr>
        </p:nvSpPr>
        <p:spPr>
          <a:xfrm>
            <a:off x="493150" y="260775"/>
            <a:ext cx="7973400" cy="640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s-CO" sz="3400">
                <a:solidFill>
                  <a:schemeClr val="dk1"/>
                </a:solidFill>
                <a:latin typeface="Calibri"/>
                <a:ea typeface="Calibri"/>
                <a:cs typeface="Calibri"/>
                <a:sym typeface="Calibri"/>
              </a:rPr>
              <a:t>¿Qué es una escuela del Título I?</a:t>
            </a:r>
            <a:endParaRPr b="0" sz="3400">
              <a:solidFill>
                <a:srgbClr val="00AFD7"/>
              </a:solidFill>
              <a:latin typeface="Calibri"/>
              <a:ea typeface="Calibri"/>
              <a:cs typeface="Calibri"/>
              <a:sym typeface="Calibri"/>
            </a:endParaRPr>
          </a:p>
        </p:txBody>
      </p:sp>
      <p:sp>
        <p:nvSpPr>
          <p:cNvPr id="137" name="Google Shape;137;p19"/>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s-CO"/>
              <a:t>‹#›</a:t>
            </a:fld>
            <a:endParaRPr/>
          </a:p>
        </p:txBody>
      </p:sp>
      <p:sp>
        <p:nvSpPr>
          <p:cNvPr id="138" name="Google Shape;138;p19"/>
          <p:cNvSpPr txBox="1"/>
          <p:nvPr/>
        </p:nvSpPr>
        <p:spPr>
          <a:xfrm>
            <a:off x="711975" y="1916025"/>
            <a:ext cx="7720050" cy="238523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None/>
            </a:pPr>
            <a:r>
              <a:rPr b="0" i="0" lang="es-CO" sz="2000" u="none" cap="none" strike="noStrike">
                <a:solidFill>
                  <a:schemeClr val="dk1"/>
                </a:solidFill>
                <a:latin typeface="Calibri"/>
                <a:ea typeface="Calibri"/>
                <a:cs typeface="Calibri"/>
                <a:sym typeface="Calibri"/>
              </a:rPr>
              <a:t>El Título I es el programa educativo financiado con fondos federales más grande del país. Las escuelas del Título I reciben fondos federales para invertirlos en sus estudiantes. El principio básico del Título I es que las escuelas con grandes concentraciones de estudiantes de bajos ingresos reciban fondos suplementarios para alcanzar las metas educativas establecidas.</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AFD7"/>
              </a:buClr>
              <a:buSzPts val="2000"/>
              <a:buFont typeface="Basic"/>
              <a:buNone/>
            </a:pPr>
            <a:r>
              <a:t/>
            </a:r>
            <a:endParaRPr b="0" i="0" sz="2000" u="none" cap="none" strike="noStrike">
              <a:solidFill>
                <a:srgbClr val="666666"/>
              </a:solidFill>
              <a:highlight>
                <a:srgbClr val="FFFFFF"/>
              </a:highlight>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txBox="1"/>
          <p:nvPr>
            <p:ph type="title"/>
          </p:nvPr>
        </p:nvSpPr>
        <p:spPr>
          <a:xfrm>
            <a:off x="499575" y="218576"/>
            <a:ext cx="7973400" cy="638249"/>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200"/>
              <a:buFont typeface="Arial"/>
              <a:buNone/>
            </a:pPr>
            <a:r>
              <a:rPr lang="es-CO" sz="3400">
                <a:solidFill>
                  <a:schemeClr val="dk1"/>
                </a:solidFill>
                <a:latin typeface="Calibri"/>
                <a:ea typeface="Calibri"/>
                <a:cs typeface="Calibri"/>
                <a:sym typeface="Calibri"/>
              </a:rPr>
              <a:t>¿Qué significa ser una escuela del Título I?</a:t>
            </a:r>
            <a:endParaRPr sz="3400">
              <a:solidFill>
                <a:srgbClr val="00AFD7"/>
              </a:solidFill>
              <a:latin typeface="Calibri"/>
              <a:ea typeface="Calibri"/>
              <a:cs typeface="Calibri"/>
              <a:sym typeface="Calibri"/>
            </a:endParaRPr>
          </a:p>
        </p:txBody>
      </p:sp>
      <p:sp>
        <p:nvSpPr>
          <p:cNvPr id="144" name="Google Shape;144;p20"/>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s-CO"/>
              <a:t>‹#›</a:t>
            </a:fld>
            <a:endParaRPr/>
          </a:p>
        </p:txBody>
      </p:sp>
      <p:sp>
        <p:nvSpPr>
          <p:cNvPr id="145" name="Google Shape;145;p20"/>
          <p:cNvSpPr txBox="1"/>
          <p:nvPr/>
        </p:nvSpPr>
        <p:spPr>
          <a:xfrm>
            <a:off x="254887" y="1422875"/>
            <a:ext cx="8634225" cy="45783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Clr>
                <a:schemeClr val="dk1"/>
              </a:buClr>
              <a:buSzPts val="2000"/>
              <a:buFont typeface="Avenir"/>
              <a:buChar char="●"/>
            </a:pPr>
            <a:r>
              <a:rPr b="0" i="0" lang="es-CO" sz="1800" u="none" cap="none" strike="noStrike">
                <a:solidFill>
                  <a:schemeClr val="dk1"/>
                </a:solidFill>
                <a:latin typeface="Calibri"/>
                <a:ea typeface="Calibri"/>
                <a:cs typeface="Calibri"/>
                <a:sym typeface="Calibri"/>
              </a:rPr>
              <a:t>Ser una escuela de Título I significa recibir recursos federales (provenientes del fondo del Título I) para complementar los programas escolares existentes. Estos recursos se utilizan para:</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285750" lvl="1" marL="742950" marR="0" rtl="0" algn="l">
              <a:lnSpc>
                <a:spcPct val="100000"/>
              </a:lnSpc>
              <a:spcBef>
                <a:spcPts val="400"/>
              </a:spcBef>
              <a:spcAft>
                <a:spcPts val="0"/>
              </a:spcAft>
              <a:buClr>
                <a:schemeClr val="dk1"/>
              </a:buClr>
              <a:buSzPts val="2000"/>
              <a:buFont typeface="Avenir"/>
              <a:buChar char="○"/>
            </a:pPr>
            <a:r>
              <a:rPr b="0" i="0" lang="es-CO" sz="1600" u="none" cap="none" strike="noStrike">
                <a:solidFill>
                  <a:schemeClr val="dk1"/>
                </a:solidFill>
                <a:latin typeface="Calibri"/>
                <a:ea typeface="Calibri"/>
                <a:cs typeface="Calibri"/>
                <a:sym typeface="Calibri"/>
              </a:rPr>
              <a:t>Identificar a los estudiantes que experimentan dificultades académicas y brindarles asistencia oportuna para ayudarlos a cumplir con los desafiantes estándares de contenido del estado.</a:t>
            </a:r>
            <a:endParaRPr/>
          </a:p>
          <a:p>
            <a:pPr indent="-285750" lvl="1" marL="742950" marR="0" rtl="0" algn="l">
              <a:lnSpc>
                <a:spcPct val="100000"/>
              </a:lnSpc>
              <a:spcBef>
                <a:spcPts val="400"/>
              </a:spcBef>
              <a:spcAft>
                <a:spcPts val="0"/>
              </a:spcAft>
              <a:buClr>
                <a:schemeClr val="dk1"/>
              </a:buClr>
              <a:buSzPts val="2000"/>
              <a:buFont typeface="Avenir"/>
              <a:buChar char="○"/>
            </a:pPr>
            <a:r>
              <a:rPr b="0" i="0" lang="es-CO" sz="1600" u="none" cap="none" strike="noStrike">
                <a:solidFill>
                  <a:schemeClr val="dk1"/>
                </a:solidFill>
                <a:latin typeface="Calibri"/>
                <a:ea typeface="Calibri"/>
                <a:cs typeface="Calibri"/>
                <a:sym typeface="Calibri"/>
              </a:rPr>
              <a:t>Financiar personal, programas, materiales, y suministros suplementarios.</a:t>
            </a:r>
            <a:endParaRPr/>
          </a:p>
          <a:p>
            <a:pPr indent="-285750" lvl="1" marL="742950" marR="0" rtl="0" algn="l">
              <a:lnSpc>
                <a:spcPct val="100000"/>
              </a:lnSpc>
              <a:spcBef>
                <a:spcPts val="400"/>
              </a:spcBef>
              <a:spcAft>
                <a:spcPts val="0"/>
              </a:spcAft>
              <a:buClr>
                <a:schemeClr val="dk1"/>
              </a:buClr>
              <a:buSzPts val="2000"/>
              <a:buFont typeface="Avenir"/>
              <a:buChar char="○"/>
            </a:pPr>
            <a:r>
              <a:rPr b="0" i="0" lang="es-CO" sz="1600" u="none" cap="none" strike="noStrike">
                <a:solidFill>
                  <a:schemeClr val="dk1"/>
                </a:solidFill>
                <a:latin typeface="Calibri"/>
                <a:ea typeface="Calibri"/>
                <a:cs typeface="Calibri"/>
                <a:sym typeface="Calibri"/>
              </a:rPr>
              <a:t>Llevar a cabo reuniones, capacitaciones y actividades de participación para los padres y las familias.</a:t>
            </a:r>
            <a:endParaRPr/>
          </a:p>
          <a:p>
            <a:pPr indent="-285750" lvl="1" marL="742950" marR="0" rtl="0" algn="l">
              <a:lnSpc>
                <a:spcPct val="100000"/>
              </a:lnSpc>
              <a:spcBef>
                <a:spcPts val="400"/>
              </a:spcBef>
              <a:spcAft>
                <a:spcPts val="0"/>
              </a:spcAft>
              <a:buClr>
                <a:schemeClr val="dk1"/>
              </a:buClr>
              <a:buSzPts val="2000"/>
              <a:buFont typeface="Avenir"/>
              <a:buChar char="○"/>
            </a:pPr>
            <a:r>
              <a:rPr b="0" i="0" lang="es-CO" sz="1600" u="none" cap="none" strike="noStrike">
                <a:solidFill>
                  <a:schemeClr val="dk1"/>
                </a:solidFill>
                <a:latin typeface="Calibri"/>
                <a:ea typeface="Calibri"/>
                <a:cs typeface="Calibri"/>
                <a:sym typeface="Calibri"/>
              </a:rPr>
              <a:t>Reclutar, contratar y retener maestros Altamente Calificados.</a:t>
            </a:r>
            <a:endParaRPr/>
          </a:p>
          <a:p>
            <a:pPr indent="-158750" lvl="1" marL="742950" marR="0" rtl="0" algn="l">
              <a:lnSpc>
                <a:spcPct val="100000"/>
              </a:lnSpc>
              <a:spcBef>
                <a:spcPts val="400"/>
              </a:spcBef>
              <a:spcAft>
                <a:spcPts val="0"/>
              </a:spcAft>
              <a:buClr>
                <a:schemeClr val="dk1"/>
              </a:buClr>
              <a:buSzPts val="2000"/>
              <a:buFont typeface="Avenir"/>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400"/>
              </a:spcBef>
              <a:spcAft>
                <a:spcPts val="0"/>
              </a:spcAft>
              <a:buClr>
                <a:schemeClr val="dk1"/>
              </a:buClr>
              <a:buSzPts val="2000"/>
              <a:buFont typeface="Avenir"/>
              <a:buChar char="●"/>
            </a:pPr>
            <a:r>
              <a:rPr b="0" i="0" lang="es-CO" sz="1800" u="none" cap="none" strike="noStrike">
                <a:solidFill>
                  <a:schemeClr val="dk1"/>
                </a:solidFill>
                <a:latin typeface="Calibri"/>
                <a:ea typeface="Calibri"/>
                <a:cs typeface="Calibri"/>
                <a:sym typeface="Calibri"/>
              </a:rPr>
              <a:t>Ser una escuela de Título I también significa fomentar la participación continua de los padres y las familias, y defender los derechos de los padres.</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440"/>
              </a:spcBef>
              <a:spcAft>
                <a:spcPts val="0"/>
              </a:spcAft>
              <a:buClr>
                <a:schemeClr val="dk1"/>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s-CO"/>
              <a:t>‹#›</a:t>
            </a:fld>
            <a:endParaRPr/>
          </a:p>
        </p:txBody>
      </p:sp>
      <p:sp>
        <p:nvSpPr>
          <p:cNvPr id="151" name="Google Shape;151;p21"/>
          <p:cNvSpPr txBox="1"/>
          <p:nvPr/>
        </p:nvSpPr>
        <p:spPr>
          <a:xfrm>
            <a:off x="606600" y="2088140"/>
            <a:ext cx="7930800" cy="45783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chemeClr val="dk1"/>
              </a:buClr>
              <a:buSzPts val="2000"/>
              <a:buFont typeface="Calibri"/>
              <a:buChar char="●"/>
            </a:pPr>
            <a:r>
              <a:rPr i="1" lang="es-CO" sz="2000">
                <a:solidFill>
                  <a:schemeClr val="dk1"/>
                </a:solidFill>
                <a:latin typeface="Calibri"/>
                <a:ea typeface="Calibri"/>
                <a:cs typeface="Calibri"/>
                <a:sym typeface="Calibri"/>
              </a:rPr>
              <a:t>Lo gastamos en puestos como el de líder docente y el BMT (Técnico de Modificación de Conducta)</a:t>
            </a:r>
            <a:endParaRPr i="1" sz="2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i="1" sz="2000">
              <a:solidFill>
                <a:schemeClr val="dk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i="1" lang="es-CO" sz="2000">
                <a:solidFill>
                  <a:schemeClr val="dk1"/>
                </a:solidFill>
                <a:latin typeface="Calibri"/>
                <a:ea typeface="Calibri"/>
                <a:cs typeface="Calibri"/>
                <a:sym typeface="Calibri"/>
              </a:rPr>
              <a:t>Reuniones de planificación de datos de medio día para maestros</a:t>
            </a:r>
            <a:endParaRPr i="1" sz="2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i="1" sz="2000">
              <a:solidFill>
                <a:schemeClr val="dk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i="1" lang="es-CO" sz="2000">
                <a:solidFill>
                  <a:schemeClr val="dk1"/>
                </a:solidFill>
                <a:latin typeface="Calibri"/>
                <a:ea typeface="Calibri"/>
                <a:cs typeface="Calibri"/>
                <a:sym typeface="Calibri"/>
              </a:rPr>
              <a:t>Materiales y suministros</a:t>
            </a:r>
            <a:endParaRPr i="1" sz="2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i="1" sz="2000">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FF0000"/>
              </a:solidFill>
              <a:latin typeface="Calibri"/>
              <a:ea typeface="Calibri"/>
              <a:cs typeface="Calibri"/>
              <a:sym typeface="Calibri"/>
            </a:endParaRPr>
          </a:p>
          <a:p>
            <a:pPr indent="-342900" lvl="0" marL="342900" marR="0" rtl="0" algn="l">
              <a:lnSpc>
                <a:spcPct val="100000"/>
              </a:lnSpc>
              <a:spcBef>
                <a:spcPts val="44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52" name="Google Shape;152;p21"/>
          <p:cNvSpPr txBox="1"/>
          <p:nvPr/>
        </p:nvSpPr>
        <p:spPr>
          <a:xfrm>
            <a:off x="606600" y="73354"/>
            <a:ext cx="7930800" cy="123107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b="1" i="0" lang="es-CO" sz="3400" u="none" cap="none" strike="noStrike">
                <a:solidFill>
                  <a:schemeClr val="dk1"/>
                </a:solidFill>
                <a:latin typeface="Calibri"/>
                <a:ea typeface="Calibri"/>
                <a:cs typeface="Calibri"/>
                <a:sym typeface="Calibri"/>
              </a:rPr>
              <a:t>¿Cómo se utilizan los fondos del Título I en nuestra escuela?</a:t>
            </a:r>
            <a:endParaRPr b="0" i="0" sz="34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2"/>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s-CO"/>
              <a:t>‹#›</a:t>
            </a:fld>
            <a:endParaRPr/>
          </a:p>
        </p:txBody>
      </p:sp>
      <p:sp>
        <p:nvSpPr>
          <p:cNvPr id="158" name="Google Shape;158;p22"/>
          <p:cNvSpPr txBox="1"/>
          <p:nvPr/>
        </p:nvSpPr>
        <p:spPr>
          <a:xfrm>
            <a:off x="378580" y="1458169"/>
            <a:ext cx="8386840" cy="48672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400"/>
              </a:spcBef>
              <a:spcAft>
                <a:spcPts val="0"/>
              </a:spcAft>
              <a:buClr>
                <a:schemeClr val="dk1"/>
              </a:buClr>
              <a:buSzPts val="2000"/>
              <a:buFont typeface="Avenir"/>
              <a:buChar char="•"/>
            </a:pPr>
            <a:r>
              <a:rPr b="0" i="0" lang="es-CO" sz="1800" u="none" cap="none" strike="noStrike">
                <a:solidFill>
                  <a:schemeClr val="dk1"/>
                </a:solidFill>
                <a:latin typeface="Calibri"/>
                <a:ea typeface="Calibri"/>
                <a:cs typeface="Calibri"/>
                <a:sym typeface="Calibri"/>
              </a:rPr>
              <a:t>Cualquier Agencia de Educación Local (LEA) o distrito escolar con una asignación del Título I que supere los $500,000 está obligada por ley a reservar el 1% de la asignación de los recursos Título I para destinarlos a las actividades de participación de los padres y las familias.</a:t>
            </a:r>
            <a:endParaRPr/>
          </a:p>
          <a:p>
            <a:pPr indent="-215900" lvl="0" marL="342900" marR="0" rtl="0" algn="l">
              <a:lnSpc>
                <a:spcPct val="100000"/>
              </a:lnSpc>
              <a:spcBef>
                <a:spcPts val="400"/>
              </a:spcBef>
              <a:spcAft>
                <a:spcPts val="0"/>
              </a:spcAft>
              <a:buClr>
                <a:schemeClr val="dk1"/>
              </a:buClr>
              <a:buSzPts val="2000"/>
              <a:buFont typeface="Avenir"/>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400"/>
              </a:spcBef>
              <a:spcAft>
                <a:spcPts val="0"/>
              </a:spcAft>
              <a:buClr>
                <a:schemeClr val="dk1"/>
              </a:buClr>
              <a:buSzPts val="2000"/>
              <a:buFont typeface="Avenir"/>
              <a:buChar char="•"/>
            </a:pPr>
            <a:r>
              <a:rPr b="0" i="0" lang="es-CO" sz="1800" u="none" cap="none" strike="noStrike">
                <a:solidFill>
                  <a:schemeClr val="dk1"/>
                </a:solidFill>
                <a:latin typeface="Calibri"/>
                <a:ea typeface="Calibri"/>
                <a:cs typeface="Calibri"/>
                <a:sym typeface="Calibri"/>
              </a:rPr>
              <a:t>De ese 1%, el 10% puede reservarse a nivel de LEA/distrito para invertirlo en iniciativas aplicadas a todo el sistema relacionadas con la participación de los padres y las familias. El 90% restante debe asignarse a todas las escuelas del Título I del distrito. En CMS, cada escuela del Título I recibe su parte de ese 90% para implementar actividades y eventos de participación de padres y familias a nivel escolar.</a:t>
            </a:r>
            <a:endParaRPr/>
          </a:p>
          <a:p>
            <a:pPr indent="-215900" lvl="0" marL="342900" marR="0" rtl="0" algn="l">
              <a:lnSpc>
                <a:spcPct val="100000"/>
              </a:lnSpc>
              <a:spcBef>
                <a:spcPts val="400"/>
              </a:spcBef>
              <a:spcAft>
                <a:spcPts val="0"/>
              </a:spcAft>
              <a:buClr>
                <a:schemeClr val="dk1"/>
              </a:buClr>
              <a:buSzPts val="2000"/>
              <a:buFont typeface="Avenir"/>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400"/>
              </a:spcBef>
              <a:spcAft>
                <a:spcPts val="0"/>
              </a:spcAft>
              <a:buClr>
                <a:schemeClr val="dk1"/>
              </a:buClr>
              <a:buSzPts val="2000"/>
              <a:buFont typeface="Avenir"/>
              <a:buChar char="•"/>
            </a:pPr>
            <a:r>
              <a:rPr b="0" i="0" lang="es-CO" sz="1800" u="none" cap="none" strike="noStrike">
                <a:solidFill>
                  <a:schemeClr val="dk1"/>
                </a:solidFill>
                <a:latin typeface="Calibri"/>
                <a:ea typeface="Calibri"/>
                <a:cs typeface="Calibri"/>
                <a:sym typeface="Calibri"/>
              </a:rPr>
              <a:t>Los padres de las escuelas del Título I tienen derecho a opinar sobre las decisiones sobre cómo se invierten estos fondos. Este proceso se lleva a cabo a través del Equipo de Mejoramiento Escolar (SIT)</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44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0" i="0" sz="1800" u="none" cap="none" strike="noStrike">
              <a:solidFill>
                <a:srgbClr val="0C0C0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9" name="Google Shape;159;p22"/>
          <p:cNvSpPr txBox="1"/>
          <p:nvPr/>
        </p:nvSpPr>
        <p:spPr>
          <a:xfrm>
            <a:off x="524325" y="0"/>
            <a:ext cx="8403020" cy="123107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b="1" i="0" lang="es-CO" sz="3400" u="none" cap="none" strike="noStrike">
                <a:solidFill>
                  <a:schemeClr val="dk1"/>
                </a:solidFill>
                <a:latin typeface="Calibri"/>
                <a:ea typeface="Calibri"/>
                <a:cs typeface="Calibri"/>
                <a:sym typeface="Calibri"/>
              </a:rPr>
              <a:t>¿Qué es la reserva del 1% y cómo participan </a:t>
            </a:r>
            <a:endParaRPr/>
          </a:p>
          <a:p>
            <a:pPr indent="0" lvl="0" marL="0" marR="0" rtl="0" algn="l">
              <a:lnSpc>
                <a:spcPct val="100000"/>
              </a:lnSpc>
              <a:spcBef>
                <a:spcPts val="0"/>
              </a:spcBef>
              <a:spcAft>
                <a:spcPts val="0"/>
              </a:spcAft>
              <a:buClr>
                <a:srgbClr val="000000"/>
              </a:buClr>
              <a:buSzPts val="3400"/>
              <a:buFont typeface="Arial"/>
              <a:buNone/>
            </a:pPr>
            <a:r>
              <a:rPr b="1" i="0" lang="es-CO" sz="3400" u="none" cap="none" strike="noStrike">
                <a:solidFill>
                  <a:schemeClr val="dk1"/>
                </a:solidFill>
                <a:latin typeface="Calibri"/>
                <a:ea typeface="Calibri"/>
                <a:cs typeface="Calibri"/>
                <a:sym typeface="Calibri"/>
              </a:rPr>
              <a:t>los padres?</a:t>
            </a:r>
            <a:endParaRPr b="1" i="0" sz="30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