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6858000" cx="9144000"/>
  <p:notesSz cx="7102475" cy="9388475"/>
  <p:embeddedFontLst>
    <p:embeddedFont>
      <p:font typeface="Montserrat"/>
      <p:regular r:id="rId28"/>
      <p:bold r:id="rId29"/>
      <p:italic r:id="rId30"/>
      <p:boldItalic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32" roundtripDataSignature="AMtx7miYC8g2BsjA7cx8ftDeaqBJy4+En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font" Target="fonts/Montserrat-regular.fntdata"/><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Montserrat-bold.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Montserrat-boldItalic.fntdata"/><Relationship Id="rId30" Type="http://schemas.openxmlformats.org/officeDocument/2006/relationships/font" Target="fonts/Montserrat-italic.fntdata"/><Relationship Id="rId11" Type="http://schemas.openxmlformats.org/officeDocument/2006/relationships/slide" Target="slides/slide6.xml"/><Relationship Id="rId10" Type="http://schemas.openxmlformats.org/officeDocument/2006/relationships/slide" Target="slides/slide5.xml"/><Relationship Id="rId32" Type="http://customschemas.google.com/relationships/presentationmetadata" Target="meta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77739" cy="469424"/>
          </a:xfrm>
          <a:prstGeom prst="rect">
            <a:avLst/>
          </a:prstGeom>
          <a:noFill/>
          <a:ln>
            <a:noFill/>
          </a:ln>
        </p:spPr>
        <p:txBody>
          <a:bodyPr anchorCtr="0" anchor="t" bIns="47075" lIns="94175" spcFirstLastPara="1" rIns="94175" wrap="square" tIns="4707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4023093" y="0"/>
            <a:ext cx="3077739" cy="469424"/>
          </a:xfrm>
          <a:prstGeom prst="rect">
            <a:avLst/>
          </a:prstGeom>
          <a:noFill/>
          <a:ln>
            <a:noFill/>
          </a:ln>
        </p:spPr>
        <p:txBody>
          <a:bodyPr anchorCtr="0" anchor="t" bIns="47075" lIns="94175" spcFirstLastPara="1" rIns="94175" wrap="square" tIns="47075">
            <a:noAutofit/>
          </a:bodyPr>
          <a:lstStyle>
            <a:lvl1pPr lvl="0" marR="0" rtl="0" algn="r">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204913" y="703263"/>
            <a:ext cx="4692650" cy="3521075"/>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10248" y="4459526"/>
            <a:ext cx="5681980" cy="4224814"/>
          </a:xfrm>
          <a:prstGeom prst="rect">
            <a:avLst/>
          </a:prstGeom>
          <a:noFill/>
          <a:ln>
            <a:noFill/>
          </a:ln>
        </p:spPr>
        <p:txBody>
          <a:bodyPr anchorCtr="0" anchor="t" bIns="47075" lIns="94175" spcFirstLastPara="1" rIns="94175" wrap="square" tIns="47075">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917422"/>
            <a:ext cx="3077739" cy="469424"/>
          </a:xfrm>
          <a:prstGeom prst="rect">
            <a:avLst/>
          </a:prstGeom>
          <a:noFill/>
          <a:ln>
            <a:noFill/>
          </a:ln>
        </p:spPr>
        <p:txBody>
          <a:bodyPr anchorCtr="0" anchor="b" bIns="47075" lIns="94175" spcFirstLastPara="1" rIns="94175" wrap="square" tIns="47075">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9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4023093" y="8917422"/>
            <a:ext cx="3077739" cy="469424"/>
          </a:xfrm>
          <a:prstGeom prst="rect">
            <a:avLst/>
          </a:prstGeom>
          <a:noFill/>
          <a:ln>
            <a:noFill/>
          </a:ln>
        </p:spPr>
        <p:txBody>
          <a:bodyPr anchorCtr="0" anchor="b" bIns="47075" lIns="94175" spcFirstLastPara="1" rIns="94175" wrap="square" tIns="47075">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en-US" sz="1300" u="none" cap="none" strike="noStrike">
                <a:solidFill>
                  <a:schemeClr val="dk1"/>
                </a:solidFill>
                <a:latin typeface="Calibri"/>
                <a:ea typeface="Calibri"/>
                <a:cs typeface="Calibri"/>
                <a:sym typeface="Calibri"/>
              </a:rPr>
              <a:t>‹#›</a:t>
            </a:fld>
            <a:endParaRPr b="0" i="0" sz="13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1: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2" name="Google Shape;92;p1: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Clr>
                <a:schemeClr val="dk1"/>
              </a:buClr>
              <a:buSzPts val="1100"/>
              <a:buFont typeface="Arial"/>
              <a:buNone/>
            </a:pPr>
            <a:r>
              <a:t/>
            </a:r>
            <a:endParaRPr>
              <a:highlight>
                <a:srgbClr val="FFFF00"/>
              </a:highlight>
            </a:endParaRPr>
          </a:p>
        </p:txBody>
      </p:sp>
      <p:sp>
        <p:nvSpPr>
          <p:cNvPr id="93" name="Google Shape;93;p1:notes"/>
          <p:cNvSpPr txBox="1"/>
          <p:nvPr>
            <p:ph idx="12" type="sldNum"/>
          </p:nvPr>
        </p:nvSpPr>
        <p:spPr>
          <a:xfrm>
            <a:off x="4023093" y="8917422"/>
            <a:ext cx="3077700" cy="4695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0: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60" name="Google Shape;160;p10: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11: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67" name="Google Shape;167;p11: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2: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4" name="Google Shape;174;p12: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sz="1400">
              <a:latin typeface="Avenir"/>
              <a:ea typeface="Avenir"/>
              <a:cs typeface="Avenir"/>
              <a:sym typeface="Avenir"/>
            </a:endParaRPr>
          </a:p>
        </p:txBody>
      </p:sp>
      <p:sp>
        <p:nvSpPr>
          <p:cNvPr id="175" name="Google Shape;175;p12:notes"/>
          <p:cNvSpPr txBox="1"/>
          <p:nvPr>
            <p:ph idx="12" type="sldNum"/>
          </p:nvPr>
        </p:nvSpPr>
        <p:spPr>
          <a:xfrm>
            <a:off x="4023093" y="8917422"/>
            <a:ext cx="3077700" cy="4695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13: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1" name="Google Shape;181;p13: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sz="1400">
              <a:latin typeface="Avenir"/>
              <a:ea typeface="Avenir"/>
              <a:cs typeface="Avenir"/>
              <a:sym typeface="Avenir"/>
            </a:endParaRPr>
          </a:p>
        </p:txBody>
      </p:sp>
      <p:sp>
        <p:nvSpPr>
          <p:cNvPr id="182" name="Google Shape;182;p13:notes"/>
          <p:cNvSpPr txBox="1"/>
          <p:nvPr>
            <p:ph idx="12" type="sldNum"/>
          </p:nvPr>
        </p:nvSpPr>
        <p:spPr>
          <a:xfrm>
            <a:off x="4023093" y="8917422"/>
            <a:ext cx="3077700" cy="4695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14: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sz="1400">
              <a:latin typeface="Avenir"/>
              <a:ea typeface="Avenir"/>
              <a:cs typeface="Avenir"/>
              <a:sym typeface="Avenir"/>
            </a:endParaRPr>
          </a:p>
          <a:p>
            <a:pPr indent="0" lvl="0" marL="0" rtl="0" algn="l">
              <a:lnSpc>
                <a:spcPct val="100000"/>
              </a:lnSpc>
              <a:spcBef>
                <a:spcPts val="0"/>
              </a:spcBef>
              <a:spcAft>
                <a:spcPts val="0"/>
              </a:spcAft>
              <a:buSzPts val="1400"/>
              <a:buNone/>
            </a:pPr>
            <a:r>
              <a:t/>
            </a:r>
            <a:endParaRPr sz="1400">
              <a:latin typeface="Avenir"/>
              <a:ea typeface="Avenir"/>
              <a:cs typeface="Avenir"/>
              <a:sym typeface="Avenir"/>
            </a:endParaRPr>
          </a:p>
        </p:txBody>
      </p:sp>
      <p:sp>
        <p:nvSpPr>
          <p:cNvPr id="189" name="Google Shape;189;p14: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5: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96" name="Google Shape;196;p15: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16: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204" name="Google Shape;204;p16: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17: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1" name="Google Shape;211;p17:notes"/>
          <p:cNvSpPr txBox="1"/>
          <p:nvPr>
            <p:ph idx="1" type="body"/>
          </p:nvPr>
        </p:nvSpPr>
        <p:spPr>
          <a:xfrm>
            <a:off x="710247" y="4518203"/>
            <a:ext cx="5682000" cy="3696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Clr>
                <a:schemeClr val="dk1"/>
              </a:buClr>
              <a:buSzPts val="1100"/>
              <a:buFont typeface="Arial"/>
              <a:buNone/>
            </a:pPr>
            <a:r>
              <a:t/>
            </a:r>
            <a:endParaRPr/>
          </a:p>
        </p:txBody>
      </p:sp>
      <p:sp>
        <p:nvSpPr>
          <p:cNvPr id="212" name="Google Shape;212;p17:notes"/>
          <p:cNvSpPr txBox="1"/>
          <p:nvPr>
            <p:ph idx="12" type="sldNum"/>
          </p:nvPr>
        </p:nvSpPr>
        <p:spPr>
          <a:xfrm>
            <a:off x="4023093" y="8917422"/>
            <a:ext cx="3077700" cy="4710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18: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Clr>
                <a:schemeClr val="dk1"/>
              </a:buClr>
              <a:buSzPts val="1100"/>
              <a:buFont typeface="Arial"/>
              <a:buNone/>
            </a:pPr>
            <a:r>
              <a:t/>
            </a:r>
            <a:endParaRPr/>
          </a:p>
        </p:txBody>
      </p:sp>
      <p:sp>
        <p:nvSpPr>
          <p:cNvPr id="218" name="Google Shape;218;p18: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9: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Clr>
                <a:schemeClr val="dk1"/>
              </a:buClr>
              <a:buSzPts val="1100"/>
              <a:buFont typeface="Arial"/>
              <a:buNone/>
            </a:pPr>
            <a:r>
              <a:t/>
            </a:r>
            <a:endParaRPr/>
          </a:p>
        </p:txBody>
      </p:sp>
      <p:sp>
        <p:nvSpPr>
          <p:cNvPr id="225" name="Google Shape;225;p19: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p:nvPr>
            <p:ph idx="2" type="sldImg"/>
          </p:nvPr>
        </p:nvSpPr>
        <p:spPr>
          <a:xfrm>
            <a:off x="1243013" y="714375"/>
            <a:ext cx="4775100" cy="35814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2:notes"/>
          <p:cNvSpPr txBox="1"/>
          <p:nvPr>
            <p:ph idx="1" type="body"/>
          </p:nvPr>
        </p:nvSpPr>
        <p:spPr>
          <a:xfrm>
            <a:off x="710247"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15000"/>
              </a:lnSpc>
              <a:spcBef>
                <a:spcPts val="0"/>
              </a:spcBef>
              <a:spcAft>
                <a:spcPts val="0"/>
              </a:spcAft>
              <a:buClr>
                <a:schemeClr val="dk1"/>
              </a:buClr>
              <a:buSzPts val="1100"/>
              <a:buFont typeface="Arial"/>
              <a:buNone/>
            </a:pPr>
            <a:r>
              <a:t/>
            </a:r>
            <a:endParaRPr sz="1400">
              <a:latin typeface="Avenir"/>
              <a:ea typeface="Avenir"/>
              <a:cs typeface="Avenir"/>
              <a:sym typeface="Avenir"/>
            </a:endParaRPr>
          </a:p>
        </p:txBody>
      </p:sp>
      <p:sp>
        <p:nvSpPr>
          <p:cNvPr id="103" name="Google Shape;103;p2:notes"/>
          <p:cNvSpPr txBox="1"/>
          <p:nvPr>
            <p:ph idx="12" type="sldNum"/>
          </p:nvPr>
        </p:nvSpPr>
        <p:spPr>
          <a:xfrm>
            <a:off x="4023093" y="8917422"/>
            <a:ext cx="3077700" cy="469500"/>
          </a:xfrm>
          <a:prstGeom prst="rect">
            <a:avLst/>
          </a:prstGeom>
          <a:noFill/>
          <a:ln>
            <a:noFill/>
          </a:ln>
        </p:spPr>
        <p:txBody>
          <a:bodyPr anchorCtr="0" anchor="b" bIns="47075" lIns="94175" spcFirstLastPara="1" rIns="94175" wrap="square" tIns="4707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21: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Clr>
                <a:schemeClr val="dk1"/>
              </a:buClr>
              <a:buSzPts val="1100"/>
              <a:buFont typeface="Arial"/>
              <a:buNone/>
            </a:pPr>
            <a:r>
              <a:t/>
            </a:r>
            <a:endParaRPr/>
          </a:p>
        </p:txBody>
      </p:sp>
      <p:sp>
        <p:nvSpPr>
          <p:cNvPr id="233" name="Google Shape;233;p21: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22: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2" name="Google Shape;242;p22: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t/>
            </a:r>
            <a:endParaRPr/>
          </a:p>
        </p:txBody>
      </p:sp>
      <p:sp>
        <p:nvSpPr>
          <p:cNvPr id="243" name="Google Shape;243;p22:notes"/>
          <p:cNvSpPr txBox="1"/>
          <p:nvPr>
            <p:ph idx="12" type="sldNum"/>
          </p:nvPr>
        </p:nvSpPr>
        <p:spPr>
          <a:xfrm>
            <a:off x="4023093" y="8917422"/>
            <a:ext cx="3077700" cy="471000"/>
          </a:xfrm>
          <a:prstGeom prst="rect">
            <a:avLst/>
          </a:prstGeom>
          <a:noFill/>
          <a:ln>
            <a:noFill/>
          </a:ln>
        </p:spPr>
        <p:txBody>
          <a:bodyPr anchorCtr="0" anchor="b" bIns="47125" lIns="94300" spcFirstLastPara="1" rIns="94300" wrap="square" tIns="47125">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2" name="Shape 472"/>
        <p:cNvGrpSpPr/>
        <p:nvPr/>
      </p:nvGrpSpPr>
      <p:grpSpPr>
        <a:xfrm>
          <a:off x="0" y="0"/>
          <a:ext cx="0" cy="0"/>
          <a:chOff x="0" y="0"/>
          <a:chExt cx="0" cy="0"/>
        </a:xfrm>
      </p:grpSpPr>
      <p:sp>
        <p:nvSpPr>
          <p:cNvPr id="473" name="Google Shape;473;p23:notes"/>
          <p:cNvSpPr txBox="1"/>
          <p:nvPr>
            <p:ph idx="1" type="body"/>
          </p:nvPr>
        </p:nvSpPr>
        <p:spPr>
          <a:xfrm>
            <a:off x="0" y="0"/>
            <a:ext cx="1747800" cy="4107000"/>
          </a:xfrm>
          <a:prstGeom prst="rect">
            <a:avLst/>
          </a:prstGeom>
          <a:noFill/>
          <a:ln>
            <a:noFill/>
          </a:ln>
        </p:spPr>
        <p:txBody>
          <a:bodyPr anchorCtr="0" anchor="t" bIns="46250" lIns="92525" spcFirstLastPara="1" rIns="92525" wrap="square" tIns="46250">
            <a:noAutofit/>
          </a:bodyPr>
          <a:lstStyle/>
          <a:p>
            <a:pPr indent="0" lvl="0" marL="0" rtl="0" algn="l">
              <a:lnSpc>
                <a:spcPct val="100000"/>
              </a:lnSpc>
              <a:spcBef>
                <a:spcPts val="0"/>
              </a:spcBef>
              <a:spcAft>
                <a:spcPts val="0"/>
              </a:spcAft>
              <a:buSzPts val="1100"/>
              <a:buNone/>
            </a:pPr>
            <a:r>
              <a:t/>
            </a:r>
            <a:endParaRPr/>
          </a:p>
        </p:txBody>
      </p:sp>
      <p:sp>
        <p:nvSpPr>
          <p:cNvPr id="474" name="Google Shape;474;p23:notes"/>
          <p:cNvSpPr/>
          <p:nvPr>
            <p:ph idx="2" type="sldImg"/>
          </p:nvPr>
        </p:nvSpPr>
        <p:spPr>
          <a:xfrm>
            <a:off x="1775902" y="704136"/>
            <a:ext cx="3551400" cy="35205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3: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10" name="Google Shape;110;p3: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4:notes"/>
          <p:cNvSpPr txBox="1"/>
          <p:nvPr>
            <p:ph idx="1" type="body"/>
          </p:nvPr>
        </p:nvSpPr>
        <p:spPr>
          <a:xfrm>
            <a:off x="710247" y="4518203"/>
            <a:ext cx="5682000" cy="3696900"/>
          </a:xfrm>
          <a:prstGeom prst="rect">
            <a:avLst/>
          </a:prstGeom>
          <a:noFill/>
          <a:ln>
            <a:noFill/>
          </a:ln>
        </p:spPr>
        <p:txBody>
          <a:bodyPr anchorCtr="0" anchor="t" bIns="47125" lIns="94300" spcFirstLastPara="1" rIns="94300" wrap="square" tIns="47125">
            <a:noAutofit/>
          </a:bodyPr>
          <a:lstStyle/>
          <a:p>
            <a:pPr indent="0" lvl="0" marL="0" rtl="0" algn="l">
              <a:lnSpc>
                <a:spcPct val="100000"/>
              </a:lnSpc>
              <a:spcBef>
                <a:spcPts val="0"/>
              </a:spcBef>
              <a:spcAft>
                <a:spcPts val="0"/>
              </a:spcAft>
              <a:buSzPts val="1400"/>
              <a:buNone/>
            </a:pPr>
            <a:r>
              <a:t/>
            </a:r>
            <a:endParaRPr/>
          </a:p>
        </p:txBody>
      </p:sp>
      <p:sp>
        <p:nvSpPr>
          <p:cNvPr id="118" name="Google Shape;118;p4:notes"/>
          <p:cNvSpPr/>
          <p:nvPr>
            <p:ph idx="2" type="sldImg"/>
          </p:nvPr>
        </p:nvSpPr>
        <p:spPr>
          <a:xfrm>
            <a:off x="1433027" y="1173559"/>
            <a:ext cx="4236300" cy="3168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5: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26" name="Google Shape;126;p5: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6: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32" name="Google Shape;132;p6: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7: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39" name="Google Shape;139;p7: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8: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46" name="Google Shape;146;p8: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9:notes"/>
          <p:cNvSpPr txBox="1"/>
          <p:nvPr>
            <p:ph idx="1" type="body"/>
          </p:nvPr>
        </p:nvSpPr>
        <p:spPr>
          <a:xfrm>
            <a:off x="710248" y="4459526"/>
            <a:ext cx="5682000" cy="4224900"/>
          </a:xfrm>
          <a:prstGeom prst="rect">
            <a:avLst/>
          </a:prstGeom>
          <a:noFill/>
          <a:ln>
            <a:noFill/>
          </a:ln>
        </p:spPr>
        <p:txBody>
          <a:bodyPr anchorCtr="0" anchor="t" bIns="47075" lIns="94175" spcFirstLastPara="1" rIns="94175" wrap="square" tIns="47075">
            <a:noAutofit/>
          </a:bodyPr>
          <a:lstStyle/>
          <a:p>
            <a:pPr indent="0" lvl="0" marL="0" rtl="0" algn="l">
              <a:lnSpc>
                <a:spcPct val="100000"/>
              </a:lnSpc>
              <a:spcBef>
                <a:spcPts val="0"/>
              </a:spcBef>
              <a:spcAft>
                <a:spcPts val="0"/>
              </a:spcAft>
              <a:buSzPts val="1400"/>
              <a:buNone/>
            </a:pPr>
            <a:r>
              <a:t/>
            </a:r>
            <a:endParaRPr/>
          </a:p>
        </p:txBody>
      </p:sp>
      <p:sp>
        <p:nvSpPr>
          <p:cNvPr id="153" name="Google Shape;153;p9:notes"/>
          <p:cNvSpPr/>
          <p:nvPr>
            <p:ph idx="2" type="sldImg"/>
          </p:nvPr>
        </p:nvSpPr>
        <p:spPr>
          <a:xfrm>
            <a:off x="1204913" y="703263"/>
            <a:ext cx="4692600" cy="3521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blipFill>
          <a:blip r:embed="rId2">
            <a:alphaModFix/>
          </a:blip>
          <a:stretch>
            <a:fillRect/>
          </a:stretch>
        </a:blipFill>
      </p:bgPr>
    </p:bg>
    <p:spTree>
      <p:nvGrpSpPr>
        <p:cNvPr id="15" name="Shape 15"/>
        <p:cNvGrpSpPr/>
        <p:nvPr/>
      </p:nvGrpSpPr>
      <p:grpSpPr>
        <a:xfrm>
          <a:off x="0" y="0"/>
          <a:ext cx="0" cy="0"/>
          <a:chOff x="0" y="0"/>
          <a:chExt cx="0" cy="0"/>
        </a:xfrm>
      </p:grpSpPr>
      <p:sp>
        <p:nvSpPr>
          <p:cNvPr id="16" name="Google Shape;16;p25"/>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17" name="Google Shape;17;p25"/>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18" name="Google Shape;18;p25"/>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1" name="Shape 71"/>
        <p:cNvGrpSpPr/>
        <p:nvPr/>
      </p:nvGrpSpPr>
      <p:grpSpPr>
        <a:xfrm>
          <a:off x="0" y="0"/>
          <a:ext cx="0" cy="0"/>
          <a:chOff x="0" y="0"/>
          <a:chExt cx="0" cy="0"/>
        </a:xfrm>
      </p:grpSpPr>
      <p:sp>
        <p:nvSpPr>
          <p:cNvPr id="72" name="Google Shape;72;p34"/>
          <p:cNvSpPr txBox="1"/>
          <p:nvPr>
            <p:ph type="title"/>
          </p:nvPr>
        </p:nvSpPr>
        <p:spPr>
          <a:xfrm>
            <a:off x="896144" y="3200400"/>
            <a:ext cx="2743200" cy="377700"/>
          </a:xfrm>
          <a:prstGeom prst="rect">
            <a:avLst/>
          </a:prstGeom>
          <a:noFill/>
          <a:ln>
            <a:noFill/>
          </a:ln>
        </p:spPr>
        <p:txBody>
          <a:bodyPr anchorCtr="0" anchor="b" bIns="25400" lIns="50800" spcFirstLastPara="1" rIns="50800" wrap="square" tIns="25400">
            <a:normAutofit/>
          </a:bodyPr>
          <a:lstStyle>
            <a:lvl1pPr lvl="0" algn="l">
              <a:lnSpc>
                <a:spcPct val="100000"/>
              </a:lnSpc>
              <a:spcBef>
                <a:spcPts val="0"/>
              </a:spcBef>
              <a:spcAft>
                <a:spcPts val="0"/>
              </a:spcAft>
              <a:buClr>
                <a:schemeClr val="dk1"/>
              </a:buClr>
              <a:buSzPts val="1100"/>
              <a:buFont typeface="Calibri"/>
              <a:buNone/>
              <a:defRPr b="1" sz="1100"/>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73" name="Google Shape;73;p34"/>
          <p:cNvSpPr/>
          <p:nvPr>
            <p:ph idx="2" type="pic"/>
          </p:nvPr>
        </p:nvSpPr>
        <p:spPr>
          <a:xfrm>
            <a:off x="896144" y="408517"/>
            <a:ext cx="2743200" cy="2743200"/>
          </a:xfrm>
          <a:prstGeom prst="rect">
            <a:avLst/>
          </a:prstGeom>
          <a:noFill/>
          <a:ln>
            <a:noFill/>
          </a:ln>
        </p:spPr>
      </p:sp>
      <p:sp>
        <p:nvSpPr>
          <p:cNvPr id="74" name="Google Shape;74;p34"/>
          <p:cNvSpPr txBox="1"/>
          <p:nvPr>
            <p:ph idx="1" type="body"/>
          </p:nvPr>
        </p:nvSpPr>
        <p:spPr>
          <a:xfrm>
            <a:off x="896144" y="3578225"/>
            <a:ext cx="2743200" cy="536700"/>
          </a:xfrm>
          <a:prstGeom prst="rect">
            <a:avLst/>
          </a:prstGeom>
          <a:noFill/>
          <a:ln>
            <a:noFill/>
          </a:ln>
        </p:spPr>
        <p:txBody>
          <a:bodyPr anchorCtr="0" anchor="t" bIns="25400" lIns="50800" spcFirstLastPara="1" rIns="50800" wrap="square" tIns="25400">
            <a:normAutofit/>
          </a:bodyPr>
          <a:lstStyle>
            <a:lvl1pPr indent="-228600" lvl="0" marL="457200" algn="l">
              <a:lnSpc>
                <a:spcPct val="100000"/>
              </a:lnSpc>
              <a:spcBef>
                <a:spcPts val="200"/>
              </a:spcBef>
              <a:spcAft>
                <a:spcPts val="0"/>
              </a:spcAft>
              <a:buClr>
                <a:schemeClr val="dk1"/>
              </a:buClr>
              <a:buSzPts val="800"/>
              <a:buNone/>
              <a:defRPr sz="800"/>
            </a:lvl1pPr>
            <a:lvl2pPr indent="-228600" lvl="1" marL="914400" algn="l">
              <a:lnSpc>
                <a:spcPct val="100000"/>
              </a:lnSpc>
              <a:spcBef>
                <a:spcPts val="100"/>
              </a:spcBef>
              <a:spcAft>
                <a:spcPts val="0"/>
              </a:spcAft>
              <a:buClr>
                <a:schemeClr val="dk1"/>
              </a:buClr>
              <a:buSzPts val="700"/>
              <a:buNone/>
              <a:defRPr sz="700"/>
            </a:lvl2pPr>
            <a:lvl3pPr indent="-228600" lvl="2" marL="1371600" algn="l">
              <a:lnSpc>
                <a:spcPct val="100000"/>
              </a:lnSpc>
              <a:spcBef>
                <a:spcPts val="100"/>
              </a:spcBef>
              <a:spcAft>
                <a:spcPts val="0"/>
              </a:spcAft>
              <a:buClr>
                <a:schemeClr val="dk1"/>
              </a:buClr>
              <a:buSzPts val="600"/>
              <a:buNone/>
              <a:defRPr sz="600"/>
            </a:lvl3pPr>
            <a:lvl4pPr indent="-228600" lvl="3" marL="1828800" algn="l">
              <a:lnSpc>
                <a:spcPct val="100000"/>
              </a:lnSpc>
              <a:spcBef>
                <a:spcPts val="100"/>
              </a:spcBef>
              <a:spcAft>
                <a:spcPts val="0"/>
              </a:spcAft>
              <a:buClr>
                <a:schemeClr val="dk1"/>
              </a:buClr>
              <a:buSzPts val="500"/>
              <a:buNone/>
              <a:defRPr sz="500"/>
            </a:lvl4pPr>
            <a:lvl5pPr indent="-228600" lvl="4" marL="2286000" algn="l">
              <a:lnSpc>
                <a:spcPct val="100000"/>
              </a:lnSpc>
              <a:spcBef>
                <a:spcPts val="100"/>
              </a:spcBef>
              <a:spcAft>
                <a:spcPts val="0"/>
              </a:spcAft>
              <a:buClr>
                <a:schemeClr val="dk1"/>
              </a:buClr>
              <a:buSzPts val="500"/>
              <a:buNone/>
              <a:defRPr sz="500"/>
            </a:lvl5pPr>
            <a:lvl6pPr indent="-228600" lvl="5" marL="2743200" algn="l">
              <a:lnSpc>
                <a:spcPct val="100000"/>
              </a:lnSpc>
              <a:spcBef>
                <a:spcPts val="100"/>
              </a:spcBef>
              <a:spcAft>
                <a:spcPts val="0"/>
              </a:spcAft>
              <a:buClr>
                <a:schemeClr val="dk1"/>
              </a:buClr>
              <a:buSzPts val="500"/>
              <a:buNone/>
              <a:defRPr sz="500"/>
            </a:lvl6pPr>
            <a:lvl7pPr indent="-228600" lvl="6" marL="3200400" algn="l">
              <a:lnSpc>
                <a:spcPct val="100000"/>
              </a:lnSpc>
              <a:spcBef>
                <a:spcPts val="100"/>
              </a:spcBef>
              <a:spcAft>
                <a:spcPts val="0"/>
              </a:spcAft>
              <a:buClr>
                <a:schemeClr val="dk1"/>
              </a:buClr>
              <a:buSzPts val="500"/>
              <a:buNone/>
              <a:defRPr sz="500"/>
            </a:lvl7pPr>
            <a:lvl8pPr indent="-228600" lvl="7" marL="3657600" algn="l">
              <a:lnSpc>
                <a:spcPct val="100000"/>
              </a:lnSpc>
              <a:spcBef>
                <a:spcPts val="100"/>
              </a:spcBef>
              <a:spcAft>
                <a:spcPts val="0"/>
              </a:spcAft>
              <a:buClr>
                <a:schemeClr val="dk1"/>
              </a:buClr>
              <a:buSzPts val="500"/>
              <a:buNone/>
              <a:defRPr sz="500"/>
            </a:lvl8pPr>
            <a:lvl9pPr indent="-228600" lvl="8" marL="4114800" algn="l">
              <a:lnSpc>
                <a:spcPct val="100000"/>
              </a:lnSpc>
              <a:spcBef>
                <a:spcPts val="100"/>
              </a:spcBef>
              <a:spcAft>
                <a:spcPts val="0"/>
              </a:spcAft>
              <a:buClr>
                <a:schemeClr val="dk1"/>
              </a:buClr>
              <a:buSzPts val="500"/>
              <a:buNone/>
              <a:defRPr sz="500"/>
            </a:lvl9pPr>
          </a:lstStyle>
          <a:p/>
        </p:txBody>
      </p:sp>
      <p:sp>
        <p:nvSpPr>
          <p:cNvPr id="75" name="Google Shape;75;p34"/>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76" name="Google Shape;76;p34"/>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77" name="Google Shape;77;p34"/>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8" name="Shape 78"/>
        <p:cNvGrpSpPr/>
        <p:nvPr/>
      </p:nvGrpSpPr>
      <p:grpSpPr>
        <a:xfrm>
          <a:off x="0" y="0"/>
          <a:ext cx="0" cy="0"/>
          <a:chOff x="0" y="0"/>
          <a:chExt cx="0" cy="0"/>
        </a:xfrm>
      </p:grpSpPr>
      <p:sp>
        <p:nvSpPr>
          <p:cNvPr id="79" name="Google Shape;79;p35"/>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lnSpc>
                <a:spcPct val="100000"/>
              </a:lnSpc>
              <a:spcBef>
                <a:spcPts val="0"/>
              </a:spcBef>
              <a:spcAft>
                <a:spcPts val="0"/>
              </a:spcAft>
              <a:buClr>
                <a:schemeClr val="dk1"/>
              </a:buClr>
              <a:buSzPts val="10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80" name="Google Shape;80;p35"/>
          <p:cNvSpPr txBox="1"/>
          <p:nvPr>
            <p:ph idx="1" type="body"/>
          </p:nvPr>
        </p:nvSpPr>
        <p:spPr>
          <a:xfrm rot="5400000">
            <a:off x="777300" y="518100"/>
            <a:ext cx="3017400" cy="4114800"/>
          </a:xfrm>
          <a:prstGeom prst="rect">
            <a:avLst/>
          </a:prstGeom>
          <a:noFill/>
          <a:ln>
            <a:noFill/>
          </a:ln>
        </p:spPr>
        <p:txBody>
          <a:bodyPr anchorCtr="0" anchor="t" bIns="25400" lIns="50800" spcFirstLastPara="1" rIns="50800" wrap="square" tIns="25400">
            <a:normAutofit/>
          </a:bodyPr>
          <a:lstStyle>
            <a:lvl1pPr indent="-292100" lvl="0" marL="457200" algn="l">
              <a:lnSpc>
                <a:spcPct val="100000"/>
              </a:lnSpc>
              <a:spcBef>
                <a:spcPts val="200"/>
              </a:spcBef>
              <a:spcAft>
                <a:spcPts val="0"/>
              </a:spcAft>
              <a:buClr>
                <a:schemeClr val="dk1"/>
              </a:buClr>
              <a:buSzPts val="1000"/>
              <a:buChar char="•"/>
              <a:defRPr/>
            </a:lvl1pPr>
            <a:lvl2pPr indent="-292100" lvl="1" marL="914400" algn="l">
              <a:lnSpc>
                <a:spcPct val="100000"/>
              </a:lnSpc>
              <a:spcBef>
                <a:spcPts val="200"/>
              </a:spcBef>
              <a:spcAft>
                <a:spcPts val="0"/>
              </a:spcAft>
              <a:buClr>
                <a:schemeClr val="dk1"/>
              </a:buClr>
              <a:buSzPts val="1000"/>
              <a:buChar char="–"/>
              <a:defRPr/>
            </a:lvl2pPr>
            <a:lvl3pPr indent="-292100" lvl="2" marL="1371600" algn="l">
              <a:lnSpc>
                <a:spcPct val="100000"/>
              </a:lnSpc>
              <a:spcBef>
                <a:spcPts val="200"/>
              </a:spcBef>
              <a:spcAft>
                <a:spcPts val="0"/>
              </a:spcAft>
              <a:buClr>
                <a:schemeClr val="dk1"/>
              </a:buClr>
              <a:buSzPts val="1000"/>
              <a:buChar char="•"/>
              <a:defRPr/>
            </a:lvl3pPr>
            <a:lvl4pPr indent="-292100" lvl="3" marL="1828800" algn="l">
              <a:lnSpc>
                <a:spcPct val="100000"/>
              </a:lnSpc>
              <a:spcBef>
                <a:spcPts val="200"/>
              </a:spcBef>
              <a:spcAft>
                <a:spcPts val="0"/>
              </a:spcAft>
              <a:buClr>
                <a:schemeClr val="dk1"/>
              </a:buClr>
              <a:buSzPts val="1000"/>
              <a:buChar char="–"/>
              <a:defRPr/>
            </a:lvl4pPr>
            <a:lvl5pPr indent="-292100" lvl="4" marL="2286000" algn="l">
              <a:lnSpc>
                <a:spcPct val="100000"/>
              </a:lnSpc>
              <a:spcBef>
                <a:spcPts val="200"/>
              </a:spcBef>
              <a:spcAft>
                <a:spcPts val="0"/>
              </a:spcAft>
              <a:buClr>
                <a:schemeClr val="dk1"/>
              </a:buClr>
              <a:buSzPts val="1000"/>
              <a:buChar char="»"/>
              <a:defRPr/>
            </a:lvl5pPr>
            <a:lvl6pPr indent="-292100" lvl="5" marL="2743200" algn="l">
              <a:lnSpc>
                <a:spcPct val="100000"/>
              </a:lnSpc>
              <a:spcBef>
                <a:spcPts val="200"/>
              </a:spcBef>
              <a:spcAft>
                <a:spcPts val="0"/>
              </a:spcAft>
              <a:buClr>
                <a:schemeClr val="dk1"/>
              </a:buClr>
              <a:buSzPts val="1000"/>
              <a:buChar char="•"/>
              <a:defRPr/>
            </a:lvl6pPr>
            <a:lvl7pPr indent="-292100" lvl="6" marL="3200400" algn="l">
              <a:lnSpc>
                <a:spcPct val="100000"/>
              </a:lnSpc>
              <a:spcBef>
                <a:spcPts val="200"/>
              </a:spcBef>
              <a:spcAft>
                <a:spcPts val="0"/>
              </a:spcAft>
              <a:buClr>
                <a:schemeClr val="dk1"/>
              </a:buClr>
              <a:buSzPts val="1000"/>
              <a:buChar char="•"/>
              <a:defRPr/>
            </a:lvl7pPr>
            <a:lvl8pPr indent="-292100" lvl="7" marL="3657600" algn="l">
              <a:lnSpc>
                <a:spcPct val="100000"/>
              </a:lnSpc>
              <a:spcBef>
                <a:spcPts val="200"/>
              </a:spcBef>
              <a:spcAft>
                <a:spcPts val="0"/>
              </a:spcAft>
              <a:buClr>
                <a:schemeClr val="dk1"/>
              </a:buClr>
              <a:buSzPts val="1000"/>
              <a:buChar char="•"/>
              <a:defRPr/>
            </a:lvl8pPr>
            <a:lvl9pPr indent="-292100" lvl="8" marL="4114800" algn="l">
              <a:lnSpc>
                <a:spcPct val="100000"/>
              </a:lnSpc>
              <a:spcBef>
                <a:spcPts val="200"/>
              </a:spcBef>
              <a:spcAft>
                <a:spcPts val="0"/>
              </a:spcAft>
              <a:buClr>
                <a:schemeClr val="dk1"/>
              </a:buClr>
              <a:buSzPts val="1000"/>
              <a:buChar char="•"/>
              <a:defRPr/>
            </a:lvl9pPr>
          </a:lstStyle>
          <a:p/>
        </p:txBody>
      </p:sp>
      <p:sp>
        <p:nvSpPr>
          <p:cNvPr id="81" name="Google Shape;81;p35"/>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82" name="Google Shape;82;p35"/>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83" name="Google Shape;83;p35"/>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4" name="Shape 84"/>
        <p:cNvGrpSpPr/>
        <p:nvPr/>
      </p:nvGrpSpPr>
      <p:grpSpPr>
        <a:xfrm>
          <a:off x="0" y="0"/>
          <a:ext cx="0" cy="0"/>
          <a:chOff x="0" y="0"/>
          <a:chExt cx="0" cy="0"/>
        </a:xfrm>
      </p:grpSpPr>
      <p:sp>
        <p:nvSpPr>
          <p:cNvPr id="85" name="Google Shape;85;p36"/>
          <p:cNvSpPr txBox="1"/>
          <p:nvPr>
            <p:ph type="title"/>
          </p:nvPr>
        </p:nvSpPr>
        <p:spPr>
          <a:xfrm rot="5400000">
            <a:off x="1878600" y="1619192"/>
            <a:ext cx="3900900" cy="1028700"/>
          </a:xfrm>
          <a:prstGeom prst="rect">
            <a:avLst/>
          </a:prstGeom>
          <a:noFill/>
          <a:ln>
            <a:noFill/>
          </a:ln>
        </p:spPr>
        <p:txBody>
          <a:bodyPr anchorCtr="0" anchor="ctr" bIns="25400" lIns="50800" spcFirstLastPara="1" rIns="50800" wrap="square" tIns="25400">
            <a:normAutofit/>
          </a:bodyPr>
          <a:lstStyle>
            <a:lvl1pPr lvl="0" algn="ctr">
              <a:lnSpc>
                <a:spcPct val="100000"/>
              </a:lnSpc>
              <a:spcBef>
                <a:spcPts val="0"/>
              </a:spcBef>
              <a:spcAft>
                <a:spcPts val="0"/>
              </a:spcAft>
              <a:buClr>
                <a:schemeClr val="dk1"/>
              </a:buClr>
              <a:buSzPts val="10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86" name="Google Shape;86;p36"/>
          <p:cNvSpPr txBox="1"/>
          <p:nvPr>
            <p:ph idx="1" type="body"/>
          </p:nvPr>
        </p:nvSpPr>
        <p:spPr>
          <a:xfrm rot="5400000">
            <a:off x="-216900" y="628592"/>
            <a:ext cx="3900900" cy="3009900"/>
          </a:xfrm>
          <a:prstGeom prst="rect">
            <a:avLst/>
          </a:prstGeom>
          <a:noFill/>
          <a:ln>
            <a:noFill/>
          </a:ln>
        </p:spPr>
        <p:txBody>
          <a:bodyPr anchorCtr="0" anchor="t" bIns="25400" lIns="50800" spcFirstLastPara="1" rIns="50800" wrap="square" tIns="25400">
            <a:normAutofit/>
          </a:bodyPr>
          <a:lstStyle>
            <a:lvl1pPr indent="-292100" lvl="0" marL="457200" algn="l">
              <a:lnSpc>
                <a:spcPct val="100000"/>
              </a:lnSpc>
              <a:spcBef>
                <a:spcPts val="200"/>
              </a:spcBef>
              <a:spcAft>
                <a:spcPts val="0"/>
              </a:spcAft>
              <a:buClr>
                <a:schemeClr val="dk1"/>
              </a:buClr>
              <a:buSzPts val="1000"/>
              <a:buChar char="•"/>
              <a:defRPr/>
            </a:lvl1pPr>
            <a:lvl2pPr indent="-292100" lvl="1" marL="914400" algn="l">
              <a:lnSpc>
                <a:spcPct val="100000"/>
              </a:lnSpc>
              <a:spcBef>
                <a:spcPts val="200"/>
              </a:spcBef>
              <a:spcAft>
                <a:spcPts val="0"/>
              </a:spcAft>
              <a:buClr>
                <a:schemeClr val="dk1"/>
              </a:buClr>
              <a:buSzPts val="1000"/>
              <a:buChar char="–"/>
              <a:defRPr/>
            </a:lvl2pPr>
            <a:lvl3pPr indent="-292100" lvl="2" marL="1371600" algn="l">
              <a:lnSpc>
                <a:spcPct val="100000"/>
              </a:lnSpc>
              <a:spcBef>
                <a:spcPts val="200"/>
              </a:spcBef>
              <a:spcAft>
                <a:spcPts val="0"/>
              </a:spcAft>
              <a:buClr>
                <a:schemeClr val="dk1"/>
              </a:buClr>
              <a:buSzPts val="1000"/>
              <a:buChar char="•"/>
              <a:defRPr/>
            </a:lvl3pPr>
            <a:lvl4pPr indent="-292100" lvl="3" marL="1828800" algn="l">
              <a:lnSpc>
                <a:spcPct val="100000"/>
              </a:lnSpc>
              <a:spcBef>
                <a:spcPts val="200"/>
              </a:spcBef>
              <a:spcAft>
                <a:spcPts val="0"/>
              </a:spcAft>
              <a:buClr>
                <a:schemeClr val="dk1"/>
              </a:buClr>
              <a:buSzPts val="1000"/>
              <a:buChar char="–"/>
              <a:defRPr/>
            </a:lvl4pPr>
            <a:lvl5pPr indent="-292100" lvl="4" marL="2286000" algn="l">
              <a:lnSpc>
                <a:spcPct val="100000"/>
              </a:lnSpc>
              <a:spcBef>
                <a:spcPts val="200"/>
              </a:spcBef>
              <a:spcAft>
                <a:spcPts val="0"/>
              </a:spcAft>
              <a:buClr>
                <a:schemeClr val="dk1"/>
              </a:buClr>
              <a:buSzPts val="1000"/>
              <a:buChar char="»"/>
              <a:defRPr/>
            </a:lvl5pPr>
            <a:lvl6pPr indent="-292100" lvl="5" marL="2743200" algn="l">
              <a:lnSpc>
                <a:spcPct val="100000"/>
              </a:lnSpc>
              <a:spcBef>
                <a:spcPts val="200"/>
              </a:spcBef>
              <a:spcAft>
                <a:spcPts val="0"/>
              </a:spcAft>
              <a:buClr>
                <a:schemeClr val="dk1"/>
              </a:buClr>
              <a:buSzPts val="1000"/>
              <a:buChar char="•"/>
              <a:defRPr/>
            </a:lvl6pPr>
            <a:lvl7pPr indent="-292100" lvl="6" marL="3200400" algn="l">
              <a:lnSpc>
                <a:spcPct val="100000"/>
              </a:lnSpc>
              <a:spcBef>
                <a:spcPts val="200"/>
              </a:spcBef>
              <a:spcAft>
                <a:spcPts val="0"/>
              </a:spcAft>
              <a:buClr>
                <a:schemeClr val="dk1"/>
              </a:buClr>
              <a:buSzPts val="1000"/>
              <a:buChar char="•"/>
              <a:defRPr/>
            </a:lvl7pPr>
            <a:lvl8pPr indent="-292100" lvl="7" marL="3657600" algn="l">
              <a:lnSpc>
                <a:spcPct val="100000"/>
              </a:lnSpc>
              <a:spcBef>
                <a:spcPts val="200"/>
              </a:spcBef>
              <a:spcAft>
                <a:spcPts val="0"/>
              </a:spcAft>
              <a:buClr>
                <a:schemeClr val="dk1"/>
              </a:buClr>
              <a:buSzPts val="1000"/>
              <a:buChar char="•"/>
              <a:defRPr/>
            </a:lvl8pPr>
            <a:lvl9pPr indent="-292100" lvl="8" marL="4114800" algn="l">
              <a:lnSpc>
                <a:spcPct val="100000"/>
              </a:lnSpc>
              <a:spcBef>
                <a:spcPts val="200"/>
              </a:spcBef>
              <a:spcAft>
                <a:spcPts val="0"/>
              </a:spcAft>
              <a:buClr>
                <a:schemeClr val="dk1"/>
              </a:buClr>
              <a:buSzPts val="1000"/>
              <a:buChar char="•"/>
              <a:defRPr/>
            </a:lvl9pPr>
          </a:lstStyle>
          <a:p/>
        </p:txBody>
      </p:sp>
      <p:sp>
        <p:nvSpPr>
          <p:cNvPr id="87" name="Google Shape;87;p36"/>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88" name="Google Shape;88;p36"/>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89" name="Google Shape;89;p36"/>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blipFill>
          <a:blip r:embed="rId2">
            <a:alphaModFix/>
          </a:blip>
          <a:stretch>
            <a:fillRect/>
          </a:stretch>
        </a:blipFill>
      </p:bgPr>
    </p:bg>
    <p:spTree>
      <p:nvGrpSpPr>
        <p:cNvPr id="19" name="Shape 19"/>
        <p:cNvGrpSpPr/>
        <p:nvPr/>
      </p:nvGrpSpPr>
      <p:grpSpPr>
        <a:xfrm>
          <a:off x="0" y="0"/>
          <a:ext cx="0" cy="0"/>
          <a:chOff x="0" y="0"/>
          <a:chExt cx="0" cy="0"/>
        </a:xfrm>
      </p:grpSpPr>
      <p:sp>
        <p:nvSpPr>
          <p:cNvPr id="20" name="Google Shape;20;p26"/>
          <p:cNvSpPr txBox="1"/>
          <p:nvPr>
            <p:ph type="title"/>
          </p:nvPr>
        </p:nvSpPr>
        <p:spPr>
          <a:xfrm>
            <a:off x="361156" y="2937933"/>
            <a:ext cx="3886200" cy="908100"/>
          </a:xfrm>
          <a:prstGeom prst="rect">
            <a:avLst/>
          </a:prstGeom>
          <a:noFill/>
          <a:ln>
            <a:noFill/>
          </a:ln>
        </p:spPr>
        <p:txBody>
          <a:bodyPr anchorCtr="0" anchor="t" bIns="25400" lIns="50800" spcFirstLastPara="1" rIns="50800" wrap="square" tIns="25400">
            <a:normAutofit/>
          </a:bodyPr>
          <a:lstStyle>
            <a:lvl1pPr lvl="0" algn="l">
              <a:lnSpc>
                <a:spcPct val="100000"/>
              </a:lnSpc>
              <a:spcBef>
                <a:spcPts val="0"/>
              </a:spcBef>
              <a:spcAft>
                <a:spcPts val="0"/>
              </a:spcAft>
              <a:buClr>
                <a:schemeClr val="dk1"/>
              </a:buClr>
              <a:buSzPts val="2200"/>
              <a:buFont typeface="Calibri"/>
              <a:buNone/>
              <a:defRPr b="1" sz="2200" cap="none"/>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21" name="Google Shape;21;p26"/>
          <p:cNvSpPr txBox="1"/>
          <p:nvPr>
            <p:ph idx="1" type="body"/>
          </p:nvPr>
        </p:nvSpPr>
        <p:spPr>
          <a:xfrm>
            <a:off x="361156" y="1937809"/>
            <a:ext cx="3886200" cy="1000200"/>
          </a:xfrm>
          <a:prstGeom prst="rect">
            <a:avLst/>
          </a:prstGeom>
          <a:noFill/>
          <a:ln>
            <a:noFill/>
          </a:ln>
        </p:spPr>
        <p:txBody>
          <a:bodyPr anchorCtr="0" anchor="b" bIns="25400" lIns="50800" spcFirstLastPara="1" rIns="50800" wrap="square" tIns="25400">
            <a:normAutofit/>
          </a:bodyPr>
          <a:lstStyle>
            <a:lvl1pPr indent="-228600" lvl="0" marL="457200" algn="l">
              <a:lnSpc>
                <a:spcPct val="100000"/>
              </a:lnSpc>
              <a:spcBef>
                <a:spcPts val="200"/>
              </a:spcBef>
              <a:spcAft>
                <a:spcPts val="0"/>
              </a:spcAft>
              <a:buClr>
                <a:srgbClr val="888888"/>
              </a:buClr>
              <a:buSzPts val="1100"/>
              <a:buNone/>
              <a:defRPr sz="1100">
                <a:solidFill>
                  <a:srgbClr val="888888"/>
                </a:solidFill>
              </a:defRPr>
            </a:lvl1pPr>
            <a:lvl2pPr indent="-228600" lvl="1" marL="914400" algn="l">
              <a:lnSpc>
                <a:spcPct val="100000"/>
              </a:lnSpc>
              <a:spcBef>
                <a:spcPts val="200"/>
              </a:spcBef>
              <a:spcAft>
                <a:spcPts val="0"/>
              </a:spcAft>
              <a:buClr>
                <a:srgbClr val="888888"/>
              </a:buClr>
              <a:buSzPts val="1000"/>
              <a:buNone/>
              <a:defRPr sz="1000">
                <a:solidFill>
                  <a:srgbClr val="888888"/>
                </a:solidFill>
              </a:defRPr>
            </a:lvl2pPr>
            <a:lvl3pPr indent="-228600" lvl="2" marL="1371600" algn="l">
              <a:lnSpc>
                <a:spcPct val="100000"/>
              </a:lnSpc>
              <a:spcBef>
                <a:spcPts val="200"/>
              </a:spcBef>
              <a:spcAft>
                <a:spcPts val="0"/>
              </a:spcAft>
              <a:buClr>
                <a:srgbClr val="888888"/>
              </a:buClr>
              <a:buSzPts val="900"/>
              <a:buNone/>
              <a:defRPr sz="900">
                <a:solidFill>
                  <a:srgbClr val="888888"/>
                </a:solidFill>
              </a:defRPr>
            </a:lvl3pPr>
            <a:lvl4pPr indent="-228600" lvl="3" marL="1828800" algn="l">
              <a:lnSpc>
                <a:spcPct val="100000"/>
              </a:lnSpc>
              <a:spcBef>
                <a:spcPts val="200"/>
              </a:spcBef>
              <a:spcAft>
                <a:spcPts val="0"/>
              </a:spcAft>
              <a:buClr>
                <a:srgbClr val="888888"/>
              </a:buClr>
              <a:buSzPts val="800"/>
              <a:buNone/>
              <a:defRPr sz="800">
                <a:solidFill>
                  <a:srgbClr val="888888"/>
                </a:solidFill>
              </a:defRPr>
            </a:lvl4pPr>
            <a:lvl5pPr indent="-228600" lvl="4" marL="2286000" algn="l">
              <a:lnSpc>
                <a:spcPct val="100000"/>
              </a:lnSpc>
              <a:spcBef>
                <a:spcPts val="200"/>
              </a:spcBef>
              <a:spcAft>
                <a:spcPts val="0"/>
              </a:spcAft>
              <a:buClr>
                <a:srgbClr val="888888"/>
              </a:buClr>
              <a:buSzPts val="800"/>
              <a:buNone/>
              <a:defRPr sz="800">
                <a:solidFill>
                  <a:srgbClr val="888888"/>
                </a:solidFill>
              </a:defRPr>
            </a:lvl5pPr>
            <a:lvl6pPr indent="-228600" lvl="5" marL="2743200" algn="l">
              <a:lnSpc>
                <a:spcPct val="100000"/>
              </a:lnSpc>
              <a:spcBef>
                <a:spcPts val="200"/>
              </a:spcBef>
              <a:spcAft>
                <a:spcPts val="0"/>
              </a:spcAft>
              <a:buClr>
                <a:srgbClr val="888888"/>
              </a:buClr>
              <a:buSzPts val="800"/>
              <a:buNone/>
              <a:defRPr sz="800">
                <a:solidFill>
                  <a:srgbClr val="888888"/>
                </a:solidFill>
              </a:defRPr>
            </a:lvl6pPr>
            <a:lvl7pPr indent="-228600" lvl="6" marL="3200400" algn="l">
              <a:lnSpc>
                <a:spcPct val="100000"/>
              </a:lnSpc>
              <a:spcBef>
                <a:spcPts val="200"/>
              </a:spcBef>
              <a:spcAft>
                <a:spcPts val="0"/>
              </a:spcAft>
              <a:buClr>
                <a:srgbClr val="888888"/>
              </a:buClr>
              <a:buSzPts val="800"/>
              <a:buNone/>
              <a:defRPr sz="800">
                <a:solidFill>
                  <a:srgbClr val="888888"/>
                </a:solidFill>
              </a:defRPr>
            </a:lvl7pPr>
            <a:lvl8pPr indent="-228600" lvl="7" marL="3657600" algn="l">
              <a:lnSpc>
                <a:spcPct val="100000"/>
              </a:lnSpc>
              <a:spcBef>
                <a:spcPts val="200"/>
              </a:spcBef>
              <a:spcAft>
                <a:spcPts val="0"/>
              </a:spcAft>
              <a:buClr>
                <a:srgbClr val="888888"/>
              </a:buClr>
              <a:buSzPts val="800"/>
              <a:buNone/>
              <a:defRPr sz="800">
                <a:solidFill>
                  <a:srgbClr val="888888"/>
                </a:solidFill>
              </a:defRPr>
            </a:lvl8pPr>
            <a:lvl9pPr indent="-228600" lvl="8" marL="4114800" algn="l">
              <a:lnSpc>
                <a:spcPct val="100000"/>
              </a:lnSpc>
              <a:spcBef>
                <a:spcPts val="200"/>
              </a:spcBef>
              <a:spcAft>
                <a:spcPts val="0"/>
              </a:spcAft>
              <a:buClr>
                <a:srgbClr val="888888"/>
              </a:buClr>
              <a:buSzPts val="800"/>
              <a:buNone/>
              <a:defRPr sz="800">
                <a:solidFill>
                  <a:srgbClr val="888888"/>
                </a:solidFill>
              </a:defRPr>
            </a:lvl9pPr>
          </a:lstStyle>
          <a:p/>
        </p:txBody>
      </p:sp>
      <p:sp>
        <p:nvSpPr>
          <p:cNvPr id="22" name="Google Shape;22;p26"/>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23" name="Google Shape;23;p26"/>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24" name="Google Shape;24;p26"/>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25" name="Shape 25"/>
        <p:cNvGrpSpPr/>
        <p:nvPr/>
      </p:nvGrpSpPr>
      <p:grpSpPr>
        <a:xfrm>
          <a:off x="0" y="0"/>
          <a:ext cx="0" cy="0"/>
          <a:chOff x="0" y="0"/>
          <a:chExt cx="0" cy="0"/>
        </a:xfrm>
      </p:grpSpPr>
      <p:sp>
        <p:nvSpPr>
          <p:cNvPr id="26" name="Google Shape;26;p27"/>
          <p:cNvSpPr txBox="1"/>
          <p:nvPr>
            <p:ph type="title"/>
          </p:nvPr>
        </p:nvSpPr>
        <p:spPr>
          <a:xfrm>
            <a:off x="678275" y="210550"/>
            <a:ext cx="7982400" cy="640200"/>
          </a:xfrm>
          <a:prstGeom prst="rect">
            <a:avLst/>
          </a:prstGeom>
          <a:noFill/>
          <a:ln>
            <a:noFill/>
          </a:ln>
        </p:spPr>
        <p:txBody>
          <a:bodyPr anchorCtr="0" anchor="ctr" bIns="45700" lIns="91425" spcFirstLastPara="1" rIns="91425" wrap="square" tIns="45700">
            <a:normAutofit/>
          </a:bodyPr>
          <a:lstStyle>
            <a:lvl1pPr lvl="0" marR="0" algn="l">
              <a:lnSpc>
                <a:spcPct val="90000"/>
              </a:lnSpc>
              <a:spcBef>
                <a:spcPts val="0"/>
              </a:spcBef>
              <a:spcAft>
                <a:spcPts val="0"/>
              </a:spcAft>
              <a:buClr>
                <a:srgbClr val="371447"/>
              </a:buClr>
              <a:buSzPts val="3200"/>
              <a:buFont typeface="Calibri"/>
              <a:buNone/>
              <a:defRPr b="1" i="0" sz="3600" u="none" cap="none" strike="noStrike">
                <a:solidFill>
                  <a:srgbClr val="7F7F7F"/>
                </a:solidFill>
                <a:latin typeface="Avenir"/>
                <a:ea typeface="Avenir"/>
                <a:cs typeface="Avenir"/>
                <a:sym typeface="Avenir"/>
              </a:defRPr>
            </a:lvl1pPr>
            <a:lvl2pPr lvl="1"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27" name="Google Shape;27;p27"/>
          <p:cNvSpPr/>
          <p:nvPr/>
        </p:nvSpPr>
        <p:spPr>
          <a:xfrm>
            <a:off x="293815" y="210553"/>
            <a:ext cx="45600" cy="709800"/>
          </a:xfrm>
          <a:prstGeom prst="rect">
            <a:avLst/>
          </a:prstGeom>
          <a:solidFill>
            <a:srgbClr val="D0DF00"/>
          </a:solidFill>
          <a:ln cap="flat" cmpd="sng" w="25400">
            <a:solidFill>
              <a:srgbClr val="D0D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28" name="Google Shape;28;p27"/>
          <p:cNvPicPr preferRelativeResize="0"/>
          <p:nvPr/>
        </p:nvPicPr>
        <p:blipFill rotWithShape="1">
          <a:blip r:embed="rId2">
            <a:alphaModFix/>
          </a:blip>
          <a:srcRect b="0" l="0" r="0" t="90171"/>
          <a:stretch/>
        </p:blipFill>
        <p:spPr>
          <a:xfrm>
            <a:off x="0" y="6183899"/>
            <a:ext cx="9144003" cy="674100"/>
          </a:xfrm>
          <a:prstGeom prst="rect">
            <a:avLst/>
          </a:prstGeom>
          <a:noFill/>
          <a:ln>
            <a:noFill/>
          </a:ln>
        </p:spPr>
      </p:pic>
      <p:sp>
        <p:nvSpPr>
          <p:cNvPr id="29" name="Google Shape;29;p27"/>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lvl1pPr indent="0" lvl="0"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1pPr>
            <a:lvl2pPr indent="0" lvl="1"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2pPr>
            <a:lvl3pPr indent="0" lvl="2"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3pPr>
            <a:lvl4pPr indent="0" lvl="3"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4pPr>
            <a:lvl5pPr indent="0" lvl="4"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5pPr>
            <a:lvl6pPr indent="0" lvl="5"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6pPr>
            <a:lvl7pPr indent="0" lvl="6"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7pPr>
            <a:lvl8pPr indent="0" lvl="7"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8pPr>
            <a:lvl9pPr indent="0" lvl="8" marL="0" marR="0" algn="ctr">
              <a:lnSpc>
                <a:spcPct val="100000"/>
              </a:lnSpc>
              <a:spcBef>
                <a:spcPts val="0"/>
              </a:spcBef>
              <a:spcAft>
                <a:spcPts val="0"/>
              </a:spcAft>
              <a:buClr>
                <a:srgbClr val="000000"/>
              </a:buClr>
              <a:buSzPts val="1300"/>
              <a:buFont typeface="Arial"/>
              <a:buNone/>
              <a:defRPr b="0" i="0" sz="1300" u="none" cap="none" strike="noStrike">
                <a:solidFill>
                  <a:schemeClr val="lt1"/>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US"/>
              <a:t>‹#›</a:t>
            </a:fld>
            <a:endParaRPr/>
          </a:p>
        </p:txBody>
      </p:sp>
      <p:sp>
        <p:nvSpPr>
          <p:cNvPr id="30" name="Google Shape;30;p27"/>
          <p:cNvSpPr txBox="1"/>
          <p:nvPr/>
        </p:nvSpPr>
        <p:spPr>
          <a:xfrm>
            <a:off x="25" y="6183875"/>
            <a:ext cx="9144000" cy="674100"/>
          </a:xfrm>
          <a:prstGeom prst="rect">
            <a:avLst/>
          </a:prstGeom>
          <a:noFill/>
          <a:ln>
            <a:noFill/>
          </a:ln>
        </p:spPr>
        <p:txBody>
          <a:bodyPr anchorCtr="0" anchor="ctr" bIns="91425" lIns="91425" spcFirstLastPara="1" rIns="91425" wrap="square" tIns="91425">
            <a:noAutofit/>
          </a:bodyPr>
          <a:lstStyle/>
          <a:p>
            <a:pPr indent="0" lvl="0" marL="45720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Montserrat"/>
                <a:ea typeface="Montserrat"/>
                <a:cs typeface="Montserrat"/>
                <a:sym typeface="Montserrat"/>
              </a:rPr>
              <a:t>CHARLOTTE-MECKLENBURG SCHOOLS</a:t>
            </a:r>
            <a:endParaRPr b="0" i="0" sz="1400" u="none" cap="none" strike="noStrike">
              <a:solidFill>
                <a:schemeClr val="lt1"/>
              </a:solidFill>
              <a:latin typeface="Montserrat"/>
              <a:ea typeface="Montserrat"/>
              <a:cs typeface="Montserrat"/>
              <a:sym typeface="Montserrat"/>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blipFill>
          <a:blip r:embed="rId2">
            <a:alphaModFix/>
          </a:blip>
          <a:stretch>
            <a:fillRect/>
          </a:stretch>
        </a:blipFill>
      </p:bgPr>
    </p:bg>
    <p:spTree>
      <p:nvGrpSpPr>
        <p:cNvPr id="31" name="Shape 31"/>
        <p:cNvGrpSpPr/>
        <p:nvPr/>
      </p:nvGrpSpPr>
      <p:grpSpPr>
        <a:xfrm>
          <a:off x="0" y="0"/>
          <a:ext cx="0" cy="0"/>
          <a:chOff x="0" y="0"/>
          <a:chExt cx="0" cy="0"/>
        </a:xfrm>
      </p:grpSpPr>
      <p:sp>
        <p:nvSpPr>
          <p:cNvPr id="32" name="Google Shape;32;p28"/>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lnSpc>
                <a:spcPct val="100000"/>
              </a:lnSpc>
              <a:spcBef>
                <a:spcPts val="0"/>
              </a:spcBef>
              <a:spcAft>
                <a:spcPts val="0"/>
              </a:spcAft>
              <a:buClr>
                <a:schemeClr val="dk1"/>
              </a:buClr>
              <a:buSzPts val="10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33" name="Google Shape;33;p28"/>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34" name="Google Shape;34;p28"/>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35" name="Google Shape;35;p28"/>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blipFill>
          <a:blip r:embed="rId2">
            <a:alphaModFix/>
          </a:blip>
          <a:stretch>
            <a:fillRect/>
          </a:stretch>
        </a:blipFill>
      </p:bgPr>
    </p:bg>
    <p:spTree>
      <p:nvGrpSpPr>
        <p:cNvPr id="36" name="Shape 36"/>
        <p:cNvGrpSpPr/>
        <p:nvPr/>
      </p:nvGrpSpPr>
      <p:grpSpPr>
        <a:xfrm>
          <a:off x="0" y="0"/>
          <a:ext cx="0" cy="0"/>
          <a:chOff x="0" y="0"/>
          <a:chExt cx="0" cy="0"/>
        </a:xfrm>
      </p:grpSpPr>
      <p:sp>
        <p:nvSpPr>
          <p:cNvPr id="37" name="Google Shape;37;p29"/>
          <p:cNvSpPr txBox="1"/>
          <p:nvPr>
            <p:ph type="ctrTitle"/>
          </p:nvPr>
        </p:nvSpPr>
        <p:spPr>
          <a:xfrm>
            <a:off x="342900" y="1420283"/>
            <a:ext cx="3886200" cy="980100"/>
          </a:xfrm>
          <a:prstGeom prst="rect">
            <a:avLst/>
          </a:prstGeom>
          <a:noFill/>
          <a:ln>
            <a:noFill/>
          </a:ln>
        </p:spPr>
        <p:txBody>
          <a:bodyPr anchorCtr="0" anchor="ctr" bIns="25400" lIns="50800" spcFirstLastPara="1" rIns="50800" wrap="square" tIns="25400">
            <a:normAutofit/>
          </a:bodyPr>
          <a:lstStyle>
            <a:lvl1pPr lvl="0" algn="ctr">
              <a:lnSpc>
                <a:spcPct val="100000"/>
              </a:lnSpc>
              <a:spcBef>
                <a:spcPts val="0"/>
              </a:spcBef>
              <a:spcAft>
                <a:spcPts val="0"/>
              </a:spcAft>
              <a:buClr>
                <a:schemeClr val="dk1"/>
              </a:buClr>
              <a:buSzPts val="10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38" name="Google Shape;38;p29"/>
          <p:cNvSpPr txBox="1"/>
          <p:nvPr>
            <p:ph idx="1" type="subTitle"/>
          </p:nvPr>
        </p:nvSpPr>
        <p:spPr>
          <a:xfrm>
            <a:off x="685800" y="2590800"/>
            <a:ext cx="3200400" cy="1168500"/>
          </a:xfrm>
          <a:prstGeom prst="rect">
            <a:avLst/>
          </a:prstGeom>
          <a:noFill/>
          <a:ln>
            <a:noFill/>
          </a:ln>
        </p:spPr>
        <p:txBody>
          <a:bodyPr anchorCtr="0" anchor="t" bIns="25400" lIns="50800" spcFirstLastPara="1" rIns="50800" wrap="square" tIns="25400">
            <a:normAutofit/>
          </a:bodyPr>
          <a:lstStyle>
            <a:lvl1pPr lvl="0" algn="ctr">
              <a:lnSpc>
                <a:spcPct val="100000"/>
              </a:lnSpc>
              <a:spcBef>
                <a:spcPts val="400"/>
              </a:spcBef>
              <a:spcAft>
                <a:spcPts val="0"/>
              </a:spcAft>
              <a:buClr>
                <a:srgbClr val="888888"/>
              </a:buClr>
              <a:buSzPts val="1800"/>
              <a:buNone/>
              <a:defRPr>
                <a:solidFill>
                  <a:srgbClr val="888888"/>
                </a:solidFill>
              </a:defRPr>
            </a:lvl1pPr>
            <a:lvl2pPr lvl="1" algn="ctr">
              <a:lnSpc>
                <a:spcPct val="100000"/>
              </a:lnSpc>
              <a:spcBef>
                <a:spcPts val="300"/>
              </a:spcBef>
              <a:spcAft>
                <a:spcPts val="0"/>
              </a:spcAft>
              <a:buClr>
                <a:srgbClr val="888888"/>
              </a:buClr>
              <a:buSzPts val="1600"/>
              <a:buNone/>
              <a:defRPr>
                <a:solidFill>
                  <a:srgbClr val="888888"/>
                </a:solidFill>
              </a:defRPr>
            </a:lvl2pPr>
            <a:lvl3pPr lvl="2" algn="ctr">
              <a:lnSpc>
                <a:spcPct val="100000"/>
              </a:lnSpc>
              <a:spcBef>
                <a:spcPts val="300"/>
              </a:spcBef>
              <a:spcAft>
                <a:spcPts val="0"/>
              </a:spcAft>
              <a:buClr>
                <a:srgbClr val="888888"/>
              </a:buClr>
              <a:buSzPts val="1300"/>
              <a:buNone/>
              <a:defRPr>
                <a:solidFill>
                  <a:srgbClr val="888888"/>
                </a:solidFill>
              </a:defRPr>
            </a:lvl3pPr>
            <a:lvl4pPr lvl="3" algn="ctr">
              <a:lnSpc>
                <a:spcPct val="100000"/>
              </a:lnSpc>
              <a:spcBef>
                <a:spcPts val="200"/>
              </a:spcBef>
              <a:spcAft>
                <a:spcPts val="0"/>
              </a:spcAft>
              <a:buClr>
                <a:srgbClr val="888888"/>
              </a:buClr>
              <a:buSzPts val="1100"/>
              <a:buNone/>
              <a:defRPr>
                <a:solidFill>
                  <a:srgbClr val="888888"/>
                </a:solidFill>
              </a:defRPr>
            </a:lvl4pPr>
            <a:lvl5pPr lvl="4" algn="ctr">
              <a:lnSpc>
                <a:spcPct val="100000"/>
              </a:lnSpc>
              <a:spcBef>
                <a:spcPts val="200"/>
              </a:spcBef>
              <a:spcAft>
                <a:spcPts val="0"/>
              </a:spcAft>
              <a:buClr>
                <a:srgbClr val="888888"/>
              </a:buClr>
              <a:buSzPts val="1100"/>
              <a:buNone/>
              <a:defRPr>
                <a:solidFill>
                  <a:srgbClr val="888888"/>
                </a:solidFill>
              </a:defRPr>
            </a:lvl5pPr>
            <a:lvl6pPr lvl="5" algn="ctr">
              <a:lnSpc>
                <a:spcPct val="100000"/>
              </a:lnSpc>
              <a:spcBef>
                <a:spcPts val="200"/>
              </a:spcBef>
              <a:spcAft>
                <a:spcPts val="0"/>
              </a:spcAft>
              <a:buClr>
                <a:srgbClr val="888888"/>
              </a:buClr>
              <a:buSzPts val="1100"/>
              <a:buNone/>
              <a:defRPr>
                <a:solidFill>
                  <a:srgbClr val="888888"/>
                </a:solidFill>
              </a:defRPr>
            </a:lvl6pPr>
            <a:lvl7pPr lvl="6" algn="ctr">
              <a:lnSpc>
                <a:spcPct val="100000"/>
              </a:lnSpc>
              <a:spcBef>
                <a:spcPts val="200"/>
              </a:spcBef>
              <a:spcAft>
                <a:spcPts val="0"/>
              </a:spcAft>
              <a:buClr>
                <a:srgbClr val="888888"/>
              </a:buClr>
              <a:buSzPts val="1100"/>
              <a:buNone/>
              <a:defRPr>
                <a:solidFill>
                  <a:srgbClr val="888888"/>
                </a:solidFill>
              </a:defRPr>
            </a:lvl7pPr>
            <a:lvl8pPr lvl="7" algn="ctr">
              <a:lnSpc>
                <a:spcPct val="100000"/>
              </a:lnSpc>
              <a:spcBef>
                <a:spcPts val="200"/>
              </a:spcBef>
              <a:spcAft>
                <a:spcPts val="0"/>
              </a:spcAft>
              <a:buClr>
                <a:srgbClr val="888888"/>
              </a:buClr>
              <a:buSzPts val="1100"/>
              <a:buNone/>
              <a:defRPr>
                <a:solidFill>
                  <a:srgbClr val="888888"/>
                </a:solidFill>
              </a:defRPr>
            </a:lvl8pPr>
            <a:lvl9pPr lvl="8" algn="ctr">
              <a:lnSpc>
                <a:spcPct val="100000"/>
              </a:lnSpc>
              <a:spcBef>
                <a:spcPts val="200"/>
              </a:spcBef>
              <a:spcAft>
                <a:spcPts val="0"/>
              </a:spcAft>
              <a:buClr>
                <a:srgbClr val="888888"/>
              </a:buClr>
              <a:buSzPts val="1100"/>
              <a:buNone/>
              <a:defRPr>
                <a:solidFill>
                  <a:srgbClr val="888888"/>
                </a:solidFill>
              </a:defRPr>
            </a:lvl9pPr>
          </a:lstStyle>
          <a:p/>
        </p:txBody>
      </p:sp>
      <p:sp>
        <p:nvSpPr>
          <p:cNvPr id="39" name="Google Shape;39;p29"/>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40" name="Google Shape;40;p29"/>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41" name="Google Shape;41;p29"/>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bg>
      <p:bgPr>
        <a:blipFill>
          <a:blip r:embed="rId2">
            <a:alphaModFix/>
          </a:blip>
          <a:stretch>
            <a:fillRect/>
          </a:stretch>
        </a:blipFill>
      </p:bgPr>
    </p:bg>
    <p:spTree>
      <p:nvGrpSpPr>
        <p:cNvPr id="42" name="Shape 42"/>
        <p:cNvGrpSpPr/>
        <p:nvPr/>
      </p:nvGrpSpPr>
      <p:grpSpPr>
        <a:xfrm>
          <a:off x="0" y="0"/>
          <a:ext cx="0" cy="0"/>
          <a:chOff x="0" y="0"/>
          <a:chExt cx="0" cy="0"/>
        </a:xfrm>
      </p:grpSpPr>
      <p:sp>
        <p:nvSpPr>
          <p:cNvPr id="43" name="Google Shape;43;p30"/>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lnSpc>
                <a:spcPct val="100000"/>
              </a:lnSpc>
              <a:spcBef>
                <a:spcPts val="0"/>
              </a:spcBef>
              <a:spcAft>
                <a:spcPts val="0"/>
              </a:spcAft>
              <a:buClr>
                <a:schemeClr val="dk1"/>
              </a:buClr>
              <a:buSzPts val="10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44" name="Google Shape;44;p30"/>
          <p:cNvSpPr txBox="1"/>
          <p:nvPr>
            <p:ph idx="1" type="body"/>
          </p:nvPr>
        </p:nvSpPr>
        <p:spPr>
          <a:xfrm>
            <a:off x="228600" y="1066800"/>
            <a:ext cx="4114800" cy="3017400"/>
          </a:xfrm>
          <a:prstGeom prst="rect">
            <a:avLst/>
          </a:prstGeom>
          <a:noFill/>
          <a:ln>
            <a:noFill/>
          </a:ln>
        </p:spPr>
        <p:txBody>
          <a:bodyPr anchorCtr="0" anchor="t" bIns="25400" lIns="50800" spcFirstLastPara="1" rIns="50800" wrap="square" tIns="25400">
            <a:normAutofit/>
          </a:bodyPr>
          <a:lstStyle>
            <a:lvl1pPr indent="-292100" lvl="0" marL="457200" algn="l">
              <a:lnSpc>
                <a:spcPct val="100000"/>
              </a:lnSpc>
              <a:spcBef>
                <a:spcPts val="200"/>
              </a:spcBef>
              <a:spcAft>
                <a:spcPts val="0"/>
              </a:spcAft>
              <a:buClr>
                <a:schemeClr val="dk1"/>
              </a:buClr>
              <a:buSzPts val="1000"/>
              <a:buChar char="•"/>
              <a:defRPr/>
            </a:lvl1pPr>
            <a:lvl2pPr indent="-292100" lvl="1" marL="914400" algn="l">
              <a:lnSpc>
                <a:spcPct val="100000"/>
              </a:lnSpc>
              <a:spcBef>
                <a:spcPts val="200"/>
              </a:spcBef>
              <a:spcAft>
                <a:spcPts val="0"/>
              </a:spcAft>
              <a:buClr>
                <a:schemeClr val="dk1"/>
              </a:buClr>
              <a:buSzPts val="1000"/>
              <a:buChar char="–"/>
              <a:defRPr/>
            </a:lvl2pPr>
            <a:lvl3pPr indent="-292100" lvl="2" marL="1371600" algn="l">
              <a:lnSpc>
                <a:spcPct val="100000"/>
              </a:lnSpc>
              <a:spcBef>
                <a:spcPts val="200"/>
              </a:spcBef>
              <a:spcAft>
                <a:spcPts val="0"/>
              </a:spcAft>
              <a:buClr>
                <a:schemeClr val="dk1"/>
              </a:buClr>
              <a:buSzPts val="1000"/>
              <a:buChar char="•"/>
              <a:defRPr/>
            </a:lvl3pPr>
            <a:lvl4pPr indent="-292100" lvl="3" marL="1828800" algn="l">
              <a:lnSpc>
                <a:spcPct val="100000"/>
              </a:lnSpc>
              <a:spcBef>
                <a:spcPts val="200"/>
              </a:spcBef>
              <a:spcAft>
                <a:spcPts val="0"/>
              </a:spcAft>
              <a:buClr>
                <a:schemeClr val="dk1"/>
              </a:buClr>
              <a:buSzPts val="1000"/>
              <a:buChar char="–"/>
              <a:defRPr/>
            </a:lvl4pPr>
            <a:lvl5pPr indent="-292100" lvl="4" marL="2286000" algn="l">
              <a:lnSpc>
                <a:spcPct val="100000"/>
              </a:lnSpc>
              <a:spcBef>
                <a:spcPts val="200"/>
              </a:spcBef>
              <a:spcAft>
                <a:spcPts val="0"/>
              </a:spcAft>
              <a:buClr>
                <a:schemeClr val="dk1"/>
              </a:buClr>
              <a:buSzPts val="1000"/>
              <a:buChar char="»"/>
              <a:defRPr/>
            </a:lvl5pPr>
            <a:lvl6pPr indent="-292100" lvl="5" marL="2743200" algn="l">
              <a:lnSpc>
                <a:spcPct val="100000"/>
              </a:lnSpc>
              <a:spcBef>
                <a:spcPts val="200"/>
              </a:spcBef>
              <a:spcAft>
                <a:spcPts val="0"/>
              </a:spcAft>
              <a:buClr>
                <a:schemeClr val="dk1"/>
              </a:buClr>
              <a:buSzPts val="1000"/>
              <a:buChar char="•"/>
              <a:defRPr/>
            </a:lvl6pPr>
            <a:lvl7pPr indent="-292100" lvl="6" marL="3200400" algn="l">
              <a:lnSpc>
                <a:spcPct val="100000"/>
              </a:lnSpc>
              <a:spcBef>
                <a:spcPts val="200"/>
              </a:spcBef>
              <a:spcAft>
                <a:spcPts val="0"/>
              </a:spcAft>
              <a:buClr>
                <a:schemeClr val="dk1"/>
              </a:buClr>
              <a:buSzPts val="1000"/>
              <a:buChar char="•"/>
              <a:defRPr/>
            </a:lvl7pPr>
            <a:lvl8pPr indent="-292100" lvl="7" marL="3657600" algn="l">
              <a:lnSpc>
                <a:spcPct val="100000"/>
              </a:lnSpc>
              <a:spcBef>
                <a:spcPts val="200"/>
              </a:spcBef>
              <a:spcAft>
                <a:spcPts val="0"/>
              </a:spcAft>
              <a:buClr>
                <a:schemeClr val="dk1"/>
              </a:buClr>
              <a:buSzPts val="1000"/>
              <a:buChar char="•"/>
              <a:defRPr/>
            </a:lvl8pPr>
            <a:lvl9pPr indent="-292100" lvl="8" marL="4114800" algn="l">
              <a:lnSpc>
                <a:spcPct val="100000"/>
              </a:lnSpc>
              <a:spcBef>
                <a:spcPts val="200"/>
              </a:spcBef>
              <a:spcAft>
                <a:spcPts val="0"/>
              </a:spcAft>
              <a:buClr>
                <a:schemeClr val="dk1"/>
              </a:buClr>
              <a:buSzPts val="1000"/>
              <a:buChar char="•"/>
              <a:defRPr/>
            </a:lvl9pPr>
          </a:lstStyle>
          <a:p/>
        </p:txBody>
      </p:sp>
      <p:sp>
        <p:nvSpPr>
          <p:cNvPr id="45" name="Google Shape;45;p30"/>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46" name="Google Shape;46;p30"/>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47" name="Google Shape;47;p30"/>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bg>
      <p:bgPr>
        <a:blipFill>
          <a:blip r:embed="rId2">
            <a:alphaModFix/>
          </a:blip>
          <a:stretch>
            <a:fillRect/>
          </a:stretch>
        </a:blipFill>
      </p:bgPr>
    </p:bg>
    <p:spTree>
      <p:nvGrpSpPr>
        <p:cNvPr id="48" name="Shape 48"/>
        <p:cNvGrpSpPr/>
        <p:nvPr/>
      </p:nvGrpSpPr>
      <p:grpSpPr>
        <a:xfrm>
          <a:off x="0" y="0"/>
          <a:ext cx="0" cy="0"/>
          <a:chOff x="0" y="0"/>
          <a:chExt cx="0" cy="0"/>
        </a:xfrm>
      </p:grpSpPr>
      <p:sp>
        <p:nvSpPr>
          <p:cNvPr id="49" name="Google Shape;49;p31"/>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lnSpc>
                <a:spcPct val="100000"/>
              </a:lnSpc>
              <a:spcBef>
                <a:spcPts val="0"/>
              </a:spcBef>
              <a:spcAft>
                <a:spcPts val="0"/>
              </a:spcAft>
              <a:buClr>
                <a:schemeClr val="dk1"/>
              </a:buClr>
              <a:buSzPts val="10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50" name="Google Shape;50;p31"/>
          <p:cNvSpPr txBox="1"/>
          <p:nvPr>
            <p:ph idx="1" type="body"/>
          </p:nvPr>
        </p:nvSpPr>
        <p:spPr>
          <a:xfrm>
            <a:off x="228600" y="1066800"/>
            <a:ext cx="2019300" cy="3017400"/>
          </a:xfrm>
          <a:prstGeom prst="rect">
            <a:avLst/>
          </a:prstGeom>
          <a:noFill/>
          <a:ln>
            <a:noFill/>
          </a:ln>
        </p:spPr>
        <p:txBody>
          <a:bodyPr anchorCtr="0" anchor="t" bIns="25400" lIns="50800" spcFirstLastPara="1" rIns="50800" wrap="square" tIns="25400">
            <a:normAutofit/>
          </a:bodyPr>
          <a:lstStyle>
            <a:lvl1pPr indent="-330200" lvl="0" marL="457200" algn="l">
              <a:lnSpc>
                <a:spcPct val="100000"/>
              </a:lnSpc>
              <a:spcBef>
                <a:spcPts val="300"/>
              </a:spcBef>
              <a:spcAft>
                <a:spcPts val="0"/>
              </a:spcAft>
              <a:buClr>
                <a:schemeClr val="dk1"/>
              </a:buClr>
              <a:buSzPts val="1600"/>
              <a:buChar char="•"/>
              <a:defRPr sz="1600"/>
            </a:lvl1pPr>
            <a:lvl2pPr indent="-311150" lvl="1" marL="914400" algn="l">
              <a:lnSpc>
                <a:spcPct val="100000"/>
              </a:lnSpc>
              <a:spcBef>
                <a:spcPts val="300"/>
              </a:spcBef>
              <a:spcAft>
                <a:spcPts val="0"/>
              </a:spcAft>
              <a:buClr>
                <a:schemeClr val="dk1"/>
              </a:buClr>
              <a:buSzPts val="1300"/>
              <a:buChar char="–"/>
              <a:defRPr sz="1300"/>
            </a:lvl2pPr>
            <a:lvl3pPr indent="-298450" lvl="2" marL="1371600" algn="l">
              <a:lnSpc>
                <a:spcPct val="100000"/>
              </a:lnSpc>
              <a:spcBef>
                <a:spcPts val="200"/>
              </a:spcBef>
              <a:spcAft>
                <a:spcPts val="0"/>
              </a:spcAft>
              <a:buClr>
                <a:schemeClr val="dk1"/>
              </a:buClr>
              <a:buSzPts val="1100"/>
              <a:buChar char="•"/>
              <a:defRPr sz="1100"/>
            </a:lvl3pPr>
            <a:lvl4pPr indent="-292100" lvl="3" marL="1828800" algn="l">
              <a:lnSpc>
                <a:spcPct val="100000"/>
              </a:lnSpc>
              <a:spcBef>
                <a:spcPts val="200"/>
              </a:spcBef>
              <a:spcAft>
                <a:spcPts val="0"/>
              </a:spcAft>
              <a:buClr>
                <a:schemeClr val="dk1"/>
              </a:buClr>
              <a:buSzPts val="1000"/>
              <a:buChar char="–"/>
              <a:defRPr sz="1000"/>
            </a:lvl4pPr>
            <a:lvl5pPr indent="-292100" lvl="4" marL="2286000" algn="l">
              <a:lnSpc>
                <a:spcPct val="100000"/>
              </a:lnSpc>
              <a:spcBef>
                <a:spcPts val="200"/>
              </a:spcBef>
              <a:spcAft>
                <a:spcPts val="0"/>
              </a:spcAft>
              <a:buClr>
                <a:schemeClr val="dk1"/>
              </a:buClr>
              <a:buSzPts val="1000"/>
              <a:buChar char="»"/>
              <a:defRPr sz="1000"/>
            </a:lvl5pPr>
            <a:lvl6pPr indent="-292100" lvl="5" marL="2743200" algn="l">
              <a:lnSpc>
                <a:spcPct val="100000"/>
              </a:lnSpc>
              <a:spcBef>
                <a:spcPts val="200"/>
              </a:spcBef>
              <a:spcAft>
                <a:spcPts val="0"/>
              </a:spcAft>
              <a:buClr>
                <a:schemeClr val="dk1"/>
              </a:buClr>
              <a:buSzPts val="1000"/>
              <a:buChar char="•"/>
              <a:defRPr sz="1000"/>
            </a:lvl6pPr>
            <a:lvl7pPr indent="-292100" lvl="6" marL="3200400" algn="l">
              <a:lnSpc>
                <a:spcPct val="100000"/>
              </a:lnSpc>
              <a:spcBef>
                <a:spcPts val="200"/>
              </a:spcBef>
              <a:spcAft>
                <a:spcPts val="0"/>
              </a:spcAft>
              <a:buClr>
                <a:schemeClr val="dk1"/>
              </a:buClr>
              <a:buSzPts val="1000"/>
              <a:buChar char="•"/>
              <a:defRPr sz="1000"/>
            </a:lvl7pPr>
            <a:lvl8pPr indent="-292100" lvl="7" marL="3657600" algn="l">
              <a:lnSpc>
                <a:spcPct val="100000"/>
              </a:lnSpc>
              <a:spcBef>
                <a:spcPts val="200"/>
              </a:spcBef>
              <a:spcAft>
                <a:spcPts val="0"/>
              </a:spcAft>
              <a:buClr>
                <a:schemeClr val="dk1"/>
              </a:buClr>
              <a:buSzPts val="1000"/>
              <a:buChar char="•"/>
              <a:defRPr sz="1000"/>
            </a:lvl8pPr>
            <a:lvl9pPr indent="-292100" lvl="8" marL="4114800" algn="l">
              <a:lnSpc>
                <a:spcPct val="100000"/>
              </a:lnSpc>
              <a:spcBef>
                <a:spcPts val="200"/>
              </a:spcBef>
              <a:spcAft>
                <a:spcPts val="0"/>
              </a:spcAft>
              <a:buClr>
                <a:schemeClr val="dk1"/>
              </a:buClr>
              <a:buSzPts val="1000"/>
              <a:buChar char="•"/>
              <a:defRPr sz="1000"/>
            </a:lvl9pPr>
          </a:lstStyle>
          <a:p/>
        </p:txBody>
      </p:sp>
      <p:sp>
        <p:nvSpPr>
          <p:cNvPr id="51" name="Google Shape;51;p31"/>
          <p:cNvSpPr txBox="1"/>
          <p:nvPr>
            <p:ph idx="2" type="body"/>
          </p:nvPr>
        </p:nvSpPr>
        <p:spPr>
          <a:xfrm>
            <a:off x="2324100" y="1066800"/>
            <a:ext cx="2019300" cy="3017400"/>
          </a:xfrm>
          <a:prstGeom prst="rect">
            <a:avLst/>
          </a:prstGeom>
          <a:noFill/>
          <a:ln>
            <a:noFill/>
          </a:ln>
        </p:spPr>
        <p:txBody>
          <a:bodyPr anchorCtr="0" anchor="t" bIns="25400" lIns="50800" spcFirstLastPara="1" rIns="50800" wrap="square" tIns="25400">
            <a:normAutofit/>
          </a:bodyPr>
          <a:lstStyle>
            <a:lvl1pPr indent="-330200" lvl="0" marL="457200" algn="l">
              <a:lnSpc>
                <a:spcPct val="100000"/>
              </a:lnSpc>
              <a:spcBef>
                <a:spcPts val="300"/>
              </a:spcBef>
              <a:spcAft>
                <a:spcPts val="0"/>
              </a:spcAft>
              <a:buClr>
                <a:schemeClr val="dk1"/>
              </a:buClr>
              <a:buSzPts val="1600"/>
              <a:buChar char="•"/>
              <a:defRPr sz="1600"/>
            </a:lvl1pPr>
            <a:lvl2pPr indent="-311150" lvl="1" marL="914400" algn="l">
              <a:lnSpc>
                <a:spcPct val="100000"/>
              </a:lnSpc>
              <a:spcBef>
                <a:spcPts val="300"/>
              </a:spcBef>
              <a:spcAft>
                <a:spcPts val="0"/>
              </a:spcAft>
              <a:buClr>
                <a:schemeClr val="dk1"/>
              </a:buClr>
              <a:buSzPts val="1300"/>
              <a:buChar char="–"/>
              <a:defRPr sz="1300"/>
            </a:lvl2pPr>
            <a:lvl3pPr indent="-298450" lvl="2" marL="1371600" algn="l">
              <a:lnSpc>
                <a:spcPct val="100000"/>
              </a:lnSpc>
              <a:spcBef>
                <a:spcPts val="200"/>
              </a:spcBef>
              <a:spcAft>
                <a:spcPts val="0"/>
              </a:spcAft>
              <a:buClr>
                <a:schemeClr val="dk1"/>
              </a:buClr>
              <a:buSzPts val="1100"/>
              <a:buChar char="•"/>
              <a:defRPr sz="1100"/>
            </a:lvl3pPr>
            <a:lvl4pPr indent="-292100" lvl="3" marL="1828800" algn="l">
              <a:lnSpc>
                <a:spcPct val="100000"/>
              </a:lnSpc>
              <a:spcBef>
                <a:spcPts val="200"/>
              </a:spcBef>
              <a:spcAft>
                <a:spcPts val="0"/>
              </a:spcAft>
              <a:buClr>
                <a:schemeClr val="dk1"/>
              </a:buClr>
              <a:buSzPts val="1000"/>
              <a:buChar char="–"/>
              <a:defRPr sz="1000"/>
            </a:lvl4pPr>
            <a:lvl5pPr indent="-292100" lvl="4" marL="2286000" algn="l">
              <a:lnSpc>
                <a:spcPct val="100000"/>
              </a:lnSpc>
              <a:spcBef>
                <a:spcPts val="200"/>
              </a:spcBef>
              <a:spcAft>
                <a:spcPts val="0"/>
              </a:spcAft>
              <a:buClr>
                <a:schemeClr val="dk1"/>
              </a:buClr>
              <a:buSzPts val="1000"/>
              <a:buChar char="»"/>
              <a:defRPr sz="1000"/>
            </a:lvl5pPr>
            <a:lvl6pPr indent="-292100" lvl="5" marL="2743200" algn="l">
              <a:lnSpc>
                <a:spcPct val="100000"/>
              </a:lnSpc>
              <a:spcBef>
                <a:spcPts val="200"/>
              </a:spcBef>
              <a:spcAft>
                <a:spcPts val="0"/>
              </a:spcAft>
              <a:buClr>
                <a:schemeClr val="dk1"/>
              </a:buClr>
              <a:buSzPts val="1000"/>
              <a:buChar char="•"/>
              <a:defRPr sz="1000"/>
            </a:lvl6pPr>
            <a:lvl7pPr indent="-292100" lvl="6" marL="3200400" algn="l">
              <a:lnSpc>
                <a:spcPct val="100000"/>
              </a:lnSpc>
              <a:spcBef>
                <a:spcPts val="200"/>
              </a:spcBef>
              <a:spcAft>
                <a:spcPts val="0"/>
              </a:spcAft>
              <a:buClr>
                <a:schemeClr val="dk1"/>
              </a:buClr>
              <a:buSzPts val="1000"/>
              <a:buChar char="•"/>
              <a:defRPr sz="1000"/>
            </a:lvl7pPr>
            <a:lvl8pPr indent="-292100" lvl="7" marL="3657600" algn="l">
              <a:lnSpc>
                <a:spcPct val="100000"/>
              </a:lnSpc>
              <a:spcBef>
                <a:spcPts val="200"/>
              </a:spcBef>
              <a:spcAft>
                <a:spcPts val="0"/>
              </a:spcAft>
              <a:buClr>
                <a:schemeClr val="dk1"/>
              </a:buClr>
              <a:buSzPts val="1000"/>
              <a:buChar char="•"/>
              <a:defRPr sz="1000"/>
            </a:lvl8pPr>
            <a:lvl9pPr indent="-292100" lvl="8" marL="4114800" algn="l">
              <a:lnSpc>
                <a:spcPct val="100000"/>
              </a:lnSpc>
              <a:spcBef>
                <a:spcPts val="200"/>
              </a:spcBef>
              <a:spcAft>
                <a:spcPts val="0"/>
              </a:spcAft>
              <a:buClr>
                <a:schemeClr val="dk1"/>
              </a:buClr>
              <a:buSzPts val="1000"/>
              <a:buChar char="•"/>
              <a:defRPr sz="1000"/>
            </a:lvl9pPr>
          </a:lstStyle>
          <a:p/>
        </p:txBody>
      </p:sp>
      <p:sp>
        <p:nvSpPr>
          <p:cNvPr id="52" name="Google Shape;52;p31"/>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53" name="Google Shape;53;p31"/>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54" name="Google Shape;54;p31"/>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bg>
      <p:bgPr>
        <a:blipFill>
          <a:blip r:embed="rId2">
            <a:alphaModFix/>
          </a:blip>
          <a:stretch>
            <a:fillRect/>
          </a:stretch>
        </a:blipFill>
      </p:bgPr>
    </p:bg>
    <p:spTree>
      <p:nvGrpSpPr>
        <p:cNvPr id="55" name="Shape 55"/>
        <p:cNvGrpSpPr/>
        <p:nvPr/>
      </p:nvGrpSpPr>
      <p:grpSpPr>
        <a:xfrm>
          <a:off x="0" y="0"/>
          <a:ext cx="0" cy="0"/>
          <a:chOff x="0" y="0"/>
          <a:chExt cx="0" cy="0"/>
        </a:xfrm>
      </p:grpSpPr>
      <p:sp>
        <p:nvSpPr>
          <p:cNvPr id="56" name="Google Shape;56;p32"/>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algn="ctr">
              <a:lnSpc>
                <a:spcPct val="100000"/>
              </a:lnSpc>
              <a:spcBef>
                <a:spcPts val="0"/>
              </a:spcBef>
              <a:spcAft>
                <a:spcPts val="0"/>
              </a:spcAft>
              <a:buClr>
                <a:schemeClr val="dk1"/>
              </a:buClr>
              <a:buSzPts val="2400"/>
              <a:buFont typeface="Calibri"/>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57" name="Google Shape;57;p32"/>
          <p:cNvSpPr txBox="1"/>
          <p:nvPr>
            <p:ph idx="1" type="body"/>
          </p:nvPr>
        </p:nvSpPr>
        <p:spPr>
          <a:xfrm>
            <a:off x="228600" y="1023409"/>
            <a:ext cx="2020200" cy="426600"/>
          </a:xfrm>
          <a:prstGeom prst="rect">
            <a:avLst/>
          </a:prstGeom>
          <a:noFill/>
          <a:ln>
            <a:noFill/>
          </a:ln>
        </p:spPr>
        <p:txBody>
          <a:bodyPr anchorCtr="0" anchor="b" bIns="25400" lIns="50800" spcFirstLastPara="1" rIns="50800" wrap="square" tIns="25400">
            <a:normAutofit/>
          </a:bodyPr>
          <a:lstStyle>
            <a:lvl1pPr indent="-228600" lvl="0" marL="457200" algn="l">
              <a:lnSpc>
                <a:spcPct val="100000"/>
              </a:lnSpc>
              <a:spcBef>
                <a:spcPts val="300"/>
              </a:spcBef>
              <a:spcAft>
                <a:spcPts val="0"/>
              </a:spcAft>
              <a:buClr>
                <a:schemeClr val="dk1"/>
              </a:buClr>
              <a:buSzPts val="1300"/>
              <a:buNone/>
              <a:defRPr b="1" sz="1300"/>
            </a:lvl1pPr>
            <a:lvl2pPr indent="-228600" lvl="1" marL="914400" algn="l">
              <a:lnSpc>
                <a:spcPct val="100000"/>
              </a:lnSpc>
              <a:spcBef>
                <a:spcPts val="200"/>
              </a:spcBef>
              <a:spcAft>
                <a:spcPts val="0"/>
              </a:spcAft>
              <a:buClr>
                <a:schemeClr val="dk1"/>
              </a:buClr>
              <a:buSzPts val="1100"/>
              <a:buNone/>
              <a:defRPr b="1" sz="1100"/>
            </a:lvl2pPr>
            <a:lvl3pPr indent="-228600" lvl="2" marL="1371600" algn="l">
              <a:lnSpc>
                <a:spcPct val="100000"/>
              </a:lnSpc>
              <a:spcBef>
                <a:spcPts val="200"/>
              </a:spcBef>
              <a:spcAft>
                <a:spcPts val="0"/>
              </a:spcAft>
              <a:buClr>
                <a:schemeClr val="dk1"/>
              </a:buClr>
              <a:buSzPts val="1000"/>
              <a:buNone/>
              <a:defRPr b="1" sz="1000"/>
            </a:lvl3pPr>
            <a:lvl4pPr indent="-228600" lvl="3" marL="1828800" algn="l">
              <a:lnSpc>
                <a:spcPct val="100000"/>
              </a:lnSpc>
              <a:spcBef>
                <a:spcPts val="200"/>
              </a:spcBef>
              <a:spcAft>
                <a:spcPts val="0"/>
              </a:spcAft>
              <a:buClr>
                <a:schemeClr val="dk1"/>
              </a:buClr>
              <a:buSzPts val="900"/>
              <a:buNone/>
              <a:defRPr b="1" sz="900"/>
            </a:lvl4pPr>
            <a:lvl5pPr indent="-228600" lvl="4" marL="2286000" algn="l">
              <a:lnSpc>
                <a:spcPct val="100000"/>
              </a:lnSpc>
              <a:spcBef>
                <a:spcPts val="200"/>
              </a:spcBef>
              <a:spcAft>
                <a:spcPts val="0"/>
              </a:spcAft>
              <a:buClr>
                <a:schemeClr val="dk1"/>
              </a:buClr>
              <a:buSzPts val="900"/>
              <a:buNone/>
              <a:defRPr b="1" sz="900"/>
            </a:lvl5pPr>
            <a:lvl6pPr indent="-228600" lvl="5" marL="2743200" algn="l">
              <a:lnSpc>
                <a:spcPct val="100000"/>
              </a:lnSpc>
              <a:spcBef>
                <a:spcPts val="200"/>
              </a:spcBef>
              <a:spcAft>
                <a:spcPts val="0"/>
              </a:spcAft>
              <a:buClr>
                <a:schemeClr val="dk1"/>
              </a:buClr>
              <a:buSzPts val="900"/>
              <a:buNone/>
              <a:defRPr b="1" sz="900"/>
            </a:lvl6pPr>
            <a:lvl7pPr indent="-228600" lvl="6" marL="3200400" algn="l">
              <a:lnSpc>
                <a:spcPct val="100000"/>
              </a:lnSpc>
              <a:spcBef>
                <a:spcPts val="200"/>
              </a:spcBef>
              <a:spcAft>
                <a:spcPts val="0"/>
              </a:spcAft>
              <a:buClr>
                <a:schemeClr val="dk1"/>
              </a:buClr>
              <a:buSzPts val="900"/>
              <a:buNone/>
              <a:defRPr b="1" sz="900"/>
            </a:lvl7pPr>
            <a:lvl8pPr indent="-228600" lvl="7" marL="3657600" algn="l">
              <a:lnSpc>
                <a:spcPct val="100000"/>
              </a:lnSpc>
              <a:spcBef>
                <a:spcPts val="200"/>
              </a:spcBef>
              <a:spcAft>
                <a:spcPts val="0"/>
              </a:spcAft>
              <a:buClr>
                <a:schemeClr val="dk1"/>
              </a:buClr>
              <a:buSzPts val="900"/>
              <a:buNone/>
              <a:defRPr b="1" sz="900"/>
            </a:lvl8pPr>
            <a:lvl9pPr indent="-228600" lvl="8" marL="4114800" algn="l">
              <a:lnSpc>
                <a:spcPct val="100000"/>
              </a:lnSpc>
              <a:spcBef>
                <a:spcPts val="200"/>
              </a:spcBef>
              <a:spcAft>
                <a:spcPts val="0"/>
              </a:spcAft>
              <a:buClr>
                <a:schemeClr val="dk1"/>
              </a:buClr>
              <a:buSzPts val="900"/>
              <a:buNone/>
              <a:defRPr b="1" sz="900"/>
            </a:lvl9pPr>
          </a:lstStyle>
          <a:p/>
        </p:txBody>
      </p:sp>
      <p:sp>
        <p:nvSpPr>
          <p:cNvPr id="58" name="Google Shape;58;p32"/>
          <p:cNvSpPr txBox="1"/>
          <p:nvPr>
            <p:ph idx="2" type="body"/>
          </p:nvPr>
        </p:nvSpPr>
        <p:spPr>
          <a:xfrm>
            <a:off x="228600" y="1449917"/>
            <a:ext cx="2020200" cy="2634300"/>
          </a:xfrm>
          <a:prstGeom prst="rect">
            <a:avLst/>
          </a:prstGeom>
          <a:noFill/>
          <a:ln>
            <a:noFill/>
          </a:ln>
        </p:spPr>
        <p:txBody>
          <a:bodyPr anchorCtr="0" anchor="t" bIns="25400" lIns="50800" spcFirstLastPara="1" rIns="50800" wrap="square" tIns="25400">
            <a:normAutofit/>
          </a:bodyPr>
          <a:lstStyle>
            <a:lvl1pPr indent="-311150" lvl="0" marL="457200" algn="l">
              <a:lnSpc>
                <a:spcPct val="100000"/>
              </a:lnSpc>
              <a:spcBef>
                <a:spcPts val="300"/>
              </a:spcBef>
              <a:spcAft>
                <a:spcPts val="0"/>
              </a:spcAft>
              <a:buClr>
                <a:schemeClr val="dk1"/>
              </a:buClr>
              <a:buSzPts val="1300"/>
              <a:buChar char="•"/>
              <a:defRPr sz="1300"/>
            </a:lvl1pPr>
            <a:lvl2pPr indent="-298450" lvl="1" marL="914400" algn="l">
              <a:lnSpc>
                <a:spcPct val="100000"/>
              </a:lnSpc>
              <a:spcBef>
                <a:spcPts val="200"/>
              </a:spcBef>
              <a:spcAft>
                <a:spcPts val="0"/>
              </a:spcAft>
              <a:buClr>
                <a:schemeClr val="dk1"/>
              </a:buClr>
              <a:buSzPts val="1100"/>
              <a:buChar char="–"/>
              <a:defRPr sz="1100"/>
            </a:lvl2pPr>
            <a:lvl3pPr indent="-292100" lvl="2" marL="1371600" algn="l">
              <a:lnSpc>
                <a:spcPct val="100000"/>
              </a:lnSpc>
              <a:spcBef>
                <a:spcPts val="200"/>
              </a:spcBef>
              <a:spcAft>
                <a:spcPts val="0"/>
              </a:spcAft>
              <a:buClr>
                <a:schemeClr val="dk1"/>
              </a:buClr>
              <a:buSzPts val="1000"/>
              <a:buChar char="•"/>
              <a:defRPr sz="1000"/>
            </a:lvl3pPr>
            <a:lvl4pPr indent="-285750" lvl="3" marL="1828800" algn="l">
              <a:lnSpc>
                <a:spcPct val="100000"/>
              </a:lnSpc>
              <a:spcBef>
                <a:spcPts val="200"/>
              </a:spcBef>
              <a:spcAft>
                <a:spcPts val="0"/>
              </a:spcAft>
              <a:buClr>
                <a:schemeClr val="dk1"/>
              </a:buClr>
              <a:buSzPts val="900"/>
              <a:buChar char="–"/>
              <a:defRPr sz="900"/>
            </a:lvl4pPr>
            <a:lvl5pPr indent="-285750" lvl="4" marL="2286000" algn="l">
              <a:lnSpc>
                <a:spcPct val="100000"/>
              </a:lnSpc>
              <a:spcBef>
                <a:spcPts val="200"/>
              </a:spcBef>
              <a:spcAft>
                <a:spcPts val="0"/>
              </a:spcAft>
              <a:buClr>
                <a:schemeClr val="dk1"/>
              </a:buClr>
              <a:buSzPts val="900"/>
              <a:buChar char="»"/>
              <a:defRPr sz="900"/>
            </a:lvl5pPr>
            <a:lvl6pPr indent="-285750" lvl="5" marL="2743200" algn="l">
              <a:lnSpc>
                <a:spcPct val="100000"/>
              </a:lnSpc>
              <a:spcBef>
                <a:spcPts val="200"/>
              </a:spcBef>
              <a:spcAft>
                <a:spcPts val="0"/>
              </a:spcAft>
              <a:buClr>
                <a:schemeClr val="dk1"/>
              </a:buClr>
              <a:buSzPts val="900"/>
              <a:buChar char="•"/>
              <a:defRPr sz="900"/>
            </a:lvl6pPr>
            <a:lvl7pPr indent="-285750" lvl="6" marL="3200400" algn="l">
              <a:lnSpc>
                <a:spcPct val="100000"/>
              </a:lnSpc>
              <a:spcBef>
                <a:spcPts val="200"/>
              </a:spcBef>
              <a:spcAft>
                <a:spcPts val="0"/>
              </a:spcAft>
              <a:buClr>
                <a:schemeClr val="dk1"/>
              </a:buClr>
              <a:buSzPts val="900"/>
              <a:buChar char="•"/>
              <a:defRPr sz="900"/>
            </a:lvl7pPr>
            <a:lvl8pPr indent="-285750" lvl="7" marL="3657600" algn="l">
              <a:lnSpc>
                <a:spcPct val="100000"/>
              </a:lnSpc>
              <a:spcBef>
                <a:spcPts val="200"/>
              </a:spcBef>
              <a:spcAft>
                <a:spcPts val="0"/>
              </a:spcAft>
              <a:buClr>
                <a:schemeClr val="dk1"/>
              </a:buClr>
              <a:buSzPts val="900"/>
              <a:buChar char="•"/>
              <a:defRPr sz="900"/>
            </a:lvl8pPr>
            <a:lvl9pPr indent="-285750" lvl="8" marL="4114800" algn="l">
              <a:lnSpc>
                <a:spcPct val="100000"/>
              </a:lnSpc>
              <a:spcBef>
                <a:spcPts val="200"/>
              </a:spcBef>
              <a:spcAft>
                <a:spcPts val="0"/>
              </a:spcAft>
              <a:buClr>
                <a:schemeClr val="dk1"/>
              </a:buClr>
              <a:buSzPts val="900"/>
              <a:buChar char="•"/>
              <a:defRPr sz="900"/>
            </a:lvl9pPr>
          </a:lstStyle>
          <a:p/>
        </p:txBody>
      </p:sp>
      <p:sp>
        <p:nvSpPr>
          <p:cNvPr id="59" name="Google Shape;59;p32"/>
          <p:cNvSpPr txBox="1"/>
          <p:nvPr>
            <p:ph idx="3" type="body"/>
          </p:nvPr>
        </p:nvSpPr>
        <p:spPr>
          <a:xfrm>
            <a:off x="2322513" y="1023409"/>
            <a:ext cx="2020800" cy="426600"/>
          </a:xfrm>
          <a:prstGeom prst="rect">
            <a:avLst/>
          </a:prstGeom>
          <a:noFill/>
          <a:ln>
            <a:noFill/>
          </a:ln>
        </p:spPr>
        <p:txBody>
          <a:bodyPr anchorCtr="0" anchor="b" bIns="25400" lIns="50800" spcFirstLastPara="1" rIns="50800" wrap="square" tIns="25400">
            <a:normAutofit/>
          </a:bodyPr>
          <a:lstStyle>
            <a:lvl1pPr indent="-228600" lvl="0" marL="457200" algn="l">
              <a:lnSpc>
                <a:spcPct val="100000"/>
              </a:lnSpc>
              <a:spcBef>
                <a:spcPts val="300"/>
              </a:spcBef>
              <a:spcAft>
                <a:spcPts val="0"/>
              </a:spcAft>
              <a:buClr>
                <a:schemeClr val="dk1"/>
              </a:buClr>
              <a:buSzPts val="1300"/>
              <a:buNone/>
              <a:defRPr b="1" sz="1300"/>
            </a:lvl1pPr>
            <a:lvl2pPr indent="-228600" lvl="1" marL="914400" algn="l">
              <a:lnSpc>
                <a:spcPct val="100000"/>
              </a:lnSpc>
              <a:spcBef>
                <a:spcPts val="200"/>
              </a:spcBef>
              <a:spcAft>
                <a:spcPts val="0"/>
              </a:spcAft>
              <a:buClr>
                <a:schemeClr val="dk1"/>
              </a:buClr>
              <a:buSzPts val="1100"/>
              <a:buNone/>
              <a:defRPr b="1" sz="1100"/>
            </a:lvl2pPr>
            <a:lvl3pPr indent="-228600" lvl="2" marL="1371600" algn="l">
              <a:lnSpc>
                <a:spcPct val="100000"/>
              </a:lnSpc>
              <a:spcBef>
                <a:spcPts val="200"/>
              </a:spcBef>
              <a:spcAft>
                <a:spcPts val="0"/>
              </a:spcAft>
              <a:buClr>
                <a:schemeClr val="dk1"/>
              </a:buClr>
              <a:buSzPts val="1000"/>
              <a:buNone/>
              <a:defRPr b="1" sz="1000"/>
            </a:lvl3pPr>
            <a:lvl4pPr indent="-228600" lvl="3" marL="1828800" algn="l">
              <a:lnSpc>
                <a:spcPct val="100000"/>
              </a:lnSpc>
              <a:spcBef>
                <a:spcPts val="200"/>
              </a:spcBef>
              <a:spcAft>
                <a:spcPts val="0"/>
              </a:spcAft>
              <a:buClr>
                <a:schemeClr val="dk1"/>
              </a:buClr>
              <a:buSzPts val="900"/>
              <a:buNone/>
              <a:defRPr b="1" sz="900"/>
            </a:lvl4pPr>
            <a:lvl5pPr indent="-228600" lvl="4" marL="2286000" algn="l">
              <a:lnSpc>
                <a:spcPct val="100000"/>
              </a:lnSpc>
              <a:spcBef>
                <a:spcPts val="200"/>
              </a:spcBef>
              <a:spcAft>
                <a:spcPts val="0"/>
              </a:spcAft>
              <a:buClr>
                <a:schemeClr val="dk1"/>
              </a:buClr>
              <a:buSzPts val="900"/>
              <a:buNone/>
              <a:defRPr b="1" sz="900"/>
            </a:lvl5pPr>
            <a:lvl6pPr indent="-228600" lvl="5" marL="2743200" algn="l">
              <a:lnSpc>
                <a:spcPct val="100000"/>
              </a:lnSpc>
              <a:spcBef>
                <a:spcPts val="200"/>
              </a:spcBef>
              <a:spcAft>
                <a:spcPts val="0"/>
              </a:spcAft>
              <a:buClr>
                <a:schemeClr val="dk1"/>
              </a:buClr>
              <a:buSzPts val="900"/>
              <a:buNone/>
              <a:defRPr b="1" sz="900"/>
            </a:lvl6pPr>
            <a:lvl7pPr indent="-228600" lvl="6" marL="3200400" algn="l">
              <a:lnSpc>
                <a:spcPct val="100000"/>
              </a:lnSpc>
              <a:spcBef>
                <a:spcPts val="200"/>
              </a:spcBef>
              <a:spcAft>
                <a:spcPts val="0"/>
              </a:spcAft>
              <a:buClr>
                <a:schemeClr val="dk1"/>
              </a:buClr>
              <a:buSzPts val="900"/>
              <a:buNone/>
              <a:defRPr b="1" sz="900"/>
            </a:lvl7pPr>
            <a:lvl8pPr indent="-228600" lvl="7" marL="3657600" algn="l">
              <a:lnSpc>
                <a:spcPct val="100000"/>
              </a:lnSpc>
              <a:spcBef>
                <a:spcPts val="200"/>
              </a:spcBef>
              <a:spcAft>
                <a:spcPts val="0"/>
              </a:spcAft>
              <a:buClr>
                <a:schemeClr val="dk1"/>
              </a:buClr>
              <a:buSzPts val="900"/>
              <a:buNone/>
              <a:defRPr b="1" sz="900"/>
            </a:lvl8pPr>
            <a:lvl9pPr indent="-228600" lvl="8" marL="4114800" algn="l">
              <a:lnSpc>
                <a:spcPct val="100000"/>
              </a:lnSpc>
              <a:spcBef>
                <a:spcPts val="200"/>
              </a:spcBef>
              <a:spcAft>
                <a:spcPts val="0"/>
              </a:spcAft>
              <a:buClr>
                <a:schemeClr val="dk1"/>
              </a:buClr>
              <a:buSzPts val="900"/>
              <a:buNone/>
              <a:defRPr b="1" sz="900"/>
            </a:lvl9pPr>
          </a:lstStyle>
          <a:p/>
        </p:txBody>
      </p:sp>
      <p:sp>
        <p:nvSpPr>
          <p:cNvPr id="60" name="Google Shape;60;p32"/>
          <p:cNvSpPr txBox="1"/>
          <p:nvPr>
            <p:ph idx="4" type="body"/>
          </p:nvPr>
        </p:nvSpPr>
        <p:spPr>
          <a:xfrm>
            <a:off x="2322513" y="1449917"/>
            <a:ext cx="2020800" cy="2634300"/>
          </a:xfrm>
          <a:prstGeom prst="rect">
            <a:avLst/>
          </a:prstGeom>
          <a:noFill/>
          <a:ln>
            <a:noFill/>
          </a:ln>
        </p:spPr>
        <p:txBody>
          <a:bodyPr anchorCtr="0" anchor="t" bIns="25400" lIns="50800" spcFirstLastPara="1" rIns="50800" wrap="square" tIns="25400">
            <a:normAutofit/>
          </a:bodyPr>
          <a:lstStyle>
            <a:lvl1pPr indent="-311150" lvl="0" marL="457200" algn="l">
              <a:lnSpc>
                <a:spcPct val="100000"/>
              </a:lnSpc>
              <a:spcBef>
                <a:spcPts val="300"/>
              </a:spcBef>
              <a:spcAft>
                <a:spcPts val="0"/>
              </a:spcAft>
              <a:buClr>
                <a:schemeClr val="dk1"/>
              </a:buClr>
              <a:buSzPts val="1300"/>
              <a:buChar char="•"/>
              <a:defRPr sz="1300"/>
            </a:lvl1pPr>
            <a:lvl2pPr indent="-298450" lvl="1" marL="914400" algn="l">
              <a:lnSpc>
                <a:spcPct val="100000"/>
              </a:lnSpc>
              <a:spcBef>
                <a:spcPts val="200"/>
              </a:spcBef>
              <a:spcAft>
                <a:spcPts val="0"/>
              </a:spcAft>
              <a:buClr>
                <a:schemeClr val="dk1"/>
              </a:buClr>
              <a:buSzPts val="1100"/>
              <a:buChar char="–"/>
              <a:defRPr sz="1100"/>
            </a:lvl2pPr>
            <a:lvl3pPr indent="-292100" lvl="2" marL="1371600" algn="l">
              <a:lnSpc>
                <a:spcPct val="100000"/>
              </a:lnSpc>
              <a:spcBef>
                <a:spcPts val="200"/>
              </a:spcBef>
              <a:spcAft>
                <a:spcPts val="0"/>
              </a:spcAft>
              <a:buClr>
                <a:schemeClr val="dk1"/>
              </a:buClr>
              <a:buSzPts val="1000"/>
              <a:buChar char="•"/>
              <a:defRPr sz="1000"/>
            </a:lvl3pPr>
            <a:lvl4pPr indent="-285750" lvl="3" marL="1828800" algn="l">
              <a:lnSpc>
                <a:spcPct val="100000"/>
              </a:lnSpc>
              <a:spcBef>
                <a:spcPts val="200"/>
              </a:spcBef>
              <a:spcAft>
                <a:spcPts val="0"/>
              </a:spcAft>
              <a:buClr>
                <a:schemeClr val="dk1"/>
              </a:buClr>
              <a:buSzPts val="900"/>
              <a:buChar char="–"/>
              <a:defRPr sz="900"/>
            </a:lvl4pPr>
            <a:lvl5pPr indent="-285750" lvl="4" marL="2286000" algn="l">
              <a:lnSpc>
                <a:spcPct val="100000"/>
              </a:lnSpc>
              <a:spcBef>
                <a:spcPts val="200"/>
              </a:spcBef>
              <a:spcAft>
                <a:spcPts val="0"/>
              </a:spcAft>
              <a:buClr>
                <a:schemeClr val="dk1"/>
              </a:buClr>
              <a:buSzPts val="900"/>
              <a:buChar char="»"/>
              <a:defRPr sz="900"/>
            </a:lvl5pPr>
            <a:lvl6pPr indent="-285750" lvl="5" marL="2743200" algn="l">
              <a:lnSpc>
                <a:spcPct val="100000"/>
              </a:lnSpc>
              <a:spcBef>
                <a:spcPts val="200"/>
              </a:spcBef>
              <a:spcAft>
                <a:spcPts val="0"/>
              </a:spcAft>
              <a:buClr>
                <a:schemeClr val="dk1"/>
              </a:buClr>
              <a:buSzPts val="900"/>
              <a:buChar char="•"/>
              <a:defRPr sz="900"/>
            </a:lvl6pPr>
            <a:lvl7pPr indent="-285750" lvl="6" marL="3200400" algn="l">
              <a:lnSpc>
                <a:spcPct val="100000"/>
              </a:lnSpc>
              <a:spcBef>
                <a:spcPts val="200"/>
              </a:spcBef>
              <a:spcAft>
                <a:spcPts val="0"/>
              </a:spcAft>
              <a:buClr>
                <a:schemeClr val="dk1"/>
              </a:buClr>
              <a:buSzPts val="900"/>
              <a:buChar char="•"/>
              <a:defRPr sz="900"/>
            </a:lvl7pPr>
            <a:lvl8pPr indent="-285750" lvl="7" marL="3657600" algn="l">
              <a:lnSpc>
                <a:spcPct val="100000"/>
              </a:lnSpc>
              <a:spcBef>
                <a:spcPts val="200"/>
              </a:spcBef>
              <a:spcAft>
                <a:spcPts val="0"/>
              </a:spcAft>
              <a:buClr>
                <a:schemeClr val="dk1"/>
              </a:buClr>
              <a:buSzPts val="900"/>
              <a:buChar char="•"/>
              <a:defRPr sz="900"/>
            </a:lvl8pPr>
            <a:lvl9pPr indent="-285750" lvl="8" marL="4114800" algn="l">
              <a:lnSpc>
                <a:spcPct val="100000"/>
              </a:lnSpc>
              <a:spcBef>
                <a:spcPts val="200"/>
              </a:spcBef>
              <a:spcAft>
                <a:spcPts val="0"/>
              </a:spcAft>
              <a:buClr>
                <a:schemeClr val="dk1"/>
              </a:buClr>
              <a:buSzPts val="900"/>
              <a:buChar char="•"/>
              <a:defRPr sz="900"/>
            </a:lvl9pPr>
          </a:lstStyle>
          <a:p/>
        </p:txBody>
      </p:sp>
      <p:sp>
        <p:nvSpPr>
          <p:cNvPr id="61" name="Google Shape;61;p32"/>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62" name="Google Shape;62;p32"/>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63" name="Google Shape;63;p32"/>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bg>
      <p:bgPr>
        <a:blipFill>
          <a:blip r:embed="rId2">
            <a:alphaModFix/>
          </a:blip>
          <a:stretch>
            <a:fillRect/>
          </a:stretch>
        </a:blipFill>
      </p:bgPr>
    </p:bg>
    <p:spTree>
      <p:nvGrpSpPr>
        <p:cNvPr id="64" name="Shape 64"/>
        <p:cNvGrpSpPr/>
        <p:nvPr/>
      </p:nvGrpSpPr>
      <p:grpSpPr>
        <a:xfrm>
          <a:off x="0" y="0"/>
          <a:ext cx="0" cy="0"/>
          <a:chOff x="0" y="0"/>
          <a:chExt cx="0" cy="0"/>
        </a:xfrm>
      </p:grpSpPr>
      <p:sp>
        <p:nvSpPr>
          <p:cNvPr id="65" name="Google Shape;65;p33"/>
          <p:cNvSpPr txBox="1"/>
          <p:nvPr>
            <p:ph type="title"/>
          </p:nvPr>
        </p:nvSpPr>
        <p:spPr>
          <a:xfrm>
            <a:off x="228600" y="182033"/>
            <a:ext cx="1504200" cy="774600"/>
          </a:xfrm>
          <a:prstGeom prst="rect">
            <a:avLst/>
          </a:prstGeom>
          <a:noFill/>
          <a:ln>
            <a:noFill/>
          </a:ln>
        </p:spPr>
        <p:txBody>
          <a:bodyPr anchorCtr="0" anchor="b" bIns="25400" lIns="50800" spcFirstLastPara="1" rIns="50800" wrap="square" tIns="25400">
            <a:normAutofit/>
          </a:bodyPr>
          <a:lstStyle>
            <a:lvl1pPr lvl="0" algn="l">
              <a:lnSpc>
                <a:spcPct val="100000"/>
              </a:lnSpc>
              <a:spcBef>
                <a:spcPts val="0"/>
              </a:spcBef>
              <a:spcAft>
                <a:spcPts val="0"/>
              </a:spcAft>
              <a:buClr>
                <a:schemeClr val="dk1"/>
              </a:buClr>
              <a:buSzPts val="1100"/>
              <a:buFont typeface="Calibri"/>
              <a:buNone/>
              <a:defRPr b="1" sz="1100"/>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66" name="Google Shape;66;p33"/>
          <p:cNvSpPr txBox="1"/>
          <p:nvPr>
            <p:ph idx="1" type="body"/>
          </p:nvPr>
        </p:nvSpPr>
        <p:spPr>
          <a:xfrm>
            <a:off x="1787525" y="182033"/>
            <a:ext cx="2556000" cy="3902100"/>
          </a:xfrm>
          <a:prstGeom prst="rect">
            <a:avLst/>
          </a:prstGeom>
          <a:noFill/>
          <a:ln>
            <a:noFill/>
          </a:ln>
        </p:spPr>
        <p:txBody>
          <a:bodyPr anchorCtr="0" anchor="t" bIns="25400" lIns="50800" spcFirstLastPara="1" rIns="50800" wrap="square" tIns="25400">
            <a:normAutofit/>
          </a:bodyPr>
          <a:lstStyle>
            <a:lvl1pPr indent="-342900" lvl="0" marL="457200" algn="l">
              <a:lnSpc>
                <a:spcPct val="100000"/>
              </a:lnSpc>
              <a:spcBef>
                <a:spcPts val="400"/>
              </a:spcBef>
              <a:spcAft>
                <a:spcPts val="0"/>
              </a:spcAft>
              <a:buClr>
                <a:schemeClr val="dk1"/>
              </a:buClr>
              <a:buSzPts val="1800"/>
              <a:buChar char="•"/>
              <a:defRPr sz="1800"/>
            </a:lvl1pPr>
            <a:lvl2pPr indent="-330200" lvl="1" marL="914400" algn="l">
              <a:lnSpc>
                <a:spcPct val="100000"/>
              </a:lnSpc>
              <a:spcBef>
                <a:spcPts val="300"/>
              </a:spcBef>
              <a:spcAft>
                <a:spcPts val="0"/>
              </a:spcAft>
              <a:buClr>
                <a:schemeClr val="dk1"/>
              </a:buClr>
              <a:buSzPts val="1600"/>
              <a:buChar char="–"/>
              <a:defRPr sz="1600"/>
            </a:lvl2pPr>
            <a:lvl3pPr indent="-311150" lvl="2" marL="1371600" algn="l">
              <a:lnSpc>
                <a:spcPct val="100000"/>
              </a:lnSpc>
              <a:spcBef>
                <a:spcPts val="300"/>
              </a:spcBef>
              <a:spcAft>
                <a:spcPts val="0"/>
              </a:spcAft>
              <a:buClr>
                <a:schemeClr val="dk1"/>
              </a:buClr>
              <a:buSzPts val="1300"/>
              <a:buChar char="•"/>
              <a:defRPr sz="1300"/>
            </a:lvl3pPr>
            <a:lvl4pPr indent="-298450" lvl="3" marL="1828800" algn="l">
              <a:lnSpc>
                <a:spcPct val="100000"/>
              </a:lnSpc>
              <a:spcBef>
                <a:spcPts val="200"/>
              </a:spcBef>
              <a:spcAft>
                <a:spcPts val="0"/>
              </a:spcAft>
              <a:buClr>
                <a:schemeClr val="dk1"/>
              </a:buClr>
              <a:buSzPts val="1100"/>
              <a:buChar char="–"/>
              <a:defRPr sz="1100"/>
            </a:lvl4pPr>
            <a:lvl5pPr indent="-298450" lvl="4" marL="2286000" algn="l">
              <a:lnSpc>
                <a:spcPct val="100000"/>
              </a:lnSpc>
              <a:spcBef>
                <a:spcPts val="200"/>
              </a:spcBef>
              <a:spcAft>
                <a:spcPts val="0"/>
              </a:spcAft>
              <a:buClr>
                <a:schemeClr val="dk1"/>
              </a:buClr>
              <a:buSzPts val="1100"/>
              <a:buChar char="»"/>
              <a:defRPr sz="1100"/>
            </a:lvl5pPr>
            <a:lvl6pPr indent="-298450" lvl="5" marL="2743200" algn="l">
              <a:lnSpc>
                <a:spcPct val="100000"/>
              </a:lnSpc>
              <a:spcBef>
                <a:spcPts val="200"/>
              </a:spcBef>
              <a:spcAft>
                <a:spcPts val="0"/>
              </a:spcAft>
              <a:buClr>
                <a:schemeClr val="dk1"/>
              </a:buClr>
              <a:buSzPts val="1100"/>
              <a:buChar char="•"/>
              <a:defRPr sz="1100"/>
            </a:lvl6pPr>
            <a:lvl7pPr indent="-298450" lvl="6" marL="3200400" algn="l">
              <a:lnSpc>
                <a:spcPct val="100000"/>
              </a:lnSpc>
              <a:spcBef>
                <a:spcPts val="200"/>
              </a:spcBef>
              <a:spcAft>
                <a:spcPts val="0"/>
              </a:spcAft>
              <a:buClr>
                <a:schemeClr val="dk1"/>
              </a:buClr>
              <a:buSzPts val="1100"/>
              <a:buChar char="•"/>
              <a:defRPr sz="1100"/>
            </a:lvl7pPr>
            <a:lvl8pPr indent="-298450" lvl="7" marL="3657600" algn="l">
              <a:lnSpc>
                <a:spcPct val="100000"/>
              </a:lnSpc>
              <a:spcBef>
                <a:spcPts val="200"/>
              </a:spcBef>
              <a:spcAft>
                <a:spcPts val="0"/>
              </a:spcAft>
              <a:buClr>
                <a:schemeClr val="dk1"/>
              </a:buClr>
              <a:buSzPts val="1100"/>
              <a:buChar char="•"/>
              <a:defRPr sz="1100"/>
            </a:lvl8pPr>
            <a:lvl9pPr indent="-298450" lvl="8" marL="4114800" algn="l">
              <a:lnSpc>
                <a:spcPct val="100000"/>
              </a:lnSpc>
              <a:spcBef>
                <a:spcPts val="200"/>
              </a:spcBef>
              <a:spcAft>
                <a:spcPts val="0"/>
              </a:spcAft>
              <a:buClr>
                <a:schemeClr val="dk1"/>
              </a:buClr>
              <a:buSzPts val="1100"/>
              <a:buChar char="•"/>
              <a:defRPr sz="1100"/>
            </a:lvl9pPr>
          </a:lstStyle>
          <a:p/>
        </p:txBody>
      </p:sp>
      <p:sp>
        <p:nvSpPr>
          <p:cNvPr id="67" name="Google Shape;67;p33"/>
          <p:cNvSpPr txBox="1"/>
          <p:nvPr>
            <p:ph idx="2" type="body"/>
          </p:nvPr>
        </p:nvSpPr>
        <p:spPr>
          <a:xfrm>
            <a:off x="228600" y="956733"/>
            <a:ext cx="1504200" cy="3127500"/>
          </a:xfrm>
          <a:prstGeom prst="rect">
            <a:avLst/>
          </a:prstGeom>
          <a:noFill/>
          <a:ln>
            <a:noFill/>
          </a:ln>
        </p:spPr>
        <p:txBody>
          <a:bodyPr anchorCtr="0" anchor="t" bIns="25400" lIns="50800" spcFirstLastPara="1" rIns="50800" wrap="square" tIns="25400">
            <a:normAutofit/>
          </a:bodyPr>
          <a:lstStyle>
            <a:lvl1pPr indent="-228600" lvl="0" marL="457200" algn="l">
              <a:lnSpc>
                <a:spcPct val="100000"/>
              </a:lnSpc>
              <a:spcBef>
                <a:spcPts val="200"/>
              </a:spcBef>
              <a:spcAft>
                <a:spcPts val="0"/>
              </a:spcAft>
              <a:buClr>
                <a:schemeClr val="dk1"/>
              </a:buClr>
              <a:buSzPts val="800"/>
              <a:buNone/>
              <a:defRPr sz="800"/>
            </a:lvl1pPr>
            <a:lvl2pPr indent="-228600" lvl="1" marL="914400" algn="l">
              <a:lnSpc>
                <a:spcPct val="100000"/>
              </a:lnSpc>
              <a:spcBef>
                <a:spcPts val="100"/>
              </a:spcBef>
              <a:spcAft>
                <a:spcPts val="0"/>
              </a:spcAft>
              <a:buClr>
                <a:schemeClr val="dk1"/>
              </a:buClr>
              <a:buSzPts val="700"/>
              <a:buNone/>
              <a:defRPr sz="700"/>
            </a:lvl2pPr>
            <a:lvl3pPr indent="-228600" lvl="2" marL="1371600" algn="l">
              <a:lnSpc>
                <a:spcPct val="100000"/>
              </a:lnSpc>
              <a:spcBef>
                <a:spcPts val="100"/>
              </a:spcBef>
              <a:spcAft>
                <a:spcPts val="0"/>
              </a:spcAft>
              <a:buClr>
                <a:schemeClr val="dk1"/>
              </a:buClr>
              <a:buSzPts val="600"/>
              <a:buNone/>
              <a:defRPr sz="600"/>
            </a:lvl3pPr>
            <a:lvl4pPr indent="-228600" lvl="3" marL="1828800" algn="l">
              <a:lnSpc>
                <a:spcPct val="100000"/>
              </a:lnSpc>
              <a:spcBef>
                <a:spcPts val="100"/>
              </a:spcBef>
              <a:spcAft>
                <a:spcPts val="0"/>
              </a:spcAft>
              <a:buClr>
                <a:schemeClr val="dk1"/>
              </a:buClr>
              <a:buSzPts val="500"/>
              <a:buNone/>
              <a:defRPr sz="500"/>
            </a:lvl4pPr>
            <a:lvl5pPr indent="-228600" lvl="4" marL="2286000" algn="l">
              <a:lnSpc>
                <a:spcPct val="100000"/>
              </a:lnSpc>
              <a:spcBef>
                <a:spcPts val="100"/>
              </a:spcBef>
              <a:spcAft>
                <a:spcPts val="0"/>
              </a:spcAft>
              <a:buClr>
                <a:schemeClr val="dk1"/>
              </a:buClr>
              <a:buSzPts val="500"/>
              <a:buNone/>
              <a:defRPr sz="500"/>
            </a:lvl5pPr>
            <a:lvl6pPr indent="-228600" lvl="5" marL="2743200" algn="l">
              <a:lnSpc>
                <a:spcPct val="100000"/>
              </a:lnSpc>
              <a:spcBef>
                <a:spcPts val="100"/>
              </a:spcBef>
              <a:spcAft>
                <a:spcPts val="0"/>
              </a:spcAft>
              <a:buClr>
                <a:schemeClr val="dk1"/>
              </a:buClr>
              <a:buSzPts val="500"/>
              <a:buNone/>
              <a:defRPr sz="500"/>
            </a:lvl6pPr>
            <a:lvl7pPr indent="-228600" lvl="6" marL="3200400" algn="l">
              <a:lnSpc>
                <a:spcPct val="100000"/>
              </a:lnSpc>
              <a:spcBef>
                <a:spcPts val="100"/>
              </a:spcBef>
              <a:spcAft>
                <a:spcPts val="0"/>
              </a:spcAft>
              <a:buClr>
                <a:schemeClr val="dk1"/>
              </a:buClr>
              <a:buSzPts val="500"/>
              <a:buNone/>
              <a:defRPr sz="500"/>
            </a:lvl7pPr>
            <a:lvl8pPr indent="-228600" lvl="7" marL="3657600" algn="l">
              <a:lnSpc>
                <a:spcPct val="100000"/>
              </a:lnSpc>
              <a:spcBef>
                <a:spcPts val="100"/>
              </a:spcBef>
              <a:spcAft>
                <a:spcPts val="0"/>
              </a:spcAft>
              <a:buClr>
                <a:schemeClr val="dk1"/>
              </a:buClr>
              <a:buSzPts val="500"/>
              <a:buNone/>
              <a:defRPr sz="500"/>
            </a:lvl8pPr>
            <a:lvl9pPr indent="-228600" lvl="8" marL="4114800" algn="l">
              <a:lnSpc>
                <a:spcPct val="100000"/>
              </a:lnSpc>
              <a:spcBef>
                <a:spcPts val="100"/>
              </a:spcBef>
              <a:spcAft>
                <a:spcPts val="0"/>
              </a:spcAft>
              <a:buClr>
                <a:schemeClr val="dk1"/>
              </a:buClr>
              <a:buSzPts val="500"/>
              <a:buNone/>
              <a:defRPr sz="500"/>
            </a:lvl9pPr>
          </a:lstStyle>
          <a:p/>
        </p:txBody>
      </p:sp>
      <p:sp>
        <p:nvSpPr>
          <p:cNvPr id="68" name="Google Shape;68;p33"/>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algn="l">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69" name="Google Shape;69;p33"/>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algn="ctr">
              <a:lnSpc>
                <a:spcPct val="100000"/>
              </a:lnSpc>
              <a:spcBef>
                <a:spcPts val="0"/>
              </a:spcBef>
              <a:spcAft>
                <a:spcPts val="0"/>
              </a:spcAft>
              <a:buSzPts val="800"/>
              <a:buNone/>
              <a:defRPr/>
            </a:lvl1pPr>
            <a:lvl2pPr lvl="1" algn="l">
              <a:lnSpc>
                <a:spcPct val="100000"/>
              </a:lnSpc>
              <a:spcBef>
                <a:spcPts val="0"/>
              </a:spcBef>
              <a:spcAft>
                <a:spcPts val="0"/>
              </a:spcAft>
              <a:buSzPts val="800"/>
              <a:buNone/>
              <a:defRPr/>
            </a:lvl2pPr>
            <a:lvl3pPr lvl="2" algn="l">
              <a:lnSpc>
                <a:spcPct val="100000"/>
              </a:lnSpc>
              <a:spcBef>
                <a:spcPts val="0"/>
              </a:spcBef>
              <a:spcAft>
                <a:spcPts val="0"/>
              </a:spcAft>
              <a:buSzPts val="800"/>
              <a:buNone/>
              <a:defRPr/>
            </a:lvl3pPr>
            <a:lvl4pPr lvl="3" algn="l">
              <a:lnSpc>
                <a:spcPct val="100000"/>
              </a:lnSpc>
              <a:spcBef>
                <a:spcPts val="0"/>
              </a:spcBef>
              <a:spcAft>
                <a:spcPts val="0"/>
              </a:spcAft>
              <a:buSzPts val="800"/>
              <a:buNone/>
              <a:defRPr/>
            </a:lvl4pPr>
            <a:lvl5pPr lvl="4" algn="l">
              <a:lnSpc>
                <a:spcPct val="100000"/>
              </a:lnSpc>
              <a:spcBef>
                <a:spcPts val="0"/>
              </a:spcBef>
              <a:spcAft>
                <a:spcPts val="0"/>
              </a:spcAft>
              <a:buSzPts val="800"/>
              <a:buNone/>
              <a:defRPr/>
            </a:lvl5pPr>
            <a:lvl6pPr lvl="5" algn="l">
              <a:lnSpc>
                <a:spcPct val="100000"/>
              </a:lnSpc>
              <a:spcBef>
                <a:spcPts val="0"/>
              </a:spcBef>
              <a:spcAft>
                <a:spcPts val="0"/>
              </a:spcAft>
              <a:buSzPts val="800"/>
              <a:buNone/>
              <a:defRPr/>
            </a:lvl6pPr>
            <a:lvl7pPr lvl="6" algn="l">
              <a:lnSpc>
                <a:spcPct val="100000"/>
              </a:lnSpc>
              <a:spcBef>
                <a:spcPts val="0"/>
              </a:spcBef>
              <a:spcAft>
                <a:spcPts val="0"/>
              </a:spcAft>
              <a:buSzPts val="800"/>
              <a:buNone/>
              <a:defRPr/>
            </a:lvl7pPr>
            <a:lvl8pPr lvl="7" algn="l">
              <a:lnSpc>
                <a:spcPct val="100000"/>
              </a:lnSpc>
              <a:spcBef>
                <a:spcPts val="0"/>
              </a:spcBef>
              <a:spcAft>
                <a:spcPts val="0"/>
              </a:spcAft>
              <a:buSzPts val="800"/>
              <a:buNone/>
              <a:defRPr/>
            </a:lvl8pPr>
            <a:lvl9pPr lvl="8" algn="l">
              <a:lnSpc>
                <a:spcPct val="100000"/>
              </a:lnSpc>
              <a:spcBef>
                <a:spcPts val="0"/>
              </a:spcBef>
              <a:spcAft>
                <a:spcPts val="0"/>
              </a:spcAft>
              <a:buSzPts val="800"/>
              <a:buNone/>
              <a:defRPr/>
            </a:lvl9pPr>
          </a:lstStyle>
          <a:p/>
        </p:txBody>
      </p:sp>
      <p:sp>
        <p:nvSpPr>
          <p:cNvPr id="70" name="Google Shape;70;p33"/>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4"/>
          <p:cNvSpPr txBox="1"/>
          <p:nvPr>
            <p:ph type="title"/>
          </p:nvPr>
        </p:nvSpPr>
        <p:spPr>
          <a:xfrm>
            <a:off x="228600" y="183092"/>
            <a:ext cx="4114800" cy="762000"/>
          </a:xfrm>
          <a:prstGeom prst="rect">
            <a:avLst/>
          </a:prstGeom>
          <a:noFill/>
          <a:ln>
            <a:noFill/>
          </a:ln>
        </p:spPr>
        <p:txBody>
          <a:bodyPr anchorCtr="0" anchor="ctr" bIns="25400" lIns="50800" spcFirstLastPara="1" rIns="50800" wrap="square" tIns="25400">
            <a:normAutofit/>
          </a:bodyPr>
          <a:lstStyle>
            <a:lvl1pPr lvl="0" marR="0" rtl="0" algn="ctr">
              <a:lnSpc>
                <a:spcPct val="100000"/>
              </a:lnSpc>
              <a:spcBef>
                <a:spcPts val="0"/>
              </a:spcBef>
              <a:spcAft>
                <a:spcPts val="0"/>
              </a:spcAft>
              <a:buClr>
                <a:schemeClr val="dk1"/>
              </a:buClr>
              <a:buSzPts val="2400"/>
              <a:buFont typeface="Calibri"/>
              <a:buNone/>
              <a:defRPr b="0" i="0" sz="2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9pPr>
          </a:lstStyle>
          <a:p/>
        </p:txBody>
      </p:sp>
      <p:sp>
        <p:nvSpPr>
          <p:cNvPr id="11" name="Google Shape;11;p24"/>
          <p:cNvSpPr txBox="1"/>
          <p:nvPr>
            <p:ph idx="1" type="body"/>
          </p:nvPr>
        </p:nvSpPr>
        <p:spPr>
          <a:xfrm>
            <a:off x="228600" y="1066800"/>
            <a:ext cx="4114800" cy="3017400"/>
          </a:xfrm>
          <a:prstGeom prst="rect">
            <a:avLst/>
          </a:prstGeom>
          <a:noFill/>
          <a:ln>
            <a:noFill/>
          </a:ln>
        </p:spPr>
        <p:txBody>
          <a:bodyPr anchorCtr="0" anchor="t" bIns="25400" lIns="50800" spcFirstLastPara="1" rIns="50800" wrap="square" tIns="25400">
            <a:normAutofit/>
          </a:bodyPr>
          <a:lstStyle>
            <a:lvl1pPr indent="-342900" lvl="0" marL="457200" marR="0" rtl="0" algn="l">
              <a:lnSpc>
                <a:spcPct val="10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1pPr>
            <a:lvl2pPr indent="-330200" lvl="1" marL="914400" marR="0" rtl="0" algn="l">
              <a:lnSpc>
                <a:spcPct val="100000"/>
              </a:lnSpc>
              <a:spcBef>
                <a:spcPts val="3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2pPr>
            <a:lvl3pPr indent="-311150" lvl="2" marL="1371600" marR="0" rtl="0" algn="l">
              <a:lnSpc>
                <a:spcPct val="100000"/>
              </a:lnSpc>
              <a:spcBef>
                <a:spcPts val="300"/>
              </a:spcBef>
              <a:spcAft>
                <a:spcPts val="0"/>
              </a:spcAft>
              <a:buClr>
                <a:schemeClr val="dk1"/>
              </a:buClr>
              <a:buSzPts val="1300"/>
              <a:buFont typeface="Arial"/>
              <a:buChar char="•"/>
              <a:defRPr b="0" i="0" sz="1300" u="none" cap="none" strike="noStrike">
                <a:solidFill>
                  <a:schemeClr val="dk1"/>
                </a:solidFill>
                <a:latin typeface="Calibri"/>
                <a:ea typeface="Calibri"/>
                <a:cs typeface="Calibri"/>
                <a:sym typeface="Calibri"/>
              </a:defRPr>
            </a:lvl3pPr>
            <a:lvl4pPr indent="-298450" lvl="3" marL="1828800" marR="0" rtl="0" algn="l">
              <a:lnSpc>
                <a:spcPct val="100000"/>
              </a:lnSpc>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4pPr>
            <a:lvl5pPr indent="-298450" lvl="4" marL="2286000" marR="0" rtl="0" algn="l">
              <a:lnSpc>
                <a:spcPct val="100000"/>
              </a:lnSpc>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5pPr>
            <a:lvl6pPr indent="-298450" lvl="5" marL="2743200" marR="0" rtl="0" algn="l">
              <a:lnSpc>
                <a:spcPct val="100000"/>
              </a:lnSpc>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6pPr>
            <a:lvl7pPr indent="-298450" lvl="6" marL="3200400" marR="0" rtl="0" algn="l">
              <a:lnSpc>
                <a:spcPct val="100000"/>
              </a:lnSpc>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7pPr>
            <a:lvl8pPr indent="-298450" lvl="7" marL="3657600" marR="0" rtl="0" algn="l">
              <a:lnSpc>
                <a:spcPct val="100000"/>
              </a:lnSpc>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8pPr>
            <a:lvl9pPr indent="-298450" lvl="8" marL="4114800" marR="0" rtl="0" algn="l">
              <a:lnSpc>
                <a:spcPct val="100000"/>
              </a:lnSpc>
              <a:spcBef>
                <a:spcPts val="200"/>
              </a:spcBef>
              <a:spcAft>
                <a:spcPts val="0"/>
              </a:spcAft>
              <a:buClr>
                <a:schemeClr val="dk1"/>
              </a:buClr>
              <a:buSzPts val="1100"/>
              <a:buFont typeface="Arial"/>
              <a:buChar char="•"/>
              <a:defRPr b="0" i="0" sz="1100" u="none" cap="none" strike="noStrike">
                <a:solidFill>
                  <a:schemeClr val="dk1"/>
                </a:solidFill>
                <a:latin typeface="Calibri"/>
                <a:ea typeface="Calibri"/>
                <a:cs typeface="Calibri"/>
                <a:sym typeface="Calibri"/>
              </a:defRPr>
            </a:lvl9pPr>
          </a:lstStyle>
          <a:p/>
        </p:txBody>
      </p:sp>
      <p:sp>
        <p:nvSpPr>
          <p:cNvPr id="12" name="Google Shape;12;p24"/>
          <p:cNvSpPr txBox="1"/>
          <p:nvPr>
            <p:ph idx="10" type="dt"/>
          </p:nvPr>
        </p:nvSpPr>
        <p:spPr>
          <a:xfrm>
            <a:off x="228600" y="4237567"/>
            <a:ext cx="1066800" cy="243300"/>
          </a:xfrm>
          <a:prstGeom prst="rect">
            <a:avLst/>
          </a:prstGeom>
          <a:noFill/>
          <a:ln>
            <a:noFill/>
          </a:ln>
        </p:spPr>
        <p:txBody>
          <a:bodyPr anchorCtr="0" anchor="ctr" bIns="25400" lIns="50800" spcFirstLastPara="1" rIns="50800" wrap="square" tIns="25400">
            <a:noAutofit/>
          </a:bodyPr>
          <a:lstStyle>
            <a:lvl1pPr lvl="0" marR="0" rtl="0" algn="l">
              <a:lnSpc>
                <a:spcPct val="100000"/>
              </a:lnSpc>
              <a:spcBef>
                <a:spcPts val="0"/>
              </a:spcBef>
              <a:spcAft>
                <a:spcPts val="0"/>
              </a:spcAft>
              <a:buClr>
                <a:srgbClr val="000000"/>
              </a:buClr>
              <a:buSzPts val="800"/>
              <a:buFont typeface="Arial"/>
              <a:buNone/>
              <a:defRPr b="0" i="0" sz="7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13" name="Google Shape;13;p24"/>
          <p:cNvSpPr txBox="1"/>
          <p:nvPr>
            <p:ph idx="11" type="ftr"/>
          </p:nvPr>
        </p:nvSpPr>
        <p:spPr>
          <a:xfrm>
            <a:off x="1562100" y="4237567"/>
            <a:ext cx="1447800" cy="243300"/>
          </a:xfrm>
          <a:prstGeom prst="rect">
            <a:avLst/>
          </a:prstGeom>
          <a:noFill/>
          <a:ln>
            <a:noFill/>
          </a:ln>
        </p:spPr>
        <p:txBody>
          <a:bodyPr anchorCtr="0" anchor="ctr" bIns="25400" lIns="50800" spcFirstLastPara="1" rIns="50800" wrap="square" tIns="25400">
            <a:noAutofit/>
          </a:bodyPr>
          <a:lstStyle>
            <a:lvl1pPr lvl="0" marR="0" rtl="0" algn="ctr">
              <a:lnSpc>
                <a:spcPct val="100000"/>
              </a:lnSpc>
              <a:spcBef>
                <a:spcPts val="0"/>
              </a:spcBef>
              <a:spcAft>
                <a:spcPts val="0"/>
              </a:spcAft>
              <a:buClr>
                <a:srgbClr val="000000"/>
              </a:buClr>
              <a:buSzPts val="800"/>
              <a:buFont typeface="Arial"/>
              <a:buNone/>
              <a:defRPr b="0" i="0" sz="7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14" name="Google Shape;14;p24"/>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lvl1pPr indent="0" lvl="0" marL="0" marR="0" rtl="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700"/>
              <a:buFont typeface="Arial"/>
              <a:buNone/>
              <a:defRPr b="0" i="0" sz="7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s://schools.cms.k12.nc.us/montclaireES/Pages/Default.aspx"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hyperlink" Target="mailto:franswaq.hill@cms.k12.nc.us"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hyperlink" Target="http://www.dpi.state.nc.us/curriculum/" TargetMode="Externa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10.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10.png"/><Relationship Id="rId4" Type="http://schemas.openxmlformats.org/officeDocument/2006/relationships/hyperlink" Target="mailto:franswaq.hill@cms.k12.nc.us"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0.png"/><Relationship Id="rId4" Type="http://schemas.openxmlformats.org/officeDocument/2006/relationships/hyperlink" Target="https://docs.google.com/document/d/19B1qklQlgANeMnz2sr2bh0WkOmdQ0YTO_8gO7xHLQ3I/edit?usp=sharin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
          <p:cNvSpPr txBox="1"/>
          <p:nvPr/>
        </p:nvSpPr>
        <p:spPr>
          <a:xfrm>
            <a:off x="2079400" y="3389000"/>
            <a:ext cx="5448300" cy="400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 name="Google Shape;96;p1"/>
          <p:cNvSpPr txBox="1"/>
          <p:nvPr/>
        </p:nvSpPr>
        <p:spPr>
          <a:xfrm>
            <a:off x="494775" y="3789200"/>
            <a:ext cx="8559000" cy="2212200"/>
          </a:xfrm>
          <a:prstGeom prst="rect">
            <a:avLst/>
          </a:prstGeom>
          <a:noFill/>
          <a:ln>
            <a:noFill/>
          </a:ln>
        </p:spPr>
        <p:txBody>
          <a:bodyPr anchorCtr="0" anchor="t" bIns="91425" lIns="91425" spcFirstLastPara="1" rIns="91425" wrap="square" tIns="91425">
            <a:spAutoFit/>
          </a:bodyPr>
          <a:lstStyle/>
          <a:p>
            <a:pPr indent="0" lvl="0" marL="0" marR="0" rtl="0" algn="ctr">
              <a:lnSpc>
                <a:spcPct val="113958"/>
              </a:lnSpc>
              <a:spcBef>
                <a:spcPts val="0"/>
              </a:spcBef>
              <a:spcAft>
                <a:spcPts val="0"/>
              </a:spcAft>
              <a:buClr>
                <a:srgbClr val="000000"/>
              </a:buClr>
              <a:buSzPts val="4800"/>
              <a:buFont typeface="Arial"/>
              <a:buNone/>
            </a:pPr>
            <a:r>
              <a:rPr b="0" i="0" lang="en-US" sz="4800" u="none" cap="none" strike="noStrike">
                <a:solidFill>
                  <a:schemeClr val="dk1"/>
                </a:solidFill>
                <a:latin typeface="Avenir"/>
                <a:ea typeface="Avenir"/>
                <a:cs typeface="Avenir"/>
                <a:sym typeface="Avenir"/>
              </a:rPr>
              <a:t>Steele Creek Elementary </a:t>
            </a:r>
            <a:endParaRPr b="0" i="0" sz="4800" u="none" cap="none" strike="noStrike">
              <a:solidFill>
                <a:schemeClr val="dk1"/>
              </a:solidFill>
              <a:latin typeface="Avenir"/>
              <a:ea typeface="Avenir"/>
              <a:cs typeface="Avenir"/>
              <a:sym typeface="Avenir"/>
            </a:endParaRPr>
          </a:p>
          <a:p>
            <a:pPr indent="0" lvl="0" marL="0" marR="0" rtl="0" algn="ctr">
              <a:lnSpc>
                <a:spcPct val="113958"/>
              </a:lnSpc>
              <a:spcBef>
                <a:spcPts val="0"/>
              </a:spcBef>
              <a:spcAft>
                <a:spcPts val="0"/>
              </a:spcAft>
              <a:buClr>
                <a:schemeClr val="lt1"/>
              </a:buClr>
              <a:buSzPts val="4800"/>
              <a:buFont typeface="Times New Roman"/>
              <a:buNone/>
            </a:pPr>
            <a:r>
              <a:rPr b="0" i="0" lang="en-US" sz="3600" u="none" cap="none" strike="noStrike">
                <a:solidFill>
                  <a:schemeClr val="dk1"/>
                </a:solidFill>
                <a:latin typeface="Montserrat"/>
                <a:ea typeface="Montserrat"/>
                <a:cs typeface="Montserrat"/>
                <a:sym typeface="Montserrat"/>
              </a:rPr>
              <a:t>Date: 09/24/2025</a:t>
            </a:r>
            <a:endParaRPr b="0" i="0" sz="3600" u="none" cap="none" strike="noStrike">
              <a:solidFill>
                <a:schemeClr val="dk1"/>
              </a:solidFill>
              <a:latin typeface="Montserrat"/>
              <a:ea typeface="Montserrat"/>
              <a:cs typeface="Montserrat"/>
              <a:sym typeface="Montserrat"/>
            </a:endParaRPr>
          </a:p>
          <a:p>
            <a:pPr indent="0" lvl="0" marL="0" marR="0" rtl="0" algn="ctr">
              <a:lnSpc>
                <a:spcPct val="113958"/>
              </a:lnSpc>
              <a:spcBef>
                <a:spcPts val="0"/>
              </a:spcBef>
              <a:spcAft>
                <a:spcPts val="0"/>
              </a:spcAft>
              <a:buClr>
                <a:schemeClr val="lt1"/>
              </a:buClr>
              <a:buSzPts val="4800"/>
              <a:buFont typeface="Times New Roman"/>
              <a:buNone/>
            </a:pPr>
            <a:r>
              <a:t/>
            </a:r>
            <a:endParaRPr b="0" i="0" sz="3600" u="none" cap="none" strike="noStrike">
              <a:solidFill>
                <a:schemeClr val="dk1"/>
              </a:solidFill>
              <a:latin typeface="Montserrat"/>
              <a:ea typeface="Montserrat"/>
              <a:cs typeface="Montserrat"/>
              <a:sym typeface="Montserrat"/>
            </a:endParaRPr>
          </a:p>
        </p:txBody>
      </p:sp>
      <p:sp>
        <p:nvSpPr>
          <p:cNvPr id="97" name="Google Shape;97;p1"/>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en-US" sz="700">
                <a:solidFill>
                  <a:srgbClr val="888888"/>
                </a:solidFill>
                <a:latin typeface="Calibri"/>
                <a:ea typeface="Calibri"/>
                <a:cs typeface="Calibri"/>
                <a:sym typeface="Calibri"/>
              </a:rPr>
              <a:t>‹#›</a:t>
            </a:fld>
            <a:endParaRPr sz="700">
              <a:solidFill>
                <a:srgbClr val="888888"/>
              </a:solidFill>
              <a:latin typeface="Calibri"/>
              <a:ea typeface="Calibri"/>
              <a:cs typeface="Calibri"/>
              <a:sym typeface="Calibri"/>
            </a:endParaRPr>
          </a:p>
        </p:txBody>
      </p:sp>
      <p:sp>
        <p:nvSpPr>
          <p:cNvPr id="98" name="Google Shape;98;p1"/>
          <p:cNvSpPr txBox="1"/>
          <p:nvPr/>
        </p:nvSpPr>
        <p:spPr>
          <a:xfrm>
            <a:off x="344475" y="306900"/>
            <a:ext cx="6162900" cy="1559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 name="Google Shape;99;p1"/>
          <p:cNvSpPr txBox="1"/>
          <p:nvPr/>
        </p:nvSpPr>
        <p:spPr>
          <a:xfrm>
            <a:off x="494775" y="175375"/>
            <a:ext cx="8559000" cy="23862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chemeClr val="dk1"/>
              </a:buClr>
              <a:buSzPts val="3700"/>
              <a:buFont typeface="Arial"/>
              <a:buNone/>
            </a:pPr>
            <a:r>
              <a:rPr b="0" i="0" lang="en-US" sz="3700" u="none" cap="none" strike="noStrike">
                <a:solidFill>
                  <a:schemeClr val="dk1"/>
                </a:solidFill>
                <a:latin typeface="Avenir"/>
                <a:ea typeface="Avenir"/>
                <a:cs typeface="Avenir"/>
                <a:sym typeface="Avenir"/>
              </a:rPr>
              <a:t>Welcome to the </a:t>
            </a:r>
            <a:br>
              <a:rPr b="0" i="0" lang="en-US" sz="3700" u="none" cap="none" strike="noStrike">
                <a:solidFill>
                  <a:schemeClr val="dk1"/>
                </a:solidFill>
                <a:latin typeface="Avenir"/>
                <a:ea typeface="Avenir"/>
                <a:cs typeface="Avenir"/>
                <a:sym typeface="Avenir"/>
              </a:rPr>
            </a:br>
            <a:r>
              <a:rPr b="0" i="0" lang="en-US" sz="3700" u="none" cap="none" strike="noStrike">
                <a:solidFill>
                  <a:schemeClr val="dk1"/>
                </a:solidFill>
                <a:latin typeface="Avenir"/>
                <a:ea typeface="Avenir"/>
                <a:cs typeface="Avenir"/>
                <a:sym typeface="Avenir"/>
              </a:rPr>
              <a:t>Title I Annual Meeting </a:t>
            </a:r>
            <a:endParaRPr b="0" i="0" sz="3700" u="none" cap="none" strike="noStrike">
              <a:solidFill>
                <a:schemeClr val="dk1"/>
              </a:solidFill>
              <a:latin typeface="Avenir"/>
              <a:ea typeface="Avenir"/>
              <a:cs typeface="Avenir"/>
              <a:sym typeface="Avenir"/>
            </a:endParaRPr>
          </a:p>
          <a:p>
            <a:pPr indent="0" lvl="0" marL="0" marR="0" rtl="0" algn="ctr">
              <a:lnSpc>
                <a:spcPct val="100000"/>
              </a:lnSpc>
              <a:spcBef>
                <a:spcPts val="0"/>
              </a:spcBef>
              <a:spcAft>
                <a:spcPts val="0"/>
              </a:spcAft>
              <a:buClr>
                <a:schemeClr val="dk1"/>
              </a:buClr>
              <a:buSzPts val="3700"/>
              <a:buFont typeface="Arial"/>
              <a:buNone/>
            </a:pPr>
            <a:r>
              <a:rPr b="0" i="0" lang="en-US" sz="3700" u="none" cap="none" strike="noStrike">
                <a:solidFill>
                  <a:schemeClr val="dk1"/>
                </a:solidFill>
                <a:latin typeface="Avenir"/>
                <a:ea typeface="Avenir"/>
                <a:cs typeface="Avenir"/>
                <a:sym typeface="Avenir"/>
              </a:rPr>
              <a:t>for Parents &amp; Families</a:t>
            </a:r>
            <a:br>
              <a:rPr b="0" i="0" lang="en-US" sz="3700" u="none" cap="none" strike="noStrike">
                <a:solidFill>
                  <a:schemeClr val="dk1"/>
                </a:solidFill>
                <a:latin typeface="Avenir"/>
                <a:ea typeface="Avenir"/>
                <a:cs typeface="Avenir"/>
                <a:sym typeface="Avenir"/>
              </a:rPr>
            </a:br>
            <a:r>
              <a:rPr b="0" i="0" lang="en-US" sz="3700" u="none" cap="none" strike="noStrike">
                <a:solidFill>
                  <a:schemeClr val="dk1"/>
                </a:solidFill>
                <a:latin typeface="Avenir"/>
                <a:ea typeface="Avenir"/>
                <a:cs typeface="Avenir"/>
                <a:sym typeface="Avenir"/>
              </a:rPr>
              <a:t>2025 - 2026</a:t>
            </a:r>
            <a:endParaRPr b="0" i="0" sz="3700" u="none" cap="none" strike="noStrike">
              <a:solidFill>
                <a:schemeClr val="dk1"/>
              </a:solidFill>
              <a:latin typeface="Avenir"/>
              <a:ea typeface="Avenir"/>
              <a:cs typeface="Avenir"/>
              <a:sym typeface="Avenir"/>
            </a:endParaRPr>
          </a:p>
          <a:p>
            <a:pPr indent="0" lvl="0" marL="0" marR="0" rtl="0" algn="ctr">
              <a:lnSpc>
                <a:spcPct val="100000"/>
              </a:lnSpc>
              <a:spcBef>
                <a:spcPts val="0"/>
              </a:spcBef>
              <a:spcAft>
                <a:spcPts val="0"/>
              </a:spcAft>
              <a:buClr>
                <a:schemeClr val="dk1"/>
              </a:buClr>
              <a:buSzPts val="3700"/>
              <a:buFont typeface="Arial"/>
              <a:buNone/>
            </a:pPr>
            <a:r>
              <a:t/>
            </a:r>
            <a:endParaRPr b="0" i="0" sz="3700" u="none" cap="none" strike="noStrike">
              <a:solidFill>
                <a:schemeClr val="lt1"/>
              </a:solidFill>
              <a:latin typeface="Avenir"/>
              <a:ea typeface="Avenir"/>
              <a:cs typeface="Avenir"/>
              <a:sym typeface="Avenir"/>
            </a:endParaRPr>
          </a:p>
          <a:p>
            <a:pPr indent="0" lvl="0" marL="0" marR="0" rtl="0" algn="just">
              <a:lnSpc>
                <a:spcPct val="113958"/>
              </a:lnSpc>
              <a:spcBef>
                <a:spcPts val="0"/>
              </a:spcBef>
              <a:spcAft>
                <a:spcPts val="0"/>
              </a:spcAft>
              <a:buClr>
                <a:schemeClr val="dk1"/>
              </a:buClr>
              <a:buSzPts val="1100"/>
              <a:buFont typeface="Arial"/>
              <a:buNone/>
            </a:pPr>
            <a:r>
              <a:t/>
            </a:r>
            <a:endParaRPr b="1" i="0" sz="4500" u="none" cap="none" strike="noStrike">
              <a:solidFill>
                <a:schemeClr val="lt1"/>
              </a:solidFill>
              <a:latin typeface="Avenir"/>
              <a:ea typeface="Avenir"/>
              <a:cs typeface="Avenir"/>
              <a:sym typeface="Aveni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0"/>
          <p:cNvSpPr txBox="1"/>
          <p:nvPr>
            <p:ph type="title"/>
          </p:nvPr>
        </p:nvSpPr>
        <p:spPr>
          <a:xfrm>
            <a:off x="457200" y="169325"/>
            <a:ext cx="8534400" cy="8637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3200"/>
              <a:buFont typeface="Arial"/>
              <a:buNone/>
            </a:pPr>
            <a:r>
              <a:rPr lang="en-US" sz="3400">
                <a:solidFill>
                  <a:schemeClr val="dk1"/>
                </a:solidFill>
              </a:rPr>
              <a:t>Parent and Family Engagement Allocation</a:t>
            </a:r>
            <a:endParaRPr sz="3400">
              <a:solidFill>
                <a:srgbClr val="00AFD7"/>
              </a:solidFill>
            </a:endParaRPr>
          </a:p>
        </p:txBody>
      </p:sp>
      <p:sp>
        <p:nvSpPr>
          <p:cNvPr id="163" name="Google Shape;163;p10"/>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
        <p:nvSpPr>
          <p:cNvPr id="164" name="Google Shape;164;p10"/>
          <p:cNvSpPr txBox="1"/>
          <p:nvPr/>
        </p:nvSpPr>
        <p:spPr>
          <a:xfrm>
            <a:off x="230325" y="1822625"/>
            <a:ext cx="7973400" cy="3288300"/>
          </a:xfrm>
          <a:prstGeom prst="rect">
            <a:avLst/>
          </a:prstGeom>
          <a:noFill/>
          <a:ln>
            <a:noFill/>
          </a:ln>
        </p:spPr>
        <p:txBody>
          <a:bodyPr anchorCtr="0" anchor="t" bIns="91425" lIns="91425" spcFirstLastPara="1" rIns="91425" wrap="square" tIns="91425">
            <a:noAutofit/>
          </a:bodyPr>
          <a:lstStyle/>
          <a:p>
            <a:pPr indent="-355600" lvl="0" marL="457200" marR="0" rtl="0" algn="l">
              <a:lnSpc>
                <a:spcPct val="100000"/>
              </a:lnSpc>
              <a:spcBef>
                <a:spcPts val="0"/>
              </a:spcBef>
              <a:spcAft>
                <a:spcPts val="0"/>
              </a:spcAft>
              <a:buClr>
                <a:srgbClr val="222222"/>
              </a:buClr>
              <a:buSzPts val="2000"/>
              <a:buFont typeface="Arial"/>
              <a:buChar char="●"/>
            </a:pPr>
            <a:r>
              <a:rPr b="0" i="0" lang="en-US" sz="2000" u="none" cap="none" strike="noStrike">
                <a:solidFill>
                  <a:srgbClr val="222222"/>
                </a:solidFill>
                <a:latin typeface="Arial"/>
                <a:ea typeface="Arial"/>
                <a:cs typeface="Arial"/>
                <a:sym typeface="Arial"/>
              </a:rPr>
              <a:t>How we are spending our Title I funds: </a:t>
            </a:r>
            <a:endParaRPr b="0" i="0" sz="2000" u="none" cap="none" strike="noStrike">
              <a:solidFill>
                <a:srgbClr val="222222"/>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0" i="0" lang="en-US" sz="2000" u="none" cap="none" strike="noStrike">
                <a:solidFill>
                  <a:srgbClr val="222222"/>
                </a:solidFill>
                <a:latin typeface="Arial"/>
                <a:ea typeface="Arial"/>
                <a:cs typeface="Arial"/>
                <a:sym typeface="Arial"/>
              </a:rPr>
              <a:t> </a:t>
            </a:r>
            <a:endParaRPr b="0" i="0" sz="2000" u="none" cap="none" strike="noStrike">
              <a:solidFill>
                <a:srgbClr val="222222"/>
              </a:solidFill>
              <a:latin typeface="Arial"/>
              <a:ea typeface="Arial"/>
              <a:cs typeface="Arial"/>
              <a:sym typeface="Arial"/>
            </a:endParaRPr>
          </a:p>
          <a:p>
            <a:pPr indent="-355600" lvl="0" marL="457200" marR="0" rtl="0" algn="l">
              <a:lnSpc>
                <a:spcPct val="100000"/>
              </a:lnSpc>
              <a:spcBef>
                <a:spcPts val="0"/>
              </a:spcBef>
              <a:spcAft>
                <a:spcPts val="0"/>
              </a:spcAft>
              <a:buClr>
                <a:srgbClr val="222222"/>
              </a:buClr>
              <a:buSzPts val="2000"/>
              <a:buFont typeface="Arial"/>
              <a:buChar char="●"/>
            </a:pPr>
            <a:r>
              <a:rPr b="0" i="0" lang="en-US" sz="2000" u="none" cap="none" strike="noStrike">
                <a:solidFill>
                  <a:srgbClr val="222222"/>
                </a:solidFill>
                <a:latin typeface="Arial"/>
                <a:ea typeface="Arial"/>
                <a:cs typeface="Arial"/>
                <a:sym typeface="Arial"/>
              </a:rPr>
              <a:t>Examples</a:t>
            </a:r>
            <a:endParaRPr b="0" i="0" sz="2000" u="none" cap="none" strike="noStrike">
              <a:solidFill>
                <a:srgbClr val="222222"/>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t/>
            </a:r>
            <a:endParaRPr b="0" i="0" sz="2000" u="none" cap="none" strike="noStrike">
              <a:solidFill>
                <a:srgbClr val="222222"/>
              </a:solidFill>
              <a:latin typeface="Arial"/>
              <a:ea typeface="Arial"/>
              <a:cs typeface="Arial"/>
              <a:sym typeface="Arial"/>
            </a:endParaRPr>
          </a:p>
          <a:p>
            <a:pPr indent="0" lvl="0" marL="914400" marR="0" rtl="0" algn="l">
              <a:lnSpc>
                <a:spcPct val="100000"/>
              </a:lnSpc>
              <a:spcBef>
                <a:spcPts val="0"/>
              </a:spcBef>
              <a:spcAft>
                <a:spcPts val="0"/>
              </a:spcAft>
              <a:buClr>
                <a:schemeClr val="dk1"/>
              </a:buClr>
              <a:buSzPts val="1100"/>
              <a:buFont typeface="Arial"/>
              <a:buNone/>
            </a:pPr>
            <a:r>
              <a:rPr b="0" i="0" lang="en-US" sz="2000" u="none" cap="none" strike="noStrike">
                <a:solidFill>
                  <a:srgbClr val="222222"/>
                </a:solidFill>
                <a:latin typeface="Arial"/>
                <a:ea typeface="Arial"/>
                <a:cs typeface="Arial"/>
                <a:sym typeface="Arial"/>
              </a:rPr>
              <a:t>1 Curriculum Night</a:t>
            </a:r>
            <a:endParaRPr b="0" i="0" sz="2000" u="none" cap="none" strike="noStrike">
              <a:solidFill>
                <a:srgbClr val="222222"/>
              </a:solidFill>
              <a:latin typeface="Arial"/>
              <a:ea typeface="Arial"/>
              <a:cs typeface="Arial"/>
              <a:sym typeface="Arial"/>
            </a:endParaRPr>
          </a:p>
          <a:p>
            <a:pPr indent="0" lvl="0" marL="914400" marR="0" rtl="0" algn="l">
              <a:lnSpc>
                <a:spcPct val="100000"/>
              </a:lnSpc>
              <a:spcBef>
                <a:spcPts val="0"/>
              </a:spcBef>
              <a:spcAft>
                <a:spcPts val="0"/>
              </a:spcAft>
              <a:buClr>
                <a:schemeClr val="dk1"/>
              </a:buClr>
              <a:buSzPts val="1100"/>
              <a:buFont typeface="Arial"/>
              <a:buNone/>
            </a:pPr>
            <a:r>
              <a:rPr b="0" i="0" lang="en-US" sz="2000" u="none" cap="none" strike="noStrike">
                <a:solidFill>
                  <a:srgbClr val="222222"/>
                </a:solidFill>
                <a:latin typeface="Arial"/>
                <a:ea typeface="Arial"/>
                <a:cs typeface="Arial"/>
                <a:sym typeface="Arial"/>
              </a:rPr>
              <a:t>2 School Events</a:t>
            </a:r>
            <a:endParaRPr b="0" i="0" sz="2000" u="none" cap="none" strike="noStrike">
              <a:solidFill>
                <a:srgbClr val="222222"/>
              </a:solidFill>
              <a:latin typeface="Arial"/>
              <a:ea typeface="Arial"/>
              <a:cs typeface="Arial"/>
              <a:sym typeface="Arial"/>
            </a:endParaRPr>
          </a:p>
          <a:p>
            <a:pPr indent="0" lvl="0" marL="914400" marR="0" rtl="0" algn="l">
              <a:lnSpc>
                <a:spcPct val="100000"/>
              </a:lnSpc>
              <a:spcBef>
                <a:spcPts val="0"/>
              </a:spcBef>
              <a:spcAft>
                <a:spcPts val="0"/>
              </a:spcAft>
              <a:buClr>
                <a:schemeClr val="dk1"/>
              </a:buClr>
              <a:buSzPts val="1100"/>
              <a:buFont typeface="Arial"/>
              <a:buNone/>
            </a:pPr>
            <a:r>
              <a:rPr b="0" i="0" lang="en-US" sz="2000" u="none" cap="none" strike="noStrike">
                <a:solidFill>
                  <a:srgbClr val="222222"/>
                </a:solidFill>
                <a:latin typeface="Arial"/>
                <a:ea typeface="Arial"/>
                <a:cs typeface="Arial"/>
                <a:sym typeface="Arial"/>
              </a:rPr>
              <a:t>3 Parent Trainings</a:t>
            </a:r>
            <a:endParaRPr b="0" i="0" sz="2000" u="none" cap="none" strike="noStrike">
              <a:solidFill>
                <a:srgbClr val="FF0000"/>
              </a:solidFill>
              <a:latin typeface="Avenir"/>
              <a:ea typeface="Avenir"/>
              <a:cs typeface="Avenir"/>
              <a:sym typeface="Aveni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1"/>
          <p:cNvSpPr txBox="1"/>
          <p:nvPr>
            <p:ph type="title"/>
          </p:nvPr>
        </p:nvSpPr>
        <p:spPr>
          <a:xfrm>
            <a:off x="687150" y="210550"/>
            <a:ext cx="7973400" cy="54996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rgbClr val="5B595A"/>
              </a:buClr>
              <a:buSzPct val="118518"/>
              <a:buFont typeface="Arial"/>
              <a:buNone/>
            </a:pPr>
            <a:r>
              <a:rPr lang="en-US" sz="3000">
                <a:solidFill>
                  <a:schemeClr val="dk1"/>
                </a:solidFill>
              </a:rPr>
              <a:t>What is the CMS Parent and Family Engagement Policy?</a:t>
            </a:r>
            <a:endParaRPr sz="3000">
              <a:solidFill>
                <a:schemeClr val="dk1"/>
              </a:solidFill>
            </a:endParaRPr>
          </a:p>
          <a:p>
            <a:pPr indent="0" lvl="0" marL="0" rtl="0" algn="ctr">
              <a:lnSpc>
                <a:spcPct val="100000"/>
              </a:lnSpc>
              <a:spcBef>
                <a:spcPts val="0"/>
              </a:spcBef>
              <a:spcAft>
                <a:spcPts val="0"/>
              </a:spcAft>
              <a:buClr>
                <a:srgbClr val="5B595A"/>
              </a:buClr>
              <a:buSzPct val="118518"/>
              <a:buFont typeface="Arial"/>
              <a:buNone/>
            </a:pPr>
            <a:r>
              <a:t/>
            </a:r>
            <a:endParaRPr sz="3000">
              <a:solidFill>
                <a:schemeClr val="dk1"/>
              </a:solidFill>
            </a:endParaRPr>
          </a:p>
          <a:p>
            <a:pPr indent="-330200" lvl="0" marL="342900" rtl="0" algn="l">
              <a:lnSpc>
                <a:spcPct val="100000"/>
              </a:lnSpc>
              <a:spcBef>
                <a:spcPts val="0"/>
              </a:spcBef>
              <a:spcAft>
                <a:spcPts val="0"/>
              </a:spcAft>
              <a:buClr>
                <a:schemeClr val="dk1"/>
              </a:buClr>
              <a:buSzPct val="100000"/>
              <a:buFont typeface="Avenir"/>
              <a:buChar char="●"/>
            </a:pPr>
            <a:r>
              <a:rPr b="0" lang="en-US" sz="2000">
                <a:solidFill>
                  <a:schemeClr val="dk1"/>
                </a:solidFill>
              </a:rPr>
              <a:t>This policy addresses how the district or LEA will implement the parent and family engagement requirements of the </a:t>
            </a:r>
            <a:r>
              <a:rPr b="0" i="1" lang="en-US" sz="2000">
                <a:solidFill>
                  <a:schemeClr val="dk1"/>
                </a:solidFill>
              </a:rPr>
              <a:t>Every Student Succeeds Act (ESSA).  </a:t>
            </a:r>
            <a:r>
              <a:rPr b="0" lang="en-US" sz="2000">
                <a:solidFill>
                  <a:schemeClr val="dk1"/>
                </a:solidFill>
              </a:rPr>
              <a:t>It includes the following:</a:t>
            </a:r>
            <a:endParaRPr b="0" sz="1400">
              <a:solidFill>
                <a:schemeClr val="dk1"/>
              </a:solidFill>
            </a:endParaRPr>
          </a:p>
          <a:p>
            <a:pPr indent="0" lvl="0" marL="342900" rtl="0" algn="l">
              <a:lnSpc>
                <a:spcPct val="100000"/>
              </a:lnSpc>
              <a:spcBef>
                <a:spcPts val="400"/>
              </a:spcBef>
              <a:spcAft>
                <a:spcPts val="0"/>
              </a:spcAft>
              <a:buClr>
                <a:schemeClr val="dk1"/>
              </a:buClr>
              <a:buSzPct val="55000"/>
              <a:buFont typeface="Arial"/>
              <a:buNone/>
            </a:pPr>
            <a:r>
              <a:t/>
            </a:r>
            <a:endParaRPr b="0" i="1" sz="2000">
              <a:solidFill>
                <a:schemeClr val="dk1"/>
              </a:solidFill>
            </a:endParaRPr>
          </a:p>
          <a:p>
            <a:pPr indent="-273050" lvl="1" marL="742950" rtl="0" algn="l">
              <a:lnSpc>
                <a:spcPct val="100000"/>
              </a:lnSpc>
              <a:spcBef>
                <a:spcPts val="400"/>
              </a:spcBef>
              <a:spcAft>
                <a:spcPts val="0"/>
              </a:spcAft>
              <a:buClr>
                <a:schemeClr val="dk1"/>
              </a:buClr>
              <a:buSzPct val="100000"/>
              <a:buFont typeface="Avenir"/>
              <a:buChar char="○"/>
            </a:pPr>
            <a:r>
              <a:rPr lang="en-US" sz="2000">
                <a:solidFill>
                  <a:schemeClr val="dk1"/>
                </a:solidFill>
                <a:latin typeface="Avenir"/>
                <a:ea typeface="Avenir"/>
                <a:cs typeface="Avenir"/>
                <a:sym typeface="Avenir"/>
              </a:rPr>
              <a:t>The district’s expectations for parents</a:t>
            </a:r>
            <a:endParaRPr>
              <a:solidFill>
                <a:schemeClr val="dk1"/>
              </a:solidFill>
              <a:latin typeface="Avenir"/>
              <a:ea typeface="Avenir"/>
              <a:cs typeface="Avenir"/>
              <a:sym typeface="Avenir"/>
            </a:endParaRPr>
          </a:p>
          <a:p>
            <a:pPr indent="-273050" lvl="1" marL="742950" rtl="0" algn="l">
              <a:lnSpc>
                <a:spcPct val="100000"/>
              </a:lnSpc>
              <a:spcBef>
                <a:spcPts val="0"/>
              </a:spcBef>
              <a:spcAft>
                <a:spcPts val="0"/>
              </a:spcAft>
              <a:buClr>
                <a:schemeClr val="dk1"/>
              </a:buClr>
              <a:buSzPct val="100000"/>
              <a:buFont typeface="Avenir"/>
              <a:buChar char="○"/>
            </a:pPr>
            <a:r>
              <a:rPr lang="en-US" sz="2000">
                <a:solidFill>
                  <a:schemeClr val="dk1"/>
                </a:solidFill>
                <a:latin typeface="Avenir"/>
                <a:ea typeface="Avenir"/>
                <a:cs typeface="Avenir"/>
                <a:sym typeface="Avenir"/>
              </a:rPr>
              <a:t>How CMS will engage parents in decision-making</a:t>
            </a:r>
            <a:endParaRPr>
              <a:solidFill>
                <a:schemeClr val="dk1"/>
              </a:solidFill>
              <a:latin typeface="Avenir"/>
              <a:ea typeface="Avenir"/>
              <a:cs typeface="Avenir"/>
              <a:sym typeface="Avenir"/>
            </a:endParaRPr>
          </a:p>
          <a:p>
            <a:pPr indent="-273050" lvl="1" marL="742950" rtl="0" algn="l">
              <a:lnSpc>
                <a:spcPct val="100000"/>
              </a:lnSpc>
              <a:spcBef>
                <a:spcPts val="0"/>
              </a:spcBef>
              <a:spcAft>
                <a:spcPts val="0"/>
              </a:spcAft>
              <a:buClr>
                <a:schemeClr val="dk1"/>
              </a:buClr>
              <a:buSzPct val="100000"/>
              <a:buFont typeface="Avenir"/>
              <a:buChar char="○"/>
            </a:pPr>
            <a:r>
              <a:rPr lang="en-US" sz="2000">
                <a:solidFill>
                  <a:schemeClr val="dk1"/>
                </a:solidFill>
                <a:latin typeface="Avenir"/>
                <a:ea typeface="Avenir"/>
                <a:cs typeface="Avenir"/>
                <a:sym typeface="Avenir"/>
              </a:rPr>
              <a:t>How the district will work to build the schools’ and parents’ capacities in the implementation of effective parent and family engagement activities to improve student academic achievement</a:t>
            </a:r>
            <a:endParaRPr>
              <a:solidFill>
                <a:schemeClr val="dk1"/>
              </a:solidFill>
              <a:latin typeface="Avenir"/>
              <a:ea typeface="Avenir"/>
              <a:cs typeface="Avenir"/>
              <a:sym typeface="Avenir"/>
            </a:endParaRPr>
          </a:p>
          <a:p>
            <a:pPr indent="0" lvl="0" marL="742950" rtl="0" algn="l">
              <a:lnSpc>
                <a:spcPct val="100000"/>
              </a:lnSpc>
              <a:spcBef>
                <a:spcPts val="400"/>
              </a:spcBef>
              <a:spcAft>
                <a:spcPts val="0"/>
              </a:spcAft>
              <a:buClr>
                <a:schemeClr val="dk1"/>
              </a:buClr>
              <a:buSzPct val="55000"/>
              <a:buFont typeface="Arial"/>
              <a:buNone/>
            </a:pPr>
            <a:r>
              <a:t/>
            </a:r>
            <a:endParaRPr b="0" sz="2000">
              <a:solidFill>
                <a:schemeClr val="dk1"/>
              </a:solidFill>
            </a:endParaRPr>
          </a:p>
          <a:p>
            <a:pPr indent="-330200" lvl="0" marL="342900" rtl="0" algn="l">
              <a:lnSpc>
                <a:spcPct val="100000"/>
              </a:lnSpc>
              <a:spcBef>
                <a:spcPts val="400"/>
              </a:spcBef>
              <a:spcAft>
                <a:spcPts val="0"/>
              </a:spcAft>
              <a:buClr>
                <a:schemeClr val="dk1"/>
              </a:buClr>
              <a:buSzPct val="100000"/>
              <a:buFont typeface="Avenir"/>
              <a:buChar char="●"/>
            </a:pPr>
            <a:r>
              <a:rPr b="0" lang="en-US" sz="2000">
                <a:solidFill>
                  <a:schemeClr val="dk1"/>
                </a:solidFill>
              </a:rPr>
              <a:t>Parents and families in Title I schools have the right to be engaged in the review/evaluation of this annual policy</a:t>
            </a:r>
            <a:endParaRPr b="0" sz="1400">
              <a:solidFill>
                <a:schemeClr val="dk1"/>
              </a:solidFill>
            </a:endParaRPr>
          </a:p>
          <a:p>
            <a:pPr indent="0" lvl="0" marL="0" rtl="0" algn="ctr">
              <a:lnSpc>
                <a:spcPct val="100000"/>
              </a:lnSpc>
              <a:spcBef>
                <a:spcPts val="0"/>
              </a:spcBef>
              <a:spcAft>
                <a:spcPts val="0"/>
              </a:spcAft>
              <a:buClr>
                <a:srgbClr val="5B595A"/>
              </a:buClr>
              <a:buSzPct val="118518"/>
              <a:buFont typeface="Arial"/>
              <a:buNone/>
            </a:pPr>
            <a:r>
              <a:t/>
            </a:r>
            <a:endParaRPr sz="3000">
              <a:solidFill>
                <a:schemeClr val="dk1"/>
              </a:solidFill>
            </a:endParaRPr>
          </a:p>
          <a:p>
            <a:pPr indent="0" lvl="0" marL="0" rtl="0" algn="l">
              <a:lnSpc>
                <a:spcPct val="100000"/>
              </a:lnSpc>
              <a:spcBef>
                <a:spcPts val="0"/>
              </a:spcBef>
              <a:spcAft>
                <a:spcPts val="0"/>
              </a:spcAft>
              <a:buClr>
                <a:srgbClr val="00B0F0"/>
              </a:buClr>
              <a:buSzPct val="77777"/>
              <a:buFont typeface="Montserrat"/>
              <a:buNone/>
            </a:pPr>
            <a:r>
              <a:t/>
            </a:r>
            <a:endParaRPr>
              <a:solidFill>
                <a:srgbClr val="00AFD7"/>
              </a:solidFill>
            </a:endParaRPr>
          </a:p>
        </p:txBody>
      </p:sp>
      <p:sp>
        <p:nvSpPr>
          <p:cNvPr id="170" name="Google Shape;170;p11"/>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
        <p:nvSpPr>
          <p:cNvPr id="171" name="Google Shape;171;p11"/>
          <p:cNvSpPr txBox="1"/>
          <p:nvPr/>
        </p:nvSpPr>
        <p:spPr>
          <a:xfrm>
            <a:off x="175375" y="1158650"/>
            <a:ext cx="8878200" cy="702900"/>
          </a:xfrm>
          <a:prstGeom prst="rect">
            <a:avLst/>
          </a:prstGeom>
          <a:noFill/>
          <a:ln>
            <a:noFill/>
          </a:ln>
        </p:spPr>
        <p:txBody>
          <a:bodyPr anchorCtr="0" anchor="t" bIns="91425" lIns="91425" spcFirstLastPara="1" rIns="91425" wrap="square" tIns="91425">
            <a:spAutoFit/>
          </a:bodyPr>
          <a:lstStyle/>
          <a:p>
            <a:pPr indent="0" lvl="0" marL="0" marR="0" rtl="0" algn="l">
              <a:lnSpc>
                <a:spcPct val="90000"/>
              </a:lnSpc>
              <a:spcBef>
                <a:spcPts val="1000"/>
              </a:spcBef>
              <a:spcAft>
                <a:spcPts val="0"/>
              </a:spcAft>
              <a:buClr>
                <a:schemeClr val="dk1"/>
              </a:buClr>
              <a:buSzPts val="2800"/>
              <a:buFont typeface="Arial"/>
              <a:buNone/>
            </a:pPr>
            <a:r>
              <a:t/>
            </a:r>
            <a:endParaRPr b="0" i="0" sz="2000" u="none" cap="none" strike="noStrike">
              <a:solidFill>
                <a:srgbClr val="535758"/>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12"/>
          <p:cNvSpPr txBox="1"/>
          <p:nvPr>
            <p:ph type="title"/>
          </p:nvPr>
        </p:nvSpPr>
        <p:spPr>
          <a:xfrm>
            <a:off x="462325" y="1210725"/>
            <a:ext cx="8424600" cy="3974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Arial"/>
              <a:buNone/>
            </a:pPr>
            <a:r>
              <a:rPr lang="en-US" sz="2500">
                <a:solidFill>
                  <a:schemeClr val="dk1"/>
                </a:solidFill>
              </a:rPr>
              <a:t>What is the School Improvement Plan/NCStar Plan?</a:t>
            </a:r>
            <a:endParaRPr sz="2500">
              <a:solidFill>
                <a:schemeClr val="dk1"/>
              </a:solidFill>
            </a:endParaRPr>
          </a:p>
          <a:p>
            <a:pPr indent="0" lvl="0" marL="0" rtl="0" algn="ctr">
              <a:lnSpc>
                <a:spcPct val="100000"/>
              </a:lnSpc>
              <a:spcBef>
                <a:spcPts val="0"/>
              </a:spcBef>
              <a:spcAft>
                <a:spcPts val="0"/>
              </a:spcAft>
              <a:buClr>
                <a:schemeClr val="dk1"/>
              </a:buClr>
              <a:buSzPts val="3200"/>
              <a:buFont typeface="Arial"/>
              <a:buNone/>
            </a:pPr>
            <a:r>
              <a:t/>
            </a:r>
            <a:endParaRPr b="0" sz="2000">
              <a:solidFill>
                <a:schemeClr val="dk1"/>
              </a:solidFill>
              <a:latin typeface="Arial"/>
              <a:ea typeface="Arial"/>
              <a:cs typeface="Arial"/>
              <a:sym typeface="Arial"/>
            </a:endParaRPr>
          </a:p>
          <a:p>
            <a:pPr indent="0" lvl="0" marL="0" rtl="0" algn="ctr">
              <a:lnSpc>
                <a:spcPct val="100000"/>
              </a:lnSpc>
              <a:spcBef>
                <a:spcPts val="0"/>
              </a:spcBef>
              <a:spcAft>
                <a:spcPts val="0"/>
              </a:spcAft>
              <a:buClr>
                <a:schemeClr val="dk1"/>
              </a:buClr>
              <a:buSzPts val="3200"/>
              <a:buFont typeface="Arial"/>
              <a:buNone/>
            </a:pPr>
            <a:r>
              <a:rPr b="0" lang="en-US" sz="1700">
                <a:solidFill>
                  <a:schemeClr val="dk1"/>
                </a:solidFill>
              </a:rPr>
              <a:t>The School Improvement Plan (SIP) is created in an online platform called NCStar and includes:</a:t>
            </a:r>
            <a:endParaRPr b="0" sz="1700">
              <a:solidFill>
                <a:schemeClr val="dk1"/>
              </a:solidFill>
            </a:endParaRPr>
          </a:p>
          <a:p>
            <a:pPr indent="0" lvl="0" marL="342900" rtl="0" algn="l">
              <a:lnSpc>
                <a:spcPct val="100000"/>
              </a:lnSpc>
              <a:spcBef>
                <a:spcPts val="0"/>
              </a:spcBef>
              <a:spcAft>
                <a:spcPts val="0"/>
              </a:spcAft>
              <a:buClr>
                <a:schemeClr val="dk1"/>
              </a:buClr>
              <a:buSzPts val="1100"/>
              <a:buFont typeface="Arial"/>
              <a:buNone/>
            </a:pPr>
            <a:r>
              <a:t/>
            </a:r>
            <a:endParaRPr b="0" sz="1700">
              <a:solidFill>
                <a:schemeClr val="dk1"/>
              </a:solidFill>
            </a:endParaRPr>
          </a:p>
          <a:p>
            <a:pPr indent="-266700" lvl="1" marL="742950" rtl="0" algn="l">
              <a:lnSpc>
                <a:spcPct val="100000"/>
              </a:lnSpc>
              <a:spcBef>
                <a:spcPts val="400"/>
              </a:spcBef>
              <a:spcAft>
                <a:spcPts val="0"/>
              </a:spcAft>
              <a:buClr>
                <a:schemeClr val="dk1"/>
              </a:buClr>
              <a:buSzPts val="1700"/>
              <a:buFont typeface="Avenir"/>
              <a:buChar char="○"/>
            </a:pPr>
            <a:r>
              <a:rPr lang="en-US" sz="1700">
                <a:solidFill>
                  <a:schemeClr val="dk1"/>
                </a:solidFill>
                <a:highlight>
                  <a:schemeClr val="lt1"/>
                </a:highlight>
                <a:latin typeface="Avenir"/>
                <a:ea typeface="Avenir"/>
                <a:cs typeface="Avenir"/>
                <a:sym typeface="Avenir"/>
              </a:rPr>
              <a:t>A Comprehensive Needs Assessment</a:t>
            </a:r>
            <a:endParaRPr sz="2100">
              <a:solidFill>
                <a:schemeClr val="dk1"/>
              </a:solidFill>
              <a:highlight>
                <a:schemeClr val="lt1"/>
              </a:highlight>
              <a:latin typeface="Avenir"/>
              <a:ea typeface="Avenir"/>
              <a:cs typeface="Avenir"/>
              <a:sym typeface="Avenir"/>
            </a:endParaRPr>
          </a:p>
          <a:p>
            <a:pPr indent="-266700" lvl="1" marL="742950" rtl="0" algn="l">
              <a:lnSpc>
                <a:spcPct val="100000"/>
              </a:lnSpc>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Goals and Strategies to Address Academic Needs of Students</a:t>
            </a:r>
            <a:endParaRPr sz="2100">
              <a:solidFill>
                <a:schemeClr val="dk1"/>
              </a:solidFill>
              <a:latin typeface="Avenir"/>
              <a:ea typeface="Avenir"/>
              <a:cs typeface="Avenir"/>
              <a:sym typeface="Avenir"/>
            </a:endParaRPr>
          </a:p>
          <a:p>
            <a:pPr indent="-266700" lvl="1" marL="742950" rtl="0" algn="l">
              <a:lnSpc>
                <a:spcPct val="100000"/>
              </a:lnSpc>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Professional Development Needs</a:t>
            </a:r>
            <a:endParaRPr sz="2100">
              <a:solidFill>
                <a:schemeClr val="dk1"/>
              </a:solidFill>
              <a:latin typeface="Avenir"/>
              <a:ea typeface="Avenir"/>
              <a:cs typeface="Avenir"/>
              <a:sym typeface="Avenir"/>
            </a:endParaRPr>
          </a:p>
          <a:p>
            <a:pPr indent="-266700" lvl="1" marL="742950" rtl="0" algn="l">
              <a:lnSpc>
                <a:spcPct val="100000"/>
              </a:lnSpc>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Coordination of Resources and Comprehensive Budget</a:t>
            </a:r>
            <a:endParaRPr sz="2100">
              <a:solidFill>
                <a:schemeClr val="dk1"/>
              </a:solidFill>
              <a:latin typeface="Avenir"/>
              <a:ea typeface="Avenir"/>
              <a:cs typeface="Avenir"/>
              <a:sym typeface="Avenir"/>
            </a:endParaRPr>
          </a:p>
          <a:p>
            <a:pPr indent="-266700" lvl="1" marL="742950" rtl="0" algn="l">
              <a:lnSpc>
                <a:spcPct val="100000"/>
              </a:lnSpc>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The School’s Parent and Family Engagement Goals</a:t>
            </a:r>
            <a:endParaRPr sz="2100">
              <a:solidFill>
                <a:schemeClr val="dk1"/>
              </a:solidFill>
              <a:latin typeface="Avenir"/>
              <a:ea typeface="Avenir"/>
              <a:cs typeface="Avenir"/>
              <a:sym typeface="Avenir"/>
            </a:endParaRPr>
          </a:p>
          <a:p>
            <a:pPr indent="0" lvl="0" marL="742950" rtl="0" algn="l">
              <a:lnSpc>
                <a:spcPct val="100000"/>
              </a:lnSpc>
              <a:spcBef>
                <a:spcPts val="400"/>
              </a:spcBef>
              <a:spcAft>
                <a:spcPts val="0"/>
              </a:spcAft>
              <a:buClr>
                <a:schemeClr val="dk1"/>
              </a:buClr>
              <a:buSzPts val="1100"/>
              <a:buFont typeface="Arial"/>
              <a:buNone/>
            </a:pPr>
            <a:r>
              <a:t/>
            </a:r>
            <a:endParaRPr b="0" sz="1700">
              <a:solidFill>
                <a:schemeClr val="dk1"/>
              </a:solidFill>
            </a:endParaRPr>
          </a:p>
          <a:p>
            <a:pPr indent="-323850" lvl="0" marL="342900" rtl="0" algn="l">
              <a:lnSpc>
                <a:spcPct val="100000"/>
              </a:lnSpc>
              <a:spcBef>
                <a:spcPts val="400"/>
              </a:spcBef>
              <a:spcAft>
                <a:spcPts val="0"/>
              </a:spcAft>
              <a:buClr>
                <a:schemeClr val="dk1"/>
              </a:buClr>
              <a:buSzPts val="1700"/>
              <a:buFont typeface="Avenir"/>
              <a:buChar char="●"/>
            </a:pPr>
            <a:r>
              <a:rPr b="0" lang="en-US" sz="1700">
                <a:solidFill>
                  <a:schemeClr val="dk1"/>
                </a:solidFill>
              </a:rPr>
              <a:t>Parents of students at Title I schools have the right to be engaged in the development of this plan</a:t>
            </a:r>
            <a:endParaRPr b="0" sz="2700">
              <a:solidFill>
                <a:schemeClr val="dk1"/>
              </a:solidFill>
            </a:endParaRPr>
          </a:p>
          <a:p>
            <a:pPr indent="-279400" lvl="0" marL="342900" rtl="0" algn="l">
              <a:lnSpc>
                <a:spcPct val="100000"/>
              </a:lnSpc>
              <a:spcBef>
                <a:spcPts val="0"/>
              </a:spcBef>
              <a:spcAft>
                <a:spcPts val="0"/>
              </a:spcAft>
              <a:buClr>
                <a:schemeClr val="dk1"/>
              </a:buClr>
              <a:buSzPts val="1000"/>
              <a:buFont typeface="Avenir"/>
              <a:buChar char="●"/>
            </a:pPr>
            <a:r>
              <a:rPr b="0" lang="en-US" sz="1700">
                <a:solidFill>
                  <a:schemeClr val="dk1"/>
                </a:solidFill>
              </a:rPr>
              <a:t>Access the SIP on our website: </a:t>
            </a:r>
            <a:r>
              <a:rPr b="0" lang="en-US" sz="2000">
                <a:solidFill>
                  <a:schemeClr val="dk1"/>
                </a:solidFill>
                <a:latin typeface="Arial"/>
                <a:ea typeface="Arial"/>
                <a:cs typeface="Arial"/>
                <a:sym typeface="Arial"/>
              </a:rPr>
              <a:t> </a:t>
            </a:r>
            <a:r>
              <a:rPr b="0" lang="en-US" sz="1100" u="sng">
                <a:solidFill>
                  <a:srgbClr val="144C72"/>
                </a:solidFill>
                <a:latin typeface="Arial"/>
                <a:ea typeface="Arial"/>
                <a:cs typeface="Arial"/>
                <a:sym typeface="Arial"/>
                <a:hlinkClick r:id="rId3">
                  <a:extLst>
                    <a:ext uri="{A12FA001-AC4F-418D-AE19-62706E023703}">
                      <ahyp:hlinkClr val="tx"/>
                    </a:ext>
                  </a:extLst>
                </a:hlinkClick>
              </a:rPr>
              <a:t>https://schools.cms.k12.nc.us/montclaireES/Pages/Default.aspx</a:t>
            </a:r>
            <a:endParaRPr b="0" sz="1100">
              <a:solidFill>
                <a:schemeClr val="dk1"/>
              </a:solidFill>
              <a:latin typeface="Arial"/>
              <a:ea typeface="Arial"/>
              <a:cs typeface="Arial"/>
              <a:sym typeface="Arial"/>
            </a:endParaRPr>
          </a:p>
          <a:p>
            <a:pPr indent="-260350" lvl="1" marL="742950" rtl="0" algn="l">
              <a:lnSpc>
                <a:spcPct val="100000"/>
              </a:lnSpc>
              <a:spcBef>
                <a:spcPts val="0"/>
              </a:spcBef>
              <a:spcAft>
                <a:spcPts val="0"/>
              </a:spcAft>
              <a:buClr>
                <a:schemeClr val="dk1"/>
              </a:buClr>
              <a:buSzPts val="1600"/>
              <a:buChar char="○"/>
            </a:pPr>
            <a:r>
              <a:rPr lang="en-US" sz="1600" u="sng">
                <a:solidFill>
                  <a:schemeClr val="dk1"/>
                </a:solidFill>
              </a:rPr>
              <a:t>User Name</a:t>
            </a:r>
            <a:r>
              <a:rPr lang="en-US" sz="1600">
                <a:solidFill>
                  <a:schemeClr val="dk1"/>
                </a:solidFill>
              </a:rPr>
              <a:t>: guests7107</a:t>
            </a:r>
            <a:endParaRPr sz="1600">
              <a:solidFill>
                <a:schemeClr val="dk1"/>
              </a:solidFill>
            </a:endParaRPr>
          </a:p>
          <a:p>
            <a:pPr indent="-260350" lvl="1" marL="742950" rtl="0" algn="l">
              <a:lnSpc>
                <a:spcPct val="100000"/>
              </a:lnSpc>
              <a:spcBef>
                <a:spcPts val="0"/>
              </a:spcBef>
              <a:spcAft>
                <a:spcPts val="0"/>
              </a:spcAft>
              <a:buClr>
                <a:schemeClr val="dk1"/>
              </a:buClr>
              <a:buSzPts val="1600"/>
              <a:buChar char="○"/>
            </a:pPr>
            <a:r>
              <a:rPr lang="en-US" sz="1600" u="sng">
                <a:solidFill>
                  <a:schemeClr val="dk1"/>
                </a:solidFill>
              </a:rPr>
              <a:t>Password</a:t>
            </a:r>
            <a:r>
              <a:rPr lang="en-US" sz="1600">
                <a:solidFill>
                  <a:schemeClr val="dk1"/>
                </a:solidFill>
              </a:rPr>
              <a:t>: guests7107</a:t>
            </a:r>
            <a:endParaRPr b="0" sz="1700">
              <a:solidFill>
                <a:schemeClr val="dk1"/>
              </a:solidFill>
            </a:endParaRPr>
          </a:p>
          <a:p>
            <a:pPr indent="-342900" lvl="0" marL="342900" rtl="0" algn="l">
              <a:lnSpc>
                <a:spcPct val="100000"/>
              </a:lnSpc>
              <a:spcBef>
                <a:spcPts val="440"/>
              </a:spcBef>
              <a:spcAft>
                <a:spcPts val="0"/>
              </a:spcAft>
              <a:buClr>
                <a:schemeClr val="dk1"/>
              </a:buClr>
              <a:buSzPts val="3200"/>
              <a:buFont typeface="Arial"/>
              <a:buNone/>
            </a:pPr>
            <a:r>
              <a:t/>
            </a:r>
            <a:endParaRPr b="0" sz="2200">
              <a:solidFill>
                <a:srgbClr val="FF0000"/>
              </a:solidFill>
            </a:endParaRPr>
          </a:p>
          <a:p>
            <a:pPr indent="0" lvl="0" marL="0" rtl="0" algn="ctr">
              <a:lnSpc>
                <a:spcPct val="100000"/>
              </a:lnSpc>
              <a:spcBef>
                <a:spcPts val="0"/>
              </a:spcBef>
              <a:spcAft>
                <a:spcPts val="0"/>
              </a:spcAft>
              <a:buClr>
                <a:schemeClr val="dk1"/>
              </a:buClr>
              <a:buSzPts val="3200"/>
              <a:buFont typeface="Arial"/>
              <a:buNone/>
            </a:pPr>
            <a:r>
              <a:t/>
            </a:r>
            <a:endParaRPr sz="3000">
              <a:solidFill>
                <a:schemeClr val="dk1"/>
              </a:solidFill>
              <a:latin typeface="Arial"/>
              <a:ea typeface="Arial"/>
              <a:cs typeface="Arial"/>
              <a:sym typeface="Arial"/>
            </a:endParaRPr>
          </a:p>
          <a:p>
            <a:pPr indent="0" lvl="0" marL="0" rtl="0" algn="ctr">
              <a:lnSpc>
                <a:spcPct val="100000"/>
              </a:lnSpc>
              <a:spcBef>
                <a:spcPts val="0"/>
              </a:spcBef>
              <a:spcAft>
                <a:spcPts val="0"/>
              </a:spcAft>
              <a:buClr>
                <a:schemeClr val="dk1"/>
              </a:buClr>
              <a:buSzPts val="3200"/>
              <a:buFont typeface="Arial"/>
              <a:buNone/>
            </a:pPr>
            <a:r>
              <a:t/>
            </a:r>
            <a:endParaRPr sz="3000">
              <a:solidFill>
                <a:schemeClr val="dk1"/>
              </a:solidFill>
              <a:latin typeface="Arial"/>
              <a:ea typeface="Arial"/>
              <a:cs typeface="Arial"/>
              <a:sym typeface="Arial"/>
            </a:endParaRPr>
          </a:p>
        </p:txBody>
      </p:sp>
      <p:sp>
        <p:nvSpPr>
          <p:cNvPr id="178" name="Google Shape;178;p12"/>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3"/>
          <p:cNvSpPr txBox="1"/>
          <p:nvPr>
            <p:ph type="title"/>
          </p:nvPr>
        </p:nvSpPr>
        <p:spPr>
          <a:xfrm>
            <a:off x="462325" y="0"/>
            <a:ext cx="8424600" cy="16137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Arial"/>
              <a:buNone/>
            </a:pPr>
            <a:r>
              <a:rPr lang="en-US" sz="2800">
                <a:solidFill>
                  <a:schemeClr val="dk1"/>
                </a:solidFill>
              </a:rPr>
              <a:t>What is included in the School’s Parent and Family Engagement Policy?</a:t>
            </a:r>
            <a:endParaRPr sz="2800">
              <a:solidFill>
                <a:schemeClr val="dk1"/>
              </a:solidFill>
            </a:endParaRPr>
          </a:p>
          <a:p>
            <a:pPr indent="0" lvl="0" marL="0" rtl="0" algn="ctr">
              <a:lnSpc>
                <a:spcPct val="100000"/>
              </a:lnSpc>
              <a:spcBef>
                <a:spcPts val="0"/>
              </a:spcBef>
              <a:spcAft>
                <a:spcPts val="0"/>
              </a:spcAft>
              <a:buClr>
                <a:schemeClr val="dk1"/>
              </a:buClr>
              <a:buSzPts val="3200"/>
              <a:buFont typeface="Arial"/>
              <a:buNone/>
            </a:pPr>
            <a:r>
              <a:t/>
            </a:r>
            <a:endParaRPr sz="2800">
              <a:solidFill>
                <a:schemeClr val="dk1"/>
              </a:solidFill>
              <a:latin typeface="Arial"/>
              <a:ea typeface="Arial"/>
              <a:cs typeface="Arial"/>
              <a:sym typeface="Arial"/>
            </a:endParaRPr>
          </a:p>
        </p:txBody>
      </p:sp>
      <p:sp>
        <p:nvSpPr>
          <p:cNvPr id="185" name="Google Shape;185;p13"/>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
        <p:nvSpPr>
          <p:cNvPr id="186" name="Google Shape;186;p13"/>
          <p:cNvSpPr txBox="1"/>
          <p:nvPr/>
        </p:nvSpPr>
        <p:spPr>
          <a:xfrm>
            <a:off x="462325" y="1427700"/>
            <a:ext cx="8694000" cy="4797300"/>
          </a:xfrm>
          <a:prstGeom prst="rect">
            <a:avLst/>
          </a:prstGeom>
          <a:noFill/>
          <a:ln>
            <a:noFill/>
          </a:ln>
        </p:spPr>
        <p:txBody>
          <a:bodyPr anchorCtr="0" anchor="ctr" bIns="91425" lIns="91425" spcFirstLastPara="1" rIns="91425" wrap="square" tIns="91425">
            <a:spAutoFit/>
          </a:bodyPr>
          <a:lstStyle/>
          <a:p>
            <a:pPr indent="-342900" lvl="0" marL="342900" marR="0" rtl="0" algn="l">
              <a:lnSpc>
                <a:spcPct val="100000"/>
              </a:lnSpc>
              <a:spcBef>
                <a:spcPts val="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This policy addresses how the school will implement the parent and family engagement requirements of the </a:t>
            </a:r>
            <a:r>
              <a:rPr b="0" i="1" lang="en-US" sz="2000" u="none" cap="none" strike="noStrike">
                <a:solidFill>
                  <a:schemeClr val="dk1"/>
                </a:solidFill>
                <a:latin typeface="Avenir"/>
                <a:ea typeface="Avenir"/>
                <a:cs typeface="Avenir"/>
                <a:sym typeface="Avenir"/>
              </a:rPr>
              <a:t>Every Student Succeeds Act (ESSA).  </a:t>
            </a:r>
            <a:r>
              <a:rPr b="0" i="0" lang="en-US" sz="2000" u="none" cap="none" strike="noStrike">
                <a:solidFill>
                  <a:schemeClr val="dk1"/>
                </a:solidFill>
                <a:latin typeface="Avenir"/>
                <a:ea typeface="Avenir"/>
                <a:cs typeface="Avenir"/>
                <a:sym typeface="Avenir"/>
              </a:rPr>
              <a:t>Components include the following:</a:t>
            </a:r>
            <a:endParaRPr b="0" i="0" sz="2000" u="none" cap="none" strike="noStrike">
              <a:solidFill>
                <a:schemeClr val="dk1"/>
              </a:solidFill>
              <a:latin typeface="Avenir"/>
              <a:ea typeface="Avenir"/>
              <a:cs typeface="Avenir"/>
              <a:sym typeface="Avenir"/>
            </a:endParaRPr>
          </a:p>
          <a:p>
            <a:pPr indent="0" lvl="0" marL="342900" marR="0" rtl="0" algn="l">
              <a:lnSpc>
                <a:spcPct val="100000"/>
              </a:lnSpc>
              <a:spcBef>
                <a:spcPts val="0"/>
              </a:spcBef>
              <a:spcAft>
                <a:spcPts val="0"/>
              </a:spcAft>
              <a:buClr>
                <a:schemeClr val="dk1"/>
              </a:buClr>
              <a:buSzPts val="1100"/>
              <a:buFont typeface="Arial"/>
              <a:buNone/>
            </a:pPr>
            <a:r>
              <a:t/>
            </a:r>
            <a:endParaRPr b="0" i="0" sz="2000" u="none" cap="none" strike="noStrike">
              <a:solidFill>
                <a:schemeClr val="dk1"/>
              </a:solidFill>
              <a:latin typeface="Avenir"/>
              <a:ea typeface="Avenir"/>
              <a:cs typeface="Avenir"/>
              <a:sym typeface="Avenir"/>
            </a:endParaRPr>
          </a:p>
          <a:p>
            <a:pPr indent="-285750" lvl="1" marL="74295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How parents can be engaged in decision-making and activities </a:t>
            </a:r>
            <a:endParaRPr b="0" i="0" sz="2400" u="none" cap="none" strike="noStrike">
              <a:solidFill>
                <a:schemeClr val="dk1"/>
              </a:solidFill>
              <a:latin typeface="Avenir"/>
              <a:ea typeface="Avenir"/>
              <a:cs typeface="Avenir"/>
              <a:sym typeface="Avenir"/>
            </a:endParaRPr>
          </a:p>
          <a:p>
            <a:pPr indent="-285750" lvl="1" marL="74295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How parent and family engagement funds are being used</a:t>
            </a:r>
            <a:endParaRPr b="0" i="0" sz="2400" u="none" cap="none" strike="noStrike">
              <a:solidFill>
                <a:schemeClr val="dk1"/>
              </a:solidFill>
              <a:latin typeface="Avenir"/>
              <a:ea typeface="Avenir"/>
              <a:cs typeface="Avenir"/>
              <a:sym typeface="Avenir"/>
            </a:endParaRPr>
          </a:p>
          <a:p>
            <a:pPr indent="-285750" lvl="1" marL="74295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How information and training will be provided to parents</a:t>
            </a:r>
            <a:endParaRPr b="0" i="0" sz="2400" u="none" cap="none" strike="noStrike">
              <a:solidFill>
                <a:schemeClr val="dk1"/>
              </a:solidFill>
              <a:latin typeface="Avenir"/>
              <a:ea typeface="Avenir"/>
              <a:cs typeface="Avenir"/>
              <a:sym typeface="Avenir"/>
            </a:endParaRPr>
          </a:p>
          <a:p>
            <a:pPr indent="-285750" lvl="1" marL="74295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How the school will build capacity in parents and staff for strong parent and family engagement</a:t>
            </a:r>
            <a:endParaRPr b="0" i="0" sz="2400" u="none" cap="none" strike="noStrike">
              <a:solidFill>
                <a:schemeClr val="dk1"/>
              </a:solidFill>
              <a:latin typeface="Avenir"/>
              <a:ea typeface="Avenir"/>
              <a:cs typeface="Avenir"/>
              <a:sym typeface="Avenir"/>
            </a:endParaRPr>
          </a:p>
          <a:p>
            <a:pPr indent="0" lvl="0" marL="742950" marR="0" rtl="0" algn="l">
              <a:lnSpc>
                <a:spcPct val="100000"/>
              </a:lnSpc>
              <a:spcBef>
                <a:spcPts val="400"/>
              </a:spcBef>
              <a:spcAft>
                <a:spcPts val="0"/>
              </a:spcAft>
              <a:buClr>
                <a:schemeClr val="dk1"/>
              </a:buClr>
              <a:buSzPts val="1100"/>
              <a:buFont typeface="Arial"/>
              <a:buNone/>
            </a:pPr>
            <a:r>
              <a:t/>
            </a:r>
            <a:endParaRPr b="0" i="0" sz="2000" u="none" cap="none" strike="noStrike">
              <a:solidFill>
                <a:schemeClr val="dk1"/>
              </a:solidFill>
              <a:latin typeface="Avenir"/>
              <a:ea typeface="Avenir"/>
              <a:cs typeface="Avenir"/>
              <a:sym typeface="Avenir"/>
            </a:endParaRPr>
          </a:p>
          <a:p>
            <a:pPr indent="-342900" lvl="0" marL="34290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Parents of students at Title I schools have the right to be engaged in the development of the school’s Parent and Family Engagement Policy</a:t>
            </a:r>
            <a:endParaRPr b="0" i="0" sz="2200" u="none" cap="none" strike="noStrike">
              <a:solidFill>
                <a:schemeClr val="dk1"/>
              </a:solidFill>
              <a:latin typeface="Avenir"/>
              <a:ea typeface="Avenir"/>
              <a:cs typeface="Avenir"/>
              <a:sym typeface="Avenir"/>
            </a:endParaRPr>
          </a:p>
          <a:p>
            <a:pPr indent="-342900" lvl="0" marL="342900" marR="0" rtl="0" algn="l">
              <a:lnSpc>
                <a:spcPct val="100000"/>
              </a:lnSpc>
              <a:spcBef>
                <a:spcPts val="440"/>
              </a:spcBef>
              <a:spcAft>
                <a:spcPts val="0"/>
              </a:spcAft>
              <a:buClr>
                <a:schemeClr val="dk1"/>
              </a:buClr>
              <a:buSzPts val="2200"/>
              <a:buFont typeface="Arial"/>
              <a:buNone/>
            </a:pPr>
            <a:r>
              <a:t/>
            </a:r>
            <a:endParaRPr b="0" i="0" sz="2200" u="none" cap="none" strike="noStrike">
              <a:solidFill>
                <a:schemeClr val="dk1"/>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14"/>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
        <p:nvSpPr>
          <p:cNvPr id="192" name="Google Shape;192;p14"/>
          <p:cNvSpPr txBox="1"/>
          <p:nvPr/>
        </p:nvSpPr>
        <p:spPr>
          <a:xfrm>
            <a:off x="419625" y="275575"/>
            <a:ext cx="7963500" cy="13812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3600"/>
              <a:buFont typeface="Arial"/>
              <a:buNone/>
            </a:pPr>
            <a:r>
              <a:rPr b="1" i="0" lang="en-US" sz="3600" u="none" cap="none" strike="noStrike">
                <a:solidFill>
                  <a:schemeClr val="dk1"/>
                </a:solidFill>
                <a:latin typeface="Avenir"/>
                <a:ea typeface="Avenir"/>
                <a:cs typeface="Avenir"/>
                <a:sym typeface="Avenir"/>
              </a:rPr>
              <a:t>What is the School Compact?</a:t>
            </a:r>
            <a:endParaRPr b="1" i="0" sz="3600" u="none" cap="none" strike="noStrike">
              <a:solidFill>
                <a:schemeClr val="dk1"/>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3" name="Google Shape;193;p14"/>
          <p:cNvSpPr txBox="1"/>
          <p:nvPr/>
        </p:nvSpPr>
        <p:spPr>
          <a:xfrm>
            <a:off x="231725" y="1656775"/>
            <a:ext cx="8567700" cy="4384500"/>
          </a:xfrm>
          <a:prstGeom prst="rect">
            <a:avLst/>
          </a:prstGeom>
          <a:noFill/>
          <a:ln>
            <a:noFill/>
          </a:ln>
        </p:spPr>
        <p:txBody>
          <a:bodyPr anchorCtr="0" anchor="t" bIns="91425" lIns="91425" spcFirstLastPara="1" rIns="91425" wrap="square" tIns="91425">
            <a:noAutofit/>
          </a:bodyPr>
          <a:lstStyle/>
          <a:p>
            <a:pPr indent="-419100" lvl="0" marL="457200" marR="0" rtl="0" algn="l">
              <a:lnSpc>
                <a:spcPct val="100000"/>
              </a:lnSpc>
              <a:spcBef>
                <a:spcPts val="0"/>
              </a:spcBef>
              <a:spcAft>
                <a:spcPts val="0"/>
              </a:spcAft>
              <a:buClr>
                <a:schemeClr val="dk1"/>
              </a:buClr>
              <a:buSzPts val="3000"/>
              <a:buFont typeface="Avenir"/>
              <a:buChar char="●"/>
            </a:pPr>
            <a:r>
              <a:rPr b="0" i="0" lang="en-US" sz="3000" u="none" cap="none" strike="noStrike">
                <a:solidFill>
                  <a:schemeClr val="dk1"/>
                </a:solidFill>
                <a:latin typeface="Avenir"/>
                <a:ea typeface="Avenir"/>
                <a:cs typeface="Avenir"/>
                <a:sym typeface="Avenir"/>
              </a:rPr>
              <a:t>The compact is a commitment from the school, the parent/family, and the student, to share in the responsibility for improved academic achievement</a:t>
            </a:r>
            <a:endParaRPr b="0" i="0" sz="3000" u="none" cap="none" strike="noStrike">
              <a:solidFill>
                <a:schemeClr val="dk1"/>
              </a:solidFill>
              <a:latin typeface="Avenir"/>
              <a:ea typeface="Avenir"/>
              <a:cs typeface="Avenir"/>
              <a:sym typeface="Avenir"/>
            </a:endParaRPr>
          </a:p>
          <a:p>
            <a:pPr indent="0" lvl="0" marL="457200" marR="0" rtl="0" algn="l">
              <a:lnSpc>
                <a:spcPct val="100000"/>
              </a:lnSpc>
              <a:spcBef>
                <a:spcPts val="400"/>
              </a:spcBef>
              <a:spcAft>
                <a:spcPts val="0"/>
              </a:spcAft>
              <a:buClr>
                <a:schemeClr val="dk1"/>
              </a:buClr>
              <a:buSzPts val="1100"/>
              <a:buFont typeface="Arial"/>
              <a:buNone/>
            </a:pPr>
            <a:r>
              <a:t/>
            </a:r>
            <a:endParaRPr b="0" i="0" sz="3000" u="none" cap="none" strike="noStrike">
              <a:solidFill>
                <a:schemeClr val="dk1"/>
              </a:solidFill>
              <a:latin typeface="Avenir"/>
              <a:ea typeface="Avenir"/>
              <a:cs typeface="Avenir"/>
              <a:sym typeface="Avenir"/>
            </a:endParaRPr>
          </a:p>
          <a:p>
            <a:pPr indent="-419100" lvl="0" marL="457200" marR="0" rtl="0" algn="l">
              <a:lnSpc>
                <a:spcPct val="100000"/>
              </a:lnSpc>
              <a:spcBef>
                <a:spcPts val="400"/>
              </a:spcBef>
              <a:spcAft>
                <a:spcPts val="0"/>
              </a:spcAft>
              <a:buClr>
                <a:schemeClr val="dk1"/>
              </a:buClr>
              <a:buSzPts val="3000"/>
              <a:buFont typeface="Avenir"/>
              <a:buChar char="●"/>
            </a:pPr>
            <a:r>
              <a:rPr b="0" i="0" lang="en-US" sz="3000" u="none" cap="none" strike="noStrike">
                <a:solidFill>
                  <a:schemeClr val="dk1"/>
                </a:solidFill>
                <a:latin typeface="Avenir"/>
                <a:ea typeface="Avenir"/>
                <a:cs typeface="Avenir"/>
                <a:sym typeface="Avenir"/>
              </a:rPr>
              <a:t>Parents and families of students in Title I schools have the right to be involved in the revision/review of the School Compact</a:t>
            </a:r>
            <a:endParaRPr b="0" i="0" sz="3000" u="none" cap="none" strike="noStrike">
              <a:solidFill>
                <a:schemeClr val="dk1"/>
              </a:solidFill>
              <a:latin typeface="Avenir"/>
              <a:ea typeface="Avenir"/>
              <a:cs typeface="Avenir"/>
              <a:sym typeface="Avenir"/>
            </a:endParaRPr>
          </a:p>
          <a:p>
            <a:pPr indent="0" lvl="0" marL="0" marR="0" rtl="0" algn="l">
              <a:lnSpc>
                <a:spcPct val="100000"/>
              </a:lnSpc>
              <a:spcBef>
                <a:spcPts val="0"/>
              </a:spcBef>
              <a:spcAft>
                <a:spcPts val="1000"/>
              </a:spcAft>
              <a:buClr>
                <a:schemeClr val="dk1"/>
              </a:buClr>
              <a:buSzPts val="11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15"/>
          <p:cNvSpPr txBox="1"/>
          <p:nvPr>
            <p:ph type="title"/>
          </p:nvPr>
        </p:nvSpPr>
        <p:spPr>
          <a:xfrm>
            <a:off x="687150" y="210550"/>
            <a:ext cx="7973400" cy="1446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Arial"/>
              <a:buNone/>
            </a:pPr>
            <a:r>
              <a:rPr lang="en-US">
                <a:solidFill>
                  <a:schemeClr val="dk1"/>
                </a:solidFill>
              </a:rPr>
              <a:t>Who are the parent leaders at my school?</a:t>
            </a:r>
            <a:endParaRPr>
              <a:solidFill>
                <a:schemeClr val="dk1"/>
              </a:solidFill>
            </a:endParaRPr>
          </a:p>
          <a:p>
            <a:pPr indent="0" lvl="0" marL="0" rtl="0" algn="ctr">
              <a:lnSpc>
                <a:spcPct val="100000"/>
              </a:lnSpc>
              <a:spcBef>
                <a:spcPts val="0"/>
              </a:spcBef>
              <a:spcAft>
                <a:spcPts val="0"/>
              </a:spcAft>
              <a:buClr>
                <a:srgbClr val="00B0F0"/>
              </a:buClr>
              <a:buSzPts val="2520"/>
              <a:buFont typeface="Montserrat"/>
              <a:buNone/>
            </a:pPr>
            <a:r>
              <a:t/>
            </a:r>
            <a:endParaRPr sz="2800">
              <a:solidFill>
                <a:srgbClr val="00AFD7"/>
              </a:solidFill>
            </a:endParaRPr>
          </a:p>
        </p:txBody>
      </p:sp>
      <p:sp>
        <p:nvSpPr>
          <p:cNvPr id="199" name="Google Shape;199;p15"/>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
        <p:nvSpPr>
          <p:cNvPr id="200" name="Google Shape;200;p15"/>
          <p:cNvSpPr txBox="1"/>
          <p:nvPr/>
        </p:nvSpPr>
        <p:spPr>
          <a:xfrm>
            <a:off x="344475" y="3450925"/>
            <a:ext cx="7327800" cy="1860000"/>
          </a:xfrm>
          <a:prstGeom prst="rect">
            <a:avLst/>
          </a:prstGeom>
          <a:noFill/>
          <a:ln>
            <a:noFill/>
          </a:ln>
        </p:spPr>
        <p:txBody>
          <a:bodyPr anchorCtr="0" anchor="ctr" bIns="91425" lIns="91425" spcFirstLastPara="1" rIns="91425" wrap="square" tIns="91425">
            <a:noAutofit/>
          </a:bodyPr>
          <a:lstStyle/>
          <a:p>
            <a:pPr indent="0" lvl="0" marL="495300" marR="0" rtl="0" algn="l">
              <a:lnSpc>
                <a:spcPct val="106458"/>
              </a:lnSpc>
              <a:spcBef>
                <a:spcPts val="0"/>
              </a:spcBef>
              <a:spcAft>
                <a:spcPts val="0"/>
              </a:spcAft>
              <a:buClr>
                <a:schemeClr val="dk1"/>
              </a:buClr>
              <a:buSzPts val="2400"/>
              <a:buFont typeface="Arial"/>
              <a:buNone/>
            </a:pPr>
            <a:r>
              <a:t/>
            </a:r>
            <a:endParaRPr b="0" i="0" sz="2400" u="none" cap="none" strike="noStrike">
              <a:solidFill>
                <a:srgbClr val="535758"/>
              </a:solidFill>
              <a:latin typeface="Avenir"/>
              <a:ea typeface="Avenir"/>
              <a:cs typeface="Avenir"/>
              <a:sym typeface="Avenir"/>
            </a:endParaRPr>
          </a:p>
          <a:p>
            <a:pPr indent="0" lvl="0" marL="495300" marR="0" rtl="0" algn="l">
              <a:lnSpc>
                <a:spcPct val="106458"/>
              </a:lnSpc>
              <a:spcBef>
                <a:spcPts val="0"/>
              </a:spcBef>
              <a:spcAft>
                <a:spcPts val="0"/>
              </a:spcAft>
              <a:buClr>
                <a:schemeClr val="dk1"/>
              </a:buClr>
              <a:buSzPts val="2400"/>
              <a:buFont typeface="Arial"/>
              <a:buNone/>
            </a:pPr>
            <a:r>
              <a:t/>
            </a:r>
            <a:endParaRPr b="0" i="0" sz="2400" u="none" cap="none" strike="noStrike">
              <a:solidFill>
                <a:srgbClr val="535758"/>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1" name="Google Shape;201;p15"/>
          <p:cNvSpPr txBox="1"/>
          <p:nvPr/>
        </p:nvSpPr>
        <p:spPr>
          <a:xfrm>
            <a:off x="837650" y="1566425"/>
            <a:ext cx="8318400" cy="2391000"/>
          </a:xfrm>
          <a:prstGeom prst="rect">
            <a:avLst/>
          </a:prstGeom>
          <a:noFill/>
          <a:ln>
            <a:noFill/>
          </a:ln>
        </p:spPr>
        <p:txBody>
          <a:bodyPr anchorCtr="0" anchor="t" bIns="91425" lIns="91425" spcFirstLastPara="1" rIns="91425" wrap="square" tIns="91425">
            <a:spAutoFit/>
          </a:bodyPr>
          <a:lstStyle/>
          <a:p>
            <a:pPr indent="-342900" lvl="0" marL="342900" marR="0" rtl="0" algn="l">
              <a:lnSpc>
                <a:spcPct val="100000"/>
              </a:lnSpc>
              <a:spcBef>
                <a:spcPts val="0"/>
              </a:spcBef>
              <a:spcAft>
                <a:spcPts val="0"/>
              </a:spcAft>
              <a:buClr>
                <a:srgbClr val="FF0000"/>
              </a:buClr>
              <a:buSzPts val="2000"/>
              <a:buFont typeface="Arial"/>
              <a:buNone/>
            </a:pPr>
            <a:r>
              <a:rPr b="1" i="0" lang="en-US" sz="2000" u="none" cap="none" strike="noStrike">
                <a:solidFill>
                  <a:schemeClr val="dk1"/>
                </a:solidFill>
                <a:latin typeface="Arial"/>
                <a:ea typeface="Arial"/>
                <a:cs typeface="Arial"/>
                <a:sym typeface="Arial"/>
              </a:rPr>
              <a:t>Name: Karen Urtecha	         		</a:t>
            </a:r>
            <a:endParaRPr b="1" i="0" sz="2000" u="none" cap="none" strike="noStrik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rgbClr val="FF0000"/>
              </a:buClr>
              <a:buSzPts val="2000"/>
              <a:buFont typeface="Arial"/>
              <a:buNone/>
            </a:pPr>
            <a:r>
              <a:rPr b="1" i="0" lang="en-US" sz="2000" u="none" cap="none" strike="noStrike">
                <a:solidFill>
                  <a:schemeClr val="dk1"/>
                </a:solidFill>
                <a:latin typeface="Arial"/>
                <a:ea typeface="Arial"/>
                <a:cs typeface="Arial"/>
                <a:sym typeface="Arial"/>
              </a:rPr>
              <a:t>Email address: steelecreekpto@ gmail.com</a:t>
            </a:r>
            <a:endParaRPr b="0" i="0" sz="3000" u="none" cap="none" strike="noStrike">
              <a:solidFill>
                <a:schemeClr val="dk1"/>
              </a:solidFill>
              <a:latin typeface="Arial"/>
              <a:ea typeface="Arial"/>
              <a:cs typeface="Arial"/>
              <a:sym typeface="Arial"/>
            </a:endParaRPr>
          </a:p>
          <a:p>
            <a:pPr indent="0" lvl="0" marL="342900" marR="0" rtl="0" algn="l">
              <a:lnSpc>
                <a:spcPct val="100000"/>
              </a:lnSpc>
              <a:spcBef>
                <a:spcPts val="400"/>
              </a:spcBef>
              <a:spcAft>
                <a:spcPts val="0"/>
              </a:spcAft>
              <a:buClr>
                <a:schemeClr val="dk1"/>
              </a:buClr>
              <a:buSzPts val="1100"/>
              <a:buFont typeface="Arial"/>
              <a:buNone/>
            </a:pPr>
            <a:r>
              <a:t/>
            </a:r>
            <a:endParaRPr b="0" i="0" sz="3000" u="none" cap="none" strike="noStrike">
              <a:solidFill>
                <a:schemeClr val="dk1"/>
              </a:solidFill>
              <a:latin typeface="Arial"/>
              <a:ea typeface="Arial"/>
              <a:cs typeface="Arial"/>
              <a:sym typeface="Arial"/>
            </a:endParaRPr>
          </a:p>
          <a:p>
            <a:pPr indent="0" lvl="0" marL="0" marR="0" rtl="0" algn="l">
              <a:lnSpc>
                <a:spcPct val="100000"/>
              </a:lnSpc>
              <a:spcBef>
                <a:spcPts val="400"/>
              </a:spcBef>
              <a:spcAft>
                <a:spcPts val="0"/>
              </a:spcAft>
              <a:buClr>
                <a:schemeClr val="dk1"/>
              </a:buClr>
              <a:buSzPts val="1100"/>
              <a:buFont typeface="Arial"/>
              <a:buNone/>
            </a:pPr>
            <a:r>
              <a:t/>
            </a:r>
            <a:endParaRPr b="0" i="0" sz="2000" u="none" cap="none" strike="noStrike">
              <a:solidFill>
                <a:schemeClr val="dk1"/>
              </a:solidFill>
              <a:latin typeface="Arial"/>
              <a:ea typeface="Arial"/>
              <a:cs typeface="Arial"/>
              <a:sym typeface="Arial"/>
            </a:endParaRPr>
          </a:p>
          <a:p>
            <a:pPr indent="0" lvl="0" marL="0" marR="0" rtl="0" algn="l">
              <a:lnSpc>
                <a:spcPct val="100000"/>
              </a:lnSpc>
              <a:spcBef>
                <a:spcPts val="400"/>
              </a:spcBef>
              <a:spcAft>
                <a:spcPts val="0"/>
              </a:spcAft>
              <a:buClr>
                <a:schemeClr val="dk1"/>
              </a:buClr>
              <a:buSzPts val="1100"/>
              <a:buFont typeface="Arial"/>
              <a:buNone/>
            </a:pPr>
            <a:r>
              <a:rPr b="1" i="0" lang="en-US" sz="2000" u="sng" cap="none" strike="noStrike">
                <a:solidFill>
                  <a:schemeClr val="dk1"/>
                </a:solidFill>
                <a:latin typeface="Arial"/>
                <a:ea typeface="Arial"/>
                <a:cs typeface="Arial"/>
                <a:sym typeface="Arial"/>
              </a:rPr>
              <a:t>Unofficial Interpreter</a:t>
            </a:r>
            <a:r>
              <a:rPr b="0" i="0" lang="en-US" sz="2000" u="none" cap="none" strike="noStrike">
                <a:solidFill>
                  <a:schemeClr val="dk1"/>
                </a:solidFill>
                <a:latin typeface="Arial"/>
                <a:ea typeface="Arial"/>
                <a:cs typeface="Arial"/>
                <a:sym typeface="Arial"/>
              </a:rPr>
              <a:t>:Karina Rosell  </a:t>
            </a:r>
            <a:endParaRPr b="0" i="0" sz="2000" u="none" cap="none" strike="noStrike">
              <a:solidFill>
                <a:schemeClr val="dk1"/>
              </a:solidFill>
              <a:latin typeface="Arial"/>
              <a:ea typeface="Arial"/>
              <a:cs typeface="Arial"/>
              <a:sym typeface="Arial"/>
            </a:endParaRPr>
          </a:p>
          <a:p>
            <a:pPr indent="0" lvl="0" marL="0" marR="0" rtl="0" algn="l">
              <a:lnSpc>
                <a:spcPct val="100000"/>
              </a:lnSpc>
              <a:spcBef>
                <a:spcPts val="400"/>
              </a:spcBef>
              <a:spcAft>
                <a:spcPts val="0"/>
              </a:spcAft>
              <a:buClr>
                <a:schemeClr val="dk1"/>
              </a:buClr>
              <a:buSzPts val="1100"/>
              <a:buFont typeface="Arial"/>
              <a:buNone/>
            </a:pPr>
            <a:r>
              <a:rPr b="1" i="0" lang="en-US" sz="2000" u="sng" cap="none" strike="noStrike">
                <a:solidFill>
                  <a:schemeClr val="dk1"/>
                </a:solidFill>
                <a:latin typeface="Arial"/>
                <a:ea typeface="Arial"/>
                <a:cs typeface="Arial"/>
                <a:sym typeface="Arial"/>
              </a:rPr>
              <a:t>School’s Title I Compliance Contact</a:t>
            </a:r>
            <a:r>
              <a:rPr b="0" i="0" lang="en-US" sz="2000" u="none" cap="none" strike="noStrike">
                <a:solidFill>
                  <a:schemeClr val="dk1"/>
                </a:solidFill>
                <a:latin typeface="Arial"/>
                <a:ea typeface="Arial"/>
                <a:cs typeface="Arial"/>
                <a:sym typeface="Arial"/>
              </a:rPr>
              <a:t>: franswaq.hill@cms.k12.nc.us</a:t>
            </a:r>
            <a:endParaRPr b="0" i="0" sz="2000" u="none" cap="none" strike="noStrike">
              <a:solidFill>
                <a:srgbClr val="FF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16"/>
          <p:cNvSpPr txBox="1"/>
          <p:nvPr>
            <p:ph type="title"/>
          </p:nvPr>
        </p:nvSpPr>
        <p:spPr>
          <a:xfrm>
            <a:off x="508000" y="254000"/>
            <a:ext cx="8152500" cy="10794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3200"/>
              <a:buFont typeface="Arial"/>
              <a:buNone/>
            </a:pPr>
            <a:r>
              <a:rPr lang="en-US" sz="3400">
                <a:solidFill>
                  <a:schemeClr val="dk1"/>
                </a:solidFill>
              </a:rPr>
              <a:t>Volunteer Opportunities</a:t>
            </a:r>
            <a:endParaRPr sz="3400">
              <a:solidFill>
                <a:schemeClr val="dk1"/>
              </a:solidFill>
            </a:endParaRPr>
          </a:p>
          <a:p>
            <a:pPr indent="0" lvl="0" marL="0" rtl="0" algn="l">
              <a:lnSpc>
                <a:spcPct val="100000"/>
              </a:lnSpc>
              <a:spcBef>
                <a:spcPts val="0"/>
              </a:spcBef>
              <a:spcAft>
                <a:spcPts val="0"/>
              </a:spcAft>
              <a:buClr>
                <a:srgbClr val="00B0F0"/>
              </a:buClr>
              <a:buSzPts val="2520"/>
              <a:buFont typeface="Montserrat"/>
              <a:buNone/>
            </a:pPr>
            <a:r>
              <a:t/>
            </a:r>
            <a:endParaRPr sz="2800">
              <a:solidFill>
                <a:srgbClr val="00AFD7"/>
              </a:solidFill>
            </a:endParaRPr>
          </a:p>
        </p:txBody>
      </p:sp>
      <p:sp>
        <p:nvSpPr>
          <p:cNvPr id="207" name="Google Shape;207;p16"/>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
        <p:nvSpPr>
          <p:cNvPr id="208" name="Google Shape;208;p16"/>
          <p:cNvSpPr txBox="1"/>
          <p:nvPr/>
        </p:nvSpPr>
        <p:spPr>
          <a:xfrm>
            <a:off x="344475" y="1240725"/>
            <a:ext cx="7327800" cy="4684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chemeClr val="dk1"/>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chemeClr val="dk1"/>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2000"/>
              <a:buFont typeface="Arial"/>
              <a:buNone/>
            </a:pPr>
            <a:r>
              <a:t/>
            </a:r>
            <a:endParaRPr b="1" i="0" sz="2000" u="none" cap="none" strike="noStrike">
              <a:solidFill>
                <a:schemeClr val="dk1"/>
              </a:solidFill>
              <a:latin typeface="Avenir"/>
              <a:ea typeface="Avenir"/>
              <a:cs typeface="Avenir"/>
              <a:sym typeface="Avenir"/>
            </a:endParaRPr>
          </a:p>
          <a:p>
            <a:pPr indent="-355600" lvl="0" marL="457200" marR="0" rtl="0" algn="l">
              <a:lnSpc>
                <a:spcPct val="100000"/>
              </a:lnSpc>
              <a:spcBef>
                <a:spcPts val="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Join parent leadership groups such as PTA, PTSA, PTSA, booster clubs, etc.</a:t>
            </a:r>
            <a:endParaRPr b="0" i="0" sz="2000" u="none" cap="none" strike="noStrike">
              <a:solidFill>
                <a:schemeClr val="dk1"/>
              </a:solidFill>
              <a:latin typeface="Avenir"/>
              <a:ea typeface="Avenir"/>
              <a:cs typeface="Avenir"/>
              <a:sym typeface="Avenir"/>
            </a:endParaRPr>
          </a:p>
          <a:p>
            <a:pPr indent="-355600" lvl="0" marL="457200" marR="0" rtl="0" algn="l">
              <a:lnSpc>
                <a:spcPct val="100000"/>
              </a:lnSpc>
              <a:spcBef>
                <a:spcPts val="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Become a member of the School Improvement Team and/or attend meetings </a:t>
            </a:r>
            <a:endParaRPr b="0" i="0" sz="2000" u="none" cap="none" strike="noStrike">
              <a:solidFill>
                <a:schemeClr val="dk1"/>
              </a:solidFill>
              <a:latin typeface="Avenir"/>
              <a:ea typeface="Avenir"/>
              <a:cs typeface="Avenir"/>
              <a:sym typeface="Avenir"/>
            </a:endParaRPr>
          </a:p>
          <a:p>
            <a:pPr indent="-355600" lvl="0" marL="457200" marR="0" rtl="0" algn="l">
              <a:lnSpc>
                <a:spcPct val="100000"/>
              </a:lnSpc>
              <a:spcBef>
                <a:spcPts val="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Volunteer to contact other parents/families regarding important school information  </a:t>
            </a:r>
            <a:endParaRPr b="0" i="0" sz="2000" u="none" cap="none" strike="noStrike">
              <a:solidFill>
                <a:schemeClr val="dk1"/>
              </a:solidFill>
              <a:highlight>
                <a:srgbClr val="FFFF00"/>
              </a:highlight>
              <a:latin typeface="Avenir"/>
              <a:ea typeface="Avenir"/>
              <a:cs typeface="Avenir"/>
              <a:sym typeface="Avenir"/>
            </a:endParaRPr>
          </a:p>
          <a:p>
            <a:pPr indent="-355600" lvl="0" marL="457200" marR="0" rtl="0" algn="l">
              <a:lnSpc>
                <a:spcPct val="100000"/>
              </a:lnSpc>
              <a:spcBef>
                <a:spcPts val="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Attend academic events occurring at your child’s school </a:t>
            </a:r>
            <a:endParaRPr b="0" i="0" sz="2000" u="none" cap="none" strike="noStrike">
              <a:solidFill>
                <a:schemeClr val="dk1"/>
              </a:solidFill>
              <a:latin typeface="Avenir"/>
              <a:ea typeface="Avenir"/>
              <a:cs typeface="Avenir"/>
              <a:sym typeface="Avenir"/>
            </a:endParaRPr>
          </a:p>
          <a:p>
            <a:pPr indent="-355600" lvl="0" marL="457200" marR="0" rtl="0" algn="l">
              <a:lnSpc>
                <a:spcPct val="100000"/>
              </a:lnSpc>
              <a:spcBef>
                <a:spcPts val="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Participate in opportunities that support school activities</a:t>
            </a:r>
            <a:endParaRPr b="0" i="0" sz="2000" u="none" cap="none" strike="noStrike">
              <a:solidFill>
                <a:schemeClr val="dk1"/>
              </a:solidFill>
              <a:latin typeface="Avenir"/>
              <a:ea typeface="Avenir"/>
              <a:cs typeface="Avenir"/>
              <a:sym typeface="Avenir"/>
            </a:endParaRPr>
          </a:p>
          <a:p>
            <a:pPr indent="-355600" lvl="0" marL="457200" marR="0" rtl="0" algn="l">
              <a:lnSpc>
                <a:spcPct val="100000"/>
              </a:lnSpc>
              <a:spcBef>
                <a:spcPts val="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Support Teacher appreciation activities</a:t>
            </a:r>
            <a:endParaRPr b="0" i="0" sz="2000" u="none" cap="none" strike="noStrike">
              <a:solidFill>
                <a:schemeClr val="dk1"/>
              </a:solidFill>
              <a:latin typeface="Avenir"/>
              <a:ea typeface="Avenir"/>
              <a:cs typeface="Avenir"/>
              <a:sym typeface="Avenir"/>
            </a:endParaRPr>
          </a:p>
          <a:p>
            <a:pPr indent="-355600" lvl="0" marL="457200" marR="0" rtl="0" algn="l">
              <a:lnSpc>
                <a:spcPct val="100000"/>
              </a:lnSpc>
              <a:spcBef>
                <a:spcPts val="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Assist with class parties </a:t>
            </a:r>
            <a:endParaRPr b="0" i="0" sz="2000" u="none" cap="none" strike="noStrike">
              <a:solidFill>
                <a:schemeClr val="dk1"/>
              </a:solidFill>
              <a:latin typeface="Avenir"/>
              <a:ea typeface="Avenir"/>
              <a:cs typeface="Avenir"/>
              <a:sym typeface="Avenir"/>
            </a:endParaRPr>
          </a:p>
          <a:p>
            <a:pPr indent="-355600" lvl="0" marL="457200" marR="0" rtl="0" algn="l">
              <a:lnSpc>
                <a:spcPct val="100000"/>
              </a:lnSpc>
              <a:spcBef>
                <a:spcPts val="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Attend parent conferences</a:t>
            </a:r>
            <a:endParaRPr b="0" i="0" sz="2000" u="none" cap="none" strike="noStrike">
              <a:solidFill>
                <a:schemeClr val="dk1"/>
              </a:solidFill>
              <a:latin typeface="Avenir"/>
              <a:ea typeface="Avenir"/>
              <a:cs typeface="Avenir"/>
              <a:sym typeface="Avenir"/>
            </a:endParaRPr>
          </a:p>
          <a:p>
            <a:pPr indent="-355600" lvl="0" marL="457200" marR="0" rtl="0" algn="l">
              <a:lnSpc>
                <a:spcPct val="100000"/>
              </a:lnSpc>
              <a:spcBef>
                <a:spcPts val="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Tutor students</a:t>
            </a:r>
            <a:endParaRPr b="0" i="0" sz="2000" u="none" cap="none" strike="noStrike">
              <a:solidFill>
                <a:schemeClr val="dk1"/>
              </a:solidFill>
              <a:latin typeface="Avenir"/>
              <a:ea typeface="Avenir"/>
              <a:cs typeface="Avenir"/>
              <a:sym typeface="Avenir"/>
            </a:endParaRPr>
          </a:p>
          <a:p>
            <a:pPr indent="-355600" lvl="0" marL="457200" marR="0" rtl="0" algn="l">
              <a:lnSpc>
                <a:spcPct val="100000"/>
              </a:lnSpc>
              <a:spcBef>
                <a:spcPts val="0"/>
              </a:spcBef>
              <a:spcAft>
                <a:spcPts val="0"/>
              </a:spcAft>
              <a:buClr>
                <a:schemeClr val="dk1"/>
              </a:buClr>
              <a:buSzPts val="2000"/>
              <a:buFont typeface="Avenir"/>
              <a:buChar char="●"/>
            </a:pPr>
            <a:r>
              <a:rPr b="0" i="0" lang="en-US" sz="2000" u="none" cap="none" strike="noStrike">
                <a:solidFill>
                  <a:schemeClr val="dk1"/>
                </a:solidFill>
                <a:latin typeface="Arial"/>
                <a:ea typeface="Arial"/>
                <a:cs typeface="Arial"/>
                <a:sym typeface="Arial"/>
              </a:rPr>
              <a:t>Call Franswa Hill at 980-343-3810 or email </a:t>
            </a:r>
            <a:r>
              <a:rPr b="0" i="0" lang="en-US" sz="2000" u="sng" cap="none" strike="noStrike">
                <a:solidFill>
                  <a:schemeClr val="dk1"/>
                </a:solidFill>
                <a:latin typeface="Arial"/>
                <a:ea typeface="Arial"/>
                <a:cs typeface="Arial"/>
                <a:sym typeface="Arial"/>
                <a:hlinkClick r:id="rId3">
                  <a:extLst>
                    <a:ext uri="{A12FA001-AC4F-418D-AE19-62706E023703}">
                      <ahyp:hlinkClr val="tx"/>
                    </a:ext>
                  </a:extLst>
                </a:hlinkClick>
              </a:rPr>
              <a:t>franswaq.hill@cms.k12.nc.us</a:t>
            </a:r>
            <a:r>
              <a:rPr b="0" i="0" lang="en-US" sz="2000" u="none" cap="none" strike="noStrike">
                <a:solidFill>
                  <a:schemeClr val="dk1"/>
                </a:solidFill>
                <a:latin typeface="Arial"/>
                <a:ea typeface="Arial"/>
                <a:cs typeface="Arial"/>
                <a:sym typeface="Arial"/>
              </a:rPr>
              <a:t> to- learn about volunteer opportunities</a:t>
            </a:r>
            <a:endParaRPr b="0" i="0" sz="2000" u="none" cap="none" strike="noStrike">
              <a:solidFill>
                <a:srgbClr val="FF0000"/>
              </a:solidFill>
              <a:latin typeface="Avenir"/>
              <a:ea typeface="Avenir"/>
              <a:cs typeface="Avenir"/>
              <a:sym typeface="Avenir"/>
            </a:endParaRPr>
          </a:p>
          <a:p>
            <a:pPr indent="0" lvl="0" marL="0" marR="0" rtl="0" algn="l">
              <a:lnSpc>
                <a:spcPct val="90000"/>
              </a:lnSpc>
              <a:spcBef>
                <a:spcPts val="1000"/>
              </a:spcBef>
              <a:spcAft>
                <a:spcPts val="0"/>
              </a:spcAft>
              <a:buClr>
                <a:schemeClr val="dk1"/>
              </a:buClr>
              <a:buSzPts val="1100"/>
              <a:buFont typeface="Arial"/>
              <a:buNone/>
            </a:pPr>
            <a:r>
              <a:t/>
            </a:r>
            <a:endParaRPr b="0" i="0" sz="2000" u="none" cap="none" strike="noStrike">
              <a:solidFill>
                <a:srgbClr val="535758"/>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17"/>
          <p:cNvSpPr txBox="1"/>
          <p:nvPr/>
        </p:nvSpPr>
        <p:spPr>
          <a:xfrm>
            <a:off x="469900" y="1649300"/>
            <a:ext cx="8659800" cy="4218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300"/>
              <a:buFont typeface="Arial"/>
              <a:buNone/>
            </a:pPr>
            <a:r>
              <a:t/>
            </a:r>
            <a:endParaRPr b="1" i="0" sz="300" u="none" cap="none" strike="noStrike">
              <a:solidFill>
                <a:srgbClr val="00AED6"/>
              </a:solidFill>
              <a:latin typeface="Arial"/>
              <a:ea typeface="Arial"/>
              <a:cs typeface="Arial"/>
              <a:sym typeface="Arial"/>
            </a:endParaRPr>
          </a:p>
          <a:p>
            <a:pPr indent="0" lvl="0" marL="342900" marR="0" rtl="0" algn="l">
              <a:lnSpc>
                <a:spcPct val="100000"/>
              </a:lnSpc>
              <a:spcBef>
                <a:spcPts val="0"/>
              </a:spcBef>
              <a:spcAft>
                <a:spcPts val="0"/>
              </a:spcAft>
              <a:buClr>
                <a:schemeClr val="dk1"/>
              </a:buClr>
              <a:buSzPts val="1100"/>
              <a:buFont typeface="Arial"/>
              <a:buNone/>
            </a:pPr>
            <a:r>
              <a:t/>
            </a:r>
            <a:endParaRPr b="0" i="0" sz="2000" u="none" cap="none" strike="noStrike">
              <a:solidFill>
                <a:schemeClr val="dk1"/>
              </a:solidFill>
              <a:latin typeface="Avenir"/>
              <a:ea typeface="Avenir"/>
              <a:cs typeface="Avenir"/>
              <a:sym typeface="Avenir"/>
            </a:endParaRPr>
          </a:p>
          <a:p>
            <a:pPr indent="-355600" lvl="0" marL="457200" marR="0" rtl="0" algn="l">
              <a:lnSpc>
                <a:spcPct val="100000"/>
              </a:lnSpc>
              <a:spcBef>
                <a:spcPts val="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Title I parents and families have the right to request the qualifications of their child’s teachers.  The “Parent Right to Know” letter is linked to the school’s website and contains the form to request the teacher’s qualifications</a:t>
            </a:r>
            <a:endParaRPr b="0" i="0" sz="2000" u="none" cap="none" strike="noStrike">
              <a:solidFill>
                <a:schemeClr val="dk1"/>
              </a:solidFill>
              <a:latin typeface="Avenir"/>
              <a:ea typeface="Avenir"/>
              <a:cs typeface="Avenir"/>
              <a:sym typeface="Avenir"/>
            </a:endParaRPr>
          </a:p>
          <a:p>
            <a:pPr indent="0" lvl="0" marL="0" marR="0" rtl="0" algn="l">
              <a:lnSpc>
                <a:spcPct val="100000"/>
              </a:lnSpc>
              <a:spcBef>
                <a:spcPts val="400"/>
              </a:spcBef>
              <a:spcAft>
                <a:spcPts val="0"/>
              </a:spcAft>
              <a:buClr>
                <a:srgbClr val="000000"/>
              </a:buClr>
              <a:buSzPts val="2000"/>
              <a:buFont typeface="Arial"/>
              <a:buNone/>
            </a:pPr>
            <a:r>
              <a:t/>
            </a:r>
            <a:endParaRPr b="0" i="0" sz="2000" u="none" cap="none" strike="noStrike">
              <a:solidFill>
                <a:srgbClr val="FF0000"/>
              </a:solidFill>
              <a:latin typeface="Avenir"/>
              <a:ea typeface="Avenir"/>
              <a:cs typeface="Avenir"/>
              <a:sym typeface="Avenir"/>
            </a:endParaRPr>
          </a:p>
          <a:p>
            <a:pPr indent="-355600" lvl="0" marL="45720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Requests should be completed by the school within 30 days. </a:t>
            </a:r>
            <a:endParaRPr b="0" i="0" sz="2400" u="none" cap="none" strike="noStrike">
              <a:solidFill>
                <a:srgbClr val="FF0000"/>
              </a:solidFill>
              <a:latin typeface="Avenir"/>
              <a:ea typeface="Avenir"/>
              <a:cs typeface="Avenir"/>
              <a:sym typeface="Avenir"/>
            </a:endParaRPr>
          </a:p>
          <a:p>
            <a:pPr indent="-342900" lvl="0" marL="342900" marR="0" rtl="0" algn="l">
              <a:lnSpc>
                <a:spcPct val="100000"/>
              </a:lnSpc>
              <a:spcBef>
                <a:spcPts val="440"/>
              </a:spcBef>
              <a:spcAft>
                <a:spcPts val="0"/>
              </a:spcAft>
              <a:buClr>
                <a:schemeClr val="dk1"/>
              </a:buClr>
              <a:buSzPts val="2200"/>
              <a:buFont typeface="Arial"/>
              <a:buNone/>
            </a:pPr>
            <a:r>
              <a:t/>
            </a:r>
            <a:endParaRPr b="0" i="0" sz="2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900"/>
              <a:buFont typeface="Arial"/>
              <a:buNone/>
            </a:pPr>
            <a:r>
              <a:t/>
            </a:r>
            <a:endParaRPr b="0" i="0" sz="1900" u="none" cap="none" strike="noStrike">
              <a:solidFill>
                <a:srgbClr val="000000"/>
              </a:solidFill>
              <a:latin typeface="Arial"/>
              <a:ea typeface="Arial"/>
              <a:cs typeface="Arial"/>
              <a:sym typeface="Arial"/>
            </a:endParaRPr>
          </a:p>
        </p:txBody>
      </p:sp>
      <p:sp>
        <p:nvSpPr>
          <p:cNvPr id="215" name="Google Shape;215;p17"/>
          <p:cNvSpPr txBox="1"/>
          <p:nvPr>
            <p:ph type="title"/>
          </p:nvPr>
        </p:nvSpPr>
        <p:spPr>
          <a:xfrm>
            <a:off x="469900" y="194725"/>
            <a:ext cx="8022000" cy="10287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SzPct val="101587"/>
              <a:buFont typeface="Arial"/>
              <a:buNone/>
            </a:pPr>
            <a:r>
              <a:rPr lang="en-US">
                <a:solidFill>
                  <a:schemeClr val="dk1"/>
                </a:solidFill>
              </a:rPr>
              <a:t>How do I request the qualifications of my child’s teachers?</a:t>
            </a:r>
            <a:endParaRPr sz="3500">
              <a:solidFill>
                <a:srgbClr val="00AFD7"/>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18"/>
          <p:cNvSpPr/>
          <p:nvPr/>
        </p:nvSpPr>
        <p:spPr>
          <a:xfrm>
            <a:off x="873825" y="1638075"/>
            <a:ext cx="7256100" cy="39453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Being Highly Qualified in NC means you have successfully passed the licensure exams required or received alternate licensure in a way set out by NC law. </a:t>
            </a:r>
            <a:endParaRPr b="0" i="0" sz="3000" u="none" cap="none" strike="noStrike">
              <a:solidFill>
                <a:schemeClr val="dk1"/>
              </a:solidFill>
              <a:latin typeface="Avenir"/>
              <a:ea typeface="Avenir"/>
              <a:cs typeface="Avenir"/>
              <a:sym typeface="Avenir"/>
            </a:endParaRPr>
          </a:p>
          <a:p>
            <a:pPr indent="-342900" lvl="0" marL="342900" marR="0" rtl="0" algn="l">
              <a:lnSpc>
                <a:spcPct val="100000"/>
              </a:lnSpc>
              <a:spcBef>
                <a:spcPts val="400"/>
              </a:spcBef>
              <a:spcAft>
                <a:spcPts val="0"/>
              </a:spcAft>
              <a:buClr>
                <a:schemeClr val="dk1"/>
              </a:buClr>
              <a:buSzPts val="2000"/>
              <a:buFont typeface="Arial"/>
              <a:buNone/>
            </a:pPr>
            <a:r>
              <a:t/>
            </a:r>
            <a:endParaRPr b="0" i="0" sz="2000" u="none" cap="none" strike="noStrike">
              <a:solidFill>
                <a:schemeClr val="dk1"/>
              </a:solidFill>
              <a:latin typeface="Avenir"/>
              <a:ea typeface="Avenir"/>
              <a:cs typeface="Avenir"/>
              <a:sym typeface="Avenir"/>
            </a:endParaRPr>
          </a:p>
          <a:p>
            <a:pPr indent="-342900" lvl="0" marL="34290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Parents and families are notified if teachers do not meet ESSA’s requirements for Highly-Qualified </a:t>
            </a:r>
            <a:endParaRPr b="0" i="0" sz="3000" u="none" cap="none" strike="noStrike">
              <a:solidFill>
                <a:schemeClr val="dk1"/>
              </a:solidFill>
              <a:latin typeface="Avenir"/>
              <a:ea typeface="Avenir"/>
              <a:cs typeface="Avenir"/>
              <a:sym typeface="Avenir"/>
            </a:endParaRPr>
          </a:p>
          <a:p>
            <a:pPr indent="-215900" lvl="0" marL="342900" marR="0" rtl="0" algn="l">
              <a:lnSpc>
                <a:spcPct val="100000"/>
              </a:lnSpc>
              <a:spcBef>
                <a:spcPts val="400"/>
              </a:spcBef>
              <a:spcAft>
                <a:spcPts val="0"/>
              </a:spcAft>
              <a:buClr>
                <a:schemeClr val="dk1"/>
              </a:buClr>
              <a:buSzPts val="2000"/>
              <a:buFont typeface="Arial"/>
              <a:buNone/>
            </a:pPr>
            <a:r>
              <a:t/>
            </a:r>
            <a:endParaRPr b="0" i="1" sz="2000" u="none" cap="none" strike="noStrike">
              <a:solidFill>
                <a:srgbClr val="0070C0"/>
              </a:solidFill>
              <a:latin typeface="Avenir"/>
              <a:ea typeface="Avenir"/>
              <a:cs typeface="Avenir"/>
              <a:sym typeface="Avenir"/>
            </a:endParaRPr>
          </a:p>
          <a:p>
            <a:pPr indent="-342900" lvl="0" marL="34290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Parents may request information on teacher qualifications in writing</a:t>
            </a:r>
            <a:endParaRPr b="0" i="0" sz="1400" u="none" cap="none" strike="noStrike">
              <a:solidFill>
                <a:srgbClr val="666666"/>
              </a:solidFill>
              <a:latin typeface="Avenir"/>
              <a:ea typeface="Avenir"/>
              <a:cs typeface="Avenir"/>
              <a:sym typeface="Avenir"/>
            </a:endParaRPr>
          </a:p>
        </p:txBody>
      </p:sp>
      <p:sp>
        <p:nvSpPr>
          <p:cNvPr id="221" name="Google Shape;221;p18"/>
          <p:cNvSpPr txBox="1"/>
          <p:nvPr>
            <p:ph type="title"/>
          </p:nvPr>
        </p:nvSpPr>
        <p:spPr>
          <a:xfrm>
            <a:off x="457200" y="194725"/>
            <a:ext cx="8245500" cy="8508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SzPct val="126984"/>
              <a:buFont typeface="Arial"/>
              <a:buNone/>
            </a:pPr>
            <a:r>
              <a:rPr lang="en-US" sz="2800">
                <a:solidFill>
                  <a:schemeClr val="dk1"/>
                </a:solidFill>
              </a:rPr>
              <a:t>How will I be notified if my child is taught by a teacher who is not Highly-Qualified?</a:t>
            </a:r>
            <a:endParaRPr sz="2800">
              <a:solidFill>
                <a:srgbClr val="00AFD7"/>
              </a:solidFill>
            </a:endParaRPr>
          </a:p>
        </p:txBody>
      </p:sp>
      <p:sp>
        <p:nvSpPr>
          <p:cNvPr id="222" name="Google Shape;222;p18"/>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19"/>
          <p:cNvSpPr txBox="1"/>
          <p:nvPr/>
        </p:nvSpPr>
        <p:spPr>
          <a:xfrm>
            <a:off x="525948" y="1100025"/>
            <a:ext cx="7658400" cy="5076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100"/>
              <a:buFont typeface="Arial"/>
              <a:buNone/>
            </a:pPr>
            <a:r>
              <a:t/>
            </a:r>
            <a:endParaRPr b="0" i="0" sz="16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t/>
            </a:r>
            <a:endParaRPr b="0" i="0" sz="1600" u="none" cap="none" strike="noStrike">
              <a:solidFill>
                <a:schemeClr val="dk1"/>
              </a:solidFill>
              <a:latin typeface="Arial"/>
              <a:ea typeface="Arial"/>
              <a:cs typeface="Arial"/>
              <a:sym typeface="Arial"/>
            </a:endParaRPr>
          </a:p>
          <a:p>
            <a:pPr indent="-381000" lvl="0" marL="457200" marR="0" rtl="0" algn="l">
              <a:lnSpc>
                <a:spcPct val="100000"/>
              </a:lnSpc>
              <a:spcBef>
                <a:spcPts val="0"/>
              </a:spcBef>
              <a:spcAft>
                <a:spcPts val="0"/>
              </a:spcAft>
              <a:buClr>
                <a:schemeClr val="dk1"/>
              </a:buClr>
              <a:buSzPts val="2400"/>
              <a:buFont typeface="Arial"/>
              <a:buChar char="●"/>
            </a:pPr>
            <a:r>
              <a:rPr b="0" i="0" lang="en-US" sz="2400" u="none" cap="none" strike="noStrike">
                <a:solidFill>
                  <a:schemeClr val="dk1"/>
                </a:solidFill>
                <a:latin typeface="Arial"/>
                <a:ea typeface="Arial"/>
                <a:cs typeface="Arial"/>
                <a:sym typeface="Arial"/>
              </a:rPr>
              <a:t>The full North Carolina Standard Course of Study (NCSCOS) can be viewed using the link below:</a:t>
            </a:r>
            <a:endParaRPr b="0" i="0" sz="2400" u="none" cap="none" strike="noStrike">
              <a:solidFill>
                <a:schemeClr val="dk1"/>
              </a:solidFill>
              <a:latin typeface="Arial"/>
              <a:ea typeface="Arial"/>
              <a:cs typeface="Arial"/>
              <a:sym typeface="Arial"/>
            </a:endParaRPr>
          </a:p>
          <a:p>
            <a:pPr indent="0" lvl="0" marL="457200" marR="0" rtl="0" algn="l">
              <a:lnSpc>
                <a:spcPct val="100000"/>
              </a:lnSpc>
              <a:spcBef>
                <a:spcPts val="0"/>
              </a:spcBef>
              <a:spcAft>
                <a:spcPts val="0"/>
              </a:spcAft>
              <a:buClr>
                <a:schemeClr val="dk1"/>
              </a:buClr>
              <a:buSzPts val="1100"/>
              <a:buFont typeface="Arial"/>
              <a:buNone/>
            </a:pPr>
            <a:r>
              <a:rPr b="0" i="0" lang="en-US" sz="2400" u="none" cap="none" strike="noStrike">
                <a:solidFill>
                  <a:srgbClr val="9900FF"/>
                </a:solidFill>
                <a:latin typeface="Arial"/>
                <a:ea typeface="Arial"/>
                <a:cs typeface="Arial"/>
                <a:sym typeface="Arial"/>
              </a:rPr>
              <a:t> </a:t>
            </a:r>
            <a:r>
              <a:rPr b="0" i="0" lang="en-US" sz="2400" u="sng" cap="none" strike="noStrike">
                <a:solidFill>
                  <a:schemeClr val="dk1"/>
                </a:solidFill>
                <a:latin typeface="Arial"/>
                <a:ea typeface="Arial"/>
                <a:cs typeface="Arial"/>
                <a:sym typeface="Arial"/>
                <a:hlinkClick r:id="rId3">
                  <a:extLst>
                    <a:ext uri="{A12FA001-AC4F-418D-AE19-62706E023703}">
                      <ahyp:hlinkClr val="tx"/>
                    </a:ext>
                  </a:extLst>
                </a:hlinkClick>
              </a:rPr>
              <a:t>http://www.dpi.state.nc.us/curriculum/</a:t>
            </a:r>
            <a:r>
              <a:rPr b="0" i="0" lang="en-US" sz="2400" u="none" cap="none" strike="noStrike">
                <a:solidFill>
                  <a:schemeClr val="dk1"/>
                </a:solidFill>
                <a:latin typeface="Arial"/>
                <a:ea typeface="Arial"/>
                <a:cs typeface="Arial"/>
                <a:sym typeface="Arial"/>
              </a:rPr>
              <a:t> </a:t>
            </a:r>
            <a:endParaRPr b="0" i="0" sz="2400" u="none" cap="none" strike="noStrike">
              <a:solidFill>
                <a:schemeClr val="dk1"/>
              </a:solidFill>
              <a:latin typeface="Arial"/>
              <a:ea typeface="Arial"/>
              <a:cs typeface="Arial"/>
              <a:sym typeface="Arial"/>
            </a:endParaRPr>
          </a:p>
          <a:p>
            <a:pPr indent="0" lvl="0" marL="0" marR="0" rtl="0" algn="l">
              <a:lnSpc>
                <a:spcPct val="100000"/>
              </a:lnSpc>
              <a:spcBef>
                <a:spcPts val="320"/>
              </a:spcBef>
              <a:spcAft>
                <a:spcPts val="0"/>
              </a:spcAft>
              <a:buClr>
                <a:schemeClr val="dk1"/>
              </a:buClr>
              <a:buSzPts val="1100"/>
              <a:buFont typeface="Arial"/>
              <a:buNone/>
            </a:pPr>
            <a:r>
              <a:t/>
            </a:r>
            <a:endParaRPr b="0" i="0" sz="2400" u="none" cap="none" strike="noStrike">
              <a:solidFill>
                <a:srgbClr val="9900FF"/>
              </a:solidFill>
              <a:latin typeface="Arial"/>
              <a:ea typeface="Arial"/>
              <a:cs typeface="Arial"/>
              <a:sym typeface="Arial"/>
            </a:endParaRPr>
          </a:p>
          <a:p>
            <a:pPr indent="-342900" lvl="0" marL="342900" marR="0" rtl="0" algn="l">
              <a:lnSpc>
                <a:spcPct val="100000"/>
              </a:lnSpc>
              <a:spcBef>
                <a:spcPts val="320"/>
              </a:spcBef>
              <a:spcAft>
                <a:spcPts val="0"/>
              </a:spcAft>
              <a:buClr>
                <a:schemeClr val="dk1"/>
              </a:buClr>
              <a:buSzPts val="2400"/>
              <a:buFont typeface="Arial"/>
              <a:buChar char="•"/>
            </a:pPr>
            <a:r>
              <a:rPr b="0" i="0" lang="en-US" sz="2400" u="none" cap="none" strike="noStrike">
                <a:solidFill>
                  <a:schemeClr val="dk1"/>
                </a:solidFill>
                <a:latin typeface="Arial"/>
                <a:ea typeface="Arial"/>
                <a:cs typeface="Arial"/>
                <a:sym typeface="Arial"/>
              </a:rPr>
              <a:t>For more information about the NCSCOS and professional development at your school site, please reach out to Franswa Hill.</a:t>
            </a:r>
            <a:endParaRPr b="0" i="0" sz="2400" u="none" cap="none" strike="noStrike">
              <a:solidFill>
                <a:schemeClr val="dk1"/>
              </a:solidFill>
              <a:latin typeface="Arial"/>
              <a:ea typeface="Arial"/>
              <a:cs typeface="Arial"/>
              <a:sym typeface="Arial"/>
            </a:endParaRPr>
          </a:p>
          <a:p>
            <a:pPr indent="0" lvl="0" marL="342900" marR="0" rtl="0" algn="l">
              <a:lnSpc>
                <a:spcPct val="100000"/>
              </a:lnSpc>
              <a:spcBef>
                <a:spcPts val="320"/>
              </a:spcBef>
              <a:spcAft>
                <a:spcPts val="0"/>
              </a:spcAft>
              <a:buClr>
                <a:schemeClr val="dk1"/>
              </a:buClr>
              <a:buSzPts val="1100"/>
              <a:buFont typeface="Arial"/>
              <a:buNone/>
            </a:pPr>
            <a:r>
              <a:t/>
            </a:r>
            <a:endParaRPr b="0" i="0" sz="2400" u="none" cap="none" strike="noStrike">
              <a:solidFill>
                <a:schemeClr val="dk1"/>
              </a:solidFill>
              <a:latin typeface="Arial"/>
              <a:ea typeface="Arial"/>
              <a:cs typeface="Arial"/>
              <a:sym typeface="Arial"/>
            </a:endParaRPr>
          </a:p>
          <a:p>
            <a:pPr indent="-91440" lvl="0" marL="466725" marR="0" rtl="0" algn="l">
              <a:lnSpc>
                <a:spcPct val="90000"/>
              </a:lnSpc>
              <a:spcBef>
                <a:spcPts val="400"/>
              </a:spcBef>
              <a:spcAft>
                <a:spcPts val="0"/>
              </a:spcAft>
              <a:buClr>
                <a:srgbClr val="000000"/>
              </a:buClr>
              <a:buSzPts val="1100"/>
              <a:buFont typeface="Twentieth Century"/>
              <a:buNone/>
            </a:pPr>
            <a:r>
              <a:t/>
            </a:r>
            <a:endParaRPr b="0" i="0" sz="1400" u="none" cap="none" strike="noStrike">
              <a:solidFill>
                <a:srgbClr val="535758"/>
              </a:solidFill>
              <a:latin typeface="Avenir"/>
              <a:ea typeface="Avenir"/>
              <a:cs typeface="Avenir"/>
              <a:sym typeface="Avenir"/>
            </a:endParaRPr>
          </a:p>
          <a:p>
            <a:pPr indent="-91440" lvl="0" marL="91440" marR="0" rtl="0" algn="l">
              <a:lnSpc>
                <a:spcPct val="80000"/>
              </a:lnSpc>
              <a:spcBef>
                <a:spcPts val="200"/>
              </a:spcBef>
              <a:spcAft>
                <a:spcPts val="0"/>
              </a:spcAft>
              <a:buClr>
                <a:schemeClr val="accent1"/>
              </a:buClr>
              <a:buSzPts val="1200"/>
              <a:buFont typeface="Twentieth Century"/>
              <a:buNone/>
            </a:pPr>
            <a:r>
              <a:t/>
            </a:r>
            <a:endParaRPr b="0" i="0" sz="1200" u="none" cap="none" strike="noStrike">
              <a:solidFill>
                <a:schemeClr val="dk1"/>
              </a:solidFill>
              <a:latin typeface="Times New Roman"/>
              <a:ea typeface="Times New Roman"/>
              <a:cs typeface="Times New Roman"/>
              <a:sym typeface="Times New Roman"/>
            </a:endParaRPr>
          </a:p>
          <a:p>
            <a:pPr indent="-213358" lvl="0" marL="342900" marR="0" rtl="0" algn="l">
              <a:lnSpc>
                <a:spcPct val="80000"/>
              </a:lnSpc>
              <a:spcBef>
                <a:spcPts val="408"/>
              </a:spcBef>
              <a:spcAft>
                <a:spcPts val="0"/>
              </a:spcAft>
              <a:buClr>
                <a:schemeClr val="dk1"/>
              </a:buClr>
              <a:buSzPts val="2050"/>
              <a:buFont typeface="Calibri"/>
              <a:buNone/>
            </a:pPr>
            <a:r>
              <a:t/>
            </a:r>
            <a:endParaRPr b="0" i="0" sz="2050" u="none" cap="none" strike="noStrike">
              <a:solidFill>
                <a:schemeClr val="dk1"/>
              </a:solidFill>
              <a:latin typeface="Calibri"/>
              <a:ea typeface="Calibri"/>
              <a:cs typeface="Calibri"/>
              <a:sym typeface="Calibri"/>
            </a:endParaRPr>
          </a:p>
        </p:txBody>
      </p:sp>
      <p:sp>
        <p:nvSpPr>
          <p:cNvPr id="228" name="Google Shape;228;p19"/>
          <p:cNvSpPr/>
          <p:nvPr/>
        </p:nvSpPr>
        <p:spPr>
          <a:xfrm>
            <a:off x="7808054" y="6157518"/>
            <a:ext cx="1184700" cy="587100"/>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p:txBody>
      </p:sp>
      <p:sp>
        <p:nvSpPr>
          <p:cNvPr id="229" name="Google Shape;229;p19"/>
          <p:cNvSpPr txBox="1"/>
          <p:nvPr>
            <p:ph type="title"/>
          </p:nvPr>
        </p:nvSpPr>
        <p:spPr>
          <a:xfrm>
            <a:off x="580800" y="256625"/>
            <a:ext cx="7982400" cy="6402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SzPct val="111111"/>
              <a:buFont typeface="Arial"/>
              <a:buNone/>
            </a:pPr>
            <a:r>
              <a:rPr lang="en-US" sz="3200">
                <a:solidFill>
                  <a:schemeClr val="dk1"/>
                </a:solidFill>
                <a:latin typeface="Arial"/>
                <a:ea typeface="Arial"/>
                <a:cs typeface="Arial"/>
                <a:sym typeface="Arial"/>
              </a:rPr>
              <a:t>North Carolina Standard Course of Study</a:t>
            </a:r>
            <a:endParaRPr/>
          </a:p>
        </p:txBody>
      </p:sp>
      <p:sp>
        <p:nvSpPr>
          <p:cNvPr id="230" name="Google Shape;230;p19"/>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
          <p:cNvSpPr txBox="1"/>
          <p:nvPr>
            <p:ph type="title"/>
          </p:nvPr>
        </p:nvSpPr>
        <p:spPr>
          <a:xfrm>
            <a:off x="1367000" y="1234838"/>
            <a:ext cx="3886200" cy="22410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accent1"/>
              </a:buClr>
              <a:buSzPts val="3200"/>
              <a:buFont typeface="Avenir"/>
              <a:buNone/>
            </a:pPr>
            <a:r>
              <a:rPr lang="en-US" sz="5000">
                <a:solidFill>
                  <a:schemeClr val="dk1"/>
                </a:solidFill>
              </a:rPr>
              <a:t>Welcome</a:t>
            </a:r>
            <a:endParaRPr sz="5000">
              <a:solidFill>
                <a:schemeClr val="dk1"/>
              </a:solidFill>
            </a:endParaRPr>
          </a:p>
          <a:p>
            <a:pPr indent="0" lvl="0" marL="0" rtl="0" algn="l">
              <a:lnSpc>
                <a:spcPct val="90000"/>
              </a:lnSpc>
              <a:spcBef>
                <a:spcPts val="0"/>
              </a:spcBef>
              <a:spcAft>
                <a:spcPts val="0"/>
              </a:spcAft>
              <a:buClr>
                <a:schemeClr val="accent1"/>
              </a:buClr>
              <a:buSzPts val="3200"/>
              <a:buFont typeface="Avenir"/>
              <a:buNone/>
            </a:pPr>
            <a:r>
              <a:rPr lang="en-US" sz="5000">
                <a:solidFill>
                  <a:schemeClr val="dk1"/>
                </a:solidFill>
              </a:rPr>
              <a:t>Introductions</a:t>
            </a:r>
            <a:endParaRPr sz="5000">
              <a:solidFill>
                <a:schemeClr val="dk1"/>
              </a:solidFill>
            </a:endParaRPr>
          </a:p>
        </p:txBody>
      </p:sp>
      <p:cxnSp>
        <p:nvCxnSpPr>
          <p:cNvPr id="106" name="Google Shape;106;p2"/>
          <p:cNvCxnSpPr/>
          <p:nvPr/>
        </p:nvCxnSpPr>
        <p:spPr>
          <a:xfrm flipH="1">
            <a:off x="648950" y="1197150"/>
            <a:ext cx="7200" cy="4463700"/>
          </a:xfrm>
          <a:prstGeom prst="straightConnector1">
            <a:avLst/>
          </a:prstGeom>
          <a:noFill/>
          <a:ln cap="flat" cmpd="sng" w="76200">
            <a:solidFill>
              <a:schemeClr val="dk1"/>
            </a:solidFill>
            <a:prstDash val="solid"/>
            <a:round/>
            <a:headEnd len="sm" w="sm" type="none"/>
            <a:tailEnd len="sm" w="sm" type="none"/>
          </a:ln>
        </p:spPr>
      </p:cxnSp>
      <p:sp>
        <p:nvSpPr>
          <p:cNvPr id="107" name="Google Shape;107;p2"/>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en-US" sz="700">
                <a:solidFill>
                  <a:srgbClr val="888888"/>
                </a:solidFill>
                <a:latin typeface="Calibri"/>
                <a:ea typeface="Calibri"/>
                <a:cs typeface="Calibri"/>
                <a:sym typeface="Calibri"/>
              </a:rPr>
              <a:t>‹#›</a:t>
            </a:fld>
            <a:endParaRPr sz="700">
              <a:solidFill>
                <a:srgbClr val="888888"/>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21"/>
          <p:cNvSpPr/>
          <p:nvPr/>
        </p:nvSpPr>
        <p:spPr>
          <a:xfrm>
            <a:off x="267725" y="3429000"/>
            <a:ext cx="8876400" cy="26337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000000"/>
              </a:buClr>
              <a:buSzPts val="1000"/>
              <a:buFont typeface="Arial"/>
              <a:buNone/>
            </a:pPr>
            <a:r>
              <a:t/>
            </a:r>
            <a:endParaRPr b="1" i="0" sz="1200" u="none" cap="none" strike="noStrike">
              <a:solidFill>
                <a:srgbClr val="535758"/>
              </a:solidFill>
              <a:latin typeface="Avenir"/>
              <a:ea typeface="Avenir"/>
              <a:cs typeface="Avenir"/>
              <a:sym typeface="Avenir"/>
            </a:endParaRPr>
          </a:p>
        </p:txBody>
      </p:sp>
      <p:sp>
        <p:nvSpPr>
          <p:cNvPr id="236" name="Google Shape;236;p21"/>
          <p:cNvSpPr/>
          <p:nvPr/>
        </p:nvSpPr>
        <p:spPr>
          <a:xfrm>
            <a:off x="7921304" y="6157518"/>
            <a:ext cx="1071600" cy="5589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p:txBody>
      </p:sp>
      <p:sp>
        <p:nvSpPr>
          <p:cNvPr id="237" name="Google Shape;237;p21"/>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
        <p:nvSpPr>
          <p:cNvPr id="238" name="Google Shape;238;p21"/>
          <p:cNvSpPr txBox="1"/>
          <p:nvPr/>
        </p:nvSpPr>
        <p:spPr>
          <a:xfrm>
            <a:off x="508000" y="200650"/>
            <a:ext cx="8033100" cy="7389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1100"/>
              <a:buFont typeface="Arial"/>
              <a:buNone/>
            </a:pPr>
            <a:r>
              <a:rPr b="1" i="0" lang="en-US" sz="3600" u="none" cap="none" strike="noStrike">
                <a:solidFill>
                  <a:schemeClr val="dk1"/>
                </a:solidFill>
                <a:latin typeface="Arial"/>
                <a:ea typeface="Arial"/>
                <a:cs typeface="Arial"/>
                <a:sym typeface="Arial"/>
              </a:rPr>
              <a:t>Proud Points</a:t>
            </a:r>
            <a:endParaRPr b="0" i="0" sz="1400" u="none" cap="none" strike="noStrike">
              <a:solidFill>
                <a:srgbClr val="000000"/>
              </a:solidFill>
              <a:latin typeface="Arial"/>
              <a:ea typeface="Arial"/>
              <a:cs typeface="Arial"/>
              <a:sym typeface="Arial"/>
            </a:endParaRPr>
          </a:p>
        </p:txBody>
      </p:sp>
      <p:sp>
        <p:nvSpPr>
          <p:cNvPr id="239" name="Google Shape;239;p21"/>
          <p:cNvSpPr txBox="1"/>
          <p:nvPr/>
        </p:nvSpPr>
        <p:spPr>
          <a:xfrm>
            <a:off x="381000" y="1747375"/>
            <a:ext cx="8294100" cy="29706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600"/>
              </a:spcBef>
              <a:spcAft>
                <a:spcPts val="0"/>
              </a:spcAft>
              <a:buClr>
                <a:schemeClr val="dk1"/>
              </a:buClr>
              <a:buSzPts val="1100"/>
              <a:buFont typeface="Arial"/>
              <a:buNone/>
            </a:pPr>
            <a:r>
              <a:rPr b="0" i="0" lang="en-US" sz="3300" u="none" cap="none" strike="noStrike">
                <a:solidFill>
                  <a:schemeClr val="dk1"/>
                </a:solidFill>
                <a:latin typeface="Arial"/>
                <a:ea typeface="Arial"/>
                <a:cs typeface="Arial"/>
                <a:sym typeface="Arial"/>
              </a:rPr>
              <a:t>Retained 95% of staff. </a:t>
            </a:r>
            <a:endParaRPr b="0" i="0" sz="3300" u="none" cap="none" strike="noStrike">
              <a:solidFill>
                <a:schemeClr val="dk1"/>
              </a:solidFill>
              <a:latin typeface="Arial"/>
              <a:ea typeface="Arial"/>
              <a:cs typeface="Arial"/>
              <a:sym typeface="Arial"/>
            </a:endParaRPr>
          </a:p>
          <a:p>
            <a:pPr indent="0" lvl="0" marL="0" marR="0" rtl="0" algn="l">
              <a:lnSpc>
                <a:spcPct val="100000"/>
              </a:lnSpc>
              <a:spcBef>
                <a:spcPts val="600"/>
              </a:spcBef>
              <a:spcAft>
                <a:spcPts val="0"/>
              </a:spcAft>
              <a:buClr>
                <a:schemeClr val="dk1"/>
              </a:buClr>
              <a:buSzPts val="1100"/>
              <a:buFont typeface="Arial"/>
              <a:buNone/>
            </a:pPr>
            <a:r>
              <a:rPr b="0" i="0" lang="en-US" sz="3300" u="none" cap="none" strike="noStrike">
                <a:solidFill>
                  <a:schemeClr val="dk1"/>
                </a:solidFill>
                <a:latin typeface="Arial"/>
                <a:ea typeface="Arial"/>
                <a:cs typeface="Arial"/>
                <a:sym typeface="Arial"/>
              </a:rPr>
              <a:t>Exceeded Growth for the 3rd year in row. </a:t>
            </a:r>
            <a:endParaRPr b="0" i="0" sz="3300" u="none" cap="none" strike="noStrike">
              <a:solidFill>
                <a:schemeClr val="dk1"/>
              </a:solidFill>
              <a:latin typeface="Arial"/>
              <a:ea typeface="Arial"/>
              <a:cs typeface="Arial"/>
              <a:sym typeface="Arial"/>
            </a:endParaRPr>
          </a:p>
          <a:p>
            <a:pPr indent="0" lvl="0" marL="0" marR="0" rtl="0" algn="l">
              <a:lnSpc>
                <a:spcPct val="100000"/>
              </a:lnSpc>
              <a:spcBef>
                <a:spcPts val="600"/>
              </a:spcBef>
              <a:spcAft>
                <a:spcPts val="0"/>
              </a:spcAft>
              <a:buClr>
                <a:schemeClr val="dk1"/>
              </a:buClr>
              <a:buSzPts val="1100"/>
              <a:buFont typeface="Arial"/>
              <a:buNone/>
            </a:pPr>
            <a:r>
              <a:rPr b="0" i="0" lang="en-US" sz="3300" u="none" cap="none" strike="noStrike">
                <a:solidFill>
                  <a:schemeClr val="dk1"/>
                </a:solidFill>
                <a:latin typeface="Arial"/>
                <a:ea typeface="Arial"/>
                <a:cs typeface="Arial"/>
                <a:sym typeface="Arial"/>
              </a:rPr>
              <a:t>Increased our overall Grade Level Profiency for the 3rd year in a row.</a:t>
            </a:r>
            <a:endParaRPr b="0" i="0" sz="3300" u="none" cap="none" strike="noStrike">
              <a:solidFill>
                <a:srgbClr val="CC0202"/>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100"/>
              <a:buFont typeface="Arial"/>
              <a:buNone/>
            </a:pPr>
            <a:r>
              <a:t/>
            </a:r>
            <a:endParaRPr b="1" i="0" sz="3900" u="none" cap="none" strike="noStrike">
              <a:solidFill>
                <a:schemeClr val="dk1"/>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22"/>
          <p:cNvSpPr/>
          <p:nvPr/>
        </p:nvSpPr>
        <p:spPr>
          <a:xfrm>
            <a:off x="408600" y="194950"/>
            <a:ext cx="8735400" cy="761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4400"/>
              <a:buFont typeface="Arial"/>
              <a:buNone/>
            </a:pPr>
            <a:r>
              <a:rPr b="1" i="0" lang="en-US" sz="4400" u="none" cap="none" strike="noStrike">
                <a:solidFill>
                  <a:schemeClr val="dk1"/>
                </a:solidFill>
                <a:latin typeface="Avenir"/>
                <a:ea typeface="Avenir"/>
                <a:cs typeface="Avenir"/>
                <a:sym typeface="Avenir"/>
              </a:rPr>
              <a:t>Thank you for being here!</a:t>
            </a:r>
            <a:r>
              <a:rPr b="0" i="0" lang="en-US" sz="4400" u="none" cap="none" strike="noStrike">
                <a:solidFill>
                  <a:srgbClr val="5B595A"/>
                </a:solidFill>
                <a:latin typeface="Avenir"/>
                <a:ea typeface="Avenir"/>
                <a:cs typeface="Avenir"/>
                <a:sym typeface="Avenir"/>
              </a:rPr>
              <a:t> </a:t>
            </a:r>
            <a:endParaRPr b="0" i="0" sz="1700" u="none" cap="none" strike="noStrike">
              <a:solidFill>
                <a:srgbClr val="666666"/>
              </a:solidFill>
              <a:latin typeface="Avenir"/>
              <a:ea typeface="Avenir"/>
              <a:cs typeface="Avenir"/>
              <a:sym typeface="Avenir"/>
            </a:endParaRPr>
          </a:p>
        </p:txBody>
      </p:sp>
      <p:grpSp>
        <p:nvGrpSpPr>
          <p:cNvPr id="246" name="Google Shape;246;p22"/>
          <p:cNvGrpSpPr/>
          <p:nvPr/>
        </p:nvGrpSpPr>
        <p:grpSpPr>
          <a:xfrm>
            <a:off x="4705256" y="385000"/>
            <a:ext cx="3932256" cy="5606431"/>
            <a:chOff x="4112" y="494"/>
            <a:chExt cx="3009" cy="3257"/>
          </a:xfrm>
        </p:grpSpPr>
        <p:grpSp>
          <p:nvGrpSpPr>
            <p:cNvPr id="247" name="Google Shape;247;p22"/>
            <p:cNvGrpSpPr/>
            <p:nvPr/>
          </p:nvGrpSpPr>
          <p:grpSpPr>
            <a:xfrm>
              <a:off x="4112" y="494"/>
              <a:ext cx="3009" cy="3257"/>
              <a:chOff x="4112" y="494"/>
              <a:chExt cx="3009" cy="3257"/>
            </a:xfrm>
          </p:grpSpPr>
          <p:sp>
            <p:nvSpPr>
              <p:cNvPr id="248" name="Google Shape;248;p22"/>
              <p:cNvSpPr/>
              <p:nvPr/>
            </p:nvSpPr>
            <p:spPr>
              <a:xfrm>
                <a:off x="5007" y="49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Basic"/>
                  <a:buNone/>
                </a:pPr>
                <a:r>
                  <a:rPr b="0" i="0" lang="en-US" sz="1200" u="none" cap="none" strike="noStrike">
                    <a:solidFill>
                      <a:srgbClr val="666666"/>
                    </a:solidFill>
                    <a:latin typeface="Avenir"/>
                    <a:ea typeface="Avenir"/>
                    <a:cs typeface="Avenir"/>
                    <a:sym typeface="Avenir"/>
                  </a:rPr>
                  <a:t>Charlotte</a:t>
                </a:r>
                <a:endParaRPr b="0" i="0" sz="1800" u="none" cap="none" strike="noStrike">
                  <a:solidFill>
                    <a:srgbClr val="666666"/>
                  </a:solidFill>
                  <a:latin typeface="Avenir"/>
                  <a:ea typeface="Avenir"/>
                  <a:cs typeface="Avenir"/>
                  <a:sym typeface="Avenir"/>
                </a:endParaRPr>
              </a:p>
            </p:txBody>
          </p:sp>
          <p:sp>
            <p:nvSpPr>
              <p:cNvPr id="249" name="Google Shape;249;p22"/>
              <p:cNvSpPr/>
              <p:nvPr/>
            </p:nvSpPr>
            <p:spPr>
              <a:xfrm>
                <a:off x="5340" y="49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Basic"/>
                  <a:buNone/>
                </a:pPr>
                <a:r>
                  <a:rPr b="0" i="0" lang="en-US" sz="1200" u="none" cap="none" strike="noStrike">
                    <a:solidFill>
                      <a:srgbClr val="666666"/>
                    </a:solidFill>
                    <a:latin typeface="Avenir"/>
                    <a:ea typeface="Avenir"/>
                    <a:cs typeface="Avenir"/>
                    <a:sym typeface="Avenir"/>
                  </a:rPr>
                  <a:t>-</a:t>
                </a:r>
                <a:endParaRPr b="0" i="0" sz="1800" u="none" cap="none" strike="noStrike">
                  <a:solidFill>
                    <a:srgbClr val="666666"/>
                  </a:solidFill>
                  <a:latin typeface="Avenir"/>
                  <a:ea typeface="Avenir"/>
                  <a:cs typeface="Avenir"/>
                  <a:sym typeface="Avenir"/>
                </a:endParaRPr>
              </a:p>
            </p:txBody>
          </p:sp>
          <p:sp>
            <p:nvSpPr>
              <p:cNvPr id="250" name="Google Shape;250;p22"/>
              <p:cNvSpPr/>
              <p:nvPr/>
            </p:nvSpPr>
            <p:spPr>
              <a:xfrm>
                <a:off x="5376" y="494"/>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Basic"/>
                  <a:buNone/>
                </a:pPr>
                <a:r>
                  <a:rPr b="0" i="0" lang="en-US" sz="1200" u="none" cap="none" strike="noStrike">
                    <a:solidFill>
                      <a:srgbClr val="666666"/>
                    </a:solidFill>
                    <a:latin typeface="Avenir"/>
                    <a:ea typeface="Avenir"/>
                    <a:cs typeface="Avenir"/>
                    <a:sym typeface="Avenir"/>
                  </a:rPr>
                  <a:t>Mecklenburg Schools</a:t>
                </a:r>
                <a:endParaRPr b="0" i="0" sz="1800" u="none" cap="none" strike="noStrike">
                  <a:solidFill>
                    <a:srgbClr val="666666"/>
                  </a:solidFill>
                  <a:latin typeface="Avenir"/>
                  <a:ea typeface="Avenir"/>
                  <a:cs typeface="Avenir"/>
                  <a:sym typeface="Avenir"/>
                </a:endParaRPr>
              </a:p>
            </p:txBody>
          </p:sp>
          <p:sp>
            <p:nvSpPr>
              <p:cNvPr id="251" name="Google Shape;251;p22"/>
              <p:cNvSpPr/>
              <p:nvPr/>
            </p:nvSpPr>
            <p:spPr>
              <a:xfrm>
                <a:off x="6146" y="49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200"/>
                  <a:buFont typeface="Basic"/>
                  <a:buNone/>
                </a:pPr>
                <a:r>
                  <a:rPr b="0" i="0" lang="en-US" sz="12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52" name="Google Shape;252;p22"/>
              <p:cNvSpPr/>
              <p:nvPr/>
            </p:nvSpPr>
            <p:spPr>
              <a:xfrm>
                <a:off x="5577" y="59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53" name="Google Shape;253;p22"/>
              <p:cNvSpPr/>
              <p:nvPr/>
            </p:nvSpPr>
            <p:spPr>
              <a:xfrm>
                <a:off x="5029" y="674"/>
                <a:ext cx="12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Time and Effort Certification Report</a:t>
                </a:r>
                <a:endParaRPr b="0" i="0" sz="1800" u="none" cap="none" strike="noStrike">
                  <a:solidFill>
                    <a:srgbClr val="666666"/>
                  </a:solidFill>
                  <a:latin typeface="Avenir"/>
                  <a:ea typeface="Avenir"/>
                  <a:cs typeface="Avenir"/>
                  <a:sym typeface="Avenir"/>
                </a:endParaRPr>
              </a:p>
            </p:txBody>
          </p:sp>
          <p:sp>
            <p:nvSpPr>
              <p:cNvPr id="254" name="Google Shape;254;p22"/>
              <p:cNvSpPr/>
              <p:nvPr/>
            </p:nvSpPr>
            <p:spPr>
              <a:xfrm>
                <a:off x="6125" y="67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55" name="Google Shape;255;p22"/>
              <p:cNvSpPr/>
              <p:nvPr/>
            </p:nvSpPr>
            <p:spPr>
              <a:xfrm>
                <a:off x="5468" y="757"/>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(YEAR)</a:t>
                </a:r>
                <a:endParaRPr b="0" i="0" sz="1800" u="none" cap="none" strike="noStrike">
                  <a:solidFill>
                    <a:srgbClr val="666666"/>
                  </a:solidFill>
                  <a:latin typeface="Avenir"/>
                  <a:ea typeface="Avenir"/>
                  <a:cs typeface="Avenir"/>
                  <a:sym typeface="Avenir"/>
                </a:endParaRPr>
              </a:p>
            </p:txBody>
          </p:sp>
          <p:sp>
            <p:nvSpPr>
              <p:cNvPr id="256" name="Google Shape;256;p22"/>
              <p:cNvSpPr/>
              <p:nvPr/>
            </p:nvSpPr>
            <p:spPr>
              <a:xfrm>
                <a:off x="5686" y="757"/>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57" name="Google Shape;257;p22"/>
              <p:cNvSpPr/>
              <p:nvPr/>
            </p:nvSpPr>
            <p:spPr>
              <a:xfrm>
                <a:off x="5577" y="84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58" name="Google Shape;258;p22"/>
              <p:cNvSpPr/>
              <p:nvPr/>
            </p:nvSpPr>
            <p:spPr>
              <a:xfrm>
                <a:off x="4126" y="92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59" name="Google Shape;259;p22"/>
              <p:cNvSpPr/>
              <p:nvPr/>
            </p:nvSpPr>
            <p:spPr>
              <a:xfrm>
                <a:off x="4276" y="924"/>
                <a:ext cx="27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Requirement under the federal Office of Management and Budget (OMB)2 CFR Part 225 </a:t>
                </a:r>
                <a:endParaRPr b="0" i="0" sz="1800" u="none" cap="none" strike="noStrike">
                  <a:solidFill>
                    <a:srgbClr val="666666"/>
                  </a:solidFill>
                  <a:latin typeface="Avenir"/>
                  <a:ea typeface="Avenir"/>
                  <a:cs typeface="Avenir"/>
                  <a:sym typeface="Avenir"/>
                </a:endParaRPr>
              </a:p>
            </p:txBody>
          </p:sp>
          <p:sp>
            <p:nvSpPr>
              <p:cNvPr id="260" name="Google Shape;260;p22"/>
              <p:cNvSpPr/>
              <p:nvPr/>
            </p:nvSpPr>
            <p:spPr>
              <a:xfrm>
                <a:off x="6997" y="92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a:t>
                </a:r>
                <a:endParaRPr b="0" i="0" sz="1800" u="none" cap="none" strike="noStrike">
                  <a:solidFill>
                    <a:srgbClr val="666666"/>
                  </a:solidFill>
                  <a:latin typeface="Avenir"/>
                  <a:ea typeface="Avenir"/>
                  <a:cs typeface="Avenir"/>
                  <a:sym typeface="Avenir"/>
                </a:endParaRPr>
              </a:p>
            </p:txBody>
          </p:sp>
          <p:sp>
            <p:nvSpPr>
              <p:cNvPr id="261" name="Google Shape;261;p22"/>
              <p:cNvSpPr/>
              <p:nvPr/>
            </p:nvSpPr>
            <p:spPr>
              <a:xfrm>
                <a:off x="7028" y="92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62" name="Google Shape;262;p22"/>
              <p:cNvSpPr/>
              <p:nvPr/>
            </p:nvSpPr>
            <p:spPr>
              <a:xfrm>
                <a:off x="4212" y="1020"/>
                <a:ext cx="27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Cost Principles for State, Local, and Indian Tribal Government (Uniform Grant Guidance)</a:t>
                </a:r>
                <a:endParaRPr b="0" i="0" sz="1800" u="none" cap="none" strike="noStrike">
                  <a:solidFill>
                    <a:srgbClr val="666666"/>
                  </a:solidFill>
                  <a:latin typeface="Avenir"/>
                  <a:ea typeface="Avenir"/>
                  <a:cs typeface="Avenir"/>
                  <a:sym typeface="Avenir"/>
                </a:endParaRPr>
              </a:p>
            </p:txBody>
          </p:sp>
          <p:sp>
            <p:nvSpPr>
              <p:cNvPr id="263" name="Google Shape;263;p22"/>
              <p:cNvSpPr/>
              <p:nvPr/>
            </p:nvSpPr>
            <p:spPr>
              <a:xfrm>
                <a:off x="6941" y="102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64" name="Google Shape;264;p22"/>
              <p:cNvSpPr/>
              <p:nvPr/>
            </p:nvSpPr>
            <p:spPr>
              <a:xfrm>
                <a:off x="5577" y="118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65" name="Google Shape;265;p22"/>
              <p:cNvSpPr/>
              <p:nvPr/>
            </p:nvSpPr>
            <p:spPr>
              <a:xfrm>
                <a:off x="5321" y="1265"/>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Title I</a:t>
                </a:r>
                <a:endParaRPr b="0" i="0" sz="1800" u="none" cap="none" strike="noStrike">
                  <a:solidFill>
                    <a:srgbClr val="666666"/>
                  </a:solidFill>
                  <a:latin typeface="Avenir"/>
                  <a:ea typeface="Avenir"/>
                  <a:cs typeface="Avenir"/>
                  <a:sym typeface="Avenir"/>
                </a:endParaRPr>
              </a:p>
            </p:txBody>
          </p:sp>
          <p:sp>
            <p:nvSpPr>
              <p:cNvPr id="266" name="Google Shape;266;p22"/>
              <p:cNvSpPr/>
              <p:nvPr/>
            </p:nvSpPr>
            <p:spPr>
              <a:xfrm>
                <a:off x="5496" y="1265"/>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67" name="Google Shape;267;p22"/>
              <p:cNvSpPr/>
              <p:nvPr/>
            </p:nvSpPr>
            <p:spPr>
              <a:xfrm>
                <a:off x="5515" y="1265"/>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(PRC 0</a:t>
                </a:r>
                <a:endParaRPr b="0" i="0" sz="1800" u="none" cap="none" strike="noStrike">
                  <a:solidFill>
                    <a:srgbClr val="666666"/>
                  </a:solidFill>
                  <a:latin typeface="Avenir"/>
                  <a:ea typeface="Avenir"/>
                  <a:cs typeface="Avenir"/>
                  <a:sym typeface="Avenir"/>
                </a:endParaRPr>
              </a:p>
            </p:txBody>
          </p:sp>
          <p:sp>
            <p:nvSpPr>
              <p:cNvPr id="268" name="Google Shape;268;p22"/>
              <p:cNvSpPr/>
              <p:nvPr/>
            </p:nvSpPr>
            <p:spPr>
              <a:xfrm>
                <a:off x="5724" y="1265"/>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50</a:t>
                </a:r>
                <a:endParaRPr b="0" i="0" sz="1800" u="none" cap="none" strike="noStrike">
                  <a:solidFill>
                    <a:srgbClr val="666666"/>
                  </a:solidFill>
                  <a:latin typeface="Avenir"/>
                  <a:ea typeface="Avenir"/>
                  <a:cs typeface="Avenir"/>
                  <a:sym typeface="Avenir"/>
                </a:endParaRPr>
              </a:p>
            </p:txBody>
          </p:sp>
          <p:sp>
            <p:nvSpPr>
              <p:cNvPr id="269" name="Google Shape;269;p22"/>
              <p:cNvSpPr/>
              <p:nvPr/>
            </p:nvSpPr>
            <p:spPr>
              <a:xfrm>
                <a:off x="5806" y="1265"/>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b="0" i="0" sz="1800" u="none" cap="none" strike="noStrike">
                  <a:solidFill>
                    <a:srgbClr val="666666"/>
                  </a:solidFill>
                  <a:latin typeface="Avenir"/>
                  <a:ea typeface="Avenir"/>
                  <a:cs typeface="Avenir"/>
                  <a:sym typeface="Avenir"/>
                </a:endParaRPr>
              </a:p>
            </p:txBody>
          </p:sp>
          <p:sp>
            <p:nvSpPr>
              <p:cNvPr id="270" name="Google Shape;270;p22"/>
              <p:cNvSpPr/>
              <p:nvPr/>
            </p:nvSpPr>
            <p:spPr>
              <a:xfrm>
                <a:off x="5832" y="1265"/>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71" name="Google Shape;271;p22"/>
              <p:cNvSpPr/>
              <p:nvPr/>
            </p:nvSpPr>
            <p:spPr>
              <a:xfrm>
                <a:off x="5577" y="13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72" name="Google Shape;272;p22"/>
              <p:cNvSpPr/>
              <p:nvPr/>
            </p:nvSpPr>
            <p:spPr>
              <a:xfrm>
                <a:off x="4270" y="1432"/>
                <a:ext cx="12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1" lang="en-US" sz="1000" u="none" cap="none" strike="noStrike">
                    <a:solidFill>
                      <a:srgbClr val="666666"/>
                    </a:solidFill>
                    <a:latin typeface="Avenir"/>
                    <a:ea typeface="Avenir"/>
                    <a:cs typeface="Avenir"/>
                    <a:sym typeface="Avenir"/>
                  </a:rPr>
                  <a:t>This certification is to be completed semi</a:t>
                </a:r>
                <a:endParaRPr b="0" i="0" sz="1800" u="none" cap="none" strike="noStrike">
                  <a:solidFill>
                    <a:srgbClr val="666666"/>
                  </a:solidFill>
                  <a:latin typeface="Avenir"/>
                  <a:ea typeface="Avenir"/>
                  <a:cs typeface="Avenir"/>
                  <a:sym typeface="Avenir"/>
                </a:endParaRPr>
              </a:p>
            </p:txBody>
          </p:sp>
          <p:sp>
            <p:nvSpPr>
              <p:cNvPr id="273" name="Google Shape;273;p22"/>
              <p:cNvSpPr/>
              <p:nvPr/>
            </p:nvSpPr>
            <p:spPr>
              <a:xfrm>
                <a:off x="5511" y="143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1" lang="en-US" sz="1000" u="none" cap="none" strike="noStrike">
                    <a:solidFill>
                      <a:srgbClr val="666666"/>
                    </a:solidFill>
                    <a:latin typeface="Avenir"/>
                    <a:ea typeface="Avenir"/>
                    <a:cs typeface="Avenir"/>
                    <a:sym typeface="Avenir"/>
                  </a:rPr>
                  <a:t>-</a:t>
                </a:r>
                <a:endParaRPr b="0" i="0" sz="1800" u="none" cap="none" strike="noStrike">
                  <a:solidFill>
                    <a:srgbClr val="666666"/>
                  </a:solidFill>
                  <a:latin typeface="Avenir"/>
                  <a:ea typeface="Avenir"/>
                  <a:cs typeface="Avenir"/>
                  <a:sym typeface="Avenir"/>
                </a:endParaRPr>
              </a:p>
            </p:txBody>
          </p:sp>
          <p:sp>
            <p:nvSpPr>
              <p:cNvPr id="274" name="Google Shape;274;p22"/>
              <p:cNvSpPr/>
              <p:nvPr/>
            </p:nvSpPr>
            <p:spPr>
              <a:xfrm>
                <a:off x="5542" y="1432"/>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1" lang="en-US" sz="1000" u="none" cap="none" strike="noStrike">
                    <a:solidFill>
                      <a:srgbClr val="666666"/>
                    </a:solidFill>
                    <a:latin typeface="Avenir"/>
                    <a:ea typeface="Avenir"/>
                    <a:cs typeface="Avenir"/>
                    <a:sym typeface="Avenir"/>
                  </a:rPr>
                  <a:t>annually, in </a:t>
                </a:r>
                <a:endParaRPr b="0" i="0" sz="1800" u="none" cap="none" strike="noStrike">
                  <a:solidFill>
                    <a:srgbClr val="666666"/>
                  </a:solidFill>
                  <a:latin typeface="Avenir"/>
                  <a:ea typeface="Avenir"/>
                  <a:cs typeface="Avenir"/>
                  <a:sym typeface="Avenir"/>
                </a:endParaRPr>
              </a:p>
            </p:txBody>
          </p:sp>
          <p:sp>
            <p:nvSpPr>
              <p:cNvPr id="275" name="Google Shape;275;p22"/>
              <p:cNvSpPr/>
              <p:nvPr/>
            </p:nvSpPr>
            <p:spPr>
              <a:xfrm>
                <a:off x="5928" y="1432"/>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1" lang="en-US" sz="1000" u="none" cap="none" strike="noStrike">
                    <a:solidFill>
                      <a:srgbClr val="666666"/>
                    </a:solidFill>
                    <a:latin typeface="Avenir"/>
                    <a:ea typeface="Avenir"/>
                    <a:cs typeface="Avenir"/>
                    <a:sym typeface="Avenir"/>
                  </a:rPr>
                  <a:t>January and July, by employees </a:t>
                </a:r>
                <a:endParaRPr b="0" i="0" sz="1800" u="none" cap="none" strike="noStrike">
                  <a:solidFill>
                    <a:srgbClr val="666666"/>
                  </a:solidFill>
                  <a:latin typeface="Avenir"/>
                  <a:ea typeface="Avenir"/>
                  <a:cs typeface="Avenir"/>
                  <a:sym typeface="Avenir"/>
                </a:endParaRPr>
              </a:p>
            </p:txBody>
          </p:sp>
          <p:sp>
            <p:nvSpPr>
              <p:cNvPr id="276" name="Google Shape;276;p22"/>
              <p:cNvSpPr/>
              <p:nvPr/>
            </p:nvSpPr>
            <p:spPr>
              <a:xfrm>
                <a:off x="6901" y="143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1"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77" name="Google Shape;277;p22"/>
              <p:cNvSpPr/>
              <p:nvPr/>
            </p:nvSpPr>
            <p:spPr>
              <a:xfrm>
                <a:off x="4334" y="1516"/>
                <a:ext cx="27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1" lang="en-US" sz="1000" u="none" cap="none" strike="noStrike">
                    <a:solidFill>
                      <a:srgbClr val="666666"/>
                    </a:solidFill>
                    <a:latin typeface="Avenir"/>
                    <a:ea typeface="Avenir"/>
                    <a:cs typeface="Avenir"/>
                    <a:sym typeface="Avenir"/>
                  </a:rPr>
                  <a:t>who spend 100% of their time and effort working on one federal program or cost</a:t>
                </a:r>
                <a:endParaRPr b="0" i="0" sz="1800" u="none" cap="none" strike="noStrike">
                  <a:solidFill>
                    <a:srgbClr val="666666"/>
                  </a:solidFill>
                  <a:latin typeface="Avenir"/>
                  <a:ea typeface="Avenir"/>
                  <a:cs typeface="Avenir"/>
                  <a:sym typeface="Avenir"/>
                </a:endParaRPr>
              </a:p>
            </p:txBody>
          </p:sp>
          <p:sp>
            <p:nvSpPr>
              <p:cNvPr id="278" name="Google Shape;278;p22"/>
              <p:cNvSpPr/>
              <p:nvPr/>
            </p:nvSpPr>
            <p:spPr>
              <a:xfrm>
                <a:off x="6820" y="1516"/>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1"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79" name="Google Shape;279;p22"/>
              <p:cNvSpPr/>
              <p:nvPr/>
            </p:nvSpPr>
            <p:spPr>
              <a:xfrm>
                <a:off x="4252" y="1599"/>
                <a:ext cx="27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1" lang="en-US" sz="1000" u="none" cap="none" strike="noStrike">
                    <a:solidFill>
                      <a:srgbClr val="666666"/>
                    </a:solidFill>
                    <a:latin typeface="Avenir"/>
                    <a:ea typeface="Avenir"/>
                    <a:cs typeface="Avenir"/>
                    <a:sym typeface="Avenir"/>
                  </a:rPr>
                  <a:t>Objective and whose salary is funded by that federal program.  The certification report</a:t>
                </a:r>
                <a:endParaRPr b="0" i="0" sz="1800" u="none" cap="none" strike="noStrike">
                  <a:solidFill>
                    <a:srgbClr val="666666"/>
                  </a:solidFill>
                  <a:latin typeface="Avenir"/>
                  <a:ea typeface="Avenir"/>
                  <a:cs typeface="Avenir"/>
                  <a:sym typeface="Avenir"/>
                </a:endParaRPr>
              </a:p>
            </p:txBody>
          </p:sp>
          <p:sp>
            <p:nvSpPr>
              <p:cNvPr id="280" name="Google Shape;280;p22"/>
              <p:cNvSpPr/>
              <p:nvPr/>
            </p:nvSpPr>
            <p:spPr>
              <a:xfrm>
                <a:off x="6901" y="159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1"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81" name="Google Shape;281;p22"/>
              <p:cNvSpPr/>
              <p:nvPr/>
            </p:nvSpPr>
            <p:spPr>
              <a:xfrm>
                <a:off x="4857" y="1682"/>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1" lang="en-US" sz="1000" u="none" cap="none" strike="noStrike">
                    <a:solidFill>
                      <a:srgbClr val="666666"/>
                    </a:solidFill>
                    <a:latin typeface="Avenir"/>
                    <a:ea typeface="Avenir"/>
                    <a:cs typeface="Avenir"/>
                    <a:sym typeface="Avenir"/>
                  </a:rPr>
                  <a:t>periods for 20XX-20XX</a:t>
                </a:r>
                <a:endParaRPr b="0" i="0" sz="1800" u="none" cap="none" strike="noStrike">
                  <a:solidFill>
                    <a:srgbClr val="666666"/>
                  </a:solidFill>
                  <a:latin typeface="Avenir"/>
                  <a:ea typeface="Avenir"/>
                  <a:cs typeface="Avenir"/>
                  <a:sym typeface="Avenir"/>
                </a:endParaRPr>
              </a:p>
            </p:txBody>
          </p:sp>
          <p:sp>
            <p:nvSpPr>
              <p:cNvPr id="282" name="Google Shape;282;p22"/>
              <p:cNvSpPr/>
              <p:nvPr/>
            </p:nvSpPr>
            <p:spPr>
              <a:xfrm>
                <a:off x="5469" y="168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283" name="Google Shape;283;p22"/>
              <p:cNvSpPr/>
              <p:nvPr/>
            </p:nvSpPr>
            <p:spPr>
              <a:xfrm>
                <a:off x="5511" y="168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284" name="Google Shape;284;p22"/>
              <p:cNvSpPr/>
              <p:nvPr/>
            </p:nvSpPr>
            <p:spPr>
              <a:xfrm>
                <a:off x="5646" y="1682"/>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1" lang="en-US" sz="1000" u="none" cap="none" strike="noStrike">
                    <a:solidFill>
                      <a:srgbClr val="666666"/>
                    </a:solidFill>
                    <a:latin typeface="Avenir"/>
                    <a:ea typeface="Avenir"/>
                    <a:cs typeface="Avenir"/>
                    <a:sym typeface="Avenir"/>
                  </a:rPr>
                  <a:t>are as follows:</a:t>
                </a:r>
                <a:endParaRPr b="0" i="0" sz="1800" u="none" cap="none" strike="noStrike">
                  <a:solidFill>
                    <a:srgbClr val="666666"/>
                  </a:solidFill>
                  <a:latin typeface="Avenir"/>
                  <a:ea typeface="Avenir"/>
                  <a:cs typeface="Avenir"/>
                  <a:sym typeface="Avenir"/>
                </a:endParaRPr>
              </a:p>
            </p:txBody>
          </p:sp>
          <p:sp>
            <p:nvSpPr>
              <p:cNvPr id="285" name="Google Shape;285;p22"/>
              <p:cNvSpPr/>
              <p:nvPr/>
            </p:nvSpPr>
            <p:spPr>
              <a:xfrm>
                <a:off x="6159" y="168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1"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86" name="Google Shape;286;p22"/>
              <p:cNvSpPr/>
              <p:nvPr/>
            </p:nvSpPr>
            <p:spPr>
              <a:xfrm>
                <a:off x="5595" y="17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87" name="Google Shape;287;p22"/>
              <p:cNvSpPr/>
              <p:nvPr/>
            </p:nvSpPr>
            <p:spPr>
              <a:xfrm>
                <a:off x="4313" y="1849"/>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January Report </a:t>
                </a:r>
                <a:endParaRPr b="0" i="0" sz="1800" u="none" cap="none" strike="noStrike">
                  <a:solidFill>
                    <a:srgbClr val="666666"/>
                  </a:solidFill>
                  <a:latin typeface="Avenir"/>
                  <a:ea typeface="Avenir"/>
                  <a:cs typeface="Avenir"/>
                  <a:sym typeface="Avenir"/>
                </a:endParaRPr>
              </a:p>
            </p:txBody>
          </p:sp>
          <p:sp>
            <p:nvSpPr>
              <p:cNvPr id="288" name="Google Shape;288;p22"/>
              <p:cNvSpPr/>
              <p:nvPr/>
            </p:nvSpPr>
            <p:spPr>
              <a:xfrm>
                <a:off x="4791" y="18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b="0" i="0" sz="1800" u="none" cap="none" strike="noStrike">
                  <a:solidFill>
                    <a:srgbClr val="666666"/>
                  </a:solidFill>
                  <a:latin typeface="Avenir"/>
                  <a:ea typeface="Avenir"/>
                  <a:cs typeface="Avenir"/>
                  <a:sym typeface="Avenir"/>
                </a:endParaRPr>
              </a:p>
            </p:txBody>
          </p:sp>
          <p:sp>
            <p:nvSpPr>
              <p:cNvPr id="289" name="Google Shape;289;p22"/>
              <p:cNvSpPr/>
              <p:nvPr/>
            </p:nvSpPr>
            <p:spPr>
              <a:xfrm>
                <a:off x="4828" y="18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90" name="Google Shape;290;p22"/>
              <p:cNvSpPr/>
              <p:nvPr/>
            </p:nvSpPr>
            <p:spPr>
              <a:xfrm>
                <a:off x="4847" y="1849"/>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Covers July 1, XXXX(</a:t>
                </a:r>
                <a:endParaRPr b="0" i="0" sz="1800" u="none" cap="none" strike="noStrike">
                  <a:solidFill>
                    <a:srgbClr val="666666"/>
                  </a:solidFill>
                  <a:latin typeface="Avenir"/>
                  <a:ea typeface="Avenir"/>
                  <a:cs typeface="Avenir"/>
                  <a:sym typeface="Avenir"/>
                </a:endParaRPr>
              </a:p>
            </p:txBody>
          </p:sp>
          <p:sp>
            <p:nvSpPr>
              <p:cNvPr id="291" name="Google Shape;291;p22"/>
              <p:cNvSpPr/>
              <p:nvPr/>
            </p:nvSpPr>
            <p:spPr>
              <a:xfrm>
                <a:off x="5496" y="1849"/>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YEAR) through</a:t>
                </a:r>
                <a:endParaRPr b="0" i="0" sz="1800" u="none" cap="none" strike="noStrike">
                  <a:solidFill>
                    <a:srgbClr val="666666"/>
                  </a:solidFill>
                  <a:latin typeface="Avenir"/>
                  <a:ea typeface="Avenir"/>
                  <a:cs typeface="Avenir"/>
                  <a:sym typeface="Avenir"/>
                </a:endParaRPr>
              </a:p>
            </p:txBody>
          </p:sp>
          <p:sp>
            <p:nvSpPr>
              <p:cNvPr id="292" name="Google Shape;292;p22"/>
              <p:cNvSpPr/>
              <p:nvPr/>
            </p:nvSpPr>
            <p:spPr>
              <a:xfrm>
                <a:off x="5955" y="18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93" name="Google Shape;293;p22"/>
              <p:cNvSpPr/>
              <p:nvPr/>
            </p:nvSpPr>
            <p:spPr>
              <a:xfrm>
                <a:off x="5973" y="1849"/>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December 31, XXXX (YEAR)</a:t>
                </a:r>
                <a:endParaRPr b="0" i="0" sz="1800" u="none" cap="none" strike="noStrike">
                  <a:solidFill>
                    <a:srgbClr val="666666"/>
                  </a:solidFill>
                  <a:latin typeface="Avenir"/>
                  <a:ea typeface="Avenir"/>
                  <a:cs typeface="Avenir"/>
                  <a:sym typeface="Avenir"/>
                </a:endParaRPr>
              </a:p>
            </p:txBody>
          </p:sp>
          <p:sp>
            <p:nvSpPr>
              <p:cNvPr id="294" name="Google Shape;294;p22"/>
              <p:cNvSpPr/>
              <p:nvPr/>
            </p:nvSpPr>
            <p:spPr>
              <a:xfrm>
                <a:off x="6840" y="184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95" name="Google Shape;295;p22"/>
              <p:cNvSpPr/>
              <p:nvPr/>
            </p:nvSpPr>
            <p:spPr>
              <a:xfrm>
                <a:off x="4391" y="1933"/>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Jul</a:t>
                </a:r>
                <a:endParaRPr b="0" i="0" sz="1800" u="none" cap="none" strike="noStrike">
                  <a:solidFill>
                    <a:srgbClr val="666666"/>
                  </a:solidFill>
                  <a:latin typeface="Avenir"/>
                  <a:ea typeface="Avenir"/>
                  <a:cs typeface="Avenir"/>
                  <a:sym typeface="Avenir"/>
                </a:endParaRPr>
              </a:p>
            </p:txBody>
          </p:sp>
          <p:sp>
            <p:nvSpPr>
              <p:cNvPr id="296" name="Google Shape;296;p22"/>
              <p:cNvSpPr/>
              <p:nvPr/>
            </p:nvSpPr>
            <p:spPr>
              <a:xfrm>
                <a:off x="4475" y="193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y Report </a:t>
                </a:r>
                <a:endParaRPr b="0" i="0" sz="1800" u="none" cap="none" strike="noStrike">
                  <a:solidFill>
                    <a:srgbClr val="666666"/>
                  </a:solidFill>
                  <a:latin typeface="Avenir"/>
                  <a:ea typeface="Avenir"/>
                  <a:cs typeface="Avenir"/>
                  <a:sym typeface="Avenir"/>
                </a:endParaRPr>
              </a:p>
            </p:txBody>
          </p:sp>
          <p:sp>
            <p:nvSpPr>
              <p:cNvPr id="297" name="Google Shape;297;p22"/>
              <p:cNvSpPr/>
              <p:nvPr/>
            </p:nvSpPr>
            <p:spPr>
              <a:xfrm>
                <a:off x="4748" y="1933"/>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b="0" i="0" sz="1800" u="none" cap="none" strike="noStrike">
                  <a:solidFill>
                    <a:srgbClr val="666666"/>
                  </a:solidFill>
                  <a:latin typeface="Avenir"/>
                  <a:ea typeface="Avenir"/>
                  <a:cs typeface="Avenir"/>
                  <a:sym typeface="Avenir"/>
                </a:endParaRPr>
              </a:p>
            </p:txBody>
          </p:sp>
          <p:sp>
            <p:nvSpPr>
              <p:cNvPr id="298" name="Google Shape;298;p22"/>
              <p:cNvSpPr/>
              <p:nvPr/>
            </p:nvSpPr>
            <p:spPr>
              <a:xfrm>
                <a:off x="4786" y="1933"/>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299" name="Google Shape;299;p22"/>
              <p:cNvSpPr/>
              <p:nvPr/>
            </p:nvSpPr>
            <p:spPr>
              <a:xfrm>
                <a:off x="4804" y="1933"/>
                <a:ext cx="21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Covers January 1, XXXX (YEAR) through June 30, XXXX (YEAR)</a:t>
                </a:r>
                <a:endParaRPr b="0" i="0" sz="1800" u="none" cap="none" strike="noStrike">
                  <a:solidFill>
                    <a:srgbClr val="666666"/>
                  </a:solidFill>
                  <a:latin typeface="Avenir"/>
                  <a:ea typeface="Avenir"/>
                  <a:cs typeface="Avenir"/>
                  <a:sym typeface="Avenir"/>
                </a:endParaRPr>
              </a:p>
            </p:txBody>
          </p:sp>
          <p:sp>
            <p:nvSpPr>
              <p:cNvPr id="300" name="Google Shape;300;p22"/>
              <p:cNvSpPr/>
              <p:nvPr/>
            </p:nvSpPr>
            <p:spPr>
              <a:xfrm>
                <a:off x="6763" y="1933"/>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01" name="Google Shape;301;p22"/>
              <p:cNvSpPr/>
              <p:nvPr/>
            </p:nvSpPr>
            <p:spPr>
              <a:xfrm>
                <a:off x="5577" y="201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Basic"/>
                  <a:buNone/>
                </a:pPr>
                <a:r>
                  <a:rPr b="1" i="0" lang="en-US" sz="9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02" name="Google Shape;302;p22"/>
              <p:cNvSpPr/>
              <p:nvPr/>
            </p:nvSpPr>
            <p:spPr>
              <a:xfrm>
                <a:off x="4112" y="2100"/>
                <a:ext cx="30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03" name="Google Shape;303;p22"/>
              <p:cNvSpPr/>
              <p:nvPr/>
            </p:nvSpPr>
            <p:spPr>
              <a:xfrm>
                <a:off x="5577" y="210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Basic"/>
                  <a:buNone/>
                </a:pPr>
                <a:r>
                  <a:rPr b="1" i="0" lang="en-US" sz="9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04" name="Google Shape;304;p22"/>
              <p:cNvSpPr/>
              <p:nvPr/>
            </p:nvSpPr>
            <p:spPr>
              <a:xfrm>
                <a:off x="4226" y="2180"/>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I certify that</a:t>
                </a:r>
                <a:endParaRPr b="0" i="0" sz="1800" u="none" cap="none" strike="noStrike">
                  <a:solidFill>
                    <a:srgbClr val="666666"/>
                  </a:solidFill>
                  <a:latin typeface="Avenir"/>
                  <a:ea typeface="Avenir"/>
                  <a:cs typeface="Avenir"/>
                  <a:sym typeface="Avenir"/>
                </a:endParaRPr>
              </a:p>
            </p:txBody>
          </p:sp>
          <p:sp>
            <p:nvSpPr>
              <p:cNvPr id="305" name="Google Shape;305;p22"/>
              <p:cNvSpPr/>
              <p:nvPr/>
            </p:nvSpPr>
            <p:spPr>
              <a:xfrm>
                <a:off x="4622" y="2180"/>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{Staff Name}</a:t>
                </a:r>
                <a:endParaRPr b="0" i="0" sz="1800" u="none" cap="none" strike="noStrike">
                  <a:solidFill>
                    <a:srgbClr val="666666"/>
                  </a:solidFill>
                  <a:latin typeface="Avenir"/>
                  <a:ea typeface="Avenir"/>
                  <a:cs typeface="Avenir"/>
                  <a:sym typeface="Avenir"/>
                </a:endParaRPr>
              </a:p>
            </p:txBody>
          </p:sp>
          <p:sp>
            <p:nvSpPr>
              <p:cNvPr id="306" name="Google Shape;306;p22"/>
              <p:cNvSpPr/>
              <p:nvPr/>
            </p:nvSpPr>
            <p:spPr>
              <a:xfrm>
                <a:off x="5087" y="218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b="0" i="0" sz="1800" u="none" cap="none" strike="noStrike">
                  <a:solidFill>
                    <a:srgbClr val="666666"/>
                  </a:solidFill>
                  <a:latin typeface="Avenir"/>
                  <a:ea typeface="Avenir"/>
                  <a:cs typeface="Avenir"/>
                  <a:sym typeface="Avenir"/>
                </a:endParaRPr>
              </a:p>
            </p:txBody>
          </p:sp>
          <p:sp>
            <p:nvSpPr>
              <p:cNvPr id="307" name="Google Shape;307;p22"/>
              <p:cNvSpPr/>
              <p:nvPr/>
            </p:nvSpPr>
            <p:spPr>
              <a:xfrm>
                <a:off x="5105" y="218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08" name="Google Shape;308;p22"/>
              <p:cNvSpPr/>
              <p:nvPr/>
            </p:nvSpPr>
            <p:spPr>
              <a:xfrm>
                <a:off x="5124" y="2180"/>
                <a:ext cx="18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worked solely on Title I program activities for the period of</a:t>
                </a:r>
                <a:endParaRPr b="0" i="0" sz="1800" u="none" cap="none" strike="noStrike">
                  <a:solidFill>
                    <a:srgbClr val="666666"/>
                  </a:solidFill>
                  <a:latin typeface="Avenir"/>
                  <a:ea typeface="Avenir"/>
                  <a:cs typeface="Avenir"/>
                  <a:sym typeface="Avenir"/>
                </a:endParaRPr>
              </a:p>
            </p:txBody>
          </p:sp>
          <p:sp>
            <p:nvSpPr>
              <p:cNvPr id="309" name="Google Shape;309;p22"/>
              <p:cNvSpPr/>
              <p:nvPr/>
            </p:nvSpPr>
            <p:spPr>
              <a:xfrm>
                <a:off x="6928" y="218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10" name="Google Shape;310;p22"/>
              <p:cNvSpPr/>
              <p:nvPr/>
            </p:nvSpPr>
            <p:spPr>
              <a:xfrm>
                <a:off x="4761"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11" name="Google Shape;311;p22"/>
              <p:cNvSpPr/>
              <p:nvPr/>
            </p:nvSpPr>
            <p:spPr>
              <a:xfrm>
                <a:off x="4780"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J</a:t>
                </a:r>
                <a:endParaRPr b="0" i="0" sz="1800" u="none" cap="none" strike="noStrike">
                  <a:solidFill>
                    <a:srgbClr val="666666"/>
                  </a:solidFill>
                  <a:latin typeface="Avenir"/>
                  <a:ea typeface="Avenir"/>
                  <a:cs typeface="Avenir"/>
                  <a:sym typeface="Avenir"/>
                </a:endParaRPr>
              </a:p>
            </p:txBody>
          </p:sp>
          <p:sp>
            <p:nvSpPr>
              <p:cNvPr id="312" name="Google Shape;312;p22"/>
              <p:cNvSpPr/>
              <p:nvPr/>
            </p:nvSpPr>
            <p:spPr>
              <a:xfrm>
                <a:off x="4802" y="226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uly </a:t>
                </a:r>
                <a:endParaRPr b="0" i="0" sz="1800" u="none" cap="none" strike="noStrike">
                  <a:solidFill>
                    <a:srgbClr val="666666"/>
                  </a:solidFill>
                  <a:latin typeface="Avenir"/>
                  <a:ea typeface="Avenir"/>
                  <a:cs typeface="Avenir"/>
                  <a:sym typeface="Avenir"/>
                </a:endParaRPr>
              </a:p>
            </p:txBody>
          </p:sp>
          <p:sp>
            <p:nvSpPr>
              <p:cNvPr id="313" name="Google Shape;313;p22"/>
              <p:cNvSpPr/>
              <p:nvPr/>
            </p:nvSpPr>
            <p:spPr>
              <a:xfrm>
                <a:off x="4917"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1</a:t>
                </a:r>
                <a:endParaRPr b="0" i="0" sz="1800" u="none" cap="none" strike="noStrike">
                  <a:solidFill>
                    <a:srgbClr val="666666"/>
                  </a:solidFill>
                  <a:latin typeface="Avenir"/>
                  <a:ea typeface="Avenir"/>
                  <a:cs typeface="Avenir"/>
                  <a:sym typeface="Avenir"/>
                </a:endParaRPr>
              </a:p>
            </p:txBody>
          </p:sp>
          <p:sp>
            <p:nvSpPr>
              <p:cNvPr id="314" name="Google Shape;314;p22"/>
              <p:cNvSpPr/>
              <p:nvPr/>
            </p:nvSpPr>
            <p:spPr>
              <a:xfrm>
                <a:off x="4958"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b="0" i="0" sz="1800" u="none" cap="none" strike="noStrike">
                  <a:solidFill>
                    <a:srgbClr val="666666"/>
                  </a:solidFill>
                  <a:latin typeface="Avenir"/>
                  <a:ea typeface="Avenir"/>
                  <a:cs typeface="Avenir"/>
                  <a:sym typeface="Avenir"/>
                </a:endParaRPr>
              </a:p>
            </p:txBody>
          </p:sp>
          <p:sp>
            <p:nvSpPr>
              <p:cNvPr id="315" name="Google Shape;315;p22"/>
              <p:cNvSpPr/>
              <p:nvPr/>
            </p:nvSpPr>
            <p:spPr>
              <a:xfrm>
                <a:off x="4976"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16" name="Google Shape;316;p22"/>
              <p:cNvSpPr/>
              <p:nvPr/>
            </p:nvSpPr>
            <p:spPr>
              <a:xfrm>
                <a:off x="4995" y="226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XXXX (</a:t>
                </a:r>
                <a:endParaRPr b="0" i="0" sz="1800" u="none" cap="none" strike="noStrike">
                  <a:solidFill>
                    <a:srgbClr val="666666"/>
                  </a:solidFill>
                  <a:latin typeface="Avenir"/>
                  <a:ea typeface="Avenir"/>
                  <a:cs typeface="Avenir"/>
                  <a:sym typeface="Avenir"/>
                </a:endParaRPr>
              </a:p>
            </p:txBody>
          </p:sp>
          <p:sp>
            <p:nvSpPr>
              <p:cNvPr id="317" name="Google Shape;317;p22"/>
              <p:cNvSpPr/>
              <p:nvPr/>
            </p:nvSpPr>
            <p:spPr>
              <a:xfrm>
                <a:off x="5221" y="226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YEAR) to</a:t>
                </a:r>
                <a:endParaRPr b="0" i="0" sz="1800" u="none" cap="none" strike="noStrike">
                  <a:solidFill>
                    <a:srgbClr val="666666"/>
                  </a:solidFill>
                  <a:latin typeface="Avenir"/>
                  <a:ea typeface="Avenir"/>
                  <a:cs typeface="Avenir"/>
                  <a:sym typeface="Avenir"/>
                </a:endParaRPr>
              </a:p>
            </p:txBody>
          </p:sp>
          <p:sp>
            <p:nvSpPr>
              <p:cNvPr id="318" name="Google Shape;318;p22"/>
              <p:cNvSpPr/>
              <p:nvPr/>
            </p:nvSpPr>
            <p:spPr>
              <a:xfrm>
                <a:off x="5489"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19" name="Google Shape;319;p22"/>
              <p:cNvSpPr/>
              <p:nvPr/>
            </p:nvSpPr>
            <p:spPr>
              <a:xfrm>
                <a:off x="5508" y="2264"/>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December 31, XXXX (YEAR)</a:t>
                </a:r>
                <a:endParaRPr b="0" i="0" sz="1800" u="none" cap="none" strike="noStrike">
                  <a:solidFill>
                    <a:srgbClr val="666666"/>
                  </a:solidFill>
                  <a:latin typeface="Avenir"/>
                  <a:ea typeface="Avenir"/>
                  <a:cs typeface="Avenir"/>
                  <a:sym typeface="Avenir"/>
                </a:endParaRPr>
              </a:p>
            </p:txBody>
          </p:sp>
          <p:sp>
            <p:nvSpPr>
              <p:cNvPr id="320" name="Google Shape;320;p22"/>
              <p:cNvSpPr/>
              <p:nvPr/>
            </p:nvSpPr>
            <p:spPr>
              <a:xfrm>
                <a:off x="6375"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a:t>
                </a:r>
                <a:endParaRPr b="0" i="0" sz="1800" u="none" cap="none" strike="noStrike">
                  <a:solidFill>
                    <a:srgbClr val="666666"/>
                  </a:solidFill>
                  <a:latin typeface="Avenir"/>
                  <a:ea typeface="Avenir"/>
                  <a:cs typeface="Avenir"/>
                  <a:sym typeface="Avenir"/>
                </a:endParaRPr>
              </a:p>
            </p:txBody>
          </p:sp>
          <p:sp>
            <p:nvSpPr>
              <p:cNvPr id="321" name="Google Shape;321;p22"/>
              <p:cNvSpPr/>
              <p:nvPr/>
            </p:nvSpPr>
            <p:spPr>
              <a:xfrm>
                <a:off x="6393" y="22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22" name="Google Shape;322;p22"/>
              <p:cNvSpPr/>
              <p:nvPr/>
            </p:nvSpPr>
            <p:spPr>
              <a:xfrm>
                <a:off x="5577" y="2347"/>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23" name="Google Shape;323;p22"/>
              <p:cNvSpPr/>
              <p:nvPr/>
            </p:nvSpPr>
            <p:spPr>
              <a:xfrm>
                <a:off x="4325" y="243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24" name="Google Shape;324;p22"/>
              <p:cNvSpPr/>
              <p:nvPr/>
            </p:nvSpPr>
            <p:spPr>
              <a:xfrm>
                <a:off x="4343" y="243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25" name="Google Shape;325;p22"/>
              <p:cNvSpPr/>
              <p:nvPr/>
            </p:nvSpPr>
            <p:spPr>
              <a:xfrm>
                <a:off x="4121" y="251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26" name="Google Shape;326;p22"/>
              <p:cNvSpPr/>
              <p:nvPr/>
            </p:nvSpPr>
            <p:spPr>
              <a:xfrm>
                <a:off x="4121" y="2597"/>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27" name="Google Shape;327;p22"/>
              <p:cNvSpPr/>
              <p:nvPr/>
            </p:nvSpPr>
            <p:spPr>
              <a:xfrm>
                <a:off x="4121" y="268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28" name="Google Shape;328;p22"/>
              <p:cNvSpPr/>
              <p:nvPr/>
            </p:nvSpPr>
            <p:spPr>
              <a:xfrm>
                <a:off x="4121" y="276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29" name="Google Shape;329;p22"/>
              <p:cNvSpPr/>
              <p:nvPr/>
            </p:nvSpPr>
            <p:spPr>
              <a:xfrm>
                <a:off x="4121" y="284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30" name="Google Shape;330;p22"/>
              <p:cNvSpPr/>
              <p:nvPr/>
            </p:nvSpPr>
            <p:spPr>
              <a:xfrm>
                <a:off x="4121" y="2931"/>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Signature of </a:t>
                </a:r>
                <a:endParaRPr b="0" i="0" sz="1800" u="none" cap="none" strike="noStrike">
                  <a:solidFill>
                    <a:srgbClr val="666666"/>
                  </a:solidFill>
                  <a:latin typeface="Avenir"/>
                  <a:ea typeface="Avenir"/>
                  <a:cs typeface="Avenir"/>
                  <a:sym typeface="Avenir"/>
                </a:endParaRPr>
              </a:p>
            </p:txBody>
          </p:sp>
          <p:sp>
            <p:nvSpPr>
              <p:cNvPr id="331" name="Google Shape;331;p22"/>
              <p:cNvSpPr/>
              <p:nvPr/>
            </p:nvSpPr>
            <p:spPr>
              <a:xfrm>
                <a:off x="4511" y="2931"/>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Staff</a:t>
                </a:r>
                <a:endParaRPr b="0" i="0" sz="1800" u="none" cap="none" strike="noStrike">
                  <a:solidFill>
                    <a:srgbClr val="666666"/>
                  </a:solidFill>
                  <a:latin typeface="Avenir"/>
                  <a:ea typeface="Avenir"/>
                  <a:cs typeface="Avenir"/>
                  <a:sym typeface="Avenir"/>
                </a:endParaRPr>
              </a:p>
            </p:txBody>
          </p:sp>
          <p:sp>
            <p:nvSpPr>
              <p:cNvPr id="332" name="Google Shape;332;p22"/>
              <p:cNvSpPr/>
              <p:nvPr/>
            </p:nvSpPr>
            <p:spPr>
              <a:xfrm>
                <a:off x="4648" y="2931"/>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_________________</a:t>
                </a:r>
                <a:endParaRPr b="0" i="0" sz="1800" u="none" cap="none" strike="noStrike">
                  <a:solidFill>
                    <a:srgbClr val="666666"/>
                  </a:solidFill>
                  <a:latin typeface="Avenir"/>
                  <a:ea typeface="Avenir"/>
                  <a:cs typeface="Avenir"/>
                  <a:sym typeface="Avenir"/>
                </a:endParaRPr>
              </a:p>
            </p:txBody>
          </p:sp>
          <p:sp>
            <p:nvSpPr>
              <p:cNvPr id="333" name="Google Shape;333;p22"/>
              <p:cNvSpPr/>
              <p:nvPr/>
            </p:nvSpPr>
            <p:spPr>
              <a:xfrm>
                <a:off x="5320" y="2931"/>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______________________    </a:t>
                </a:r>
                <a:endParaRPr b="0" i="0" sz="1800" u="none" cap="none" strike="noStrike">
                  <a:solidFill>
                    <a:srgbClr val="666666"/>
                  </a:solidFill>
                  <a:latin typeface="Avenir"/>
                  <a:ea typeface="Avenir"/>
                  <a:cs typeface="Avenir"/>
                  <a:sym typeface="Avenir"/>
                </a:endParaRPr>
              </a:p>
            </p:txBody>
          </p:sp>
          <p:sp>
            <p:nvSpPr>
              <p:cNvPr id="334" name="Google Shape;334;p22"/>
              <p:cNvSpPr/>
              <p:nvPr/>
            </p:nvSpPr>
            <p:spPr>
              <a:xfrm>
                <a:off x="6217" y="2931"/>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Date: _</a:t>
                </a:r>
                <a:endParaRPr b="0" i="0" sz="1800" u="none" cap="none" strike="noStrike">
                  <a:solidFill>
                    <a:srgbClr val="666666"/>
                  </a:solidFill>
                  <a:latin typeface="Avenir"/>
                  <a:ea typeface="Avenir"/>
                  <a:cs typeface="Avenir"/>
                  <a:sym typeface="Avenir"/>
                </a:endParaRPr>
              </a:p>
            </p:txBody>
          </p:sp>
          <p:sp>
            <p:nvSpPr>
              <p:cNvPr id="335" name="Google Shape;335;p22"/>
              <p:cNvSpPr/>
              <p:nvPr/>
            </p:nvSpPr>
            <p:spPr>
              <a:xfrm>
                <a:off x="6433" y="2931"/>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________________</a:t>
                </a:r>
                <a:endParaRPr b="0" i="0" sz="1800" u="none" cap="none" strike="noStrike">
                  <a:solidFill>
                    <a:srgbClr val="666666"/>
                  </a:solidFill>
                  <a:latin typeface="Avenir"/>
                  <a:ea typeface="Avenir"/>
                  <a:cs typeface="Avenir"/>
                  <a:sym typeface="Avenir"/>
                </a:endParaRPr>
              </a:p>
            </p:txBody>
          </p:sp>
          <p:sp>
            <p:nvSpPr>
              <p:cNvPr id="336" name="Google Shape;336;p22"/>
              <p:cNvSpPr/>
              <p:nvPr/>
            </p:nvSpPr>
            <p:spPr>
              <a:xfrm>
                <a:off x="7031" y="293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37" name="Google Shape;337;p22"/>
              <p:cNvSpPr/>
              <p:nvPr/>
            </p:nvSpPr>
            <p:spPr>
              <a:xfrm>
                <a:off x="4121" y="301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Basic"/>
                  <a:buNone/>
                </a:pPr>
                <a:r>
                  <a:rPr b="1" i="0" lang="en-US" sz="9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38" name="Google Shape;338;p22"/>
              <p:cNvSpPr/>
              <p:nvPr/>
            </p:nvSpPr>
            <p:spPr>
              <a:xfrm>
                <a:off x="5577" y="3089"/>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Basic"/>
                  <a:buNone/>
                </a:pPr>
                <a:r>
                  <a:rPr b="1" i="0" lang="en-US" sz="9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39" name="Google Shape;339;p22"/>
              <p:cNvSpPr/>
              <p:nvPr/>
            </p:nvSpPr>
            <p:spPr>
              <a:xfrm>
                <a:off x="4121"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Signature of </a:t>
                </a:r>
                <a:endParaRPr b="0" i="0" sz="1800" u="none" cap="none" strike="noStrike">
                  <a:solidFill>
                    <a:srgbClr val="666666"/>
                  </a:solidFill>
                  <a:latin typeface="Avenir"/>
                  <a:ea typeface="Avenir"/>
                  <a:cs typeface="Avenir"/>
                  <a:sym typeface="Avenir"/>
                </a:endParaRPr>
              </a:p>
            </p:txBody>
          </p:sp>
          <p:sp>
            <p:nvSpPr>
              <p:cNvPr id="340" name="Google Shape;340;p22"/>
              <p:cNvSpPr/>
              <p:nvPr/>
            </p:nvSpPr>
            <p:spPr>
              <a:xfrm>
                <a:off x="4511"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Supervisor</a:t>
                </a:r>
                <a:endParaRPr b="0" i="0" sz="1800" u="none" cap="none" strike="noStrike">
                  <a:solidFill>
                    <a:srgbClr val="666666"/>
                  </a:solidFill>
                  <a:latin typeface="Avenir"/>
                  <a:ea typeface="Avenir"/>
                  <a:cs typeface="Avenir"/>
                  <a:sym typeface="Avenir"/>
                </a:endParaRPr>
              </a:p>
            </p:txBody>
          </p:sp>
          <p:sp>
            <p:nvSpPr>
              <p:cNvPr id="341" name="Google Shape;341;p22"/>
              <p:cNvSpPr/>
              <p:nvPr/>
            </p:nvSpPr>
            <p:spPr>
              <a:xfrm>
                <a:off x="4838"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/Director</a:t>
                </a:r>
                <a:endParaRPr b="0" i="0" sz="1800" u="none" cap="none" strike="noStrike">
                  <a:solidFill>
                    <a:srgbClr val="666666"/>
                  </a:solidFill>
                  <a:latin typeface="Avenir"/>
                  <a:ea typeface="Avenir"/>
                  <a:cs typeface="Avenir"/>
                  <a:sym typeface="Avenir"/>
                </a:endParaRPr>
              </a:p>
            </p:txBody>
          </p:sp>
          <p:sp>
            <p:nvSpPr>
              <p:cNvPr id="342" name="Google Shape;342;p22"/>
              <p:cNvSpPr/>
              <p:nvPr/>
            </p:nvSpPr>
            <p:spPr>
              <a:xfrm>
                <a:off x="5133" y="3168"/>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_________________</a:t>
                </a:r>
                <a:endParaRPr b="0" i="0" sz="1800" u="none" cap="none" strike="noStrike">
                  <a:solidFill>
                    <a:srgbClr val="666666"/>
                  </a:solidFill>
                  <a:latin typeface="Avenir"/>
                  <a:ea typeface="Avenir"/>
                  <a:cs typeface="Avenir"/>
                  <a:sym typeface="Avenir"/>
                </a:endParaRPr>
              </a:p>
            </p:txBody>
          </p:sp>
          <p:sp>
            <p:nvSpPr>
              <p:cNvPr id="343" name="Google Shape;343;p22"/>
              <p:cNvSpPr/>
              <p:nvPr/>
            </p:nvSpPr>
            <p:spPr>
              <a:xfrm>
                <a:off x="5805"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          </a:t>
                </a:r>
                <a:endParaRPr b="0" i="0" sz="1800" u="none" cap="none" strike="noStrike">
                  <a:solidFill>
                    <a:srgbClr val="666666"/>
                  </a:solidFill>
                  <a:latin typeface="Avenir"/>
                  <a:ea typeface="Avenir"/>
                  <a:cs typeface="Avenir"/>
                  <a:sym typeface="Avenir"/>
                </a:endParaRPr>
              </a:p>
            </p:txBody>
          </p:sp>
          <p:sp>
            <p:nvSpPr>
              <p:cNvPr id="344" name="Google Shape;344;p22"/>
              <p:cNvSpPr/>
              <p:nvPr/>
            </p:nvSpPr>
            <p:spPr>
              <a:xfrm>
                <a:off x="6179"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Date: </a:t>
                </a:r>
                <a:endParaRPr b="0" i="0" sz="1800" u="none" cap="none" strike="noStrike">
                  <a:solidFill>
                    <a:srgbClr val="666666"/>
                  </a:solidFill>
                  <a:latin typeface="Avenir"/>
                  <a:ea typeface="Avenir"/>
                  <a:cs typeface="Avenir"/>
                  <a:sym typeface="Avenir"/>
                </a:endParaRPr>
              </a:p>
            </p:txBody>
          </p:sp>
          <p:sp>
            <p:nvSpPr>
              <p:cNvPr id="345" name="Google Shape;345;p22"/>
              <p:cNvSpPr/>
              <p:nvPr/>
            </p:nvSpPr>
            <p:spPr>
              <a:xfrm>
                <a:off x="6358"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_______</a:t>
                </a:r>
                <a:endParaRPr b="0" i="0" sz="1800" u="none" cap="none" strike="noStrike">
                  <a:solidFill>
                    <a:srgbClr val="666666"/>
                  </a:solidFill>
                  <a:latin typeface="Avenir"/>
                  <a:ea typeface="Avenir"/>
                  <a:cs typeface="Avenir"/>
                  <a:sym typeface="Avenir"/>
                </a:endParaRPr>
              </a:p>
            </p:txBody>
          </p:sp>
          <p:sp>
            <p:nvSpPr>
              <p:cNvPr id="346" name="Google Shape;346;p22"/>
              <p:cNvSpPr/>
              <p:nvPr/>
            </p:nvSpPr>
            <p:spPr>
              <a:xfrm>
                <a:off x="6619" y="3168"/>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__________</a:t>
                </a:r>
                <a:endParaRPr b="0" i="0" sz="1800" u="none" cap="none" strike="noStrike">
                  <a:solidFill>
                    <a:srgbClr val="666666"/>
                  </a:solidFill>
                  <a:latin typeface="Avenir"/>
                  <a:ea typeface="Avenir"/>
                  <a:cs typeface="Avenir"/>
                  <a:sym typeface="Avenir"/>
                </a:endParaRPr>
              </a:p>
            </p:txBody>
          </p:sp>
          <p:sp>
            <p:nvSpPr>
              <p:cNvPr id="347" name="Google Shape;347;p22"/>
              <p:cNvSpPr/>
              <p:nvPr/>
            </p:nvSpPr>
            <p:spPr>
              <a:xfrm>
                <a:off x="6993" y="316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1"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48" name="Google Shape;348;p22"/>
              <p:cNvSpPr/>
              <p:nvPr/>
            </p:nvSpPr>
            <p:spPr>
              <a:xfrm>
                <a:off x="4121" y="3250"/>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49" name="Google Shape;349;p22"/>
              <p:cNvSpPr/>
              <p:nvPr/>
            </p:nvSpPr>
            <p:spPr>
              <a:xfrm>
                <a:off x="4121" y="3334"/>
                <a:ext cx="30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At the end of each report period, January and July, the original of the completed certification </a:t>
                </a:r>
                <a:endParaRPr b="0" i="0" sz="1800" u="none" cap="none" strike="noStrike">
                  <a:solidFill>
                    <a:srgbClr val="666666"/>
                  </a:solidFill>
                  <a:latin typeface="Avenir"/>
                  <a:ea typeface="Avenir"/>
                  <a:cs typeface="Avenir"/>
                  <a:sym typeface="Avenir"/>
                </a:endParaRPr>
              </a:p>
            </p:txBody>
          </p:sp>
          <p:sp>
            <p:nvSpPr>
              <p:cNvPr id="350" name="Google Shape;350;p22"/>
              <p:cNvSpPr/>
              <p:nvPr/>
            </p:nvSpPr>
            <p:spPr>
              <a:xfrm>
                <a:off x="4121" y="3417"/>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form must be sent to the </a:t>
                </a:r>
                <a:endParaRPr b="0" i="0" sz="1800" u="none" cap="none" strike="noStrike">
                  <a:solidFill>
                    <a:srgbClr val="666666"/>
                  </a:solidFill>
                  <a:latin typeface="Avenir"/>
                  <a:ea typeface="Avenir"/>
                  <a:cs typeface="Avenir"/>
                  <a:sym typeface="Avenir"/>
                </a:endParaRPr>
              </a:p>
            </p:txBody>
          </p:sp>
          <p:sp>
            <p:nvSpPr>
              <p:cNvPr id="351" name="Google Shape;351;p22"/>
              <p:cNvSpPr/>
              <p:nvPr/>
            </p:nvSpPr>
            <p:spPr>
              <a:xfrm>
                <a:off x="4880" y="3417"/>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Title I </a:t>
                </a:r>
                <a:endParaRPr b="0" i="0" sz="1800" u="none" cap="none" strike="noStrike">
                  <a:solidFill>
                    <a:srgbClr val="666666"/>
                  </a:solidFill>
                  <a:latin typeface="Avenir"/>
                  <a:ea typeface="Avenir"/>
                  <a:cs typeface="Avenir"/>
                  <a:sym typeface="Avenir"/>
                </a:endParaRPr>
              </a:p>
            </p:txBody>
          </p:sp>
          <p:sp>
            <p:nvSpPr>
              <p:cNvPr id="352" name="Google Shape;352;p22"/>
              <p:cNvSpPr/>
              <p:nvPr/>
            </p:nvSpPr>
            <p:spPr>
              <a:xfrm>
                <a:off x="5074" y="3417"/>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Executive </a:t>
                </a:r>
                <a:endParaRPr b="0" i="0" sz="1800" u="none" cap="none" strike="noStrike">
                  <a:solidFill>
                    <a:srgbClr val="666666"/>
                  </a:solidFill>
                  <a:latin typeface="Avenir"/>
                  <a:ea typeface="Avenir"/>
                  <a:cs typeface="Avenir"/>
                  <a:sym typeface="Avenir"/>
                </a:endParaRPr>
              </a:p>
            </p:txBody>
          </p:sp>
          <p:sp>
            <p:nvSpPr>
              <p:cNvPr id="353" name="Google Shape;353;p22"/>
              <p:cNvSpPr/>
              <p:nvPr/>
            </p:nvSpPr>
            <p:spPr>
              <a:xfrm>
                <a:off x="5385" y="3417"/>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Directo</a:t>
                </a:r>
                <a:endParaRPr b="0" i="0" sz="1800" u="none" cap="none" strike="noStrike">
                  <a:solidFill>
                    <a:srgbClr val="666666"/>
                  </a:solidFill>
                  <a:latin typeface="Avenir"/>
                  <a:ea typeface="Avenir"/>
                  <a:cs typeface="Avenir"/>
                  <a:sym typeface="Avenir"/>
                </a:endParaRPr>
              </a:p>
            </p:txBody>
          </p:sp>
          <p:sp>
            <p:nvSpPr>
              <p:cNvPr id="354" name="Google Shape;354;p22"/>
              <p:cNvSpPr/>
              <p:nvPr/>
            </p:nvSpPr>
            <p:spPr>
              <a:xfrm>
                <a:off x="5613" y="3417"/>
                <a:ext cx="15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r’s office where it will be maintained on file </a:t>
                </a:r>
                <a:endParaRPr b="0" i="0" sz="1800" u="none" cap="none" strike="noStrike">
                  <a:solidFill>
                    <a:srgbClr val="666666"/>
                  </a:solidFill>
                  <a:latin typeface="Avenir"/>
                  <a:ea typeface="Avenir"/>
                  <a:cs typeface="Avenir"/>
                  <a:sym typeface="Avenir"/>
                </a:endParaRPr>
              </a:p>
            </p:txBody>
          </p:sp>
          <p:sp>
            <p:nvSpPr>
              <p:cNvPr id="355" name="Google Shape;355;p22"/>
              <p:cNvSpPr/>
              <p:nvPr/>
            </p:nvSpPr>
            <p:spPr>
              <a:xfrm>
                <a:off x="4121" y="3501"/>
                <a:ext cx="21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for a period of five years.  The principal and/or supervisor should </a:t>
                </a:r>
                <a:endParaRPr b="0" i="0" sz="1800" u="none" cap="none" strike="noStrike">
                  <a:solidFill>
                    <a:srgbClr val="666666"/>
                  </a:solidFill>
                  <a:latin typeface="Avenir"/>
                  <a:ea typeface="Avenir"/>
                  <a:cs typeface="Avenir"/>
                  <a:sym typeface="Avenir"/>
                </a:endParaRPr>
              </a:p>
            </p:txBody>
          </p:sp>
          <p:sp>
            <p:nvSpPr>
              <p:cNvPr id="356" name="Google Shape;356;p22"/>
              <p:cNvSpPr/>
              <p:nvPr/>
            </p:nvSpPr>
            <p:spPr>
              <a:xfrm>
                <a:off x="6152" y="350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s</a:t>
                </a:r>
                <a:endParaRPr b="0" i="0" sz="1800" u="none" cap="none" strike="noStrike">
                  <a:solidFill>
                    <a:srgbClr val="666666"/>
                  </a:solidFill>
                  <a:latin typeface="Avenir"/>
                  <a:ea typeface="Avenir"/>
                  <a:cs typeface="Avenir"/>
                  <a:sym typeface="Avenir"/>
                </a:endParaRPr>
              </a:p>
            </p:txBody>
          </p:sp>
          <p:sp>
            <p:nvSpPr>
              <p:cNvPr id="357" name="Google Shape;357;p22"/>
              <p:cNvSpPr/>
              <p:nvPr/>
            </p:nvSpPr>
            <p:spPr>
              <a:xfrm>
                <a:off x="6289" y="350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58" name="Google Shape;358;p22"/>
              <p:cNvSpPr/>
              <p:nvPr/>
            </p:nvSpPr>
            <p:spPr>
              <a:xfrm>
                <a:off x="6307" y="3501"/>
                <a:ext cx="6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a signed copy of this </a:t>
                </a:r>
                <a:endParaRPr b="0" i="0" sz="1800" u="none" cap="none" strike="noStrike">
                  <a:solidFill>
                    <a:srgbClr val="666666"/>
                  </a:solidFill>
                  <a:latin typeface="Avenir"/>
                  <a:ea typeface="Avenir"/>
                  <a:cs typeface="Avenir"/>
                  <a:sym typeface="Avenir"/>
                </a:endParaRPr>
              </a:p>
            </p:txBody>
          </p:sp>
          <p:sp>
            <p:nvSpPr>
              <p:cNvPr id="359" name="Google Shape;359;p22"/>
              <p:cNvSpPr/>
              <p:nvPr/>
            </p:nvSpPr>
            <p:spPr>
              <a:xfrm>
                <a:off x="4121" y="358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document</a:t>
                </a:r>
                <a:endParaRPr b="0" i="0" sz="1800" u="none" cap="none" strike="noStrike">
                  <a:solidFill>
                    <a:srgbClr val="666666"/>
                  </a:solidFill>
                  <a:latin typeface="Avenir"/>
                  <a:ea typeface="Avenir"/>
                  <a:cs typeface="Avenir"/>
                  <a:sym typeface="Avenir"/>
                </a:endParaRPr>
              </a:p>
            </p:txBody>
          </p:sp>
          <p:sp>
            <p:nvSpPr>
              <p:cNvPr id="360" name="Google Shape;360;p22"/>
              <p:cNvSpPr/>
              <p:nvPr/>
            </p:nvSpPr>
            <p:spPr>
              <a:xfrm>
                <a:off x="4426" y="3584"/>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61" name="Google Shape;361;p22"/>
              <p:cNvSpPr/>
              <p:nvPr/>
            </p:nvSpPr>
            <p:spPr>
              <a:xfrm>
                <a:off x="4445" y="3584"/>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into the school or department’s </a:t>
                </a:r>
                <a:endParaRPr b="0" i="0" sz="1800" u="none" cap="none" strike="noStrike">
                  <a:solidFill>
                    <a:srgbClr val="666666"/>
                  </a:solidFill>
                  <a:latin typeface="Avenir"/>
                  <a:ea typeface="Avenir"/>
                  <a:cs typeface="Avenir"/>
                  <a:sym typeface="Avenir"/>
                </a:endParaRPr>
              </a:p>
            </p:txBody>
          </p:sp>
          <p:sp>
            <p:nvSpPr>
              <p:cNvPr id="362" name="Google Shape;362;p22"/>
              <p:cNvSpPr/>
              <p:nvPr/>
            </p:nvSpPr>
            <p:spPr>
              <a:xfrm>
                <a:off x="5414" y="3584"/>
                <a:ext cx="12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compliance folder on Google Drive</a:t>
                </a:r>
                <a:endParaRPr b="0" i="0" sz="1800" u="none" cap="none" strike="noStrike">
                  <a:solidFill>
                    <a:srgbClr val="666666"/>
                  </a:solidFill>
                  <a:latin typeface="Avenir"/>
                  <a:ea typeface="Avenir"/>
                  <a:cs typeface="Avenir"/>
                  <a:sym typeface="Avenir"/>
                </a:endParaRPr>
              </a:p>
            </p:txBody>
          </p:sp>
          <p:sp>
            <p:nvSpPr>
              <p:cNvPr id="363" name="Google Shape;363;p22"/>
              <p:cNvSpPr/>
              <p:nvPr/>
            </p:nvSpPr>
            <p:spPr>
              <a:xfrm>
                <a:off x="6485" y="3584"/>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  It is not </a:t>
                </a:r>
                <a:endParaRPr b="0" i="0" sz="1800" u="none" cap="none" strike="noStrike">
                  <a:solidFill>
                    <a:srgbClr val="666666"/>
                  </a:solidFill>
                  <a:latin typeface="Avenir"/>
                  <a:ea typeface="Avenir"/>
                  <a:cs typeface="Avenir"/>
                  <a:sym typeface="Avenir"/>
                </a:endParaRPr>
              </a:p>
            </p:txBody>
          </p:sp>
          <p:sp>
            <p:nvSpPr>
              <p:cNvPr id="364" name="Google Shape;364;p22"/>
              <p:cNvSpPr/>
              <p:nvPr/>
            </p:nvSpPr>
            <p:spPr>
              <a:xfrm>
                <a:off x="4121" y="3668"/>
                <a:ext cx="9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necessary to send a copy of</a:t>
                </a:r>
                <a:endParaRPr b="0" i="0" sz="1800" u="none" cap="none" strike="noStrike">
                  <a:solidFill>
                    <a:srgbClr val="666666"/>
                  </a:solidFill>
                  <a:latin typeface="Avenir"/>
                  <a:ea typeface="Avenir"/>
                  <a:cs typeface="Avenir"/>
                  <a:sym typeface="Avenir"/>
                </a:endParaRPr>
              </a:p>
            </p:txBody>
          </p:sp>
          <p:sp>
            <p:nvSpPr>
              <p:cNvPr id="365" name="Google Shape;365;p22"/>
              <p:cNvSpPr/>
              <p:nvPr/>
            </p:nvSpPr>
            <p:spPr>
              <a:xfrm>
                <a:off x="4946" y="366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66" name="Google Shape;366;p22"/>
              <p:cNvSpPr/>
              <p:nvPr/>
            </p:nvSpPr>
            <p:spPr>
              <a:xfrm>
                <a:off x="4965" y="3668"/>
                <a:ext cx="12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this form to the Finance Department. </a:t>
                </a:r>
                <a:endParaRPr b="0" i="0" sz="1800" u="none" cap="none" strike="noStrike">
                  <a:solidFill>
                    <a:srgbClr val="666666"/>
                  </a:solidFill>
                  <a:latin typeface="Avenir"/>
                  <a:ea typeface="Avenir"/>
                  <a:cs typeface="Avenir"/>
                  <a:sym typeface="Avenir"/>
                </a:endParaRPr>
              </a:p>
            </p:txBody>
          </p:sp>
          <p:sp>
            <p:nvSpPr>
              <p:cNvPr id="367" name="Google Shape;367;p22"/>
              <p:cNvSpPr/>
              <p:nvPr/>
            </p:nvSpPr>
            <p:spPr>
              <a:xfrm>
                <a:off x="6112" y="366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000"/>
                  <a:buFont typeface="Basic"/>
                  <a:buNone/>
                </a:pPr>
                <a:r>
                  <a:rPr b="0" i="0" lang="en-US" sz="10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68" name="Google Shape;368;p22"/>
              <p:cNvSpPr/>
              <p:nvPr/>
            </p:nvSpPr>
            <p:spPr>
              <a:xfrm>
                <a:off x="4121" y="3751"/>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900"/>
                  <a:buFont typeface="Calibri"/>
                  <a:buNone/>
                </a:pPr>
                <a:r>
                  <a:rPr b="0" i="0" lang="en-US" sz="9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69" name="Google Shape;369;p22"/>
              <p:cNvSpPr/>
              <p:nvPr/>
            </p:nvSpPr>
            <p:spPr>
              <a:xfrm>
                <a:off x="4666"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b="0" i="0" lang="en-US" sz="700" u="none" cap="none" strike="noStrike">
                    <a:solidFill>
                      <a:srgbClr val="666666"/>
                    </a:solidFill>
                    <a:latin typeface="Avenir"/>
                    <a:ea typeface="Avenir"/>
                    <a:cs typeface="Avenir"/>
                    <a:sym typeface="Avenir"/>
                  </a:rPr>
                  <a:t>EMP ID</a:t>
                </a:r>
                <a:endParaRPr b="0" i="0" sz="1800" u="none" cap="none" strike="noStrike">
                  <a:solidFill>
                    <a:srgbClr val="666666"/>
                  </a:solidFill>
                  <a:latin typeface="Avenir"/>
                  <a:ea typeface="Avenir"/>
                  <a:cs typeface="Avenir"/>
                  <a:sym typeface="Avenir"/>
                </a:endParaRPr>
              </a:p>
            </p:txBody>
          </p:sp>
          <p:sp>
            <p:nvSpPr>
              <p:cNvPr id="370" name="Google Shape;370;p22"/>
              <p:cNvSpPr/>
              <p:nvPr/>
            </p:nvSpPr>
            <p:spPr>
              <a:xfrm>
                <a:off x="4821"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71" name="Google Shape;371;p22"/>
              <p:cNvSpPr/>
              <p:nvPr/>
            </p:nvSpPr>
            <p:spPr>
              <a:xfrm>
                <a:off x="4908"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b="0" i="0" lang="en-US" sz="700" u="none" cap="none" strike="noStrike">
                    <a:solidFill>
                      <a:srgbClr val="666666"/>
                    </a:solidFill>
                    <a:latin typeface="Avenir"/>
                    <a:ea typeface="Avenir"/>
                    <a:cs typeface="Avenir"/>
                    <a:sym typeface="Avenir"/>
                  </a:rPr>
                  <a:t>Job Code</a:t>
                </a:r>
                <a:endParaRPr b="0" i="0" sz="1800" u="none" cap="none" strike="noStrike">
                  <a:solidFill>
                    <a:srgbClr val="666666"/>
                  </a:solidFill>
                  <a:latin typeface="Avenir"/>
                  <a:ea typeface="Avenir"/>
                  <a:cs typeface="Avenir"/>
                  <a:sym typeface="Avenir"/>
                </a:endParaRPr>
              </a:p>
            </p:txBody>
          </p:sp>
          <p:sp>
            <p:nvSpPr>
              <p:cNvPr id="372" name="Google Shape;372;p22"/>
              <p:cNvSpPr/>
              <p:nvPr/>
            </p:nvSpPr>
            <p:spPr>
              <a:xfrm>
                <a:off x="5087"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73" name="Google Shape;373;p22"/>
              <p:cNvSpPr/>
              <p:nvPr/>
            </p:nvSpPr>
            <p:spPr>
              <a:xfrm>
                <a:off x="5195"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b="0" i="0" lang="en-US" sz="700" u="none" cap="none" strike="noStrike">
                    <a:solidFill>
                      <a:srgbClr val="666666"/>
                    </a:solidFill>
                    <a:latin typeface="Avenir"/>
                    <a:ea typeface="Avenir"/>
                    <a:cs typeface="Avenir"/>
                    <a:sym typeface="Avenir"/>
                  </a:rPr>
                  <a:t>Position</a:t>
                </a:r>
                <a:endParaRPr b="0" i="0" sz="1800" u="none" cap="none" strike="noStrike">
                  <a:solidFill>
                    <a:srgbClr val="666666"/>
                  </a:solidFill>
                  <a:latin typeface="Avenir"/>
                  <a:ea typeface="Avenir"/>
                  <a:cs typeface="Avenir"/>
                  <a:sym typeface="Avenir"/>
                </a:endParaRPr>
              </a:p>
            </p:txBody>
          </p:sp>
          <p:sp>
            <p:nvSpPr>
              <p:cNvPr id="374" name="Google Shape;374;p22"/>
              <p:cNvSpPr/>
              <p:nvPr/>
            </p:nvSpPr>
            <p:spPr>
              <a:xfrm>
                <a:off x="5354"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75" name="Google Shape;375;p22"/>
              <p:cNvSpPr/>
              <p:nvPr/>
            </p:nvSpPr>
            <p:spPr>
              <a:xfrm>
                <a:off x="5422"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b="0" i="0" lang="en-US" sz="700" u="none" cap="none" strike="noStrike">
                    <a:solidFill>
                      <a:srgbClr val="666666"/>
                    </a:solidFill>
                    <a:latin typeface="Avenir"/>
                    <a:ea typeface="Avenir"/>
                    <a:cs typeface="Avenir"/>
                    <a:sym typeface="Avenir"/>
                  </a:rPr>
                  <a:t>Last Name</a:t>
                </a:r>
                <a:endParaRPr b="0" i="0" sz="1800" u="none" cap="none" strike="noStrike">
                  <a:solidFill>
                    <a:srgbClr val="666666"/>
                  </a:solidFill>
                  <a:latin typeface="Avenir"/>
                  <a:ea typeface="Avenir"/>
                  <a:cs typeface="Avenir"/>
                  <a:sym typeface="Avenir"/>
                </a:endParaRPr>
              </a:p>
            </p:txBody>
          </p:sp>
          <p:sp>
            <p:nvSpPr>
              <p:cNvPr id="376" name="Google Shape;376;p22"/>
              <p:cNvSpPr/>
              <p:nvPr/>
            </p:nvSpPr>
            <p:spPr>
              <a:xfrm>
                <a:off x="5632"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77" name="Google Shape;377;p22"/>
              <p:cNvSpPr/>
              <p:nvPr/>
            </p:nvSpPr>
            <p:spPr>
              <a:xfrm>
                <a:off x="5904" y="2483"/>
                <a:ext cx="30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b="0" i="0" lang="en-US" sz="700" u="none" cap="none" strike="noStrike">
                    <a:solidFill>
                      <a:srgbClr val="666666"/>
                    </a:solidFill>
                    <a:latin typeface="Avenir"/>
                    <a:ea typeface="Avenir"/>
                    <a:cs typeface="Avenir"/>
                    <a:sym typeface="Avenir"/>
                  </a:rPr>
                  <a:t>First Name</a:t>
                </a:r>
                <a:endParaRPr b="0" i="0" sz="1800" u="none" cap="none" strike="noStrike">
                  <a:solidFill>
                    <a:srgbClr val="666666"/>
                  </a:solidFill>
                  <a:latin typeface="Avenir"/>
                  <a:ea typeface="Avenir"/>
                  <a:cs typeface="Avenir"/>
                  <a:sym typeface="Avenir"/>
                </a:endParaRPr>
              </a:p>
            </p:txBody>
          </p:sp>
          <p:sp>
            <p:nvSpPr>
              <p:cNvPr id="378" name="Google Shape;378;p22"/>
              <p:cNvSpPr/>
              <p:nvPr/>
            </p:nvSpPr>
            <p:spPr>
              <a:xfrm>
                <a:off x="6122" y="2422"/>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379" name="Google Shape;379;p22"/>
              <p:cNvSpPr/>
              <p:nvPr/>
            </p:nvSpPr>
            <p:spPr>
              <a:xfrm>
                <a:off x="4585"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80" name="Google Shape;380;p22"/>
              <p:cNvSpPr/>
              <p:nvPr/>
            </p:nvSpPr>
            <p:spPr>
              <a:xfrm>
                <a:off x="4585"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81" name="Google Shape;381;p22"/>
              <p:cNvSpPr/>
              <p:nvPr/>
            </p:nvSpPr>
            <p:spPr>
              <a:xfrm>
                <a:off x="4591" y="2473"/>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82" name="Google Shape;382;p22"/>
              <p:cNvSpPr/>
              <p:nvPr/>
            </p:nvSpPr>
            <p:spPr>
              <a:xfrm>
                <a:off x="4851" y="24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83" name="Google Shape;383;p22"/>
              <p:cNvSpPr/>
              <p:nvPr/>
            </p:nvSpPr>
            <p:spPr>
              <a:xfrm>
                <a:off x="4851"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84" name="Google Shape;384;p22"/>
              <p:cNvSpPr/>
              <p:nvPr/>
            </p:nvSpPr>
            <p:spPr>
              <a:xfrm>
                <a:off x="4857" y="2473"/>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85" name="Google Shape;385;p22"/>
              <p:cNvSpPr/>
              <p:nvPr/>
            </p:nvSpPr>
            <p:spPr>
              <a:xfrm>
                <a:off x="5118" y="24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86" name="Google Shape;386;p22"/>
              <p:cNvSpPr/>
              <p:nvPr/>
            </p:nvSpPr>
            <p:spPr>
              <a:xfrm>
                <a:off x="5118"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87" name="Google Shape;387;p22"/>
              <p:cNvSpPr/>
              <p:nvPr/>
            </p:nvSpPr>
            <p:spPr>
              <a:xfrm>
                <a:off x="5124" y="2473"/>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88" name="Google Shape;388;p22"/>
              <p:cNvSpPr/>
              <p:nvPr/>
            </p:nvSpPr>
            <p:spPr>
              <a:xfrm>
                <a:off x="5385" y="24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89" name="Google Shape;389;p22"/>
              <p:cNvSpPr/>
              <p:nvPr/>
            </p:nvSpPr>
            <p:spPr>
              <a:xfrm>
                <a:off x="5385"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90" name="Google Shape;390;p22"/>
              <p:cNvSpPr/>
              <p:nvPr/>
            </p:nvSpPr>
            <p:spPr>
              <a:xfrm>
                <a:off x="5391" y="2473"/>
                <a:ext cx="6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91" name="Google Shape;391;p22"/>
              <p:cNvSpPr/>
              <p:nvPr/>
            </p:nvSpPr>
            <p:spPr>
              <a:xfrm>
                <a:off x="5868" y="24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92" name="Google Shape;392;p22"/>
              <p:cNvSpPr/>
              <p:nvPr/>
            </p:nvSpPr>
            <p:spPr>
              <a:xfrm>
                <a:off x="5868"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93" name="Google Shape;393;p22"/>
              <p:cNvSpPr/>
              <p:nvPr/>
            </p:nvSpPr>
            <p:spPr>
              <a:xfrm>
                <a:off x="5874" y="2473"/>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94" name="Google Shape;394;p22"/>
              <p:cNvSpPr/>
              <p:nvPr/>
            </p:nvSpPr>
            <p:spPr>
              <a:xfrm>
                <a:off x="6209"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95" name="Google Shape;395;p22"/>
              <p:cNvSpPr/>
              <p:nvPr/>
            </p:nvSpPr>
            <p:spPr>
              <a:xfrm>
                <a:off x="6209" y="2473"/>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96" name="Google Shape;396;p22"/>
              <p:cNvSpPr/>
              <p:nvPr/>
            </p:nvSpPr>
            <p:spPr>
              <a:xfrm>
                <a:off x="4585"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97" name="Google Shape;397;p22"/>
              <p:cNvSpPr/>
              <p:nvPr/>
            </p:nvSpPr>
            <p:spPr>
              <a:xfrm>
                <a:off x="4851"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98" name="Google Shape;398;p22"/>
              <p:cNvSpPr/>
              <p:nvPr/>
            </p:nvSpPr>
            <p:spPr>
              <a:xfrm>
                <a:off x="5118"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399" name="Google Shape;399;p22"/>
              <p:cNvSpPr/>
              <p:nvPr/>
            </p:nvSpPr>
            <p:spPr>
              <a:xfrm>
                <a:off x="5385"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00" name="Google Shape;400;p22"/>
              <p:cNvSpPr/>
              <p:nvPr/>
            </p:nvSpPr>
            <p:spPr>
              <a:xfrm>
                <a:off x="5868"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01" name="Google Shape;401;p22"/>
              <p:cNvSpPr/>
              <p:nvPr/>
            </p:nvSpPr>
            <p:spPr>
              <a:xfrm>
                <a:off x="6209" y="2485"/>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02" name="Google Shape;402;p22"/>
              <p:cNvSpPr/>
              <p:nvPr/>
            </p:nvSpPr>
            <p:spPr>
              <a:xfrm>
                <a:off x="4808"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b="0" i="0" lang="en-US" sz="7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03" name="Google Shape;403;p22"/>
              <p:cNvSpPr/>
              <p:nvPr/>
            </p:nvSpPr>
            <p:spPr>
              <a:xfrm>
                <a:off x="4821"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04" name="Google Shape;404;p22"/>
              <p:cNvSpPr/>
              <p:nvPr/>
            </p:nvSpPr>
            <p:spPr>
              <a:xfrm>
                <a:off x="5074"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b="0" i="0" lang="en-US" sz="7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05" name="Google Shape;405;p22"/>
              <p:cNvSpPr/>
              <p:nvPr/>
            </p:nvSpPr>
            <p:spPr>
              <a:xfrm>
                <a:off x="5087"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06" name="Google Shape;406;p22"/>
              <p:cNvSpPr/>
              <p:nvPr/>
            </p:nvSpPr>
            <p:spPr>
              <a:xfrm>
                <a:off x="5342"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b="0" i="0" lang="en-US" sz="7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07" name="Google Shape;407;p22"/>
              <p:cNvSpPr/>
              <p:nvPr/>
            </p:nvSpPr>
            <p:spPr>
              <a:xfrm>
                <a:off x="5354"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08" name="Google Shape;408;p22"/>
              <p:cNvSpPr/>
              <p:nvPr/>
            </p:nvSpPr>
            <p:spPr>
              <a:xfrm>
                <a:off x="5422"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b="0" i="0" lang="en-US" sz="7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09" name="Google Shape;409;p22"/>
              <p:cNvSpPr/>
              <p:nvPr/>
            </p:nvSpPr>
            <p:spPr>
              <a:xfrm>
                <a:off x="5434"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10" name="Google Shape;410;p22"/>
              <p:cNvSpPr/>
              <p:nvPr/>
            </p:nvSpPr>
            <p:spPr>
              <a:xfrm>
                <a:off x="5904" y="2578"/>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b="0" i="0" lang="en-US" sz="7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11" name="Google Shape;411;p22"/>
              <p:cNvSpPr/>
              <p:nvPr/>
            </p:nvSpPr>
            <p:spPr>
              <a:xfrm>
                <a:off x="5917" y="2517"/>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12" name="Google Shape;412;p22"/>
              <p:cNvSpPr/>
              <p:nvPr/>
            </p:nvSpPr>
            <p:spPr>
              <a:xfrm>
                <a:off x="4585"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13" name="Google Shape;413;p22"/>
              <p:cNvSpPr/>
              <p:nvPr/>
            </p:nvSpPr>
            <p:spPr>
              <a:xfrm>
                <a:off x="4591" y="2568"/>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14" name="Google Shape;414;p22"/>
              <p:cNvSpPr/>
              <p:nvPr/>
            </p:nvSpPr>
            <p:spPr>
              <a:xfrm>
                <a:off x="4851"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15" name="Google Shape;415;p22"/>
              <p:cNvSpPr/>
              <p:nvPr/>
            </p:nvSpPr>
            <p:spPr>
              <a:xfrm>
                <a:off x="4857" y="2568"/>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16" name="Google Shape;416;p22"/>
              <p:cNvSpPr/>
              <p:nvPr/>
            </p:nvSpPr>
            <p:spPr>
              <a:xfrm>
                <a:off x="5118"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17" name="Google Shape;417;p22"/>
              <p:cNvSpPr/>
              <p:nvPr/>
            </p:nvSpPr>
            <p:spPr>
              <a:xfrm>
                <a:off x="5124" y="2568"/>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18" name="Google Shape;418;p22"/>
              <p:cNvSpPr/>
              <p:nvPr/>
            </p:nvSpPr>
            <p:spPr>
              <a:xfrm>
                <a:off x="5385"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19" name="Google Shape;419;p22"/>
              <p:cNvSpPr/>
              <p:nvPr/>
            </p:nvSpPr>
            <p:spPr>
              <a:xfrm>
                <a:off x="5391" y="2568"/>
                <a:ext cx="6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20" name="Google Shape;420;p22"/>
              <p:cNvSpPr/>
              <p:nvPr/>
            </p:nvSpPr>
            <p:spPr>
              <a:xfrm>
                <a:off x="5868"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21" name="Google Shape;421;p22"/>
              <p:cNvSpPr/>
              <p:nvPr/>
            </p:nvSpPr>
            <p:spPr>
              <a:xfrm>
                <a:off x="5874" y="2568"/>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22" name="Google Shape;422;p22"/>
              <p:cNvSpPr/>
              <p:nvPr/>
            </p:nvSpPr>
            <p:spPr>
              <a:xfrm>
                <a:off x="6209" y="2568"/>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23" name="Google Shape;423;p22"/>
              <p:cNvSpPr/>
              <p:nvPr/>
            </p:nvSpPr>
            <p:spPr>
              <a:xfrm>
                <a:off x="4585"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24" name="Google Shape;424;p22"/>
              <p:cNvSpPr/>
              <p:nvPr/>
            </p:nvSpPr>
            <p:spPr>
              <a:xfrm>
                <a:off x="4851"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25" name="Google Shape;425;p22"/>
              <p:cNvSpPr/>
              <p:nvPr/>
            </p:nvSpPr>
            <p:spPr>
              <a:xfrm>
                <a:off x="5118"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26" name="Google Shape;426;p22"/>
              <p:cNvSpPr/>
              <p:nvPr/>
            </p:nvSpPr>
            <p:spPr>
              <a:xfrm>
                <a:off x="5385"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27" name="Google Shape;427;p22"/>
              <p:cNvSpPr/>
              <p:nvPr/>
            </p:nvSpPr>
            <p:spPr>
              <a:xfrm>
                <a:off x="5868"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28" name="Google Shape;428;p22"/>
              <p:cNvSpPr/>
              <p:nvPr/>
            </p:nvSpPr>
            <p:spPr>
              <a:xfrm>
                <a:off x="6209" y="2579"/>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29" name="Google Shape;429;p22"/>
              <p:cNvSpPr/>
              <p:nvPr/>
            </p:nvSpPr>
            <p:spPr>
              <a:xfrm>
                <a:off x="4808"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b="0" i="0" lang="en-US" sz="7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30" name="Google Shape;430;p22"/>
              <p:cNvSpPr/>
              <p:nvPr/>
            </p:nvSpPr>
            <p:spPr>
              <a:xfrm>
                <a:off x="4821"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31" name="Google Shape;431;p22"/>
              <p:cNvSpPr/>
              <p:nvPr/>
            </p:nvSpPr>
            <p:spPr>
              <a:xfrm>
                <a:off x="5074"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b="0" i="0" lang="en-US" sz="7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32" name="Google Shape;432;p22"/>
              <p:cNvSpPr/>
              <p:nvPr/>
            </p:nvSpPr>
            <p:spPr>
              <a:xfrm>
                <a:off x="5087"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33" name="Google Shape;433;p22"/>
              <p:cNvSpPr/>
              <p:nvPr/>
            </p:nvSpPr>
            <p:spPr>
              <a:xfrm>
                <a:off x="5342"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b="0" i="0" lang="en-US" sz="7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34" name="Google Shape;434;p22"/>
              <p:cNvSpPr/>
              <p:nvPr/>
            </p:nvSpPr>
            <p:spPr>
              <a:xfrm>
                <a:off x="5354"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35" name="Google Shape;435;p22"/>
              <p:cNvSpPr/>
              <p:nvPr/>
            </p:nvSpPr>
            <p:spPr>
              <a:xfrm>
                <a:off x="5422"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b="0" i="0" lang="en-US" sz="7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36" name="Google Shape;436;p22"/>
              <p:cNvSpPr/>
              <p:nvPr/>
            </p:nvSpPr>
            <p:spPr>
              <a:xfrm>
                <a:off x="5434"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37" name="Google Shape;437;p22"/>
              <p:cNvSpPr/>
              <p:nvPr/>
            </p:nvSpPr>
            <p:spPr>
              <a:xfrm>
                <a:off x="5904" y="2672"/>
                <a:ext cx="0" cy="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700"/>
                  <a:buFont typeface="Basic"/>
                  <a:buNone/>
                </a:pPr>
                <a:r>
                  <a:rPr b="0" i="0" lang="en-US" sz="7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38" name="Google Shape;438;p22"/>
              <p:cNvSpPr/>
              <p:nvPr/>
            </p:nvSpPr>
            <p:spPr>
              <a:xfrm>
                <a:off x="5917" y="2611"/>
                <a:ext cx="0" cy="30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500"/>
                  <a:buFont typeface="Arial"/>
                  <a:buNone/>
                </a:pPr>
                <a:r>
                  <a:rPr b="0" i="0" lang="en-US" sz="1500" u="none" cap="none" strike="noStrike">
                    <a:solidFill>
                      <a:srgbClr val="666666"/>
                    </a:solidFill>
                    <a:latin typeface="Avenir"/>
                    <a:ea typeface="Avenir"/>
                    <a:cs typeface="Avenir"/>
                    <a:sym typeface="Avenir"/>
                  </a:rPr>
                  <a:t> </a:t>
                </a:r>
                <a:endParaRPr b="0" i="0" sz="1800" u="none" cap="none" strike="noStrike">
                  <a:solidFill>
                    <a:srgbClr val="666666"/>
                  </a:solidFill>
                  <a:latin typeface="Avenir"/>
                  <a:ea typeface="Avenir"/>
                  <a:cs typeface="Avenir"/>
                  <a:sym typeface="Avenir"/>
                </a:endParaRPr>
              </a:p>
            </p:txBody>
          </p:sp>
          <p:sp>
            <p:nvSpPr>
              <p:cNvPr id="439" name="Google Shape;439;p22"/>
              <p:cNvSpPr/>
              <p:nvPr/>
            </p:nvSpPr>
            <p:spPr>
              <a:xfrm>
                <a:off x="4585"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40" name="Google Shape;440;p22"/>
              <p:cNvSpPr/>
              <p:nvPr/>
            </p:nvSpPr>
            <p:spPr>
              <a:xfrm>
                <a:off x="4591" y="2662"/>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41" name="Google Shape;441;p22"/>
              <p:cNvSpPr/>
              <p:nvPr/>
            </p:nvSpPr>
            <p:spPr>
              <a:xfrm>
                <a:off x="4851"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grpSp>
        <p:sp>
          <p:nvSpPr>
            <p:cNvPr id="442" name="Google Shape;442;p22"/>
            <p:cNvSpPr/>
            <p:nvPr/>
          </p:nvSpPr>
          <p:spPr>
            <a:xfrm>
              <a:off x="4857" y="2662"/>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43" name="Google Shape;443;p22"/>
            <p:cNvSpPr/>
            <p:nvPr/>
          </p:nvSpPr>
          <p:spPr>
            <a:xfrm>
              <a:off x="5118"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44" name="Google Shape;444;p22"/>
            <p:cNvSpPr/>
            <p:nvPr/>
          </p:nvSpPr>
          <p:spPr>
            <a:xfrm>
              <a:off x="5124" y="2662"/>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45" name="Google Shape;445;p22"/>
            <p:cNvSpPr/>
            <p:nvPr/>
          </p:nvSpPr>
          <p:spPr>
            <a:xfrm>
              <a:off x="5385"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46" name="Google Shape;446;p22"/>
            <p:cNvSpPr/>
            <p:nvPr/>
          </p:nvSpPr>
          <p:spPr>
            <a:xfrm>
              <a:off x="5391" y="2662"/>
              <a:ext cx="6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47" name="Google Shape;447;p22"/>
            <p:cNvSpPr/>
            <p:nvPr/>
          </p:nvSpPr>
          <p:spPr>
            <a:xfrm>
              <a:off x="5868"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48" name="Google Shape;448;p22"/>
            <p:cNvSpPr/>
            <p:nvPr/>
          </p:nvSpPr>
          <p:spPr>
            <a:xfrm>
              <a:off x="5874" y="2662"/>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49" name="Google Shape;449;p22"/>
            <p:cNvSpPr/>
            <p:nvPr/>
          </p:nvSpPr>
          <p:spPr>
            <a:xfrm>
              <a:off x="6209" y="2662"/>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50" name="Google Shape;450;p22"/>
            <p:cNvSpPr/>
            <p:nvPr/>
          </p:nvSpPr>
          <p:spPr>
            <a:xfrm>
              <a:off x="4585"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51" name="Google Shape;451;p22"/>
            <p:cNvSpPr/>
            <p:nvPr/>
          </p:nvSpPr>
          <p:spPr>
            <a:xfrm>
              <a:off x="4585"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52" name="Google Shape;452;p22"/>
            <p:cNvSpPr/>
            <p:nvPr/>
          </p:nvSpPr>
          <p:spPr>
            <a:xfrm>
              <a:off x="4585"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53" name="Google Shape;453;p22"/>
            <p:cNvSpPr/>
            <p:nvPr/>
          </p:nvSpPr>
          <p:spPr>
            <a:xfrm>
              <a:off x="4591" y="2756"/>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54" name="Google Shape;454;p22"/>
            <p:cNvSpPr/>
            <p:nvPr/>
          </p:nvSpPr>
          <p:spPr>
            <a:xfrm>
              <a:off x="4851"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55" name="Google Shape;455;p22"/>
            <p:cNvSpPr/>
            <p:nvPr/>
          </p:nvSpPr>
          <p:spPr>
            <a:xfrm>
              <a:off x="4851"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56" name="Google Shape;456;p22"/>
            <p:cNvSpPr/>
            <p:nvPr/>
          </p:nvSpPr>
          <p:spPr>
            <a:xfrm>
              <a:off x="4857" y="2756"/>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57" name="Google Shape;457;p22"/>
            <p:cNvSpPr/>
            <p:nvPr/>
          </p:nvSpPr>
          <p:spPr>
            <a:xfrm>
              <a:off x="5118"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58" name="Google Shape;458;p22"/>
            <p:cNvSpPr/>
            <p:nvPr/>
          </p:nvSpPr>
          <p:spPr>
            <a:xfrm>
              <a:off x="5118"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59" name="Google Shape;459;p22"/>
            <p:cNvSpPr/>
            <p:nvPr/>
          </p:nvSpPr>
          <p:spPr>
            <a:xfrm>
              <a:off x="5124" y="2756"/>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60" name="Google Shape;460;p22"/>
            <p:cNvSpPr/>
            <p:nvPr/>
          </p:nvSpPr>
          <p:spPr>
            <a:xfrm>
              <a:off x="5385"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61" name="Google Shape;461;p22"/>
            <p:cNvSpPr/>
            <p:nvPr/>
          </p:nvSpPr>
          <p:spPr>
            <a:xfrm>
              <a:off x="5385"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62" name="Google Shape;462;p22"/>
            <p:cNvSpPr/>
            <p:nvPr/>
          </p:nvSpPr>
          <p:spPr>
            <a:xfrm>
              <a:off x="5391" y="2756"/>
              <a:ext cx="6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63" name="Google Shape;463;p22"/>
            <p:cNvSpPr/>
            <p:nvPr/>
          </p:nvSpPr>
          <p:spPr>
            <a:xfrm>
              <a:off x="5868"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64" name="Google Shape;464;p22"/>
            <p:cNvSpPr/>
            <p:nvPr/>
          </p:nvSpPr>
          <p:spPr>
            <a:xfrm>
              <a:off x="5868"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65" name="Google Shape;465;p22"/>
            <p:cNvSpPr/>
            <p:nvPr/>
          </p:nvSpPr>
          <p:spPr>
            <a:xfrm>
              <a:off x="5874" y="2756"/>
              <a:ext cx="30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66" name="Google Shape;466;p22"/>
            <p:cNvSpPr/>
            <p:nvPr/>
          </p:nvSpPr>
          <p:spPr>
            <a:xfrm>
              <a:off x="6209" y="2674"/>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67" name="Google Shape;467;p22"/>
            <p:cNvSpPr/>
            <p:nvPr/>
          </p:nvSpPr>
          <p:spPr>
            <a:xfrm>
              <a:off x="6209"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sp>
          <p:nvSpPr>
            <p:cNvPr id="468" name="Google Shape;468;p22"/>
            <p:cNvSpPr/>
            <p:nvPr/>
          </p:nvSpPr>
          <p:spPr>
            <a:xfrm>
              <a:off x="6209" y="2756"/>
              <a:ext cx="0" cy="0"/>
            </a:xfrm>
            <a:prstGeom prst="rect">
              <a:avLst/>
            </a:pr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666666"/>
                </a:solidFill>
                <a:latin typeface="Avenir"/>
                <a:ea typeface="Avenir"/>
                <a:cs typeface="Avenir"/>
                <a:sym typeface="Avenir"/>
              </a:endParaRPr>
            </a:p>
          </p:txBody>
        </p:sp>
      </p:grpSp>
      <p:sp>
        <p:nvSpPr>
          <p:cNvPr id="469" name="Google Shape;469;p22"/>
          <p:cNvSpPr/>
          <p:nvPr/>
        </p:nvSpPr>
        <p:spPr>
          <a:xfrm>
            <a:off x="7940842" y="6194545"/>
            <a:ext cx="1051800" cy="5502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Avenir"/>
              <a:ea typeface="Avenir"/>
              <a:cs typeface="Avenir"/>
              <a:sym typeface="Avenir"/>
            </a:endParaRPr>
          </a:p>
        </p:txBody>
      </p:sp>
      <p:sp>
        <p:nvSpPr>
          <p:cNvPr id="470" name="Google Shape;470;p22"/>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
        <p:nvSpPr>
          <p:cNvPr id="471" name="Google Shape;471;p22"/>
          <p:cNvSpPr txBox="1"/>
          <p:nvPr/>
        </p:nvSpPr>
        <p:spPr>
          <a:xfrm>
            <a:off x="891925" y="2018800"/>
            <a:ext cx="6514200" cy="2533200"/>
          </a:xfrm>
          <a:prstGeom prst="rect">
            <a:avLst/>
          </a:prstGeom>
          <a:noFill/>
          <a:ln>
            <a:noFill/>
          </a:ln>
        </p:spPr>
        <p:txBody>
          <a:bodyPr anchorCtr="0" anchor="t" bIns="91425" lIns="91425" spcFirstLastPara="1" rIns="91425" wrap="square" tIns="91425">
            <a:noAutofit/>
          </a:bodyPr>
          <a:lstStyle/>
          <a:p>
            <a:pPr indent="-342900" lvl="0" marL="342900" marR="0" rtl="0" algn="l">
              <a:lnSpc>
                <a:spcPct val="100000"/>
              </a:lnSpc>
              <a:spcBef>
                <a:spcPts val="0"/>
              </a:spcBef>
              <a:spcAft>
                <a:spcPts val="0"/>
              </a:spcAft>
              <a:buClr>
                <a:schemeClr val="dk1"/>
              </a:buClr>
              <a:buSzPts val="3200"/>
              <a:buFont typeface="Avenir"/>
              <a:buChar char="•"/>
            </a:pPr>
            <a:r>
              <a:rPr b="0" i="0" lang="en-US" sz="3200" u="none" cap="none" strike="noStrike">
                <a:solidFill>
                  <a:schemeClr val="dk1"/>
                </a:solidFill>
                <a:latin typeface="Avenir"/>
                <a:ea typeface="Avenir"/>
                <a:cs typeface="Avenir"/>
                <a:sym typeface="Avenir"/>
              </a:rPr>
              <a:t>Questions? Email Franswa Hill at </a:t>
            </a:r>
            <a:r>
              <a:rPr b="0" i="0" lang="en-US" sz="3200" u="sng" cap="none" strike="noStrike">
                <a:solidFill>
                  <a:schemeClr val="dk1"/>
                </a:solidFill>
                <a:latin typeface="Avenir"/>
                <a:ea typeface="Avenir"/>
                <a:cs typeface="Avenir"/>
                <a:sym typeface="Avenir"/>
                <a:hlinkClick r:id="rId4">
                  <a:extLst>
                    <a:ext uri="{A12FA001-AC4F-418D-AE19-62706E023703}">
                      <ahyp:hlinkClr val="tx"/>
                    </a:ext>
                  </a:extLst>
                </a:hlinkClick>
              </a:rPr>
              <a:t>franswaq.hill@cms.k12.nc.us</a:t>
            </a:r>
            <a:r>
              <a:rPr b="0" i="0" lang="en-US" sz="3200" u="none" cap="none" strike="noStrike">
                <a:solidFill>
                  <a:schemeClr val="dk1"/>
                </a:solidFill>
                <a:latin typeface="Avenir"/>
                <a:ea typeface="Avenir"/>
                <a:cs typeface="Avenir"/>
                <a:sym typeface="Avenir"/>
              </a:rPr>
              <a:t> or call him at school 252-414-0417</a:t>
            </a:r>
            <a:endParaRPr b="0" i="0" sz="3200" u="none" cap="none" strike="noStrike">
              <a:solidFill>
                <a:srgbClr val="CC0202"/>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venir"/>
              <a:ea typeface="Avenir"/>
              <a:cs typeface="Avenir"/>
              <a:sym typeface="Aveni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5" name="Shape 475"/>
        <p:cNvGrpSpPr/>
        <p:nvPr/>
      </p:nvGrpSpPr>
      <p:grpSpPr>
        <a:xfrm>
          <a:off x="0" y="0"/>
          <a:ext cx="0" cy="0"/>
          <a:chOff x="0" y="0"/>
          <a:chExt cx="0" cy="0"/>
        </a:xfrm>
      </p:grpSpPr>
      <p:sp>
        <p:nvSpPr>
          <p:cNvPr id="476" name="Google Shape;476;p23"/>
          <p:cNvSpPr txBox="1"/>
          <p:nvPr/>
        </p:nvSpPr>
        <p:spPr>
          <a:xfrm>
            <a:off x="2973896" y="738505"/>
            <a:ext cx="5510700" cy="338700"/>
          </a:xfrm>
          <a:prstGeom prst="rect">
            <a:avLst/>
          </a:prstGeom>
          <a:noFill/>
          <a:ln>
            <a:noFill/>
          </a:ln>
        </p:spPr>
        <p:txBody>
          <a:bodyPr anchorCtr="0" anchor="t" bIns="0" lIns="0" spcFirstLastPara="1" rIns="0" wrap="square" tIns="0">
            <a:spAutoFit/>
          </a:bodyPr>
          <a:lstStyle/>
          <a:p>
            <a:pPr indent="0" lvl="0" marL="12700" marR="5080" rtl="0" algn="l">
              <a:lnSpc>
                <a:spcPct val="108181"/>
              </a:lnSpc>
              <a:spcBef>
                <a:spcPts val="0"/>
              </a:spcBef>
              <a:spcAft>
                <a:spcPts val="0"/>
              </a:spcAft>
              <a:buClr>
                <a:srgbClr val="000000"/>
              </a:buClr>
              <a:buSzPts val="2200"/>
              <a:buFont typeface="Arial"/>
              <a:buNone/>
            </a:pPr>
            <a:r>
              <a:t/>
            </a:r>
            <a:endParaRPr b="0" i="0" sz="2200" u="none" cap="none" strike="noStrike">
              <a:solidFill>
                <a:srgbClr val="000000"/>
              </a:solidFill>
              <a:latin typeface="Calibri"/>
              <a:ea typeface="Calibri"/>
              <a:cs typeface="Calibri"/>
              <a:sym typeface="Calibri"/>
            </a:endParaRPr>
          </a:p>
        </p:txBody>
      </p:sp>
      <p:sp>
        <p:nvSpPr>
          <p:cNvPr id="477" name="Google Shape;477;p23"/>
          <p:cNvSpPr txBox="1"/>
          <p:nvPr/>
        </p:nvSpPr>
        <p:spPr>
          <a:xfrm>
            <a:off x="177469" y="2429977"/>
            <a:ext cx="2075100" cy="1381500"/>
          </a:xfrm>
          <a:prstGeom prst="rect">
            <a:avLst/>
          </a:prstGeom>
          <a:noFill/>
          <a:ln>
            <a:noFill/>
          </a:ln>
        </p:spPr>
        <p:txBody>
          <a:bodyPr anchorCtr="0" anchor="t" bIns="0" lIns="0" spcFirstLastPara="1" rIns="0" wrap="square" tIns="0">
            <a:spAutoFit/>
          </a:bodyPr>
          <a:lstStyle/>
          <a:p>
            <a:pPr indent="0" lvl="0" marL="12700" marR="0" rtl="0" algn="l">
              <a:lnSpc>
                <a:spcPct val="113690"/>
              </a:lnSpc>
              <a:spcBef>
                <a:spcPts val="0"/>
              </a:spcBef>
              <a:spcAft>
                <a:spcPts val="0"/>
              </a:spcAft>
              <a:buClr>
                <a:srgbClr val="000000"/>
              </a:buClr>
              <a:buSzPts val="4200"/>
              <a:buFont typeface="Arial"/>
              <a:buNone/>
            </a:pPr>
            <a:r>
              <a:rPr b="1" i="0" lang="en-US" sz="4200" u="none" cap="none" strike="noStrike">
                <a:solidFill>
                  <a:srgbClr val="FFFFFF"/>
                </a:solidFill>
                <a:latin typeface="Avenir"/>
                <a:ea typeface="Avenir"/>
                <a:cs typeface="Avenir"/>
                <a:sym typeface="Avenir"/>
              </a:rPr>
              <a:t>Canvas Course</a:t>
            </a:r>
            <a:endParaRPr b="0" i="0" sz="4200" u="none" cap="none" strike="noStrike">
              <a:solidFill>
                <a:srgbClr val="000000"/>
              </a:solidFill>
              <a:latin typeface="Avenir"/>
              <a:ea typeface="Avenir"/>
              <a:cs typeface="Avenir"/>
              <a:sym typeface="Avenir"/>
            </a:endParaRPr>
          </a:p>
        </p:txBody>
      </p:sp>
      <p:sp>
        <p:nvSpPr>
          <p:cNvPr id="478" name="Google Shape;478;p23"/>
          <p:cNvSpPr txBox="1"/>
          <p:nvPr/>
        </p:nvSpPr>
        <p:spPr>
          <a:xfrm>
            <a:off x="574425" y="138200"/>
            <a:ext cx="8316300" cy="9390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400"/>
              <a:buFont typeface="Arial"/>
              <a:buNone/>
            </a:pPr>
            <a:r>
              <a:rPr b="0" i="0" lang="en-US" sz="4900" u="none" cap="none" strike="noStrike">
                <a:solidFill>
                  <a:srgbClr val="000000"/>
                </a:solidFill>
                <a:latin typeface="Arial"/>
                <a:ea typeface="Arial"/>
                <a:cs typeface="Arial"/>
                <a:sym typeface="Arial"/>
              </a:rPr>
              <a:t>Questions?</a:t>
            </a:r>
            <a:endParaRPr b="0" i="0" sz="4900" u="none" cap="none" strike="noStrike">
              <a:solidFill>
                <a:srgbClr val="000000"/>
              </a:solidFill>
              <a:latin typeface="Arial"/>
              <a:ea typeface="Arial"/>
              <a:cs typeface="Arial"/>
              <a:sym typeface="Arial"/>
            </a:endParaRPr>
          </a:p>
        </p:txBody>
      </p:sp>
      <p:sp>
        <p:nvSpPr>
          <p:cNvPr id="479" name="Google Shape;479;p23"/>
          <p:cNvSpPr txBox="1"/>
          <p:nvPr>
            <p:ph idx="12" type="sldNum"/>
          </p:nvPr>
        </p:nvSpPr>
        <p:spPr>
          <a:xfrm>
            <a:off x="3276600" y="4237567"/>
            <a:ext cx="1066800" cy="243300"/>
          </a:xfrm>
          <a:prstGeom prst="rect">
            <a:avLst/>
          </a:prstGeom>
          <a:noFill/>
          <a:ln>
            <a:noFill/>
          </a:ln>
        </p:spPr>
        <p:txBody>
          <a:bodyPr anchorCtr="0" anchor="ctr" bIns="25400" lIns="50800" spcFirstLastPara="1" rIns="50800" wrap="square" tIns="2540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en-US" sz="700">
                <a:solidFill>
                  <a:srgbClr val="888888"/>
                </a:solidFill>
                <a:latin typeface="Calibri"/>
                <a:ea typeface="Calibri"/>
                <a:cs typeface="Calibri"/>
                <a:sym typeface="Calibri"/>
              </a:rPr>
              <a:t>‹#›</a:t>
            </a:fld>
            <a:endParaRPr sz="700">
              <a:solidFill>
                <a:srgbClr val="888888"/>
              </a:solidFill>
              <a:latin typeface="Calibri"/>
              <a:ea typeface="Calibri"/>
              <a:cs typeface="Calibri"/>
              <a:sym typeface="Calibri"/>
            </a:endParaRPr>
          </a:p>
        </p:txBody>
      </p:sp>
      <p:sp>
        <p:nvSpPr>
          <p:cNvPr id="480" name="Google Shape;480;p23"/>
          <p:cNvSpPr txBox="1"/>
          <p:nvPr/>
        </p:nvSpPr>
        <p:spPr>
          <a:xfrm>
            <a:off x="119000" y="5668025"/>
            <a:ext cx="9024900" cy="526200"/>
          </a:xfrm>
          <a:prstGeom prst="rect">
            <a:avLst/>
          </a:prstGeom>
          <a:solidFill>
            <a:schemeClr val="lt1"/>
          </a:solid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highlight>
                <a:schemeClr val="lt1"/>
              </a:highlight>
              <a:latin typeface="Arial"/>
              <a:ea typeface="Arial"/>
              <a:cs typeface="Arial"/>
              <a:sym typeface="Arial"/>
            </a:endParaRPr>
          </a:p>
        </p:txBody>
      </p:sp>
      <p:sp>
        <p:nvSpPr>
          <p:cNvPr id="481" name="Google Shape;481;p23"/>
          <p:cNvSpPr txBox="1"/>
          <p:nvPr>
            <p:ph type="title"/>
          </p:nvPr>
        </p:nvSpPr>
        <p:spPr>
          <a:xfrm>
            <a:off x="457200" y="1440392"/>
            <a:ext cx="4114800" cy="762000"/>
          </a:xfrm>
          <a:prstGeom prst="rect">
            <a:avLst/>
          </a:prstGeom>
          <a:noFill/>
          <a:ln>
            <a:noFill/>
          </a:ln>
        </p:spPr>
        <p:txBody>
          <a:bodyPr anchorCtr="0" anchor="ctr" bIns="25400" lIns="50800" spcFirstLastPara="1" rIns="50800" wrap="square" tIns="25400">
            <a:normAutofit/>
          </a:bodyPr>
          <a:lstStyle/>
          <a:p>
            <a:pPr indent="0" lvl="0" marL="0" rtl="0" algn="ctr">
              <a:lnSpc>
                <a:spcPct val="100000"/>
              </a:lnSpc>
              <a:spcBef>
                <a:spcPts val="0"/>
              </a:spcBef>
              <a:spcAft>
                <a:spcPts val="0"/>
              </a:spcAft>
              <a:buSzPts val="10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3"/>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1300"/>
              <a:buNone/>
            </a:pPr>
            <a:fld id="{00000000-1234-1234-1234-123412341234}" type="slidenum">
              <a:rPr lang="en-US"/>
              <a:t>‹#›</a:t>
            </a:fld>
            <a:endParaRPr/>
          </a:p>
        </p:txBody>
      </p:sp>
      <p:sp>
        <p:nvSpPr>
          <p:cNvPr id="113" name="Google Shape;113;p3"/>
          <p:cNvSpPr txBox="1"/>
          <p:nvPr/>
        </p:nvSpPr>
        <p:spPr>
          <a:xfrm>
            <a:off x="3355700" y="3774125"/>
            <a:ext cx="2765100" cy="8313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Avenir"/>
              <a:ea typeface="Avenir"/>
              <a:cs typeface="Avenir"/>
              <a:sym typeface="Avenir"/>
            </a:endParaRPr>
          </a:p>
        </p:txBody>
      </p:sp>
      <p:sp>
        <p:nvSpPr>
          <p:cNvPr id="114" name="Google Shape;114;p3"/>
          <p:cNvSpPr txBox="1"/>
          <p:nvPr/>
        </p:nvSpPr>
        <p:spPr>
          <a:xfrm>
            <a:off x="6215925" y="3774125"/>
            <a:ext cx="2623500" cy="4155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500"/>
              <a:buFont typeface="Arial"/>
              <a:buNone/>
            </a:pPr>
            <a:r>
              <a:t/>
            </a:r>
            <a:endParaRPr b="0" i="0" sz="1500" u="none" cap="none" strike="noStrike">
              <a:solidFill>
                <a:srgbClr val="000000"/>
              </a:solidFill>
              <a:latin typeface="Avenir"/>
              <a:ea typeface="Avenir"/>
              <a:cs typeface="Avenir"/>
              <a:sym typeface="Avenir"/>
            </a:endParaRPr>
          </a:p>
        </p:txBody>
      </p:sp>
      <p:sp>
        <p:nvSpPr>
          <p:cNvPr id="115" name="Google Shape;115;p3"/>
          <p:cNvSpPr txBox="1"/>
          <p:nvPr/>
        </p:nvSpPr>
        <p:spPr>
          <a:xfrm>
            <a:off x="0" y="0"/>
            <a:ext cx="8839500" cy="65058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4800"/>
              <a:buFont typeface="Arial"/>
              <a:buNone/>
            </a:pPr>
            <a:r>
              <a:rPr b="1" i="0" lang="en-US" sz="4800" u="none" cap="none" strike="noStrike">
                <a:solidFill>
                  <a:schemeClr val="dk1"/>
                </a:solidFill>
                <a:latin typeface="Avenir"/>
                <a:ea typeface="Avenir"/>
                <a:cs typeface="Avenir"/>
                <a:sym typeface="Avenir"/>
              </a:rPr>
              <a:t>    Why are we here?</a:t>
            </a:r>
            <a:endParaRPr b="1" i="0" sz="4800" u="none" cap="none" strike="noStrike">
              <a:solidFill>
                <a:schemeClr val="dk1"/>
              </a:solidFill>
              <a:latin typeface="Avenir"/>
              <a:ea typeface="Avenir"/>
              <a:cs typeface="Avenir"/>
              <a:sym typeface="Avenir"/>
            </a:endParaRPr>
          </a:p>
          <a:p>
            <a:pPr indent="0" lvl="0" marL="0" marR="0" rtl="0" algn="ctr">
              <a:lnSpc>
                <a:spcPct val="100000"/>
              </a:lnSpc>
              <a:spcBef>
                <a:spcPts val="0"/>
              </a:spcBef>
              <a:spcAft>
                <a:spcPts val="0"/>
              </a:spcAft>
              <a:buClr>
                <a:srgbClr val="000000"/>
              </a:buClr>
              <a:buSzPts val="4800"/>
              <a:buFont typeface="Arial"/>
              <a:buNone/>
            </a:pPr>
            <a:r>
              <a:t/>
            </a:r>
            <a:endParaRPr b="1" i="0" sz="4800" u="none" cap="none" strike="noStrike">
              <a:solidFill>
                <a:schemeClr val="dk1"/>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chemeClr val="dk1"/>
                </a:solidFill>
                <a:latin typeface="Avenir"/>
                <a:ea typeface="Avenir"/>
                <a:cs typeface="Avenir"/>
                <a:sym typeface="Avenir"/>
              </a:rPr>
              <a:t>The </a:t>
            </a:r>
            <a:r>
              <a:rPr b="0" i="1" lang="en-US" sz="2000" u="none" cap="none" strike="noStrike">
                <a:solidFill>
                  <a:schemeClr val="dk1"/>
                </a:solidFill>
                <a:latin typeface="Avenir"/>
                <a:ea typeface="Avenir"/>
                <a:cs typeface="Avenir"/>
                <a:sym typeface="Avenir"/>
              </a:rPr>
              <a:t>Elementary and Secondary Education Act (ESEA), </a:t>
            </a:r>
            <a:r>
              <a:rPr b="0" i="0" lang="en-US" sz="2000" u="none" cap="none" strike="noStrike">
                <a:solidFill>
                  <a:schemeClr val="dk1"/>
                </a:solidFill>
                <a:latin typeface="Avenir"/>
                <a:ea typeface="Avenir"/>
                <a:cs typeface="Avenir"/>
                <a:sym typeface="Avenir"/>
              </a:rPr>
              <a:t>as amended by the Every Student Succeeds Act (ESSA) of 2015,</a:t>
            </a:r>
            <a:r>
              <a:rPr b="0" i="1" lang="en-US" sz="2000" u="none" cap="none" strike="noStrike">
                <a:solidFill>
                  <a:srgbClr val="9900FF"/>
                </a:solidFill>
                <a:latin typeface="Avenir"/>
                <a:ea typeface="Avenir"/>
                <a:cs typeface="Avenir"/>
                <a:sym typeface="Avenir"/>
              </a:rPr>
              <a:t> </a:t>
            </a:r>
            <a:r>
              <a:rPr b="0" i="0" lang="en-US" sz="2000" u="none" cap="none" strike="noStrike">
                <a:solidFill>
                  <a:schemeClr val="dk1"/>
                </a:solidFill>
                <a:latin typeface="Avenir"/>
                <a:ea typeface="Avenir"/>
                <a:cs typeface="Avenir"/>
                <a:sym typeface="Avenir"/>
              </a:rPr>
              <a:t>requires that each Title I School hold an Annual Meeting for parents/families/community members for the purpose of:</a:t>
            </a:r>
            <a:endParaRPr b="0" i="0" sz="3000" u="none" cap="none" strike="noStrike">
              <a:solidFill>
                <a:schemeClr val="dk1"/>
              </a:solidFill>
              <a:latin typeface="Avenir"/>
              <a:ea typeface="Avenir"/>
              <a:cs typeface="Avenir"/>
              <a:sym typeface="Avenir"/>
            </a:endParaRPr>
          </a:p>
          <a:p>
            <a:pPr indent="-342900" lvl="0" marL="342900" marR="0" rtl="0" algn="l">
              <a:lnSpc>
                <a:spcPct val="100000"/>
              </a:lnSpc>
              <a:spcBef>
                <a:spcPts val="400"/>
              </a:spcBef>
              <a:spcAft>
                <a:spcPts val="0"/>
              </a:spcAft>
              <a:buClr>
                <a:srgbClr val="000000"/>
              </a:buClr>
              <a:buSzPts val="2000"/>
              <a:buFont typeface="Arial"/>
              <a:buNone/>
            </a:pPr>
            <a:r>
              <a:t/>
            </a:r>
            <a:endParaRPr b="0" i="0" sz="2000" u="none" cap="none" strike="noStrike">
              <a:solidFill>
                <a:schemeClr val="dk1"/>
              </a:solidFill>
              <a:latin typeface="Avenir"/>
              <a:ea typeface="Avenir"/>
              <a:cs typeface="Avenir"/>
              <a:sym typeface="Avenir"/>
            </a:endParaRPr>
          </a:p>
          <a:p>
            <a:pPr indent="-355600" lvl="0" marL="45720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Informing you of your school’s participation in Title I services</a:t>
            </a:r>
            <a:endParaRPr b="0" i="0" sz="2000" u="none" cap="none" strike="noStrike">
              <a:solidFill>
                <a:schemeClr val="dk1"/>
              </a:solidFill>
              <a:latin typeface="Avenir"/>
              <a:ea typeface="Avenir"/>
              <a:cs typeface="Avenir"/>
              <a:sym typeface="Avenir"/>
            </a:endParaRPr>
          </a:p>
          <a:p>
            <a:pPr indent="0" lvl="0" marL="0" marR="0" rtl="0" algn="l">
              <a:lnSpc>
                <a:spcPct val="100000"/>
              </a:lnSpc>
              <a:spcBef>
                <a:spcPts val="400"/>
              </a:spcBef>
              <a:spcAft>
                <a:spcPts val="0"/>
              </a:spcAft>
              <a:buClr>
                <a:schemeClr val="dk1"/>
              </a:buClr>
              <a:buSzPts val="1100"/>
              <a:buFont typeface="Arial"/>
              <a:buNone/>
            </a:pPr>
            <a:r>
              <a:t/>
            </a:r>
            <a:endParaRPr b="0" i="0" sz="2000" u="none" cap="none" strike="noStrike">
              <a:solidFill>
                <a:schemeClr val="dk1"/>
              </a:solidFill>
              <a:latin typeface="Avenir"/>
              <a:ea typeface="Avenir"/>
              <a:cs typeface="Avenir"/>
              <a:sym typeface="Avenir"/>
            </a:endParaRPr>
          </a:p>
          <a:p>
            <a:pPr indent="-355600" lvl="0" marL="45720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Explaining the requirements of Title I, Part A</a:t>
            </a:r>
            <a:endParaRPr b="0" i="0" sz="2000" u="none" cap="none" strike="noStrike">
              <a:solidFill>
                <a:schemeClr val="dk1"/>
              </a:solidFill>
              <a:latin typeface="Avenir"/>
              <a:ea typeface="Avenir"/>
              <a:cs typeface="Avenir"/>
              <a:sym typeface="Avenir"/>
            </a:endParaRPr>
          </a:p>
          <a:p>
            <a:pPr indent="0" lvl="0" marL="914400" marR="0" rtl="0" algn="l">
              <a:lnSpc>
                <a:spcPct val="100000"/>
              </a:lnSpc>
              <a:spcBef>
                <a:spcPts val="400"/>
              </a:spcBef>
              <a:spcAft>
                <a:spcPts val="0"/>
              </a:spcAft>
              <a:buClr>
                <a:schemeClr val="dk1"/>
              </a:buClr>
              <a:buSzPts val="1100"/>
              <a:buFont typeface="Arial"/>
              <a:buNone/>
            </a:pPr>
            <a:r>
              <a:t/>
            </a:r>
            <a:endParaRPr b="0" i="0" sz="2000" u="none" cap="none" strike="noStrike">
              <a:solidFill>
                <a:schemeClr val="dk1"/>
              </a:solidFill>
              <a:latin typeface="Avenir"/>
              <a:ea typeface="Avenir"/>
              <a:cs typeface="Avenir"/>
              <a:sym typeface="Avenir"/>
            </a:endParaRPr>
          </a:p>
          <a:p>
            <a:pPr indent="-355600" lvl="0" marL="45720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Explaining your rights as parents to be engaged</a:t>
            </a:r>
            <a:endParaRPr b="0" i="0" sz="3000" u="none" cap="none" strike="noStrike">
              <a:solidFill>
                <a:schemeClr val="dk1"/>
              </a:solidFill>
              <a:latin typeface="Avenir"/>
              <a:ea typeface="Avenir"/>
              <a:cs typeface="Avenir"/>
              <a:sym typeface="Avenir"/>
            </a:endParaRPr>
          </a:p>
          <a:p>
            <a:pPr indent="-285750" lvl="1" marL="742950" marR="0" rtl="0" algn="l">
              <a:lnSpc>
                <a:spcPct val="100000"/>
              </a:lnSpc>
              <a:spcBef>
                <a:spcPts val="360"/>
              </a:spcBef>
              <a:spcAft>
                <a:spcPts val="0"/>
              </a:spcAft>
              <a:buClr>
                <a:schemeClr val="dk1"/>
              </a:buClr>
              <a:buSzPts val="1800"/>
              <a:buFont typeface="Arial"/>
              <a:buNone/>
            </a:pPr>
            <a:r>
              <a:t/>
            </a:r>
            <a:endParaRPr b="0" i="0" sz="1800" u="none" cap="none" strike="noStrike">
              <a:solidFill>
                <a:schemeClr val="dk1"/>
              </a:solidFill>
              <a:latin typeface="Avenir"/>
              <a:ea typeface="Avenir"/>
              <a:cs typeface="Avenir"/>
              <a:sym typeface="Avenir"/>
            </a:endParaRPr>
          </a:p>
          <a:p>
            <a:pPr indent="-342900" lvl="0" marL="342900" marR="0" rtl="0" algn="l">
              <a:lnSpc>
                <a:spcPct val="100000"/>
              </a:lnSpc>
              <a:spcBef>
                <a:spcPts val="440"/>
              </a:spcBef>
              <a:spcAft>
                <a:spcPts val="0"/>
              </a:spcAft>
              <a:buClr>
                <a:srgbClr val="000000"/>
              </a:buClr>
              <a:buSzPts val="2200"/>
              <a:buFont typeface="Arial"/>
              <a:buNone/>
            </a:pPr>
            <a:r>
              <a:rPr b="0" i="0" lang="en-US" sz="2200" u="none" cap="none" strike="noStrike">
                <a:solidFill>
                  <a:schemeClr val="dk1"/>
                </a:solidFill>
                <a:latin typeface="Arial"/>
                <a:ea typeface="Arial"/>
                <a:cs typeface="Arial"/>
                <a:sym typeface="Arial"/>
              </a:rPr>
              <a:t>		</a:t>
            </a:r>
            <a:endParaRPr b="0" i="0" sz="30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800"/>
              <a:buFont typeface="Arial"/>
              <a:buNone/>
            </a:pPr>
            <a:r>
              <a:t/>
            </a:r>
            <a:endParaRPr b="1" i="0" sz="48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4"/>
          <p:cNvSpPr txBox="1"/>
          <p:nvPr/>
        </p:nvSpPr>
        <p:spPr>
          <a:xfrm>
            <a:off x="538950" y="218100"/>
            <a:ext cx="8066100" cy="7131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Arial"/>
              <a:buNone/>
            </a:pPr>
            <a:r>
              <a:rPr b="1" i="0" lang="en-US" sz="3600" u="none" cap="none" strike="noStrike">
                <a:solidFill>
                  <a:schemeClr val="dk1"/>
                </a:solidFill>
                <a:latin typeface="Avenir"/>
                <a:ea typeface="Avenir"/>
                <a:cs typeface="Avenir"/>
                <a:sym typeface="Avenir"/>
              </a:rPr>
              <a:t>Parent Concerns or Questions?</a:t>
            </a:r>
            <a:endParaRPr b="0" i="0" sz="1200" u="none" cap="none" strike="noStrike">
              <a:solidFill>
                <a:srgbClr val="666666"/>
              </a:solidFill>
              <a:latin typeface="Avenir"/>
              <a:ea typeface="Avenir"/>
              <a:cs typeface="Avenir"/>
              <a:sym typeface="Avenir"/>
            </a:endParaRPr>
          </a:p>
        </p:txBody>
      </p:sp>
      <p:sp>
        <p:nvSpPr>
          <p:cNvPr id="121" name="Google Shape;121;p4"/>
          <p:cNvSpPr/>
          <p:nvPr/>
        </p:nvSpPr>
        <p:spPr>
          <a:xfrm>
            <a:off x="7808054" y="6157518"/>
            <a:ext cx="1184700" cy="5871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1800"/>
              <a:buFont typeface="Twentieth Century"/>
              <a:buNone/>
            </a:pPr>
            <a:r>
              <a:t/>
            </a:r>
            <a:endParaRPr b="0" i="0" sz="1800" u="none" cap="none" strike="noStrike">
              <a:solidFill>
                <a:schemeClr val="dk1"/>
              </a:solidFill>
              <a:latin typeface="Twentieth Century"/>
              <a:ea typeface="Twentieth Century"/>
              <a:cs typeface="Twentieth Century"/>
              <a:sym typeface="Twentieth Century"/>
            </a:endParaRPr>
          </a:p>
        </p:txBody>
      </p:sp>
      <p:sp>
        <p:nvSpPr>
          <p:cNvPr id="122" name="Google Shape;122;p4"/>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
        <p:nvSpPr>
          <p:cNvPr id="123" name="Google Shape;123;p4"/>
          <p:cNvSpPr txBox="1"/>
          <p:nvPr/>
        </p:nvSpPr>
        <p:spPr>
          <a:xfrm>
            <a:off x="367175" y="1982625"/>
            <a:ext cx="8788800" cy="1000500"/>
          </a:xfrm>
          <a:prstGeom prst="rect">
            <a:avLst/>
          </a:prstGeom>
          <a:noFill/>
          <a:ln>
            <a:noFill/>
          </a:ln>
        </p:spPr>
        <p:txBody>
          <a:bodyPr anchorCtr="0" anchor="t" bIns="91425" lIns="91425" spcFirstLastPara="1" rIns="91425" wrap="square" tIns="91425">
            <a:spAutoFit/>
          </a:bodyPr>
          <a:lstStyle/>
          <a:p>
            <a:pPr indent="0" lvl="0" marL="457200" marR="0" rtl="0" algn="l">
              <a:lnSpc>
                <a:spcPct val="100000"/>
              </a:lnSpc>
              <a:spcBef>
                <a:spcPts val="0"/>
              </a:spcBef>
              <a:spcAft>
                <a:spcPts val="0"/>
              </a:spcAft>
              <a:buClr>
                <a:srgbClr val="000000"/>
              </a:buClr>
              <a:buSzPts val="3900"/>
              <a:buFont typeface="Arial"/>
              <a:buNone/>
            </a:pPr>
            <a:r>
              <a:rPr b="0" i="0" lang="en-US" sz="3900" u="sng" cap="none" strike="noStrike">
                <a:solidFill>
                  <a:schemeClr val="hlink"/>
                </a:solidFill>
                <a:latin typeface="Avenir"/>
                <a:ea typeface="Avenir"/>
                <a:cs typeface="Avenir"/>
                <a:sym typeface="Avenir"/>
                <a:hlinkClick r:id="rId4"/>
              </a:rPr>
              <a:t>Communication Tree</a:t>
            </a:r>
            <a:endParaRPr b="0" i="0" sz="3900" u="none" cap="none" strike="noStrike">
              <a:solidFill>
                <a:schemeClr val="dk1"/>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5"/>
          <p:cNvSpPr txBox="1"/>
          <p:nvPr>
            <p:ph type="title"/>
          </p:nvPr>
        </p:nvSpPr>
        <p:spPr>
          <a:xfrm>
            <a:off x="687150" y="2398800"/>
            <a:ext cx="7973400" cy="32001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SzPct val="74074"/>
              <a:buFont typeface="Arial"/>
              <a:buNone/>
            </a:pPr>
            <a:r>
              <a:rPr lang="en-US" sz="4800">
                <a:solidFill>
                  <a:schemeClr val="dk1"/>
                </a:solidFill>
              </a:rPr>
              <a:t>Meeting Overview</a:t>
            </a:r>
            <a:endParaRPr sz="4800">
              <a:solidFill>
                <a:schemeClr val="dk1"/>
              </a:solidFill>
            </a:endParaRPr>
          </a:p>
          <a:p>
            <a:pPr indent="0" lvl="0" marL="0" rtl="0" algn="ctr">
              <a:lnSpc>
                <a:spcPct val="100000"/>
              </a:lnSpc>
              <a:spcBef>
                <a:spcPts val="0"/>
              </a:spcBef>
              <a:spcAft>
                <a:spcPts val="0"/>
              </a:spcAft>
              <a:buClr>
                <a:schemeClr val="dk1"/>
              </a:buClr>
              <a:buSzPct val="74074"/>
              <a:buFont typeface="Arial"/>
              <a:buNone/>
            </a:pPr>
            <a:r>
              <a:t/>
            </a:r>
            <a:endParaRPr sz="48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What is a Title I school and what it means to be a Title I school</a:t>
            </a:r>
            <a:endParaRPr b="0" sz="3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Required Set-Aside for parent and family engagement </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The CMS Parent and Family Engagement Policy</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How the annual evaluation of the CMS Parent and Family Engagement Policy is conducted</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School Parent and Family Engagement Policy</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School Improvement Plan (SIP) in NCStar</a:t>
            </a:r>
            <a:endParaRPr b="0" sz="3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School-Parent Compact</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How to request the qualifications of my child’s teacher(s)</a:t>
            </a:r>
            <a:endParaRPr b="0" sz="2000">
              <a:solidFill>
                <a:schemeClr val="dk1"/>
              </a:solidFill>
            </a:endParaRPr>
          </a:p>
          <a:p>
            <a:pPr indent="-342900" lvl="0" marL="457200" rtl="0" algn="l">
              <a:lnSpc>
                <a:spcPct val="100000"/>
              </a:lnSpc>
              <a:spcBef>
                <a:spcPts val="0"/>
              </a:spcBef>
              <a:spcAft>
                <a:spcPts val="0"/>
              </a:spcAft>
              <a:buClr>
                <a:schemeClr val="dk1"/>
              </a:buClr>
              <a:buSzPct val="100000"/>
              <a:buChar char="●"/>
            </a:pPr>
            <a:r>
              <a:rPr b="0" lang="en-US" sz="2000">
                <a:solidFill>
                  <a:schemeClr val="dk1"/>
                </a:solidFill>
              </a:rPr>
              <a:t>How parents will be notified if my child is taught by a teacher who is not deemed to be qualified by teacher licensing standards in the North Carolina ESSA Accountability Plan</a:t>
            </a:r>
            <a:endParaRPr b="0" sz="3000">
              <a:solidFill>
                <a:schemeClr val="dk1"/>
              </a:solidFill>
            </a:endParaRPr>
          </a:p>
          <a:p>
            <a:pPr indent="0" lvl="0" marL="457200" rtl="0" algn="l">
              <a:lnSpc>
                <a:spcPct val="100000"/>
              </a:lnSpc>
              <a:spcBef>
                <a:spcPts val="400"/>
              </a:spcBef>
              <a:spcAft>
                <a:spcPts val="0"/>
              </a:spcAft>
              <a:buSzPct val="177777"/>
              <a:buNone/>
            </a:pPr>
            <a:r>
              <a:t/>
            </a:r>
            <a:endParaRPr b="0" sz="2000">
              <a:solidFill>
                <a:srgbClr val="9900FF"/>
              </a:solidFill>
              <a:latin typeface="Arial"/>
              <a:ea typeface="Arial"/>
              <a:cs typeface="Arial"/>
              <a:sym typeface="Arial"/>
            </a:endParaRPr>
          </a:p>
          <a:p>
            <a:pPr indent="-190500" lvl="0" marL="342900" rtl="0" algn="l">
              <a:lnSpc>
                <a:spcPct val="100000"/>
              </a:lnSpc>
              <a:spcBef>
                <a:spcPts val="480"/>
              </a:spcBef>
              <a:spcAft>
                <a:spcPts val="0"/>
              </a:spcAft>
              <a:buClr>
                <a:schemeClr val="dk1"/>
              </a:buClr>
              <a:buSzPct val="100000"/>
              <a:buFont typeface="Arial"/>
              <a:buNone/>
            </a:pPr>
            <a:r>
              <a:t/>
            </a:r>
            <a:endParaRPr b="0" sz="2400">
              <a:solidFill>
                <a:schemeClr val="dk1"/>
              </a:solidFill>
              <a:latin typeface="Arial"/>
              <a:ea typeface="Arial"/>
              <a:cs typeface="Arial"/>
              <a:sym typeface="Arial"/>
            </a:endParaRPr>
          </a:p>
          <a:p>
            <a:pPr indent="-342900" lvl="0" marL="342900" rtl="0" algn="l">
              <a:lnSpc>
                <a:spcPct val="100000"/>
              </a:lnSpc>
              <a:spcBef>
                <a:spcPts val="480"/>
              </a:spcBef>
              <a:spcAft>
                <a:spcPts val="0"/>
              </a:spcAft>
              <a:buClr>
                <a:schemeClr val="dk1"/>
              </a:buClr>
              <a:buSzPct val="148148"/>
              <a:buFont typeface="Arial"/>
              <a:buNone/>
            </a:pPr>
            <a:r>
              <a:t/>
            </a:r>
            <a:endParaRPr b="0" sz="2400">
              <a:solidFill>
                <a:schemeClr val="dk1"/>
              </a:solidFill>
              <a:latin typeface="Arial"/>
              <a:ea typeface="Arial"/>
              <a:cs typeface="Arial"/>
              <a:sym typeface="Arial"/>
            </a:endParaRPr>
          </a:p>
          <a:p>
            <a:pPr indent="-342900" lvl="0" marL="342900" rtl="0" algn="l">
              <a:lnSpc>
                <a:spcPct val="100000"/>
              </a:lnSpc>
              <a:spcBef>
                <a:spcPts val="480"/>
              </a:spcBef>
              <a:spcAft>
                <a:spcPts val="0"/>
              </a:spcAft>
              <a:buClr>
                <a:schemeClr val="dk1"/>
              </a:buClr>
              <a:buSzPct val="148148"/>
              <a:buFont typeface="Arial"/>
              <a:buNone/>
            </a:pPr>
            <a:r>
              <a:t/>
            </a:r>
            <a:endParaRPr b="0" sz="2400">
              <a:solidFill>
                <a:schemeClr val="dk1"/>
              </a:solidFill>
              <a:latin typeface="Arial"/>
              <a:ea typeface="Arial"/>
              <a:cs typeface="Arial"/>
              <a:sym typeface="Arial"/>
            </a:endParaRPr>
          </a:p>
          <a:p>
            <a:pPr indent="-342900" lvl="0" marL="342900" rtl="0" algn="l">
              <a:lnSpc>
                <a:spcPct val="100000"/>
              </a:lnSpc>
              <a:spcBef>
                <a:spcPts val="480"/>
              </a:spcBef>
              <a:spcAft>
                <a:spcPts val="0"/>
              </a:spcAft>
              <a:buClr>
                <a:schemeClr val="dk1"/>
              </a:buClr>
              <a:buSzPct val="148148"/>
              <a:buFont typeface="Arial"/>
              <a:buNone/>
            </a:pPr>
            <a:r>
              <a:t/>
            </a:r>
            <a:endParaRPr b="0" sz="2400">
              <a:solidFill>
                <a:schemeClr val="dk1"/>
              </a:solidFill>
              <a:latin typeface="Arial"/>
              <a:ea typeface="Arial"/>
              <a:cs typeface="Arial"/>
              <a:sym typeface="Arial"/>
            </a:endParaRPr>
          </a:p>
          <a:p>
            <a:pPr indent="-342900" lvl="0" marL="342900" rtl="0" algn="l">
              <a:lnSpc>
                <a:spcPct val="100000"/>
              </a:lnSpc>
              <a:spcBef>
                <a:spcPts val="480"/>
              </a:spcBef>
              <a:spcAft>
                <a:spcPts val="0"/>
              </a:spcAft>
              <a:buClr>
                <a:schemeClr val="dk1"/>
              </a:buClr>
              <a:buSzPct val="148148"/>
              <a:buFont typeface="Arial"/>
              <a:buNone/>
            </a:pPr>
            <a:r>
              <a:t/>
            </a:r>
            <a:endParaRPr b="0" sz="2400">
              <a:solidFill>
                <a:schemeClr val="dk1"/>
              </a:solidFill>
              <a:latin typeface="Arial"/>
              <a:ea typeface="Arial"/>
              <a:cs typeface="Arial"/>
              <a:sym typeface="Arial"/>
            </a:endParaRPr>
          </a:p>
          <a:p>
            <a:pPr indent="0" lvl="0" marL="0" rtl="0" algn="ctr">
              <a:lnSpc>
                <a:spcPct val="100000"/>
              </a:lnSpc>
              <a:spcBef>
                <a:spcPts val="0"/>
              </a:spcBef>
              <a:spcAft>
                <a:spcPts val="0"/>
              </a:spcAft>
              <a:buClr>
                <a:schemeClr val="dk1"/>
              </a:buClr>
              <a:buSzPct val="74074"/>
              <a:buFont typeface="Arial"/>
              <a:buNone/>
            </a:pPr>
            <a:r>
              <a:t/>
            </a:r>
            <a:endParaRPr sz="4800">
              <a:solidFill>
                <a:schemeClr val="dk1"/>
              </a:solidFill>
              <a:latin typeface="Arial"/>
              <a:ea typeface="Arial"/>
              <a:cs typeface="Arial"/>
              <a:sym typeface="Arial"/>
            </a:endParaRPr>
          </a:p>
        </p:txBody>
      </p:sp>
      <p:sp>
        <p:nvSpPr>
          <p:cNvPr id="129" name="Google Shape;129;p5"/>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1300"/>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6"/>
          <p:cNvSpPr txBox="1"/>
          <p:nvPr>
            <p:ph type="title"/>
          </p:nvPr>
        </p:nvSpPr>
        <p:spPr>
          <a:xfrm>
            <a:off x="607450" y="156250"/>
            <a:ext cx="7973400" cy="6402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1"/>
              </a:buClr>
              <a:buSzPts val="1100"/>
              <a:buFont typeface="Arial"/>
              <a:buNone/>
            </a:pPr>
            <a:r>
              <a:rPr lang="en-US">
                <a:solidFill>
                  <a:schemeClr val="dk1"/>
                </a:solidFill>
              </a:rPr>
              <a:t>What is a Title I school?</a:t>
            </a:r>
            <a:endParaRPr b="0">
              <a:solidFill>
                <a:srgbClr val="00AFD7"/>
              </a:solidFill>
            </a:endParaRPr>
          </a:p>
        </p:txBody>
      </p:sp>
      <p:sp>
        <p:nvSpPr>
          <p:cNvPr id="135" name="Google Shape;135;p6"/>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1300"/>
              <a:buNone/>
            </a:pPr>
            <a:fld id="{00000000-1234-1234-1234-123412341234}" type="slidenum">
              <a:rPr lang="en-US"/>
              <a:t>‹#›</a:t>
            </a:fld>
            <a:endParaRPr/>
          </a:p>
        </p:txBody>
      </p:sp>
      <p:sp>
        <p:nvSpPr>
          <p:cNvPr id="136" name="Google Shape;136;p6"/>
          <p:cNvSpPr txBox="1"/>
          <p:nvPr/>
        </p:nvSpPr>
        <p:spPr>
          <a:xfrm>
            <a:off x="271425" y="1095950"/>
            <a:ext cx="9144000" cy="3232500"/>
          </a:xfrm>
          <a:prstGeom prst="rect">
            <a:avLst/>
          </a:prstGeom>
          <a:noFill/>
          <a:ln cap="flat" cmpd="sng" w="9525">
            <a:solidFill>
              <a:srgbClr val="666666"/>
            </a:solidFill>
            <a:prstDash val="solid"/>
            <a:round/>
            <a:headEnd len="sm" w="sm" type="none"/>
            <a:tailEnd len="sm" w="sm" type="none"/>
          </a:ln>
        </p:spPr>
        <p:txBody>
          <a:bodyPr anchorCtr="0" anchor="t" bIns="91425" lIns="91425" spcFirstLastPara="1" rIns="91425" wrap="square" tIns="91425">
            <a:spAutoFit/>
          </a:bodyPr>
          <a:lstStyle/>
          <a:p>
            <a:pPr indent="0" lvl="0" marL="0" marR="0" rtl="0" algn="l">
              <a:lnSpc>
                <a:spcPct val="100000"/>
              </a:lnSpc>
              <a:spcBef>
                <a:spcPts val="600"/>
              </a:spcBef>
              <a:spcAft>
                <a:spcPts val="0"/>
              </a:spcAft>
              <a:buClr>
                <a:schemeClr val="dk1"/>
              </a:buClr>
              <a:buSzPts val="1100"/>
              <a:buFont typeface="Arial"/>
              <a:buNone/>
            </a:pPr>
            <a:r>
              <a:rPr b="0" i="0" lang="en-US" sz="3000" u="none" cap="none" strike="noStrike">
                <a:solidFill>
                  <a:srgbClr val="222222"/>
                </a:solidFill>
                <a:highlight>
                  <a:schemeClr val="lt1"/>
                </a:highlight>
                <a:latin typeface="Avenir"/>
                <a:ea typeface="Avenir"/>
                <a:cs typeface="Avenir"/>
                <a:sym typeface="Avenir"/>
              </a:rPr>
              <a:t>Title I is the largest federally funded educational program.  A Title I school is a school receiving federal funds for students. The basic principle of Title I is that schools with large concentrations of low-income students receive supplemental funds to meet students’ educational goals.</a:t>
            </a:r>
            <a:endParaRPr b="0" i="0" sz="3000" u="none" cap="none" strike="noStrike">
              <a:solidFill>
                <a:schemeClr val="dk1"/>
              </a:solidFill>
              <a:latin typeface="Avenir"/>
              <a:ea typeface="Avenir"/>
              <a:cs typeface="Avenir"/>
              <a:sym typeface="Avenir"/>
            </a:endParaRPr>
          </a:p>
          <a:p>
            <a:pPr indent="0" lvl="0" marL="0" marR="0" rtl="0" algn="l">
              <a:lnSpc>
                <a:spcPct val="90000"/>
              </a:lnSpc>
              <a:spcBef>
                <a:spcPts val="0"/>
              </a:spcBef>
              <a:spcAft>
                <a:spcPts val="0"/>
              </a:spcAft>
              <a:buClr>
                <a:srgbClr val="00AFD7"/>
              </a:buClr>
              <a:buSzPts val="2000"/>
              <a:buFont typeface="Basic"/>
              <a:buNone/>
            </a:pPr>
            <a:r>
              <a:t/>
            </a:r>
            <a:endParaRPr b="0" i="0" sz="2000" u="none" cap="none" strike="noStrike">
              <a:solidFill>
                <a:srgbClr val="666666"/>
              </a:solidFill>
              <a:highlight>
                <a:srgbClr val="FFFFFF"/>
              </a:highlight>
              <a:latin typeface="Avenir"/>
              <a:ea typeface="Avenir"/>
              <a:cs typeface="Avenir"/>
              <a:sym typeface="Aveni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7"/>
          <p:cNvSpPr txBox="1"/>
          <p:nvPr>
            <p:ph type="title"/>
          </p:nvPr>
        </p:nvSpPr>
        <p:spPr>
          <a:xfrm>
            <a:off x="585300" y="228650"/>
            <a:ext cx="7973400" cy="7788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1"/>
              </a:buClr>
              <a:buSzPct val="98765"/>
              <a:buFont typeface="Arial"/>
              <a:buNone/>
            </a:pPr>
            <a:r>
              <a:rPr lang="en-US">
                <a:solidFill>
                  <a:schemeClr val="dk1"/>
                </a:solidFill>
              </a:rPr>
              <a:t>What does it mean to be a Title I School?</a:t>
            </a:r>
            <a:endParaRPr>
              <a:solidFill>
                <a:srgbClr val="00AFD7"/>
              </a:solidFill>
            </a:endParaRPr>
          </a:p>
        </p:txBody>
      </p:sp>
      <p:sp>
        <p:nvSpPr>
          <p:cNvPr id="142" name="Google Shape;142;p7"/>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
        <p:nvSpPr>
          <p:cNvPr id="143" name="Google Shape;143;p7"/>
          <p:cNvSpPr txBox="1"/>
          <p:nvPr/>
        </p:nvSpPr>
        <p:spPr>
          <a:xfrm>
            <a:off x="100200" y="1518125"/>
            <a:ext cx="8849700" cy="4578300"/>
          </a:xfrm>
          <a:prstGeom prst="rect">
            <a:avLst/>
          </a:prstGeom>
          <a:noFill/>
          <a:ln>
            <a:noFill/>
          </a:ln>
        </p:spPr>
        <p:txBody>
          <a:bodyPr anchorCtr="0" anchor="t" bIns="91425" lIns="91425" spcFirstLastPara="1" rIns="91425" wrap="square" tIns="91425">
            <a:noAutofit/>
          </a:bodyPr>
          <a:lstStyle/>
          <a:p>
            <a:pPr indent="-342900" lvl="0" marL="342900" marR="0" rtl="0" algn="l">
              <a:lnSpc>
                <a:spcPct val="100000"/>
              </a:lnSpc>
              <a:spcBef>
                <a:spcPts val="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Being a Title I school means receiving federal funding (Title I dollars) to </a:t>
            </a:r>
            <a:r>
              <a:rPr b="0" i="0" lang="en-US" sz="2000" u="sng" cap="none" strike="noStrike">
                <a:solidFill>
                  <a:schemeClr val="dk1"/>
                </a:solidFill>
                <a:latin typeface="Avenir"/>
                <a:ea typeface="Avenir"/>
                <a:cs typeface="Avenir"/>
                <a:sym typeface="Avenir"/>
              </a:rPr>
              <a:t>supplement</a:t>
            </a:r>
            <a:r>
              <a:rPr b="0" i="0" lang="en-US" sz="2000" u="none" cap="none" strike="noStrike">
                <a:solidFill>
                  <a:schemeClr val="dk1"/>
                </a:solidFill>
                <a:latin typeface="Avenir"/>
                <a:ea typeface="Avenir"/>
                <a:cs typeface="Avenir"/>
                <a:sym typeface="Avenir"/>
              </a:rPr>
              <a:t> the school’s existing programs.  These dollars are used for the following:</a:t>
            </a:r>
            <a:endParaRPr b="0" i="0" sz="3000" u="none" cap="none" strike="noStrike">
              <a:solidFill>
                <a:schemeClr val="dk1"/>
              </a:solidFill>
              <a:latin typeface="Avenir"/>
              <a:ea typeface="Avenir"/>
              <a:cs typeface="Avenir"/>
              <a:sym typeface="Avenir"/>
            </a:endParaRPr>
          </a:p>
          <a:p>
            <a:pPr indent="-285750" lvl="1" marL="74295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Identifying students experiencing academic difficulties and providing timely assistance to help students meet the state’s challenging content standards.</a:t>
            </a:r>
            <a:endParaRPr b="0" i="0" sz="2400" u="none" cap="none" strike="noStrike">
              <a:solidFill>
                <a:schemeClr val="dk1"/>
              </a:solidFill>
              <a:latin typeface="Avenir"/>
              <a:ea typeface="Avenir"/>
              <a:cs typeface="Avenir"/>
              <a:sym typeface="Avenir"/>
            </a:endParaRPr>
          </a:p>
          <a:p>
            <a:pPr indent="-285750" lvl="1" marL="74295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Purchasing supplemental staff/programs/materials/supplies</a:t>
            </a:r>
            <a:endParaRPr b="0" i="0" sz="2400" u="none" cap="none" strike="noStrike">
              <a:solidFill>
                <a:schemeClr val="dk1"/>
              </a:solidFill>
              <a:latin typeface="Avenir"/>
              <a:ea typeface="Avenir"/>
              <a:cs typeface="Avenir"/>
              <a:sym typeface="Avenir"/>
            </a:endParaRPr>
          </a:p>
          <a:p>
            <a:pPr indent="-285750" lvl="1" marL="74295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Conducting parent and family engagement meetings/trainings/activities</a:t>
            </a:r>
            <a:endParaRPr b="0" i="0" sz="2400" u="none" cap="none" strike="noStrike">
              <a:solidFill>
                <a:schemeClr val="dk1"/>
              </a:solidFill>
              <a:latin typeface="Avenir"/>
              <a:ea typeface="Avenir"/>
              <a:cs typeface="Avenir"/>
              <a:sym typeface="Avenir"/>
            </a:endParaRPr>
          </a:p>
          <a:p>
            <a:pPr indent="-285750" lvl="1" marL="74295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Recruiting/Hiring/Retaining Highly-Qualified Teachers</a:t>
            </a:r>
            <a:endParaRPr b="0" i="0" sz="2400" u="none" cap="none" strike="noStrike">
              <a:solidFill>
                <a:schemeClr val="dk1"/>
              </a:solidFill>
              <a:latin typeface="Avenir"/>
              <a:ea typeface="Avenir"/>
              <a:cs typeface="Avenir"/>
              <a:sym typeface="Avenir"/>
            </a:endParaRPr>
          </a:p>
          <a:p>
            <a:pPr indent="0" lvl="0" marL="457200" marR="0" rtl="0" algn="l">
              <a:lnSpc>
                <a:spcPct val="100000"/>
              </a:lnSpc>
              <a:spcBef>
                <a:spcPts val="400"/>
              </a:spcBef>
              <a:spcAft>
                <a:spcPts val="0"/>
              </a:spcAft>
              <a:buClr>
                <a:schemeClr val="dk1"/>
              </a:buClr>
              <a:buSzPts val="1100"/>
              <a:buFont typeface="Arial"/>
              <a:buNone/>
            </a:pPr>
            <a:r>
              <a:t/>
            </a:r>
            <a:endParaRPr b="0" i="0" sz="3000" u="none" cap="none" strike="noStrike">
              <a:solidFill>
                <a:schemeClr val="dk1"/>
              </a:solidFill>
              <a:latin typeface="Avenir"/>
              <a:ea typeface="Avenir"/>
              <a:cs typeface="Avenir"/>
              <a:sym typeface="Avenir"/>
            </a:endParaRPr>
          </a:p>
          <a:p>
            <a:pPr indent="-342900" lvl="0" marL="34290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Being a Title I school also means encouraging ongoing parent and family engagement and advocating for parents’ rights</a:t>
            </a:r>
            <a:endParaRPr b="0" i="0" sz="2200" u="none" cap="none" strike="noStrike">
              <a:solidFill>
                <a:schemeClr val="dk1"/>
              </a:solidFill>
              <a:latin typeface="Avenir"/>
              <a:ea typeface="Avenir"/>
              <a:cs typeface="Avenir"/>
              <a:sym typeface="Avenir"/>
            </a:endParaRPr>
          </a:p>
          <a:p>
            <a:pPr indent="-342900" lvl="0" marL="342900" marR="0" rtl="0" algn="l">
              <a:lnSpc>
                <a:spcPct val="100000"/>
              </a:lnSpc>
              <a:spcBef>
                <a:spcPts val="440"/>
              </a:spcBef>
              <a:spcAft>
                <a:spcPts val="0"/>
              </a:spcAft>
              <a:buClr>
                <a:schemeClr val="dk1"/>
              </a:buClr>
              <a:buSzPts val="2200"/>
              <a:buFont typeface="Arial"/>
              <a:buNone/>
            </a:pPr>
            <a:r>
              <a:t/>
            </a:r>
            <a:endParaRPr b="0" i="0" sz="2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8"/>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
        <p:nvSpPr>
          <p:cNvPr id="149" name="Google Shape;149;p8"/>
          <p:cNvSpPr txBox="1"/>
          <p:nvPr/>
        </p:nvSpPr>
        <p:spPr>
          <a:xfrm>
            <a:off x="100200" y="1518125"/>
            <a:ext cx="8849700" cy="4578300"/>
          </a:xfrm>
          <a:prstGeom prst="rect">
            <a:avLst/>
          </a:prstGeom>
          <a:noFill/>
          <a:ln>
            <a:noFill/>
          </a:ln>
        </p:spPr>
        <p:txBody>
          <a:bodyPr anchorCtr="0" anchor="t" bIns="91425" lIns="91425" spcFirstLastPara="1" rIns="91425" wrap="square" tIns="91425">
            <a:noAutofit/>
          </a:bodyPr>
          <a:lstStyle/>
          <a:p>
            <a:pPr indent="-342900" lvl="0" marL="342900" marR="0" rtl="0" algn="l">
              <a:lnSpc>
                <a:spcPct val="100000"/>
              </a:lnSpc>
              <a:spcBef>
                <a:spcPts val="0"/>
              </a:spcBef>
              <a:spcAft>
                <a:spcPts val="0"/>
              </a:spcAft>
              <a:buClr>
                <a:schemeClr val="dk1"/>
              </a:buClr>
              <a:buSzPts val="2000"/>
              <a:buFont typeface="Arial"/>
              <a:buChar char="•"/>
            </a:pPr>
            <a:r>
              <a:rPr b="0" i="1" lang="en-US" sz="2000" u="none" cap="none" strike="noStrike">
                <a:solidFill>
                  <a:schemeClr val="dk1"/>
                </a:solidFill>
                <a:latin typeface="Arial"/>
                <a:ea typeface="Arial"/>
                <a:cs typeface="Arial"/>
                <a:sym typeface="Arial"/>
              </a:rPr>
              <a:t>Professional Development for staff</a:t>
            </a:r>
            <a:endParaRPr b="0" i="1" sz="2000" u="none" cap="none" strike="noStrik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2000"/>
              <a:buFont typeface="Arial"/>
              <a:buChar char="•"/>
            </a:pPr>
            <a:r>
              <a:rPr b="0" i="1" lang="en-US" sz="2000" u="none" cap="none" strike="noStrike">
                <a:solidFill>
                  <a:schemeClr val="dk1"/>
                </a:solidFill>
                <a:latin typeface="Arial"/>
                <a:ea typeface="Arial"/>
                <a:cs typeface="Arial"/>
                <a:sym typeface="Arial"/>
              </a:rPr>
              <a:t>Substitutes for staff professional development </a:t>
            </a:r>
            <a:endParaRPr b="0" i="1" sz="2000" u="none" cap="none" strike="noStrik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2000"/>
              <a:buFont typeface="Arial"/>
              <a:buChar char="•"/>
            </a:pPr>
            <a:r>
              <a:rPr b="0" i="1" lang="en-US" sz="2000" u="none" cap="none" strike="noStrike">
                <a:solidFill>
                  <a:schemeClr val="dk1"/>
                </a:solidFill>
                <a:latin typeface="Arial"/>
                <a:ea typeface="Arial"/>
                <a:cs typeface="Arial"/>
                <a:sym typeface="Arial"/>
              </a:rPr>
              <a:t>Tutoring services (HEART)</a:t>
            </a:r>
            <a:endParaRPr b="0" i="1" sz="2000" u="none" cap="none" strike="noStrik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2000"/>
              <a:buFont typeface="Arial"/>
              <a:buChar char="•"/>
            </a:pPr>
            <a:r>
              <a:rPr b="0" i="1" lang="en-US" sz="2000" u="none" cap="none" strike="noStrike">
                <a:solidFill>
                  <a:schemeClr val="dk1"/>
                </a:solidFill>
                <a:latin typeface="Arial"/>
                <a:ea typeface="Arial"/>
                <a:cs typeface="Arial"/>
                <a:sym typeface="Arial"/>
              </a:rPr>
              <a:t>Supplies and materials (books, technology) </a:t>
            </a:r>
            <a:endParaRPr b="0" i="1" sz="2000" u="none" cap="none" strike="noStrik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2000"/>
              <a:buFont typeface="Arial"/>
              <a:buChar char="•"/>
            </a:pPr>
            <a:r>
              <a:rPr b="0" i="1" lang="en-US" sz="2000" u="none" cap="none" strike="noStrike">
                <a:solidFill>
                  <a:schemeClr val="dk1"/>
                </a:solidFill>
                <a:latin typeface="Arial"/>
                <a:ea typeface="Arial"/>
                <a:cs typeface="Arial"/>
                <a:sym typeface="Arial"/>
              </a:rPr>
              <a:t>Family Event</a:t>
            </a:r>
            <a:endParaRPr b="0" i="1" sz="2000" u="none" cap="none" strike="noStrike">
              <a:solidFill>
                <a:srgbClr val="FF0000"/>
              </a:solidFill>
              <a:latin typeface="Avenir"/>
              <a:ea typeface="Avenir"/>
              <a:cs typeface="Avenir"/>
              <a:sym typeface="Avenir"/>
            </a:endParaRPr>
          </a:p>
          <a:p>
            <a:pPr indent="0" lvl="0" marL="0" marR="0" rtl="0" algn="l">
              <a:lnSpc>
                <a:spcPct val="100000"/>
              </a:lnSpc>
              <a:spcBef>
                <a:spcPts val="0"/>
              </a:spcBef>
              <a:spcAft>
                <a:spcPts val="0"/>
              </a:spcAft>
              <a:buClr>
                <a:schemeClr val="dk1"/>
              </a:buClr>
              <a:buSzPts val="1100"/>
              <a:buFont typeface="Arial"/>
              <a:buNone/>
            </a:pPr>
            <a:r>
              <a:t/>
            </a:r>
            <a:endParaRPr b="0" i="0" sz="2000" u="none" cap="none" strike="noStrike">
              <a:solidFill>
                <a:srgbClr val="FF0000"/>
              </a:solidFill>
              <a:latin typeface="Arial"/>
              <a:ea typeface="Arial"/>
              <a:cs typeface="Arial"/>
              <a:sym typeface="Arial"/>
            </a:endParaRPr>
          </a:p>
          <a:p>
            <a:pPr indent="-342900" lvl="0" marL="342900" marR="0" rtl="0" algn="l">
              <a:lnSpc>
                <a:spcPct val="100000"/>
              </a:lnSpc>
              <a:spcBef>
                <a:spcPts val="440"/>
              </a:spcBef>
              <a:spcAft>
                <a:spcPts val="0"/>
              </a:spcAft>
              <a:buClr>
                <a:srgbClr val="000000"/>
              </a:buClr>
              <a:buSzPts val="2200"/>
              <a:buFont typeface="Arial"/>
              <a:buNone/>
            </a:pPr>
            <a:r>
              <a:t/>
            </a:r>
            <a:endParaRPr b="0" i="0" sz="2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0" name="Google Shape;150;p8"/>
          <p:cNvSpPr txBox="1"/>
          <p:nvPr/>
        </p:nvSpPr>
        <p:spPr>
          <a:xfrm>
            <a:off x="482600" y="139700"/>
            <a:ext cx="8467200" cy="9390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3500"/>
              <a:buFont typeface="Arial"/>
              <a:buNone/>
            </a:pPr>
            <a:r>
              <a:rPr b="1" i="0" lang="en-US" sz="3500" u="none" cap="none" strike="noStrike">
                <a:solidFill>
                  <a:schemeClr val="dk1"/>
                </a:solidFill>
                <a:latin typeface="Avenir"/>
                <a:ea typeface="Avenir"/>
                <a:cs typeface="Avenir"/>
                <a:sym typeface="Avenir"/>
              </a:rPr>
              <a:t>How are Title I funds used in our school?</a:t>
            </a:r>
            <a:br>
              <a:rPr b="0" i="0" lang="en-US" sz="3600" u="none" cap="none" strike="noStrike">
                <a:solidFill>
                  <a:schemeClr val="dk1"/>
                </a:solidFill>
                <a:latin typeface="Avenir"/>
                <a:ea typeface="Avenir"/>
                <a:cs typeface="Avenir"/>
                <a:sym typeface="Avenir"/>
              </a:rPr>
            </a:br>
            <a:endParaRPr b="0" i="0" sz="1400" u="none" cap="none" strike="noStrike">
              <a:solidFill>
                <a:srgbClr val="000000"/>
              </a:solidFill>
              <a:latin typeface="Avenir"/>
              <a:ea typeface="Avenir"/>
              <a:cs typeface="Avenir"/>
              <a:sym typeface="Aveni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9"/>
          <p:cNvSpPr txBox="1"/>
          <p:nvPr>
            <p:ph idx="12" type="sldNum"/>
          </p:nvPr>
        </p:nvSpPr>
        <p:spPr>
          <a:xfrm>
            <a:off x="8580847" y="6325369"/>
            <a:ext cx="472800" cy="391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rgbClr val="000000"/>
              </a:buClr>
              <a:buSzPts val="1300"/>
              <a:buFont typeface="Arial"/>
              <a:buNone/>
            </a:pPr>
            <a:fld id="{00000000-1234-1234-1234-123412341234}" type="slidenum">
              <a:rPr lang="en-US"/>
              <a:t>‹#›</a:t>
            </a:fld>
            <a:endParaRPr/>
          </a:p>
        </p:txBody>
      </p:sp>
      <p:sp>
        <p:nvSpPr>
          <p:cNvPr id="156" name="Google Shape;156;p9"/>
          <p:cNvSpPr txBox="1"/>
          <p:nvPr/>
        </p:nvSpPr>
        <p:spPr>
          <a:xfrm>
            <a:off x="389025" y="1108200"/>
            <a:ext cx="8583000" cy="4867200"/>
          </a:xfrm>
          <a:prstGeom prst="rect">
            <a:avLst/>
          </a:prstGeom>
          <a:noFill/>
          <a:ln>
            <a:noFill/>
          </a:ln>
        </p:spPr>
        <p:txBody>
          <a:bodyPr anchorCtr="0" anchor="t" bIns="91425" lIns="91425" spcFirstLastPara="1" rIns="91425" wrap="square" tIns="91425">
            <a:noAutofit/>
          </a:bodyPr>
          <a:lstStyle/>
          <a:p>
            <a:pPr indent="-342900" lvl="0" marL="342900" marR="0" rtl="0" algn="l">
              <a:lnSpc>
                <a:spcPct val="100000"/>
              </a:lnSpc>
              <a:spcBef>
                <a:spcPts val="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Any Local Education Agency (LEA) or school district with a Title I Allocation exceeding $500,000 is required by law to set aside 1% of the Title I allocation for parent and family engagement. </a:t>
            </a:r>
            <a:endParaRPr b="0" i="0" sz="2000" u="none" cap="none" strike="noStrike">
              <a:solidFill>
                <a:schemeClr val="dk1"/>
              </a:solidFill>
              <a:latin typeface="Avenir"/>
              <a:ea typeface="Avenir"/>
              <a:cs typeface="Avenir"/>
              <a:sym typeface="Avenir"/>
            </a:endParaRPr>
          </a:p>
          <a:p>
            <a:pPr indent="0" lvl="0" marL="342900" marR="0" rtl="0" algn="l">
              <a:lnSpc>
                <a:spcPct val="100000"/>
              </a:lnSpc>
              <a:spcBef>
                <a:spcPts val="0"/>
              </a:spcBef>
              <a:spcAft>
                <a:spcPts val="0"/>
              </a:spcAft>
              <a:buClr>
                <a:schemeClr val="dk1"/>
              </a:buClr>
              <a:buSzPts val="1100"/>
              <a:buFont typeface="Arial"/>
              <a:buNone/>
            </a:pPr>
            <a:r>
              <a:t/>
            </a:r>
            <a:endParaRPr b="0" i="0" sz="2000" u="none" cap="none" strike="noStrike">
              <a:solidFill>
                <a:schemeClr val="dk1"/>
              </a:solidFill>
              <a:latin typeface="Avenir"/>
              <a:ea typeface="Avenir"/>
              <a:cs typeface="Avenir"/>
              <a:sym typeface="Avenir"/>
            </a:endParaRPr>
          </a:p>
          <a:p>
            <a:pPr indent="-342900" lvl="0" marL="342900" marR="0" rtl="0" algn="l">
              <a:lnSpc>
                <a:spcPct val="100000"/>
              </a:lnSpc>
              <a:spcBef>
                <a:spcPts val="100"/>
              </a:spcBef>
              <a:spcAft>
                <a:spcPts val="0"/>
              </a:spcAft>
              <a:buClr>
                <a:schemeClr val="dk1"/>
              </a:buClr>
              <a:buSzPts val="500"/>
              <a:buFont typeface="Arial"/>
              <a:buNone/>
            </a:pPr>
            <a:r>
              <a:t/>
            </a:r>
            <a:endParaRPr b="0" i="0" sz="500" u="none" cap="none" strike="noStrike">
              <a:solidFill>
                <a:schemeClr val="dk1"/>
              </a:solidFill>
              <a:latin typeface="Avenir"/>
              <a:ea typeface="Avenir"/>
              <a:cs typeface="Avenir"/>
              <a:sym typeface="Avenir"/>
            </a:endParaRPr>
          </a:p>
          <a:p>
            <a:pPr indent="-342900" lvl="0" marL="34290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Of that 1%, 10% may be reserved at the LEA/district level for system-wide initiatives related to parent and family engagement.  The remaining 90% must be allocated to all Title I schools in the district.  In CMS, each Title I school receives its portion of the 90% to implement school-level parent and family engagement activities and events</a:t>
            </a:r>
            <a:endParaRPr b="0" i="0" sz="2000" u="none" cap="none" strike="noStrike">
              <a:solidFill>
                <a:schemeClr val="dk1"/>
              </a:solidFill>
              <a:latin typeface="Avenir"/>
              <a:ea typeface="Avenir"/>
              <a:cs typeface="Avenir"/>
              <a:sym typeface="Avenir"/>
            </a:endParaRPr>
          </a:p>
          <a:p>
            <a:pPr indent="0" lvl="0" marL="342900" marR="0" rtl="0" algn="l">
              <a:lnSpc>
                <a:spcPct val="100000"/>
              </a:lnSpc>
              <a:spcBef>
                <a:spcPts val="400"/>
              </a:spcBef>
              <a:spcAft>
                <a:spcPts val="0"/>
              </a:spcAft>
              <a:buClr>
                <a:schemeClr val="dk1"/>
              </a:buClr>
              <a:buSzPts val="1100"/>
              <a:buFont typeface="Arial"/>
              <a:buNone/>
            </a:pPr>
            <a:r>
              <a:t/>
            </a:r>
            <a:endParaRPr b="0" i="0" sz="2000" u="none" cap="none" strike="noStrike">
              <a:solidFill>
                <a:schemeClr val="dk1"/>
              </a:solidFill>
              <a:latin typeface="Avenir"/>
              <a:ea typeface="Avenir"/>
              <a:cs typeface="Avenir"/>
              <a:sym typeface="Avenir"/>
            </a:endParaRPr>
          </a:p>
          <a:p>
            <a:pPr indent="-342900" lvl="0" marL="342900" marR="0" rtl="0" algn="l">
              <a:lnSpc>
                <a:spcPct val="100000"/>
              </a:lnSpc>
              <a:spcBef>
                <a:spcPts val="400"/>
              </a:spcBef>
              <a:spcAft>
                <a:spcPts val="0"/>
              </a:spcAft>
              <a:buClr>
                <a:schemeClr val="dk1"/>
              </a:buClr>
              <a:buSzPts val="2000"/>
              <a:buFont typeface="Avenir"/>
              <a:buChar char="•"/>
            </a:pPr>
            <a:r>
              <a:rPr b="0" i="0" lang="en-US" sz="2000" u="none" cap="none" strike="noStrike">
                <a:solidFill>
                  <a:schemeClr val="dk1"/>
                </a:solidFill>
                <a:latin typeface="Avenir"/>
                <a:ea typeface="Avenir"/>
                <a:cs typeface="Avenir"/>
                <a:sym typeface="Avenir"/>
              </a:rPr>
              <a:t>Title I parents have the right to provide input into decisions regarding how this money is spent.  This process is completed through the School Improvement Team (SIT) </a:t>
            </a:r>
            <a:endParaRPr b="0" i="0" sz="3000" u="none" cap="none" strike="noStrike">
              <a:solidFill>
                <a:schemeClr val="dk1"/>
              </a:solidFill>
              <a:latin typeface="Avenir"/>
              <a:ea typeface="Avenir"/>
              <a:cs typeface="Avenir"/>
              <a:sym typeface="Avenir"/>
            </a:endParaRPr>
          </a:p>
          <a:p>
            <a:pPr indent="-342900" lvl="0" marL="342900" marR="0" rtl="0" algn="l">
              <a:lnSpc>
                <a:spcPct val="100000"/>
              </a:lnSpc>
              <a:spcBef>
                <a:spcPts val="440"/>
              </a:spcBef>
              <a:spcAft>
                <a:spcPts val="0"/>
              </a:spcAft>
              <a:buClr>
                <a:schemeClr val="dk1"/>
              </a:buClr>
              <a:buSzPts val="2200"/>
              <a:buFont typeface="Arial"/>
              <a:buNone/>
            </a:pPr>
            <a:r>
              <a:t/>
            </a:r>
            <a:endParaRPr b="0" i="0" sz="2200" u="none" cap="none" strike="noStrike">
              <a:solidFill>
                <a:schemeClr val="dk1"/>
              </a:solidFill>
              <a:latin typeface="Avenir"/>
              <a:ea typeface="Avenir"/>
              <a:cs typeface="Avenir"/>
              <a:sym typeface="Avenir"/>
            </a:endParaRPr>
          </a:p>
          <a:p>
            <a:pPr indent="0" lvl="0" marL="0" marR="0" rtl="0" algn="ctr">
              <a:lnSpc>
                <a:spcPct val="100000"/>
              </a:lnSpc>
              <a:spcBef>
                <a:spcPts val="0"/>
              </a:spcBef>
              <a:spcAft>
                <a:spcPts val="0"/>
              </a:spcAft>
              <a:buClr>
                <a:schemeClr val="dk1"/>
              </a:buClr>
              <a:buSzPts val="3000"/>
              <a:buFont typeface="Arial"/>
              <a:buNone/>
            </a:pPr>
            <a:r>
              <a:t/>
            </a:r>
            <a:endParaRPr b="1" i="0" sz="30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t/>
            </a:r>
            <a:endParaRPr b="0" i="0" sz="2300" u="none" cap="none" strike="noStrike">
              <a:solidFill>
                <a:srgbClr val="0C0C0C"/>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 name="Google Shape;157;p9"/>
          <p:cNvSpPr txBox="1"/>
          <p:nvPr/>
        </p:nvSpPr>
        <p:spPr>
          <a:xfrm>
            <a:off x="0" y="0"/>
            <a:ext cx="8972100" cy="1108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3000"/>
              <a:buFont typeface="Arial"/>
              <a:buNone/>
            </a:pPr>
            <a:r>
              <a:rPr b="1" i="0" lang="en-US" sz="3000" u="none" cap="none" strike="noStrike">
                <a:solidFill>
                  <a:schemeClr val="dk1"/>
                </a:solidFill>
                <a:latin typeface="Avenir"/>
                <a:ea typeface="Avenir"/>
                <a:cs typeface="Avenir"/>
                <a:sym typeface="Avenir"/>
              </a:rPr>
              <a:t>What is the 1% set-aside and how are parents involved?</a:t>
            </a:r>
            <a:endParaRPr b="1" i="0" sz="3000" u="none" cap="none" strike="noStrike">
              <a:solidFill>
                <a:schemeClr val="dk1"/>
              </a:solidFill>
              <a:latin typeface="Avenir"/>
              <a:ea typeface="Avenir"/>
              <a:cs typeface="Avenir"/>
              <a:sym typeface="Aveni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