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D2E3C-BCD6-4596-9C10-6D0A39529FC0}" v="321" dt="2025-09-24T14:01:38.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81" d="100"/>
          <a:sy n="81" d="100"/>
        </p:scale>
        <p:origin x="92" y="7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AEA9D-7F9B-45F5-BD05-BD9A85570D20}"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EE4DF518-811F-4A5C-84CF-2B9996061652}">
      <dgm:prSet/>
      <dgm:spPr/>
      <dgm:t>
        <a:bodyPr/>
        <a:lstStyle/>
        <a:p>
          <a:r>
            <a:rPr lang="es-ES" dirty="0"/>
            <a:t>Rosemary Urban – Especialista en lectura, grados K-3</a:t>
          </a:r>
          <a:endParaRPr lang="en-US" dirty="0"/>
        </a:p>
      </dgm:t>
    </dgm:pt>
    <dgm:pt modelId="{A5421D69-319F-43CE-96AB-2462D70CB4BA}" type="parTrans" cxnId="{A8EF4679-092F-48BB-B1B3-265A8C6800F5}">
      <dgm:prSet/>
      <dgm:spPr/>
      <dgm:t>
        <a:bodyPr/>
        <a:lstStyle/>
        <a:p>
          <a:endParaRPr lang="en-US"/>
        </a:p>
      </dgm:t>
    </dgm:pt>
    <dgm:pt modelId="{80D64EFD-8719-45D3-99B7-2B1769FE249B}" type="sibTrans" cxnId="{A8EF4679-092F-48BB-B1B3-265A8C6800F5}">
      <dgm:prSet/>
      <dgm:spPr/>
      <dgm:t>
        <a:bodyPr/>
        <a:lstStyle/>
        <a:p>
          <a:endParaRPr lang="en-US"/>
        </a:p>
      </dgm:t>
    </dgm:pt>
    <dgm:pt modelId="{1BDBD3A1-917F-4FDF-9528-1FD7A965BDFC}">
      <dgm:prSet/>
      <dgm:spPr/>
      <dgm:t>
        <a:bodyPr/>
        <a:lstStyle/>
        <a:p>
          <a:r>
            <a:rPr lang="es-ES" dirty="0"/>
            <a:t>Maureen Lane – Especialista en Lectura, Grados K-3</a:t>
          </a:r>
          <a:endParaRPr lang="en-US" dirty="0"/>
        </a:p>
      </dgm:t>
    </dgm:pt>
    <dgm:pt modelId="{40B8BF0B-09CD-47F4-B877-B3F3826D54C6}" type="parTrans" cxnId="{73D08C33-C9CA-424C-A2D6-2FB7C7C1B8F1}">
      <dgm:prSet/>
      <dgm:spPr/>
      <dgm:t>
        <a:bodyPr/>
        <a:lstStyle/>
        <a:p>
          <a:endParaRPr lang="en-US"/>
        </a:p>
      </dgm:t>
    </dgm:pt>
    <dgm:pt modelId="{89DB9B20-F5F1-43CD-9D5F-95026184D07F}" type="sibTrans" cxnId="{73D08C33-C9CA-424C-A2D6-2FB7C7C1B8F1}">
      <dgm:prSet/>
      <dgm:spPr/>
      <dgm:t>
        <a:bodyPr/>
        <a:lstStyle/>
        <a:p>
          <a:endParaRPr lang="en-US"/>
        </a:p>
      </dgm:t>
    </dgm:pt>
    <dgm:pt modelId="{1C822A6D-16F9-4AEE-9361-681CB08E0C1D}">
      <dgm:prSet/>
      <dgm:spPr/>
      <dgm:t>
        <a:bodyPr/>
        <a:lstStyle/>
        <a:p>
          <a:r>
            <a:rPr lang="es-ES" dirty="0"/>
            <a:t>Rebecca Grant – Entrenadora de instrucción de Título I y especialista en lectura, grados 4-5</a:t>
          </a:r>
          <a:endParaRPr lang="en-US" dirty="0"/>
        </a:p>
      </dgm:t>
    </dgm:pt>
    <dgm:pt modelId="{2B68DB7C-DCE3-49F9-972A-3111EA3C3070}" type="parTrans" cxnId="{3DF6D5D1-5335-4E87-9AC7-D61E2F148749}">
      <dgm:prSet/>
      <dgm:spPr/>
      <dgm:t>
        <a:bodyPr/>
        <a:lstStyle/>
        <a:p>
          <a:endParaRPr lang="en-US"/>
        </a:p>
      </dgm:t>
    </dgm:pt>
    <dgm:pt modelId="{85C373D9-460E-4CF4-B055-6A0682C1CD5A}" type="sibTrans" cxnId="{3DF6D5D1-5335-4E87-9AC7-D61E2F148749}">
      <dgm:prSet/>
      <dgm:spPr/>
      <dgm:t>
        <a:bodyPr/>
        <a:lstStyle/>
        <a:p>
          <a:endParaRPr lang="en-US"/>
        </a:p>
      </dgm:t>
    </dgm:pt>
    <dgm:pt modelId="{51865470-8731-454D-A61B-771437145F24}" type="pres">
      <dgm:prSet presAssocID="{257AEA9D-7F9B-45F5-BD05-BD9A85570D20}" presName="linear" presStyleCnt="0">
        <dgm:presLayoutVars>
          <dgm:animLvl val="lvl"/>
          <dgm:resizeHandles val="exact"/>
        </dgm:presLayoutVars>
      </dgm:prSet>
      <dgm:spPr/>
    </dgm:pt>
    <dgm:pt modelId="{E773B765-9EE7-4FCF-BDEE-5388EDFCD451}" type="pres">
      <dgm:prSet presAssocID="{EE4DF518-811F-4A5C-84CF-2B9996061652}" presName="parentText" presStyleLbl="node1" presStyleIdx="0" presStyleCnt="3">
        <dgm:presLayoutVars>
          <dgm:chMax val="0"/>
          <dgm:bulletEnabled val="1"/>
        </dgm:presLayoutVars>
      </dgm:prSet>
      <dgm:spPr/>
    </dgm:pt>
    <dgm:pt modelId="{3908BB57-178B-4D1B-8895-D71203BA1A89}" type="pres">
      <dgm:prSet presAssocID="{80D64EFD-8719-45D3-99B7-2B1769FE249B}" presName="spacer" presStyleCnt="0"/>
      <dgm:spPr/>
    </dgm:pt>
    <dgm:pt modelId="{D8787296-FB1C-4689-AE03-8327D552B128}" type="pres">
      <dgm:prSet presAssocID="{1BDBD3A1-917F-4FDF-9528-1FD7A965BDFC}" presName="parentText" presStyleLbl="node1" presStyleIdx="1" presStyleCnt="3">
        <dgm:presLayoutVars>
          <dgm:chMax val="0"/>
          <dgm:bulletEnabled val="1"/>
        </dgm:presLayoutVars>
      </dgm:prSet>
      <dgm:spPr/>
    </dgm:pt>
    <dgm:pt modelId="{BF432D7B-9F32-4199-A5C0-C6845041CDCD}" type="pres">
      <dgm:prSet presAssocID="{89DB9B20-F5F1-43CD-9D5F-95026184D07F}" presName="spacer" presStyleCnt="0"/>
      <dgm:spPr/>
    </dgm:pt>
    <dgm:pt modelId="{658A4A92-5568-425B-BD32-12CEB6A05FBE}" type="pres">
      <dgm:prSet presAssocID="{1C822A6D-16F9-4AEE-9361-681CB08E0C1D}" presName="parentText" presStyleLbl="node1" presStyleIdx="2" presStyleCnt="3">
        <dgm:presLayoutVars>
          <dgm:chMax val="0"/>
          <dgm:bulletEnabled val="1"/>
        </dgm:presLayoutVars>
      </dgm:prSet>
      <dgm:spPr/>
    </dgm:pt>
  </dgm:ptLst>
  <dgm:cxnLst>
    <dgm:cxn modelId="{72D6BE0E-A0DB-44B3-AE6E-CE45893F7358}" type="presOf" srcId="{1BDBD3A1-917F-4FDF-9528-1FD7A965BDFC}" destId="{D8787296-FB1C-4689-AE03-8327D552B128}" srcOrd="0" destOrd="0" presId="urn:microsoft.com/office/officeart/2005/8/layout/vList2"/>
    <dgm:cxn modelId="{94EEAF28-E4A2-4F7E-A7CF-FBF111817E66}" type="presOf" srcId="{1C822A6D-16F9-4AEE-9361-681CB08E0C1D}" destId="{658A4A92-5568-425B-BD32-12CEB6A05FBE}" srcOrd="0" destOrd="0" presId="urn:microsoft.com/office/officeart/2005/8/layout/vList2"/>
    <dgm:cxn modelId="{835CA62F-E33C-4258-A2FD-A1B9F4BB3B05}" type="presOf" srcId="{257AEA9D-7F9B-45F5-BD05-BD9A85570D20}" destId="{51865470-8731-454D-A61B-771437145F24}" srcOrd="0" destOrd="0" presId="urn:microsoft.com/office/officeart/2005/8/layout/vList2"/>
    <dgm:cxn modelId="{73D08C33-C9CA-424C-A2D6-2FB7C7C1B8F1}" srcId="{257AEA9D-7F9B-45F5-BD05-BD9A85570D20}" destId="{1BDBD3A1-917F-4FDF-9528-1FD7A965BDFC}" srcOrd="1" destOrd="0" parTransId="{40B8BF0B-09CD-47F4-B877-B3F3826D54C6}" sibTransId="{89DB9B20-F5F1-43CD-9D5F-95026184D07F}"/>
    <dgm:cxn modelId="{7D5F6555-13EA-47D1-BFE5-CD6B65610AB1}" type="presOf" srcId="{EE4DF518-811F-4A5C-84CF-2B9996061652}" destId="{E773B765-9EE7-4FCF-BDEE-5388EDFCD451}" srcOrd="0" destOrd="0" presId="urn:microsoft.com/office/officeart/2005/8/layout/vList2"/>
    <dgm:cxn modelId="{A8EF4679-092F-48BB-B1B3-265A8C6800F5}" srcId="{257AEA9D-7F9B-45F5-BD05-BD9A85570D20}" destId="{EE4DF518-811F-4A5C-84CF-2B9996061652}" srcOrd="0" destOrd="0" parTransId="{A5421D69-319F-43CE-96AB-2462D70CB4BA}" sibTransId="{80D64EFD-8719-45D3-99B7-2B1769FE249B}"/>
    <dgm:cxn modelId="{3DF6D5D1-5335-4E87-9AC7-D61E2F148749}" srcId="{257AEA9D-7F9B-45F5-BD05-BD9A85570D20}" destId="{1C822A6D-16F9-4AEE-9361-681CB08E0C1D}" srcOrd="2" destOrd="0" parTransId="{2B68DB7C-DCE3-49F9-972A-3111EA3C3070}" sibTransId="{85C373D9-460E-4CF4-B055-6A0682C1CD5A}"/>
    <dgm:cxn modelId="{1B64EEE5-AD58-4209-96FA-EAFB6D20F7E4}" type="presParOf" srcId="{51865470-8731-454D-A61B-771437145F24}" destId="{E773B765-9EE7-4FCF-BDEE-5388EDFCD451}" srcOrd="0" destOrd="0" presId="urn:microsoft.com/office/officeart/2005/8/layout/vList2"/>
    <dgm:cxn modelId="{7EB15BEF-5C7B-4252-9196-B9BC0D6FB772}" type="presParOf" srcId="{51865470-8731-454D-A61B-771437145F24}" destId="{3908BB57-178B-4D1B-8895-D71203BA1A89}" srcOrd="1" destOrd="0" presId="urn:microsoft.com/office/officeart/2005/8/layout/vList2"/>
    <dgm:cxn modelId="{FC0E815D-FA55-4A32-A235-6044AB3FBAC9}" type="presParOf" srcId="{51865470-8731-454D-A61B-771437145F24}" destId="{D8787296-FB1C-4689-AE03-8327D552B128}" srcOrd="2" destOrd="0" presId="urn:microsoft.com/office/officeart/2005/8/layout/vList2"/>
    <dgm:cxn modelId="{F3351F44-EFB5-4C64-8912-A8F1DADE2800}" type="presParOf" srcId="{51865470-8731-454D-A61B-771437145F24}" destId="{BF432D7B-9F32-4199-A5C0-C6845041CDCD}" srcOrd="3" destOrd="0" presId="urn:microsoft.com/office/officeart/2005/8/layout/vList2"/>
    <dgm:cxn modelId="{C34433E5-DEB4-417A-AD3A-401094BCA75D}" type="presParOf" srcId="{51865470-8731-454D-A61B-771437145F24}" destId="{658A4A92-5568-425B-BD32-12CEB6A05FB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727C14-DDD5-401E-8171-1BEC30B4C85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5441CC7-D737-45B7-9EB8-F568D5B8B37C}">
      <dgm:prSet/>
      <dgm:spPr/>
      <dgm:t>
        <a:bodyPr/>
        <a:lstStyle/>
        <a:p>
          <a:r>
            <a:rPr lang="es-ES" b="0" i="0" dirty="0"/>
            <a:t>El Título I es financiamiento federal.</a:t>
          </a:r>
          <a:endParaRPr lang="en-US" dirty="0"/>
        </a:p>
      </dgm:t>
    </dgm:pt>
    <dgm:pt modelId="{02CECB01-EE5D-419E-AABB-E43261B8755B}" type="parTrans" cxnId="{858C7F14-B455-4398-9636-55B8A059847C}">
      <dgm:prSet/>
      <dgm:spPr/>
      <dgm:t>
        <a:bodyPr/>
        <a:lstStyle/>
        <a:p>
          <a:endParaRPr lang="en-US"/>
        </a:p>
      </dgm:t>
    </dgm:pt>
    <dgm:pt modelId="{1C74E096-0BBC-434B-BB1E-D9538A696E80}" type="sibTrans" cxnId="{858C7F14-B455-4398-9636-55B8A059847C}">
      <dgm:prSet/>
      <dgm:spPr/>
      <dgm:t>
        <a:bodyPr/>
        <a:lstStyle/>
        <a:p>
          <a:endParaRPr lang="en-US"/>
        </a:p>
      </dgm:t>
    </dgm:pt>
    <dgm:pt modelId="{1BD31C52-CF80-4127-A620-12F39D6B5504}">
      <dgm:prSet/>
      <dgm:spPr/>
      <dgm:t>
        <a:bodyPr/>
        <a:lstStyle/>
        <a:p>
          <a:r>
            <a:rPr lang="es-ES" b="0" i="0" dirty="0"/>
            <a:t>El propósito es ayudar a los estudiantes a cumplir con los desafiantes estándares de rendimiento y contenido académico de Carolina del Norte.</a:t>
          </a:r>
          <a:endParaRPr lang="en-US" dirty="0"/>
        </a:p>
      </dgm:t>
    </dgm:pt>
    <dgm:pt modelId="{F7044002-70F7-47F6-AFC1-5183DD2D0332}" type="parTrans" cxnId="{0C30FF1A-0CD6-467C-9BCB-64AC957857C9}">
      <dgm:prSet/>
      <dgm:spPr/>
      <dgm:t>
        <a:bodyPr/>
        <a:lstStyle/>
        <a:p>
          <a:endParaRPr lang="en-US"/>
        </a:p>
      </dgm:t>
    </dgm:pt>
    <dgm:pt modelId="{ECDC2349-8B14-4D0E-AE55-4510B6EC3BCC}" type="sibTrans" cxnId="{0C30FF1A-0CD6-467C-9BCB-64AC957857C9}">
      <dgm:prSet/>
      <dgm:spPr/>
      <dgm:t>
        <a:bodyPr/>
        <a:lstStyle/>
        <a:p>
          <a:endParaRPr lang="en-US"/>
        </a:p>
      </dgm:t>
    </dgm:pt>
    <dgm:pt modelId="{203A4EBC-BB02-4594-8187-97DBD128A14D}">
      <dgm:prSet/>
      <dgm:spPr/>
      <dgm:t>
        <a:bodyPr/>
        <a:lstStyle/>
        <a:p>
          <a:r>
            <a:rPr lang="es-ES" b="0" i="0" dirty="0"/>
            <a:t>Summersill es un sitio de Título I para toda la escuela.  Todos los estudiantes de Summersill son "estudiantes de Título I".</a:t>
          </a:r>
          <a:endParaRPr lang="en-US" dirty="0"/>
        </a:p>
      </dgm:t>
    </dgm:pt>
    <dgm:pt modelId="{F22AF184-B5CC-462D-B48E-2A0ACE1DED0F}" type="parTrans" cxnId="{CD7DBB76-4305-45B9-B2F4-4CC8EE445C57}">
      <dgm:prSet/>
      <dgm:spPr/>
      <dgm:t>
        <a:bodyPr/>
        <a:lstStyle/>
        <a:p>
          <a:endParaRPr lang="en-US"/>
        </a:p>
      </dgm:t>
    </dgm:pt>
    <dgm:pt modelId="{F7B5F275-8AF3-4BAE-9E26-E3693413EBD4}" type="sibTrans" cxnId="{CD7DBB76-4305-45B9-B2F4-4CC8EE445C57}">
      <dgm:prSet/>
      <dgm:spPr/>
      <dgm:t>
        <a:bodyPr/>
        <a:lstStyle/>
        <a:p>
          <a:endParaRPr lang="en-US"/>
        </a:p>
      </dgm:t>
    </dgm:pt>
    <dgm:pt modelId="{C0E0113D-102F-45D0-842B-6EF3F79CB175}">
      <dgm:prSet/>
      <dgm:spPr/>
      <dgm:t>
        <a:bodyPr/>
        <a:lstStyle/>
        <a:p>
          <a:r>
            <a:rPr lang="es-ES" b="0" i="0" dirty="0"/>
            <a:t>Summersill ofrece un programa complementario de enriquecimiento de lectura en un entorno de grupo pequeño. Utilizamos una variedad de materiales didácticos, métodos y estrategias</a:t>
          </a:r>
          <a:endParaRPr lang="en-US" dirty="0"/>
        </a:p>
      </dgm:t>
    </dgm:pt>
    <dgm:pt modelId="{2F4164B8-D1BB-493C-99F4-FABD298AB7C7}" type="parTrans" cxnId="{09B63C0A-93BA-4AE4-8862-98168C2A00B6}">
      <dgm:prSet/>
      <dgm:spPr/>
      <dgm:t>
        <a:bodyPr/>
        <a:lstStyle/>
        <a:p>
          <a:endParaRPr lang="en-US"/>
        </a:p>
      </dgm:t>
    </dgm:pt>
    <dgm:pt modelId="{46958898-3659-4FC1-B4A4-3331D89AC037}" type="sibTrans" cxnId="{09B63C0A-93BA-4AE4-8862-98168C2A00B6}">
      <dgm:prSet/>
      <dgm:spPr/>
      <dgm:t>
        <a:bodyPr/>
        <a:lstStyle/>
        <a:p>
          <a:endParaRPr lang="en-US"/>
        </a:p>
      </dgm:t>
    </dgm:pt>
    <dgm:pt modelId="{EA1EFBB4-E33A-4B69-80E8-557181070746}" type="pres">
      <dgm:prSet presAssocID="{E3727C14-DDD5-401E-8171-1BEC30B4C852}" presName="root" presStyleCnt="0">
        <dgm:presLayoutVars>
          <dgm:dir/>
          <dgm:resizeHandles val="exact"/>
        </dgm:presLayoutVars>
      </dgm:prSet>
      <dgm:spPr/>
    </dgm:pt>
    <dgm:pt modelId="{740429D9-EC77-4BC0-8312-0CE1699EDF9A}" type="pres">
      <dgm:prSet presAssocID="{55441CC7-D737-45B7-9EB8-F568D5B8B37C}" presName="compNode" presStyleCnt="0"/>
      <dgm:spPr/>
    </dgm:pt>
    <dgm:pt modelId="{8E5D7BCD-DB19-4DF9-991C-DEF2D2A6339D}" type="pres">
      <dgm:prSet presAssocID="{55441CC7-D737-45B7-9EB8-F568D5B8B37C}" presName="bgRect" presStyleLbl="bgShp" presStyleIdx="0" presStyleCnt="4"/>
      <dgm:spPr/>
    </dgm:pt>
    <dgm:pt modelId="{7255858C-9088-47EC-AE3C-EC2C1CB63DC0}" type="pres">
      <dgm:prSet presAssocID="{55441CC7-D737-45B7-9EB8-F568D5B8B37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E5A58051-298A-491B-999B-DAD173024B53}" type="pres">
      <dgm:prSet presAssocID="{55441CC7-D737-45B7-9EB8-F568D5B8B37C}" presName="spaceRect" presStyleCnt="0"/>
      <dgm:spPr/>
    </dgm:pt>
    <dgm:pt modelId="{46FD56D4-AF7E-44DB-B4A8-76128CD92FF6}" type="pres">
      <dgm:prSet presAssocID="{55441CC7-D737-45B7-9EB8-F568D5B8B37C}" presName="parTx" presStyleLbl="revTx" presStyleIdx="0" presStyleCnt="4">
        <dgm:presLayoutVars>
          <dgm:chMax val="0"/>
          <dgm:chPref val="0"/>
        </dgm:presLayoutVars>
      </dgm:prSet>
      <dgm:spPr/>
    </dgm:pt>
    <dgm:pt modelId="{42B7AABE-303F-4590-AEFF-53E760642215}" type="pres">
      <dgm:prSet presAssocID="{1C74E096-0BBC-434B-BB1E-D9538A696E80}" presName="sibTrans" presStyleCnt="0"/>
      <dgm:spPr/>
    </dgm:pt>
    <dgm:pt modelId="{98DE5653-6AE0-4A2B-A5F7-E6578748195B}" type="pres">
      <dgm:prSet presAssocID="{1BD31C52-CF80-4127-A620-12F39D6B5504}" presName="compNode" presStyleCnt="0"/>
      <dgm:spPr/>
    </dgm:pt>
    <dgm:pt modelId="{B94D7CAD-2A59-4FE8-A13F-01CBC333B5EB}" type="pres">
      <dgm:prSet presAssocID="{1BD31C52-CF80-4127-A620-12F39D6B5504}" presName="bgRect" presStyleLbl="bgShp" presStyleIdx="1" presStyleCnt="4"/>
      <dgm:spPr/>
    </dgm:pt>
    <dgm:pt modelId="{D2D40A14-CE88-4638-9F14-7935DEA97CB4}" type="pres">
      <dgm:prSet presAssocID="{1BD31C52-CF80-4127-A620-12F39D6B550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F990267F-51D6-496F-B040-ECBD61633960}" type="pres">
      <dgm:prSet presAssocID="{1BD31C52-CF80-4127-A620-12F39D6B5504}" presName="spaceRect" presStyleCnt="0"/>
      <dgm:spPr/>
    </dgm:pt>
    <dgm:pt modelId="{2F0163C1-D287-4EDB-9A3B-20EF7ED1D674}" type="pres">
      <dgm:prSet presAssocID="{1BD31C52-CF80-4127-A620-12F39D6B5504}" presName="parTx" presStyleLbl="revTx" presStyleIdx="1" presStyleCnt="4">
        <dgm:presLayoutVars>
          <dgm:chMax val="0"/>
          <dgm:chPref val="0"/>
        </dgm:presLayoutVars>
      </dgm:prSet>
      <dgm:spPr/>
    </dgm:pt>
    <dgm:pt modelId="{067473FA-D7CA-4230-B6FD-905B1D08073B}" type="pres">
      <dgm:prSet presAssocID="{ECDC2349-8B14-4D0E-AE55-4510B6EC3BCC}" presName="sibTrans" presStyleCnt="0"/>
      <dgm:spPr/>
    </dgm:pt>
    <dgm:pt modelId="{D16DFDEE-A131-4FAE-8FE6-24263946C723}" type="pres">
      <dgm:prSet presAssocID="{203A4EBC-BB02-4594-8187-97DBD128A14D}" presName="compNode" presStyleCnt="0"/>
      <dgm:spPr/>
    </dgm:pt>
    <dgm:pt modelId="{0117689B-3C66-4622-8F3C-A5163276F66D}" type="pres">
      <dgm:prSet presAssocID="{203A4EBC-BB02-4594-8187-97DBD128A14D}" presName="bgRect" presStyleLbl="bgShp" presStyleIdx="2" presStyleCnt="4"/>
      <dgm:spPr/>
    </dgm:pt>
    <dgm:pt modelId="{B247528B-EBF8-4D73-99F1-4F5A3656CEC1}" type="pres">
      <dgm:prSet presAssocID="{203A4EBC-BB02-4594-8187-97DBD128A14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3BE4A301-D64E-4A7E-8C44-851CC20B8B64}" type="pres">
      <dgm:prSet presAssocID="{203A4EBC-BB02-4594-8187-97DBD128A14D}" presName="spaceRect" presStyleCnt="0"/>
      <dgm:spPr/>
    </dgm:pt>
    <dgm:pt modelId="{CC86B658-6617-4D4B-A6F8-3526FECDC487}" type="pres">
      <dgm:prSet presAssocID="{203A4EBC-BB02-4594-8187-97DBD128A14D}" presName="parTx" presStyleLbl="revTx" presStyleIdx="2" presStyleCnt="4">
        <dgm:presLayoutVars>
          <dgm:chMax val="0"/>
          <dgm:chPref val="0"/>
        </dgm:presLayoutVars>
      </dgm:prSet>
      <dgm:spPr/>
    </dgm:pt>
    <dgm:pt modelId="{8B443975-B636-491B-864F-B67927C9F7D2}" type="pres">
      <dgm:prSet presAssocID="{F7B5F275-8AF3-4BAE-9E26-E3693413EBD4}" presName="sibTrans" presStyleCnt="0"/>
      <dgm:spPr/>
    </dgm:pt>
    <dgm:pt modelId="{4C946ABA-A99F-4934-9F06-835FB17DB46F}" type="pres">
      <dgm:prSet presAssocID="{C0E0113D-102F-45D0-842B-6EF3F79CB175}" presName="compNode" presStyleCnt="0"/>
      <dgm:spPr/>
    </dgm:pt>
    <dgm:pt modelId="{26BD39D6-25D5-41AA-B394-B07231770DB7}" type="pres">
      <dgm:prSet presAssocID="{C0E0113D-102F-45D0-842B-6EF3F79CB175}" presName="bgRect" presStyleLbl="bgShp" presStyleIdx="3" presStyleCnt="4"/>
      <dgm:spPr/>
    </dgm:pt>
    <dgm:pt modelId="{BD33AFE6-6EB6-47A6-A7CF-F1BF665E29AB}" type="pres">
      <dgm:prSet presAssocID="{C0E0113D-102F-45D0-842B-6EF3F79CB1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aduation Cap"/>
        </a:ext>
      </dgm:extLst>
    </dgm:pt>
    <dgm:pt modelId="{46ED1D8A-A31D-4BA3-8392-765BFFDD3123}" type="pres">
      <dgm:prSet presAssocID="{C0E0113D-102F-45D0-842B-6EF3F79CB175}" presName="spaceRect" presStyleCnt="0"/>
      <dgm:spPr/>
    </dgm:pt>
    <dgm:pt modelId="{6913569C-B0A7-4D0A-BEF8-C080F4F8EC77}" type="pres">
      <dgm:prSet presAssocID="{C0E0113D-102F-45D0-842B-6EF3F79CB175}" presName="parTx" presStyleLbl="revTx" presStyleIdx="3" presStyleCnt="4">
        <dgm:presLayoutVars>
          <dgm:chMax val="0"/>
          <dgm:chPref val="0"/>
        </dgm:presLayoutVars>
      </dgm:prSet>
      <dgm:spPr/>
    </dgm:pt>
  </dgm:ptLst>
  <dgm:cxnLst>
    <dgm:cxn modelId="{09B63C0A-93BA-4AE4-8862-98168C2A00B6}" srcId="{E3727C14-DDD5-401E-8171-1BEC30B4C852}" destId="{C0E0113D-102F-45D0-842B-6EF3F79CB175}" srcOrd="3" destOrd="0" parTransId="{2F4164B8-D1BB-493C-99F4-FABD298AB7C7}" sibTransId="{46958898-3659-4FC1-B4A4-3331D89AC037}"/>
    <dgm:cxn modelId="{858C7F14-B455-4398-9636-55B8A059847C}" srcId="{E3727C14-DDD5-401E-8171-1BEC30B4C852}" destId="{55441CC7-D737-45B7-9EB8-F568D5B8B37C}" srcOrd="0" destOrd="0" parTransId="{02CECB01-EE5D-419E-AABB-E43261B8755B}" sibTransId="{1C74E096-0BBC-434B-BB1E-D9538A696E80}"/>
    <dgm:cxn modelId="{0C30FF1A-0CD6-467C-9BCB-64AC957857C9}" srcId="{E3727C14-DDD5-401E-8171-1BEC30B4C852}" destId="{1BD31C52-CF80-4127-A620-12F39D6B5504}" srcOrd="1" destOrd="0" parTransId="{F7044002-70F7-47F6-AFC1-5183DD2D0332}" sibTransId="{ECDC2349-8B14-4D0E-AE55-4510B6EC3BCC}"/>
    <dgm:cxn modelId="{C5F0F91D-72F8-49ED-BAE4-DB67F80CC361}" type="presOf" srcId="{C0E0113D-102F-45D0-842B-6EF3F79CB175}" destId="{6913569C-B0A7-4D0A-BEF8-C080F4F8EC77}" srcOrd="0" destOrd="0" presId="urn:microsoft.com/office/officeart/2018/2/layout/IconVerticalSolidList"/>
    <dgm:cxn modelId="{2678FB2C-F4D1-436E-895A-CE801D32336E}" type="presOf" srcId="{203A4EBC-BB02-4594-8187-97DBD128A14D}" destId="{CC86B658-6617-4D4B-A6F8-3526FECDC487}" srcOrd="0" destOrd="0" presId="urn:microsoft.com/office/officeart/2018/2/layout/IconVerticalSolidList"/>
    <dgm:cxn modelId="{F8A8826F-8F2C-4CA0-A173-4442F542157A}" type="presOf" srcId="{55441CC7-D737-45B7-9EB8-F568D5B8B37C}" destId="{46FD56D4-AF7E-44DB-B4A8-76128CD92FF6}" srcOrd="0" destOrd="0" presId="urn:microsoft.com/office/officeart/2018/2/layout/IconVerticalSolidList"/>
    <dgm:cxn modelId="{CD7DBB76-4305-45B9-B2F4-4CC8EE445C57}" srcId="{E3727C14-DDD5-401E-8171-1BEC30B4C852}" destId="{203A4EBC-BB02-4594-8187-97DBD128A14D}" srcOrd="2" destOrd="0" parTransId="{F22AF184-B5CC-462D-B48E-2A0ACE1DED0F}" sibTransId="{F7B5F275-8AF3-4BAE-9E26-E3693413EBD4}"/>
    <dgm:cxn modelId="{0B2A83B3-3DFD-48AD-BA65-DDE796C092F8}" type="presOf" srcId="{1BD31C52-CF80-4127-A620-12F39D6B5504}" destId="{2F0163C1-D287-4EDB-9A3B-20EF7ED1D674}" srcOrd="0" destOrd="0" presId="urn:microsoft.com/office/officeart/2018/2/layout/IconVerticalSolidList"/>
    <dgm:cxn modelId="{5BED66D5-AFC5-4A3A-8970-8EC79655C0DD}" type="presOf" srcId="{E3727C14-DDD5-401E-8171-1BEC30B4C852}" destId="{EA1EFBB4-E33A-4B69-80E8-557181070746}" srcOrd="0" destOrd="0" presId="urn:microsoft.com/office/officeart/2018/2/layout/IconVerticalSolidList"/>
    <dgm:cxn modelId="{D518155E-589F-466C-B265-D7CD38265B3D}" type="presParOf" srcId="{EA1EFBB4-E33A-4B69-80E8-557181070746}" destId="{740429D9-EC77-4BC0-8312-0CE1699EDF9A}" srcOrd="0" destOrd="0" presId="urn:microsoft.com/office/officeart/2018/2/layout/IconVerticalSolidList"/>
    <dgm:cxn modelId="{1A225D46-0D7E-4099-AD1E-8B90548B255C}" type="presParOf" srcId="{740429D9-EC77-4BC0-8312-0CE1699EDF9A}" destId="{8E5D7BCD-DB19-4DF9-991C-DEF2D2A6339D}" srcOrd="0" destOrd="0" presId="urn:microsoft.com/office/officeart/2018/2/layout/IconVerticalSolidList"/>
    <dgm:cxn modelId="{69D1D37C-AE3A-4E03-89AD-CC070833869C}" type="presParOf" srcId="{740429D9-EC77-4BC0-8312-0CE1699EDF9A}" destId="{7255858C-9088-47EC-AE3C-EC2C1CB63DC0}" srcOrd="1" destOrd="0" presId="urn:microsoft.com/office/officeart/2018/2/layout/IconVerticalSolidList"/>
    <dgm:cxn modelId="{95D94E08-08B8-49C4-A311-0C6CC8C37A2C}" type="presParOf" srcId="{740429D9-EC77-4BC0-8312-0CE1699EDF9A}" destId="{E5A58051-298A-491B-999B-DAD173024B53}" srcOrd="2" destOrd="0" presId="urn:microsoft.com/office/officeart/2018/2/layout/IconVerticalSolidList"/>
    <dgm:cxn modelId="{645B3C04-7F5B-4BA0-8F0E-AD5FDE86398E}" type="presParOf" srcId="{740429D9-EC77-4BC0-8312-0CE1699EDF9A}" destId="{46FD56D4-AF7E-44DB-B4A8-76128CD92FF6}" srcOrd="3" destOrd="0" presId="urn:microsoft.com/office/officeart/2018/2/layout/IconVerticalSolidList"/>
    <dgm:cxn modelId="{AF0393C0-910F-45CA-939A-7C7E61564579}" type="presParOf" srcId="{EA1EFBB4-E33A-4B69-80E8-557181070746}" destId="{42B7AABE-303F-4590-AEFF-53E760642215}" srcOrd="1" destOrd="0" presId="urn:microsoft.com/office/officeart/2018/2/layout/IconVerticalSolidList"/>
    <dgm:cxn modelId="{0120D672-523E-4C34-ABE0-A6856689C67F}" type="presParOf" srcId="{EA1EFBB4-E33A-4B69-80E8-557181070746}" destId="{98DE5653-6AE0-4A2B-A5F7-E6578748195B}" srcOrd="2" destOrd="0" presId="urn:microsoft.com/office/officeart/2018/2/layout/IconVerticalSolidList"/>
    <dgm:cxn modelId="{1EBDD9C7-EA46-424B-9F05-F2C98344E166}" type="presParOf" srcId="{98DE5653-6AE0-4A2B-A5F7-E6578748195B}" destId="{B94D7CAD-2A59-4FE8-A13F-01CBC333B5EB}" srcOrd="0" destOrd="0" presId="urn:microsoft.com/office/officeart/2018/2/layout/IconVerticalSolidList"/>
    <dgm:cxn modelId="{A7DD69F4-BFF0-42BD-82E2-1BCB0AE804C9}" type="presParOf" srcId="{98DE5653-6AE0-4A2B-A5F7-E6578748195B}" destId="{D2D40A14-CE88-4638-9F14-7935DEA97CB4}" srcOrd="1" destOrd="0" presId="urn:microsoft.com/office/officeart/2018/2/layout/IconVerticalSolidList"/>
    <dgm:cxn modelId="{3F96374C-C786-43CF-B2EB-64967CF705F5}" type="presParOf" srcId="{98DE5653-6AE0-4A2B-A5F7-E6578748195B}" destId="{F990267F-51D6-496F-B040-ECBD61633960}" srcOrd="2" destOrd="0" presId="urn:microsoft.com/office/officeart/2018/2/layout/IconVerticalSolidList"/>
    <dgm:cxn modelId="{32D358A7-B6AE-427E-BAC8-75CFDA4DA6CA}" type="presParOf" srcId="{98DE5653-6AE0-4A2B-A5F7-E6578748195B}" destId="{2F0163C1-D287-4EDB-9A3B-20EF7ED1D674}" srcOrd="3" destOrd="0" presId="urn:microsoft.com/office/officeart/2018/2/layout/IconVerticalSolidList"/>
    <dgm:cxn modelId="{3587FCC4-8171-450A-8223-2C12769F086D}" type="presParOf" srcId="{EA1EFBB4-E33A-4B69-80E8-557181070746}" destId="{067473FA-D7CA-4230-B6FD-905B1D08073B}" srcOrd="3" destOrd="0" presId="urn:microsoft.com/office/officeart/2018/2/layout/IconVerticalSolidList"/>
    <dgm:cxn modelId="{9D3507D9-DD09-4F27-98F4-E3BFB5B76792}" type="presParOf" srcId="{EA1EFBB4-E33A-4B69-80E8-557181070746}" destId="{D16DFDEE-A131-4FAE-8FE6-24263946C723}" srcOrd="4" destOrd="0" presId="urn:microsoft.com/office/officeart/2018/2/layout/IconVerticalSolidList"/>
    <dgm:cxn modelId="{29819E78-1B52-4542-85DA-C6C13B1F9B03}" type="presParOf" srcId="{D16DFDEE-A131-4FAE-8FE6-24263946C723}" destId="{0117689B-3C66-4622-8F3C-A5163276F66D}" srcOrd="0" destOrd="0" presId="urn:microsoft.com/office/officeart/2018/2/layout/IconVerticalSolidList"/>
    <dgm:cxn modelId="{64064DE5-1DCA-44CD-A717-58CB183BBBEC}" type="presParOf" srcId="{D16DFDEE-A131-4FAE-8FE6-24263946C723}" destId="{B247528B-EBF8-4D73-99F1-4F5A3656CEC1}" srcOrd="1" destOrd="0" presId="urn:microsoft.com/office/officeart/2018/2/layout/IconVerticalSolidList"/>
    <dgm:cxn modelId="{F46BC49A-7B36-47DF-B4AD-03043217D4EC}" type="presParOf" srcId="{D16DFDEE-A131-4FAE-8FE6-24263946C723}" destId="{3BE4A301-D64E-4A7E-8C44-851CC20B8B64}" srcOrd="2" destOrd="0" presId="urn:microsoft.com/office/officeart/2018/2/layout/IconVerticalSolidList"/>
    <dgm:cxn modelId="{D585C3CC-FDC4-478D-9FC8-C9EC7D18DD7B}" type="presParOf" srcId="{D16DFDEE-A131-4FAE-8FE6-24263946C723}" destId="{CC86B658-6617-4D4B-A6F8-3526FECDC487}" srcOrd="3" destOrd="0" presId="urn:microsoft.com/office/officeart/2018/2/layout/IconVerticalSolidList"/>
    <dgm:cxn modelId="{8B97EF2C-0D28-47CE-97B5-CB7A4C9D4CB8}" type="presParOf" srcId="{EA1EFBB4-E33A-4B69-80E8-557181070746}" destId="{8B443975-B636-491B-864F-B67927C9F7D2}" srcOrd="5" destOrd="0" presId="urn:microsoft.com/office/officeart/2018/2/layout/IconVerticalSolidList"/>
    <dgm:cxn modelId="{1BC880C0-6291-4CF1-AC5C-E13B52E1B4E3}" type="presParOf" srcId="{EA1EFBB4-E33A-4B69-80E8-557181070746}" destId="{4C946ABA-A99F-4934-9F06-835FB17DB46F}" srcOrd="6" destOrd="0" presId="urn:microsoft.com/office/officeart/2018/2/layout/IconVerticalSolidList"/>
    <dgm:cxn modelId="{693A8044-4B42-4199-BDAF-17ED5011DC44}" type="presParOf" srcId="{4C946ABA-A99F-4934-9F06-835FB17DB46F}" destId="{26BD39D6-25D5-41AA-B394-B07231770DB7}" srcOrd="0" destOrd="0" presId="urn:microsoft.com/office/officeart/2018/2/layout/IconVerticalSolidList"/>
    <dgm:cxn modelId="{254BA29E-5B0F-4902-A985-2572031C08CA}" type="presParOf" srcId="{4C946ABA-A99F-4934-9F06-835FB17DB46F}" destId="{BD33AFE6-6EB6-47A6-A7CF-F1BF665E29AB}" srcOrd="1" destOrd="0" presId="urn:microsoft.com/office/officeart/2018/2/layout/IconVerticalSolidList"/>
    <dgm:cxn modelId="{A9CB4982-3974-487C-A235-2F00BCFE9AC7}" type="presParOf" srcId="{4C946ABA-A99F-4934-9F06-835FB17DB46F}" destId="{46ED1D8A-A31D-4BA3-8392-765BFFDD3123}" srcOrd="2" destOrd="0" presId="urn:microsoft.com/office/officeart/2018/2/layout/IconVerticalSolidList"/>
    <dgm:cxn modelId="{5BFF7B2D-4AB0-4465-B7BD-5450BCEA4227}" type="presParOf" srcId="{4C946ABA-A99F-4934-9F06-835FB17DB46F}" destId="{6913569C-B0A7-4D0A-BEF8-C080F4F8EC7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6F2867-69C5-47D9-8D7D-2D35FE8F50D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F354C7F-9E60-4741-B371-689C40F37F5F}">
      <dgm:prSet/>
      <dgm:spPr/>
      <dgm:t>
        <a:bodyPr/>
        <a:lstStyle/>
        <a:p>
          <a:pPr>
            <a:lnSpc>
              <a:spcPct val="100000"/>
            </a:lnSpc>
          </a:pPr>
          <a:r>
            <a:rPr lang="es-ES" dirty="0"/>
            <a:t>Los materiales (marcadores / lápices / gráficos ABC / cuadernos / letras magnéticas / iPads) se proporcionan en el aula de enriquecimiento de lectura.</a:t>
          </a:r>
          <a:endParaRPr lang="en-US" dirty="0"/>
        </a:p>
      </dgm:t>
    </dgm:pt>
    <dgm:pt modelId="{D87BDC20-1799-454F-9877-A3717BE1A62E}" type="parTrans" cxnId="{1934BEEE-8365-4E10-B6A6-A44992B7E1F0}">
      <dgm:prSet/>
      <dgm:spPr/>
      <dgm:t>
        <a:bodyPr/>
        <a:lstStyle/>
        <a:p>
          <a:endParaRPr lang="en-US"/>
        </a:p>
      </dgm:t>
    </dgm:pt>
    <dgm:pt modelId="{0387E51D-A7B7-4AA1-8B1F-1E3535B280ED}" type="sibTrans" cxnId="{1934BEEE-8365-4E10-B6A6-A44992B7E1F0}">
      <dgm:prSet/>
      <dgm:spPr/>
      <dgm:t>
        <a:bodyPr/>
        <a:lstStyle/>
        <a:p>
          <a:endParaRPr lang="en-US"/>
        </a:p>
      </dgm:t>
    </dgm:pt>
    <dgm:pt modelId="{8647F3F5-5028-4647-B523-7778A8857D69}">
      <dgm:prSet/>
      <dgm:spPr/>
      <dgm:t>
        <a:bodyPr/>
        <a:lstStyle/>
        <a:p>
          <a:pPr>
            <a:lnSpc>
              <a:spcPct val="100000"/>
            </a:lnSpc>
          </a:pPr>
          <a:r>
            <a:rPr lang="es-ES" dirty="0"/>
            <a:t>Los estudiantes podrán pedir prestados lectores para llevar a casa para practicar en casa. Los estudiantes que participen en UFLI tendrán texto decodificable que llegará a casa periódicamente.</a:t>
          </a:r>
          <a:endParaRPr lang="en-US" dirty="0"/>
        </a:p>
      </dgm:t>
    </dgm:pt>
    <dgm:pt modelId="{D2074C60-F93F-4177-9B70-85590CEFA422}" type="parTrans" cxnId="{0D587DFE-D828-4FE2-9021-7FF07F1AE016}">
      <dgm:prSet/>
      <dgm:spPr/>
      <dgm:t>
        <a:bodyPr/>
        <a:lstStyle/>
        <a:p>
          <a:endParaRPr lang="en-US"/>
        </a:p>
      </dgm:t>
    </dgm:pt>
    <dgm:pt modelId="{EF0A8B8B-832C-4DF4-B2CF-F0326A20EF91}" type="sibTrans" cxnId="{0D587DFE-D828-4FE2-9021-7FF07F1AE016}">
      <dgm:prSet/>
      <dgm:spPr/>
      <dgm:t>
        <a:bodyPr/>
        <a:lstStyle/>
        <a:p>
          <a:endParaRPr lang="en-US"/>
        </a:p>
      </dgm:t>
    </dgm:pt>
    <dgm:pt modelId="{F3B82ED3-EAB0-4187-A38C-F545DC752D25}" type="pres">
      <dgm:prSet presAssocID="{5B6F2867-69C5-47D9-8D7D-2D35FE8F50D3}" presName="root" presStyleCnt="0">
        <dgm:presLayoutVars>
          <dgm:dir/>
          <dgm:resizeHandles val="exact"/>
        </dgm:presLayoutVars>
      </dgm:prSet>
      <dgm:spPr/>
    </dgm:pt>
    <dgm:pt modelId="{97F24B27-2ED2-490F-83F0-FC3D1A65009C}" type="pres">
      <dgm:prSet presAssocID="{7F354C7F-9E60-4741-B371-689C40F37F5F}" presName="compNode" presStyleCnt="0"/>
      <dgm:spPr/>
    </dgm:pt>
    <dgm:pt modelId="{F9661404-6F8B-4590-9C41-C9EE08C0FBCF}" type="pres">
      <dgm:prSet presAssocID="{7F354C7F-9E60-4741-B371-689C40F37F5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3F1743D2-E163-4D19-9DB4-7FBE80C45084}" type="pres">
      <dgm:prSet presAssocID="{7F354C7F-9E60-4741-B371-689C40F37F5F}" presName="spaceRect" presStyleCnt="0"/>
      <dgm:spPr/>
    </dgm:pt>
    <dgm:pt modelId="{767A7ED1-3E45-45CB-B005-BD63E6A68DEE}" type="pres">
      <dgm:prSet presAssocID="{7F354C7F-9E60-4741-B371-689C40F37F5F}" presName="textRect" presStyleLbl="revTx" presStyleIdx="0" presStyleCnt="2">
        <dgm:presLayoutVars>
          <dgm:chMax val="1"/>
          <dgm:chPref val="1"/>
        </dgm:presLayoutVars>
      </dgm:prSet>
      <dgm:spPr/>
    </dgm:pt>
    <dgm:pt modelId="{9EA263A4-62BD-4B4F-8C70-0BE54AB2E0D7}" type="pres">
      <dgm:prSet presAssocID="{0387E51D-A7B7-4AA1-8B1F-1E3535B280ED}" presName="sibTrans" presStyleCnt="0"/>
      <dgm:spPr/>
    </dgm:pt>
    <dgm:pt modelId="{33B6922D-4D77-4EDF-BDD8-DE15FA72085E}" type="pres">
      <dgm:prSet presAssocID="{8647F3F5-5028-4647-B523-7778A8857D69}" presName="compNode" presStyleCnt="0"/>
      <dgm:spPr/>
    </dgm:pt>
    <dgm:pt modelId="{A80578A4-9D58-4BB3-880C-9852E226652D}" type="pres">
      <dgm:prSet presAssocID="{8647F3F5-5028-4647-B523-7778A8857D6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se"/>
        </a:ext>
      </dgm:extLst>
    </dgm:pt>
    <dgm:pt modelId="{21B46BEE-0F71-462B-BC4E-33493D6AEDEC}" type="pres">
      <dgm:prSet presAssocID="{8647F3F5-5028-4647-B523-7778A8857D69}" presName="spaceRect" presStyleCnt="0"/>
      <dgm:spPr/>
    </dgm:pt>
    <dgm:pt modelId="{B8EC4473-6199-43ED-8E12-D2DA13572027}" type="pres">
      <dgm:prSet presAssocID="{8647F3F5-5028-4647-B523-7778A8857D69}" presName="textRect" presStyleLbl="revTx" presStyleIdx="1" presStyleCnt="2">
        <dgm:presLayoutVars>
          <dgm:chMax val="1"/>
          <dgm:chPref val="1"/>
        </dgm:presLayoutVars>
      </dgm:prSet>
      <dgm:spPr/>
    </dgm:pt>
  </dgm:ptLst>
  <dgm:cxnLst>
    <dgm:cxn modelId="{579D9D10-8A47-40A9-ACCB-E9B54E850553}" type="presOf" srcId="{7F354C7F-9E60-4741-B371-689C40F37F5F}" destId="{767A7ED1-3E45-45CB-B005-BD63E6A68DEE}" srcOrd="0" destOrd="0" presId="urn:microsoft.com/office/officeart/2018/2/layout/IconLabelList"/>
    <dgm:cxn modelId="{AFADD432-6CB5-4F2E-B19E-2342A1880C3A}" type="presOf" srcId="{5B6F2867-69C5-47D9-8D7D-2D35FE8F50D3}" destId="{F3B82ED3-EAB0-4187-A38C-F545DC752D25}" srcOrd="0" destOrd="0" presId="urn:microsoft.com/office/officeart/2018/2/layout/IconLabelList"/>
    <dgm:cxn modelId="{9801FC8C-52AE-421D-84B9-D5E615799CD2}" type="presOf" srcId="{8647F3F5-5028-4647-B523-7778A8857D69}" destId="{B8EC4473-6199-43ED-8E12-D2DA13572027}" srcOrd="0" destOrd="0" presId="urn:microsoft.com/office/officeart/2018/2/layout/IconLabelList"/>
    <dgm:cxn modelId="{1934BEEE-8365-4E10-B6A6-A44992B7E1F0}" srcId="{5B6F2867-69C5-47D9-8D7D-2D35FE8F50D3}" destId="{7F354C7F-9E60-4741-B371-689C40F37F5F}" srcOrd="0" destOrd="0" parTransId="{D87BDC20-1799-454F-9877-A3717BE1A62E}" sibTransId="{0387E51D-A7B7-4AA1-8B1F-1E3535B280ED}"/>
    <dgm:cxn modelId="{0D587DFE-D828-4FE2-9021-7FF07F1AE016}" srcId="{5B6F2867-69C5-47D9-8D7D-2D35FE8F50D3}" destId="{8647F3F5-5028-4647-B523-7778A8857D69}" srcOrd="1" destOrd="0" parTransId="{D2074C60-F93F-4177-9B70-85590CEFA422}" sibTransId="{EF0A8B8B-832C-4DF4-B2CF-F0326A20EF91}"/>
    <dgm:cxn modelId="{CFB3D1E9-5013-4961-9B7C-11985FAF3A92}" type="presParOf" srcId="{F3B82ED3-EAB0-4187-A38C-F545DC752D25}" destId="{97F24B27-2ED2-490F-83F0-FC3D1A65009C}" srcOrd="0" destOrd="0" presId="urn:microsoft.com/office/officeart/2018/2/layout/IconLabelList"/>
    <dgm:cxn modelId="{18637CE1-1423-42C7-B770-538C7A70B30D}" type="presParOf" srcId="{97F24B27-2ED2-490F-83F0-FC3D1A65009C}" destId="{F9661404-6F8B-4590-9C41-C9EE08C0FBCF}" srcOrd="0" destOrd="0" presId="urn:microsoft.com/office/officeart/2018/2/layout/IconLabelList"/>
    <dgm:cxn modelId="{998437D9-DA34-412B-A84B-83C249A2703D}" type="presParOf" srcId="{97F24B27-2ED2-490F-83F0-FC3D1A65009C}" destId="{3F1743D2-E163-4D19-9DB4-7FBE80C45084}" srcOrd="1" destOrd="0" presId="urn:microsoft.com/office/officeart/2018/2/layout/IconLabelList"/>
    <dgm:cxn modelId="{97507820-82A3-4AB3-B4C0-1674E1EB5F41}" type="presParOf" srcId="{97F24B27-2ED2-490F-83F0-FC3D1A65009C}" destId="{767A7ED1-3E45-45CB-B005-BD63E6A68DEE}" srcOrd="2" destOrd="0" presId="urn:microsoft.com/office/officeart/2018/2/layout/IconLabelList"/>
    <dgm:cxn modelId="{D0BD8066-A4FA-4012-856F-827768231992}" type="presParOf" srcId="{F3B82ED3-EAB0-4187-A38C-F545DC752D25}" destId="{9EA263A4-62BD-4B4F-8C70-0BE54AB2E0D7}" srcOrd="1" destOrd="0" presId="urn:microsoft.com/office/officeart/2018/2/layout/IconLabelList"/>
    <dgm:cxn modelId="{344B1623-9E33-4AAF-BE8C-C70A4F61C30F}" type="presParOf" srcId="{F3B82ED3-EAB0-4187-A38C-F545DC752D25}" destId="{33B6922D-4D77-4EDF-BDD8-DE15FA72085E}" srcOrd="2" destOrd="0" presId="urn:microsoft.com/office/officeart/2018/2/layout/IconLabelList"/>
    <dgm:cxn modelId="{716BC9AA-14EC-4A4D-A707-7CD0ABD8175E}" type="presParOf" srcId="{33B6922D-4D77-4EDF-BDD8-DE15FA72085E}" destId="{A80578A4-9D58-4BB3-880C-9852E226652D}" srcOrd="0" destOrd="0" presId="urn:microsoft.com/office/officeart/2018/2/layout/IconLabelList"/>
    <dgm:cxn modelId="{1D8E326D-4630-4FD1-A08C-9CDFB9E3659A}" type="presParOf" srcId="{33B6922D-4D77-4EDF-BDD8-DE15FA72085E}" destId="{21B46BEE-0F71-462B-BC4E-33493D6AEDEC}" srcOrd="1" destOrd="0" presId="urn:microsoft.com/office/officeart/2018/2/layout/IconLabelList"/>
    <dgm:cxn modelId="{3D524E1A-DA0B-4EC2-B282-0173BE1CCCB9}" type="presParOf" srcId="{33B6922D-4D77-4EDF-BDD8-DE15FA72085E}" destId="{B8EC4473-6199-43ED-8E12-D2DA1357202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6ADF0F-5F96-4DE2-914C-C5707133B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27077D1-1F63-4039-BE99-27DE46B291CD}">
      <dgm:prSet/>
      <dgm:spPr/>
      <dgm:t>
        <a:bodyPr/>
        <a:lstStyle/>
        <a:p>
          <a:r>
            <a:rPr lang="es-ES" b="1" dirty="0"/>
            <a:t>Reuniones del Equipo de Mejoramiento Escolar - Todos los padres son bienvenidos a asistir a las reuniones mensuales de SIT de Summersill</a:t>
          </a:r>
          <a:endParaRPr lang="en-US" dirty="0"/>
        </a:p>
      </dgm:t>
    </dgm:pt>
    <dgm:pt modelId="{F7655013-D304-4331-8612-04245B28929F}" type="parTrans" cxnId="{C6D5F540-107D-4846-9B1A-ED0A4A397F35}">
      <dgm:prSet/>
      <dgm:spPr/>
      <dgm:t>
        <a:bodyPr/>
        <a:lstStyle/>
        <a:p>
          <a:endParaRPr lang="en-US"/>
        </a:p>
      </dgm:t>
    </dgm:pt>
    <dgm:pt modelId="{C492C99D-A99E-4D58-A4D9-2F02A1E374C6}" type="sibTrans" cxnId="{C6D5F540-107D-4846-9B1A-ED0A4A397F35}">
      <dgm:prSet/>
      <dgm:spPr/>
      <dgm:t>
        <a:bodyPr/>
        <a:lstStyle/>
        <a:p>
          <a:endParaRPr lang="en-US"/>
        </a:p>
      </dgm:t>
    </dgm:pt>
    <dgm:pt modelId="{9F3DE8E9-2411-4ABD-9B7F-049ACD2DDDD0}">
      <dgm:prSet/>
      <dgm:spPr/>
      <dgm:t>
        <a:bodyPr/>
        <a:lstStyle/>
        <a:p>
          <a:r>
            <a:rPr lang="es-ES" b="1" dirty="0"/>
            <a:t>Consejo Asesor de Padres del Distrito – DPAC Se reúne periódicamente durante el año escolar en la oficina del condado para discutir y asesorar las iniciativas del Título I del distrito.</a:t>
          </a:r>
          <a:endParaRPr lang="en-US" dirty="0"/>
        </a:p>
      </dgm:t>
    </dgm:pt>
    <dgm:pt modelId="{0E6D9E55-ACD1-4936-8F55-648122756ADD}" type="parTrans" cxnId="{1455C78D-6924-49A2-9EB5-0AA7886A1FC6}">
      <dgm:prSet/>
      <dgm:spPr/>
      <dgm:t>
        <a:bodyPr/>
        <a:lstStyle/>
        <a:p>
          <a:endParaRPr lang="en-US"/>
        </a:p>
      </dgm:t>
    </dgm:pt>
    <dgm:pt modelId="{D5DE1567-31CB-42A3-B57C-77CB2934D162}" type="sibTrans" cxnId="{1455C78D-6924-49A2-9EB5-0AA7886A1FC6}">
      <dgm:prSet/>
      <dgm:spPr/>
      <dgm:t>
        <a:bodyPr/>
        <a:lstStyle/>
        <a:p>
          <a:endParaRPr lang="en-US"/>
        </a:p>
      </dgm:t>
    </dgm:pt>
    <dgm:pt modelId="{DA62A7BB-0F34-44E4-A25C-FD6C840542CC}" type="pres">
      <dgm:prSet presAssocID="{616ADF0F-5F96-4DE2-914C-C5707133BC32}" presName="linear" presStyleCnt="0">
        <dgm:presLayoutVars>
          <dgm:animLvl val="lvl"/>
          <dgm:resizeHandles val="exact"/>
        </dgm:presLayoutVars>
      </dgm:prSet>
      <dgm:spPr/>
    </dgm:pt>
    <dgm:pt modelId="{3D59A648-14A8-4FF8-B5FE-0D3D049E6D8E}" type="pres">
      <dgm:prSet presAssocID="{B27077D1-1F63-4039-BE99-27DE46B291CD}" presName="parentText" presStyleLbl="node1" presStyleIdx="0" presStyleCnt="2">
        <dgm:presLayoutVars>
          <dgm:chMax val="0"/>
          <dgm:bulletEnabled val="1"/>
        </dgm:presLayoutVars>
      </dgm:prSet>
      <dgm:spPr/>
    </dgm:pt>
    <dgm:pt modelId="{9A7A3BED-A36B-4DC2-9BB3-C17124C8D7DA}" type="pres">
      <dgm:prSet presAssocID="{C492C99D-A99E-4D58-A4D9-2F02A1E374C6}" presName="spacer" presStyleCnt="0"/>
      <dgm:spPr/>
    </dgm:pt>
    <dgm:pt modelId="{2E1C5DFC-4A43-4DB3-9969-82E5868F3CE1}" type="pres">
      <dgm:prSet presAssocID="{9F3DE8E9-2411-4ABD-9B7F-049ACD2DDDD0}" presName="parentText" presStyleLbl="node1" presStyleIdx="1" presStyleCnt="2" custLinFactNeighborX="-803" custLinFactNeighborY="-52851">
        <dgm:presLayoutVars>
          <dgm:chMax val="0"/>
          <dgm:bulletEnabled val="1"/>
        </dgm:presLayoutVars>
      </dgm:prSet>
      <dgm:spPr/>
    </dgm:pt>
  </dgm:ptLst>
  <dgm:cxnLst>
    <dgm:cxn modelId="{ABB7DB01-CD87-4151-A308-D755FA2C8BEA}" type="presOf" srcId="{B27077D1-1F63-4039-BE99-27DE46B291CD}" destId="{3D59A648-14A8-4FF8-B5FE-0D3D049E6D8E}" srcOrd="0" destOrd="0" presId="urn:microsoft.com/office/officeart/2005/8/layout/vList2"/>
    <dgm:cxn modelId="{C6D5F540-107D-4846-9B1A-ED0A4A397F35}" srcId="{616ADF0F-5F96-4DE2-914C-C5707133BC32}" destId="{B27077D1-1F63-4039-BE99-27DE46B291CD}" srcOrd="0" destOrd="0" parTransId="{F7655013-D304-4331-8612-04245B28929F}" sibTransId="{C492C99D-A99E-4D58-A4D9-2F02A1E374C6}"/>
    <dgm:cxn modelId="{CBFC6553-A912-4B29-8424-0F2D605D61F8}" type="presOf" srcId="{9F3DE8E9-2411-4ABD-9B7F-049ACD2DDDD0}" destId="{2E1C5DFC-4A43-4DB3-9969-82E5868F3CE1}" srcOrd="0" destOrd="0" presId="urn:microsoft.com/office/officeart/2005/8/layout/vList2"/>
    <dgm:cxn modelId="{8E657C82-7A96-4E83-877A-A4310DA1A9FF}" type="presOf" srcId="{616ADF0F-5F96-4DE2-914C-C5707133BC32}" destId="{DA62A7BB-0F34-44E4-A25C-FD6C840542CC}" srcOrd="0" destOrd="0" presId="urn:microsoft.com/office/officeart/2005/8/layout/vList2"/>
    <dgm:cxn modelId="{1455C78D-6924-49A2-9EB5-0AA7886A1FC6}" srcId="{616ADF0F-5F96-4DE2-914C-C5707133BC32}" destId="{9F3DE8E9-2411-4ABD-9B7F-049ACD2DDDD0}" srcOrd="1" destOrd="0" parTransId="{0E6D9E55-ACD1-4936-8F55-648122756ADD}" sibTransId="{D5DE1567-31CB-42A3-B57C-77CB2934D162}"/>
    <dgm:cxn modelId="{A7B838F4-A70E-4C71-92C9-9FAAD9D74452}" type="presParOf" srcId="{DA62A7BB-0F34-44E4-A25C-FD6C840542CC}" destId="{3D59A648-14A8-4FF8-B5FE-0D3D049E6D8E}" srcOrd="0" destOrd="0" presId="urn:microsoft.com/office/officeart/2005/8/layout/vList2"/>
    <dgm:cxn modelId="{E154C92B-D95B-400F-8C23-7EB2E05DE0C7}" type="presParOf" srcId="{DA62A7BB-0F34-44E4-A25C-FD6C840542CC}" destId="{9A7A3BED-A36B-4DC2-9BB3-C17124C8D7DA}" srcOrd="1" destOrd="0" presId="urn:microsoft.com/office/officeart/2005/8/layout/vList2"/>
    <dgm:cxn modelId="{E1D83556-9D07-44C1-86FD-E771AB8EAE33}" type="presParOf" srcId="{DA62A7BB-0F34-44E4-A25C-FD6C840542CC}" destId="{2E1C5DFC-4A43-4DB3-9969-82E5868F3CE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B8DD88-1FCC-4873-A278-07A6D3495F7D}"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F4D1E5EB-E721-4430-923F-C912C22026EA}">
      <dgm:prSet/>
      <dgm:spPr/>
      <dgm:t>
        <a:bodyPr/>
        <a:lstStyle/>
        <a:p>
          <a:pPr>
            <a:lnSpc>
              <a:spcPct val="100000"/>
            </a:lnSpc>
            <a:defRPr b="1"/>
          </a:pPr>
          <a:r>
            <a:rPr lang="en-US" dirty="0"/>
            <a:t>¡Clave del </a:t>
          </a:r>
          <a:r>
            <a:rPr lang="en-US" dirty="0" err="1"/>
            <a:t>éxito</a:t>
          </a:r>
          <a:r>
            <a:rPr lang="en-US" dirty="0"/>
            <a:t>!</a:t>
          </a:r>
        </a:p>
      </dgm:t>
    </dgm:pt>
    <dgm:pt modelId="{47BD69B6-1ABA-4C62-B8B6-586FEFF25354}" type="parTrans" cxnId="{1CDDE5FD-A49E-4249-A636-34ADC0748230}">
      <dgm:prSet/>
      <dgm:spPr/>
      <dgm:t>
        <a:bodyPr/>
        <a:lstStyle/>
        <a:p>
          <a:endParaRPr lang="en-US"/>
        </a:p>
      </dgm:t>
    </dgm:pt>
    <dgm:pt modelId="{10B06F58-6D2C-42DC-8E5C-3272B987AB94}" type="sibTrans" cxnId="{1CDDE5FD-A49E-4249-A636-34ADC0748230}">
      <dgm:prSet/>
      <dgm:spPr/>
      <dgm:t>
        <a:bodyPr/>
        <a:lstStyle/>
        <a:p>
          <a:endParaRPr lang="en-US"/>
        </a:p>
      </dgm:t>
    </dgm:pt>
    <dgm:pt modelId="{36E81CD5-1BD9-44D8-9064-BCA576C74AA1}">
      <dgm:prSet/>
      <dgm:spPr/>
      <dgm:t>
        <a:bodyPr/>
        <a:lstStyle/>
        <a:p>
          <a:pPr>
            <a:lnSpc>
              <a:spcPct val="100000"/>
            </a:lnSpc>
            <a:defRPr b="1"/>
          </a:pPr>
          <a:r>
            <a:rPr lang="es-ES" dirty="0"/>
            <a:t>Bolsa con lector para llevar a casa, pasaje decodificable, materiales de práctica</a:t>
          </a:r>
          <a:endParaRPr lang="en-US" dirty="0"/>
        </a:p>
      </dgm:t>
    </dgm:pt>
    <dgm:pt modelId="{31D95C7B-01BD-40E4-A700-26D81EF9FD8B}" type="parTrans" cxnId="{8612962D-BB6F-4023-99DD-AB615659A9BB}">
      <dgm:prSet/>
      <dgm:spPr/>
      <dgm:t>
        <a:bodyPr/>
        <a:lstStyle/>
        <a:p>
          <a:endParaRPr lang="en-US"/>
        </a:p>
      </dgm:t>
    </dgm:pt>
    <dgm:pt modelId="{BFFA95FE-FCD2-4D13-98DE-B613575289D5}" type="sibTrans" cxnId="{8612962D-BB6F-4023-99DD-AB615659A9BB}">
      <dgm:prSet/>
      <dgm:spPr/>
      <dgm:t>
        <a:bodyPr/>
        <a:lstStyle/>
        <a:p>
          <a:endParaRPr lang="en-US"/>
        </a:p>
      </dgm:t>
    </dgm:pt>
    <dgm:pt modelId="{2634B252-473C-4D0C-8A40-255F76A98BB7}">
      <dgm:prSet/>
      <dgm:spPr/>
      <dgm:t>
        <a:bodyPr/>
        <a:lstStyle/>
        <a:p>
          <a:pPr>
            <a:lnSpc>
              <a:spcPct val="100000"/>
            </a:lnSpc>
            <a:defRPr b="1"/>
          </a:pPr>
          <a:r>
            <a:rPr lang="es-ES" b="1" i="0" u="sng" dirty="0"/>
            <a:t>K-2 Materiales de lectura para llevar a casa 
Pasajes de UFLI o libros</a:t>
          </a:r>
          <a:endParaRPr lang="en-US" b="0" i="0" dirty="0"/>
        </a:p>
      </dgm:t>
    </dgm:pt>
    <dgm:pt modelId="{052764B1-B816-4639-8439-8F2A30892C20}" type="parTrans" cxnId="{7C9D1336-0304-4FAF-B646-448DB19E44DB}">
      <dgm:prSet/>
      <dgm:spPr/>
      <dgm:t>
        <a:bodyPr/>
        <a:lstStyle/>
        <a:p>
          <a:endParaRPr lang="en-US"/>
        </a:p>
      </dgm:t>
    </dgm:pt>
    <dgm:pt modelId="{6E169E72-6B53-478B-86E3-B406F4CC9535}" type="sibTrans" cxnId="{7C9D1336-0304-4FAF-B646-448DB19E44DB}">
      <dgm:prSet/>
      <dgm:spPr/>
      <dgm:t>
        <a:bodyPr/>
        <a:lstStyle/>
        <a:p>
          <a:endParaRPr lang="en-US"/>
        </a:p>
      </dgm:t>
    </dgm:pt>
    <dgm:pt modelId="{B6B5010F-28FA-4EFF-9AA8-21CB4E6DBF62}">
      <dgm:prSet/>
      <dgm:spPr/>
      <dgm:t>
        <a:bodyPr/>
        <a:lstStyle/>
        <a:p>
          <a:pPr>
            <a:lnSpc>
              <a:spcPct val="100000"/>
            </a:lnSpc>
          </a:pPr>
          <a:r>
            <a:rPr lang="es-ES" b="0" i="0" dirty="0"/>
            <a:t>Permita que el niño tenga la oportunidad de leerle en casa a un miembro de la familia También puede contener letras, tiras de oraciones, palabras de uso frecuente, etc. Todos los libros para llevar a casa deben ser devueltos.</a:t>
          </a:r>
          <a:endParaRPr lang="en-US" dirty="0"/>
        </a:p>
      </dgm:t>
    </dgm:pt>
    <dgm:pt modelId="{1E69D3DB-4979-422C-9C3E-5FE8E98C0974}" type="parTrans" cxnId="{BBDE1DC8-1B40-43E6-BEB2-7A9A579D9FF6}">
      <dgm:prSet/>
      <dgm:spPr/>
      <dgm:t>
        <a:bodyPr/>
        <a:lstStyle/>
        <a:p>
          <a:endParaRPr lang="en-US"/>
        </a:p>
      </dgm:t>
    </dgm:pt>
    <dgm:pt modelId="{26BC39E3-DFD4-4DFF-AA71-E4E6E881CECF}" type="sibTrans" cxnId="{BBDE1DC8-1B40-43E6-BEB2-7A9A579D9FF6}">
      <dgm:prSet/>
      <dgm:spPr/>
      <dgm:t>
        <a:bodyPr/>
        <a:lstStyle/>
        <a:p>
          <a:endParaRPr lang="en-US"/>
        </a:p>
      </dgm:t>
    </dgm:pt>
    <dgm:pt modelId="{6736CD4C-3274-4D47-973A-5FD6C39F68C6}">
      <dgm:prSet/>
      <dgm:spPr/>
      <dgm:t>
        <a:bodyPr/>
        <a:lstStyle/>
        <a:p>
          <a:pPr>
            <a:lnSpc>
              <a:spcPct val="100000"/>
            </a:lnSpc>
            <a:defRPr b="1"/>
          </a:pPr>
          <a:r>
            <a:rPr lang="es-ES" b="1" u="sng" dirty="0"/>
            <a:t>Pasaje decodificable – se ha leído en clase.  Volveré a casa para practicar.</a:t>
          </a:r>
          <a:endParaRPr lang="en-US" dirty="0"/>
        </a:p>
      </dgm:t>
    </dgm:pt>
    <dgm:pt modelId="{2B1B7424-938F-4F4C-B6BD-E367F77D8EB3}" type="parTrans" cxnId="{AF79614F-3527-44B4-9E20-BB18BBCEB82B}">
      <dgm:prSet/>
      <dgm:spPr/>
      <dgm:t>
        <a:bodyPr/>
        <a:lstStyle/>
        <a:p>
          <a:endParaRPr lang="en-US"/>
        </a:p>
      </dgm:t>
    </dgm:pt>
    <dgm:pt modelId="{1C8BBB6B-4BDA-479B-BD81-4AE77ECA1F0C}" type="sibTrans" cxnId="{AF79614F-3527-44B4-9E20-BB18BBCEB82B}">
      <dgm:prSet/>
      <dgm:spPr/>
      <dgm:t>
        <a:bodyPr/>
        <a:lstStyle/>
        <a:p>
          <a:endParaRPr lang="en-US"/>
        </a:p>
      </dgm:t>
    </dgm:pt>
    <dgm:pt modelId="{7506E431-3C68-4D96-8A77-E1B8BB69325B}" type="pres">
      <dgm:prSet presAssocID="{27B8DD88-1FCC-4873-A278-07A6D3495F7D}" presName="root" presStyleCnt="0">
        <dgm:presLayoutVars>
          <dgm:dir/>
          <dgm:resizeHandles val="exact"/>
        </dgm:presLayoutVars>
      </dgm:prSet>
      <dgm:spPr/>
    </dgm:pt>
    <dgm:pt modelId="{27370CFE-2388-44E0-85B9-406F70E140E3}" type="pres">
      <dgm:prSet presAssocID="{F4D1E5EB-E721-4430-923F-C912C22026EA}" presName="compNode" presStyleCnt="0"/>
      <dgm:spPr/>
    </dgm:pt>
    <dgm:pt modelId="{82D1B604-55B9-4E56-AFAA-B6ECA6C15063}" type="pres">
      <dgm:prSet presAssocID="{F4D1E5EB-E721-4430-923F-C912C22026E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DD233CA1-03A6-47DC-B92F-FC79516E06D7}" type="pres">
      <dgm:prSet presAssocID="{F4D1E5EB-E721-4430-923F-C912C22026EA}" presName="iconSpace" presStyleCnt="0"/>
      <dgm:spPr/>
    </dgm:pt>
    <dgm:pt modelId="{8E953F8F-A342-4920-9E0F-34A852A0CDEE}" type="pres">
      <dgm:prSet presAssocID="{F4D1E5EB-E721-4430-923F-C912C22026EA}" presName="parTx" presStyleLbl="revTx" presStyleIdx="0" presStyleCnt="8">
        <dgm:presLayoutVars>
          <dgm:chMax val="0"/>
          <dgm:chPref val="0"/>
        </dgm:presLayoutVars>
      </dgm:prSet>
      <dgm:spPr/>
    </dgm:pt>
    <dgm:pt modelId="{6B531CAF-C653-40A1-AE06-D91C824BB815}" type="pres">
      <dgm:prSet presAssocID="{F4D1E5EB-E721-4430-923F-C912C22026EA}" presName="txSpace" presStyleCnt="0"/>
      <dgm:spPr/>
    </dgm:pt>
    <dgm:pt modelId="{87673DD0-812B-4B8D-9BCA-1F290F682F0F}" type="pres">
      <dgm:prSet presAssocID="{F4D1E5EB-E721-4430-923F-C912C22026EA}" presName="desTx" presStyleLbl="revTx" presStyleIdx="1" presStyleCnt="8">
        <dgm:presLayoutVars/>
      </dgm:prSet>
      <dgm:spPr/>
    </dgm:pt>
    <dgm:pt modelId="{F45696B1-0840-45DC-8C0A-C7A08CFE7493}" type="pres">
      <dgm:prSet presAssocID="{10B06F58-6D2C-42DC-8E5C-3272B987AB94}" presName="sibTrans" presStyleCnt="0"/>
      <dgm:spPr/>
    </dgm:pt>
    <dgm:pt modelId="{CBFC2993-BE1D-4AD0-8552-4FC4EC29B997}" type="pres">
      <dgm:prSet presAssocID="{36E81CD5-1BD9-44D8-9064-BCA576C74AA1}" presName="compNode" presStyleCnt="0"/>
      <dgm:spPr/>
    </dgm:pt>
    <dgm:pt modelId="{A28CB33B-AA9F-4093-AECA-6198780813C1}" type="pres">
      <dgm:prSet presAssocID="{36E81CD5-1BD9-44D8-9064-BCA576C74AA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opping bag"/>
        </a:ext>
      </dgm:extLst>
    </dgm:pt>
    <dgm:pt modelId="{3C6DB0B9-452E-45FB-A00A-90070F07A404}" type="pres">
      <dgm:prSet presAssocID="{36E81CD5-1BD9-44D8-9064-BCA576C74AA1}" presName="iconSpace" presStyleCnt="0"/>
      <dgm:spPr/>
    </dgm:pt>
    <dgm:pt modelId="{6055F2FC-E5FE-441C-81D1-A1DBB7727E0E}" type="pres">
      <dgm:prSet presAssocID="{36E81CD5-1BD9-44D8-9064-BCA576C74AA1}" presName="parTx" presStyleLbl="revTx" presStyleIdx="2" presStyleCnt="8">
        <dgm:presLayoutVars>
          <dgm:chMax val="0"/>
          <dgm:chPref val="0"/>
        </dgm:presLayoutVars>
      </dgm:prSet>
      <dgm:spPr/>
    </dgm:pt>
    <dgm:pt modelId="{236E9955-E75B-4E25-8B79-83D19979E77E}" type="pres">
      <dgm:prSet presAssocID="{36E81CD5-1BD9-44D8-9064-BCA576C74AA1}" presName="txSpace" presStyleCnt="0"/>
      <dgm:spPr/>
    </dgm:pt>
    <dgm:pt modelId="{142E131F-7E93-4480-B587-650D7706CF67}" type="pres">
      <dgm:prSet presAssocID="{36E81CD5-1BD9-44D8-9064-BCA576C74AA1}" presName="desTx" presStyleLbl="revTx" presStyleIdx="3" presStyleCnt="8">
        <dgm:presLayoutVars/>
      </dgm:prSet>
      <dgm:spPr/>
    </dgm:pt>
    <dgm:pt modelId="{020317FB-9532-4A00-A85B-C1849A7B9F94}" type="pres">
      <dgm:prSet presAssocID="{BFFA95FE-FCD2-4D13-98DE-B613575289D5}" presName="sibTrans" presStyleCnt="0"/>
      <dgm:spPr/>
    </dgm:pt>
    <dgm:pt modelId="{148DC7AD-FBE9-4A20-9B4B-99F69D99B9B5}" type="pres">
      <dgm:prSet presAssocID="{2634B252-473C-4D0C-8A40-255F76A98BB7}" presName="compNode" presStyleCnt="0"/>
      <dgm:spPr/>
    </dgm:pt>
    <dgm:pt modelId="{8AE75D22-C82A-4F0A-BDA9-7F1BD5AAC052}" type="pres">
      <dgm:prSet presAssocID="{2634B252-473C-4D0C-8A40-255F76A98B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7CB37CA0-E36B-4902-B078-6BEDA2DC71AA}" type="pres">
      <dgm:prSet presAssocID="{2634B252-473C-4D0C-8A40-255F76A98BB7}" presName="iconSpace" presStyleCnt="0"/>
      <dgm:spPr/>
    </dgm:pt>
    <dgm:pt modelId="{43395707-B162-4C72-809D-8169924D4851}" type="pres">
      <dgm:prSet presAssocID="{2634B252-473C-4D0C-8A40-255F76A98BB7}" presName="parTx" presStyleLbl="revTx" presStyleIdx="4" presStyleCnt="8">
        <dgm:presLayoutVars>
          <dgm:chMax val="0"/>
          <dgm:chPref val="0"/>
        </dgm:presLayoutVars>
      </dgm:prSet>
      <dgm:spPr/>
    </dgm:pt>
    <dgm:pt modelId="{84BBD609-EE62-4B29-B81C-C0FD8EEC5A33}" type="pres">
      <dgm:prSet presAssocID="{2634B252-473C-4D0C-8A40-255F76A98BB7}" presName="txSpace" presStyleCnt="0"/>
      <dgm:spPr/>
    </dgm:pt>
    <dgm:pt modelId="{A6BD531F-BC90-404F-9F49-1E8D9B349C3B}" type="pres">
      <dgm:prSet presAssocID="{2634B252-473C-4D0C-8A40-255F76A98BB7}" presName="desTx" presStyleLbl="revTx" presStyleIdx="5" presStyleCnt="8">
        <dgm:presLayoutVars/>
      </dgm:prSet>
      <dgm:spPr/>
    </dgm:pt>
    <dgm:pt modelId="{DE9BE3B4-3E67-4444-B17A-D6BD78656B81}" type="pres">
      <dgm:prSet presAssocID="{6E169E72-6B53-478B-86E3-B406F4CC9535}" presName="sibTrans" presStyleCnt="0"/>
      <dgm:spPr/>
    </dgm:pt>
    <dgm:pt modelId="{501A1B44-9A6E-463A-9555-518F4F16F5D0}" type="pres">
      <dgm:prSet presAssocID="{6736CD4C-3274-4D47-973A-5FD6C39F68C6}" presName="compNode" presStyleCnt="0"/>
      <dgm:spPr/>
    </dgm:pt>
    <dgm:pt modelId="{C55C7C2E-25AB-4C6A-9CD3-9A31B2A0AB85}" type="pres">
      <dgm:prSet presAssocID="{6736CD4C-3274-4D47-973A-5FD6C39F68C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27A693FE-C2DC-4824-899C-E44D9517AB54}" type="pres">
      <dgm:prSet presAssocID="{6736CD4C-3274-4D47-973A-5FD6C39F68C6}" presName="iconSpace" presStyleCnt="0"/>
      <dgm:spPr/>
    </dgm:pt>
    <dgm:pt modelId="{FA39540F-3E96-41BA-921B-4EA6BC642D34}" type="pres">
      <dgm:prSet presAssocID="{6736CD4C-3274-4D47-973A-5FD6C39F68C6}" presName="parTx" presStyleLbl="revTx" presStyleIdx="6" presStyleCnt="8">
        <dgm:presLayoutVars>
          <dgm:chMax val="0"/>
          <dgm:chPref val="0"/>
        </dgm:presLayoutVars>
      </dgm:prSet>
      <dgm:spPr/>
    </dgm:pt>
    <dgm:pt modelId="{00AD7444-B810-43F8-A0D8-FE7655B451F3}" type="pres">
      <dgm:prSet presAssocID="{6736CD4C-3274-4D47-973A-5FD6C39F68C6}" presName="txSpace" presStyleCnt="0"/>
      <dgm:spPr/>
    </dgm:pt>
    <dgm:pt modelId="{63C5ED6E-1594-41CF-A9E5-C26EE5DEFF67}" type="pres">
      <dgm:prSet presAssocID="{6736CD4C-3274-4D47-973A-5FD6C39F68C6}" presName="desTx" presStyleLbl="revTx" presStyleIdx="7" presStyleCnt="8">
        <dgm:presLayoutVars/>
      </dgm:prSet>
      <dgm:spPr/>
    </dgm:pt>
  </dgm:ptLst>
  <dgm:cxnLst>
    <dgm:cxn modelId="{5969D703-06A1-436C-A89A-3AC1D14204A9}" type="presOf" srcId="{B6B5010F-28FA-4EFF-9AA8-21CB4E6DBF62}" destId="{A6BD531F-BC90-404F-9F49-1E8D9B349C3B}" srcOrd="0" destOrd="0" presId="urn:microsoft.com/office/officeart/2018/5/layout/CenteredIconLabelDescriptionList"/>
    <dgm:cxn modelId="{EE0DEB15-DB9F-4458-8B6A-86D9A45B2068}" type="presOf" srcId="{27B8DD88-1FCC-4873-A278-07A6D3495F7D}" destId="{7506E431-3C68-4D96-8A77-E1B8BB69325B}" srcOrd="0" destOrd="0" presId="urn:microsoft.com/office/officeart/2018/5/layout/CenteredIconLabelDescriptionList"/>
    <dgm:cxn modelId="{8612962D-BB6F-4023-99DD-AB615659A9BB}" srcId="{27B8DD88-1FCC-4873-A278-07A6D3495F7D}" destId="{36E81CD5-1BD9-44D8-9064-BCA576C74AA1}" srcOrd="1" destOrd="0" parTransId="{31D95C7B-01BD-40E4-A700-26D81EF9FD8B}" sibTransId="{BFFA95FE-FCD2-4D13-98DE-B613575289D5}"/>
    <dgm:cxn modelId="{7C9D1336-0304-4FAF-B646-448DB19E44DB}" srcId="{27B8DD88-1FCC-4873-A278-07A6D3495F7D}" destId="{2634B252-473C-4D0C-8A40-255F76A98BB7}" srcOrd="2" destOrd="0" parTransId="{052764B1-B816-4639-8439-8F2A30892C20}" sibTransId="{6E169E72-6B53-478B-86E3-B406F4CC9535}"/>
    <dgm:cxn modelId="{A92B5536-927F-453E-B2DE-C0162891336B}" type="presOf" srcId="{36E81CD5-1BD9-44D8-9064-BCA576C74AA1}" destId="{6055F2FC-E5FE-441C-81D1-A1DBB7727E0E}" srcOrd="0" destOrd="0" presId="urn:microsoft.com/office/officeart/2018/5/layout/CenteredIconLabelDescriptionList"/>
    <dgm:cxn modelId="{AF79614F-3527-44B4-9E20-BB18BBCEB82B}" srcId="{27B8DD88-1FCC-4873-A278-07A6D3495F7D}" destId="{6736CD4C-3274-4D47-973A-5FD6C39F68C6}" srcOrd="3" destOrd="0" parTransId="{2B1B7424-938F-4F4C-B6BD-E367F77D8EB3}" sibTransId="{1C8BBB6B-4BDA-479B-BD81-4AE77ECA1F0C}"/>
    <dgm:cxn modelId="{89314FC5-0709-40EB-A68D-CD557D177CE6}" type="presOf" srcId="{F4D1E5EB-E721-4430-923F-C912C22026EA}" destId="{8E953F8F-A342-4920-9E0F-34A852A0CDEE}" srcOrd="0" destOrd="0" presId="urn:microsoft.com/office/officeart/2018/5/layout/CenteredIconLabelDescriptionList"/>
    <dgm:cxn modelId="{BBDE1DC8-1B40-43E6-BEB2-7A9A579D9FF6}" srcId="{2634B252-473C-4D0C-8A40-255F76A98BB7}" destId="{B6B5010F-28FA-4EFF-9AA8-21CB4E6DBF62}" srcOrd="0" destOrd="0" parTransId="{1E69D3DB-4979-422C-9C3E-5FE8E98C0974}" sibTransId="{26BC39E3-DFD4-4DFF-AA71-E4E6E881CECF}"/>
    <dgm:cxn modelId="{FB760ACD-321E-494C-AD87-0B87C29F6AF2}" type="presOf" srcId="{6736CD4C-3274-4D47-973A-5FD6C39F68C6}" destId="{FA39540F-3E96-41BA-921B-4EA6BC642D34}" srcOrd="0" destOrd="0" presId="urn:microsoft.com/office/officeart/2018/5/layout/CenteredIconLabelDescriptionList"/>
    <dgm:cxn modelId="{D65037DD-DA00-4442-A7CE-E903D69BEC76}" type="presOf" srcId="{2634B252-473C-4D0C-8A40-255F76A98BB7}" destId="{43395707-B162-4C72-809D-8169924D4851}" srcOrd="0" destOrd="0" presId="urn:microsoft.com/office/officeart/2018/5/layout/CenteredIconLabelDescriptionList"/>
    <dgm:cxn modelId="{1CDDE5FD-A49E-4249-A636-34ADC0748230}" srcId="{27B8DD88-1FCC-4873-A278-07A6D3495F7D}" destId="{F4D1E5EB-E721-4430-923F-C912C22026EA}" srcOrd="0" destOrd="0" parTransId="{47BD69B6-1ABA-4C62-B8B6-586FEFF25354}" sibTransId="{10B06F58-6D2C-42DC-8E5C-3272B987AB94}"/>
    <dgm:cxn modelId="{B2CB7005-8A16-4A9F-BFCB-3D4940F7B823}" type="presParOf" srcId="{7506E431-3C68-4D96-8A77-E1B8BB69325B}" destId="{27370CFE-2388-44E0-85B9-406F70E140E3}" srcOrd="0" destOrd="0" presId="urn:microsoft.com/office/officeart/2018/5/layout/CenteredIconLabelDescriptionList"/>
    <dgm:cxn modelId="{7414B868-A885-4142-8F38-D33DEC583AA1}" type="presParOf" srcId="{27370CFE-2388-44E0-85B9-406F70E140E3}" destId="{82D1B604-55B9-4E56-AFAA-B6ECA6C15063}" srcOrd="0" destOrd="0" presId="urn:microsoft.com/office/officeart/2018/5/layout/CenteredIconLabelDescriptionList"/>
    <dgm:cxn modelId="{A8A60054-68EB-4719-8264-7500AB79375D}" type="presParOf" srcId="{27370CFE-2388-44E0-85B9-406F70E140E3}" destId="{DD233CA1-03A6-47DC-B92F-FC79516E06D7}" srcOrd="1" destOrd="0" presId="urn:microsoft.com/office/officeart/2018/5/layout/CenteredIconLabelDescriptionList"/>
    <dgm:cxn modelId="{1FB8B521-1E44-4F27-879E-C9F634FED570}" type="presParOf" srcId="{27370CFE-2388-44E0-85B9-406F70E140E3}" destId="{8E953F8F-A342-4920-9E0F-34A852A0CDEE}" srcOrd="2" destOrd="0" presId="urn:microsoft.com/office/officeart/2018/5/layout/CenteredIconLabelDescriptionList"/>
    <dgm:cxn modelId="{DAADD453-48E9-482F-848F-D56865CBA4F4}" type="presParOf" srcId="{27370CFE-2388-44E0-85B9-406F70E140E3}" destId="{6B531CAF-C653-40A1-AE06-D91C824BB815}" srcOrd="3" destOrd="0" presId="urn:microsoft.com/office/officeart/2018/5/layout/CenteredIconLabelDescriptionList"/>
    <dgm:cxn modelId="{123489AD-15EE-41B2-8D45-054935FE5692}" type="presParOf" srcId="{27370CFE-2388-44E0-85B9-406F70E140E3}" destId="{87673DD0-812B-4B8D-9BCA-1F290F682F0F}" srcOrd="4" destOrd="0" presId="urn:microsoft.com/office/officeart/2018/5/layout/CenteredIconLabelDescriptionList"/>
    <dgm:cxn modelId="{DEB2D52F-69D0-4313-982C-751137524AC7}" type="presParOf" srcId="{7506E431-3C68-4D96-8A77-E1B8BB69325B}" destId="{F45696B1-0840-45DC-8C0A-C7A08CFE7493}" srcOrd="1" destOrd="0" presId="urn:microsoft.com/office/officeart/2018/5/layout/CenteredIconLabelDescriptionList"/>
    <dgm:cxn modelId="{FCDBDB32-7BEF-405B-A0E0-A6B472840D09}" type="presParOf" srcId="{7506E431-3C68-4D96-8A77-E1B8BB69325B}" destId="{CBFC2993-BE1D-4AD0-8552-4FC4EC29B997}" srcOrd="2" destOrd="0" presId="urn:microsoft.com/office/officeart/2018/5/layout/CenteredIconLabelDescriptionList"/>
    <dgm:cxn modelId="{30E7F309-6D9C-4DA9-B75D-F41CF1FDD08B}" type="presParOf" srcId="{CBFC2993-BE1D-4AD0-8552-4FC4EC29B997}" destId="{A28CB33B-AA9F-4093-AECA-6198780813C1}" srcOrd="0" destOrd="0" presId="urn:microsoft.com/office/officeart/2018/5/layout/CenteredIconLabelDescriptionList"/>
    <dgm:cxn modelId="{AFEB08AB-46E0-4BE2-AE84-E7AF986CF516}" type="presParOf" srcId="{CBFC2993-BE1D-4AD0-8552-4FC4EC29B997}" destId="{3C6DB0B9-452E-45FB-A00A-90070F07A404}" srcOrd="1" destOrd="0" presId="urn:microsoft.com/office/officeart/2018/5/layout/CenteredIconLabelDescriptionList"/>
    <dgm:cxn modelId="{805AA370-1650-47E3-B46A-DB546D563291}" type="presParOf" srcId="{CBFC2993-BE1D-4AD0-8552-4FC4EC29B997}" destId="{6055F2FC-E5FE-441C-81D1-A1DBB7727E0E}" srcOrd="2" destOrd="0" presId="urn:microsoft.com/office/officeart/2018/5/layout/CenteredIconLabelDescriptionList"/>
    <dgm:cxn modelId="{578F2E9C-E6D4-4BF6-AC97-BBD9F5420B92}" type="presParOf" srcId="{CBFC2993-BE1D-4AD0-8552-4FC4EC29B997}" destId="{236E9955-E75B-4E25-8B79-83D19979E77E}" srcOrd="3" destOrd="0" presId="urn:microsoft.com/office/officeart/2018/5/layout/CenteredIconLabelDescriptionList"/>
    <dgm:cxn modelId="{AE076F43-BE30-4CAE-A7C0-F9BCCFE5D70C}" type="presParOf" srcId="{CBFC2993-BE1D-4AD0-8552-4FC4EC29B997}" destId="{142E131F-7E93-4480-B587-650D7706CF67}" srcOrd="4" destOrd="0" presId="urn:microsoft.com/office/officeart/2018/5/layout/CenteredIconLabelDescriptionList"/>
    <dgm:cxn modelId="{0E5155F4-AFC7-4248-AEA5-C7F1D8670180}" type="presParOf" srcId="{7506E431-3C68-4D96-8A77-E1B8BB69325B}" destId="{020317FB-9532-4A00-A85B-C1849A7B9F94}" srcOrd="3" destOrd="0" presId="urn:microsoft.com/office/officeart/2018/5/layout/CenteredIconLabelDescriptionList"/>
    <dgm:cxn modelId="{BBD5DA3F-7730-4127-BE2A-D69E9DF94BC2}" type="presParOf" srcId="{7506E431-3C68-4D96-8A77-E1B8BB69325B}" destId="{148DC7AD-FBE9-4A20-9B4B-99F69D99B9B5}" srcOrd="4" destOrd="0" presId="urn:microsoft.com/office/officeart/2018/5/layout/CenteredIconLabelDescriptionList"/>
    <dgm:cxn modelId="{9ECAE8F2-FEFE-486F-86C5-800597A0B7B2}" type="presParOf" srcId="{148DC7AD-FBE9-4A20-9B4B-99F69D99B9B5}" destId="{8AE75D22-C82A-4F0A-BDA9-7F1BD5AAC052}" srcOrd="0" destOrd="0" presId="urn:microsoft.com/office/officeart/2018/5/layout/CenteredIconLabelDescriptionList"/>
    <dgm:cxn modelId="{43B216F9-7365-4A12-869C-EA2DA5B296AE}" type="presParOf" srcId="{148DC7AD-FBE9-4A20-9B4B-99F69D99B9B5}" destId="{7CB37CA0-E36B-4902-B078-6BEDA2DC71AA}" srcOrd="1" destOrd="0" presId="urn:microsoft.com/office/officeart/2018/5/layout/CenteredIconLabelDescriptionList"/>
    <dgm:cxn modelId="{D1070440-8BAA-40D3-BC65-B50DC50EC217}" type="presParOf" srcId="{148DC7AD-FBE9-4A20-9B4B-99F69D99B9B5}" destId="{43395707-B162-4C72-809D-8169924D4851}" srcOrd="2" destOrd="0" presId="urn:microsoft.com/office/officeart/2018/5/layout/CenteredIconLabelDescriptionList"/>
    <dgm:cxn modelId="{A0300CC0-4E2F-4B60-B3C2-724E350E4DB0}" type="presParOf" srcId="{148DC7AD-FBE9-4A20-9B4B-99F69D99B9B5}" destId="{84BBD609-EE62-4B29-B81C-C0FD8EEC5A33}" srcOrd="3" destOrd="0" presId="urn:microsoft.com/office/officeart/2018/5/layout/CenteredIconLabelDescriptionList"/>
    <dgm:cxn modelId="{526E9414-D9BC-4931-AA4E-275D369926B1}" type="presParOf" srcId="{148DC7AD-FBE9-4A20-9B4B-99F69D99B9B5}" destId="{A6BD531F-BC90-404F-9F49-1E8D9B349C3B}" srcOrd="4" destOrd="0" presId="urn:microsoft.com/office/officeart/2018/5/layout/CenteredIconLabelDescriptionList"/>
    <dgm:cxn modelId="{1E5F38ED-0086-4C0B-B785-BF89963E139C}" type="presParOf" srcId="{7506E431-3C68-4D96-8A77-E1B8BB69325B}" destId="{DE9BE3B4-3E67-4444-B17A-D6BD78656B81}" srcOrd="5" destOrd="0" presId="urn:microsoft.com/office/officeart/2018/5/layout/CenteredIconLabelDescriptionList"/>
    <dgm:cxn modelId="{AD753CEC-55C5-44F2-A17C-FF42B391E7CC}" type="presParOf" srcId="{7506E431-3C68-4D96-8A77-E1B8BB69325B}" destId="{501A1B44-9A6E-463A-9555-518F4F16F5D0}" srcOrd="6" destOrd="0" presId="urn:microsoft.com/office/officeart/2018/5/layout/CenteredIconLabelDescriptionList"/>
    <dgm:cxn modelId="{A097F831-1D20-4E54-B402-61DD02C4863C}" type="presParOf" srcId="{501A1B44-9A6E-463A-9555-518F4F16F5D0}" destId="{C55C7C2E-25AB-4C6A-9CD3-9A31B2A0AB85}" srcOrd="0" destOrd="0" presId="urn:microsoft.com/office/officeart/2018/5/layout/CenteredIconLabelDescriptionList"/>
    <dgm:cxn modelId="{F205233A-2AAC-4BE7-907A-47C74D544D70}" type="presParOf" srcId="{501A1B44-9A6E-463A-9555-518F4F16F5D0}" destId="{27A693FE-C2DC-4824-899C-E44D9517AB54}" srcOrd="1" destOrd="0" presId="urn:microsoft.com/office/officeart/2018/5/layout/CenteredIconLabelDescriptionList"/>
    <dgm:cxn modelId="{436A2194-128B-40F3-943B-50036D7D2D9A}" type="presParOf" srcId="{501A1B44-9A6E-463A-9555-518F4F16F5D0}" destId="{FA39540F-3E96-41BA-921B-4EA6BC642D34}" srcOrd="2" destOrd="0" presId="urn:microsoft.com/office/officeart/2018/5/layout/CenteredIconLabelDescriptionList"/>
    <dgm:cxn modelId="{DC66B44D-DC5B-4B7C-99CA-03A760766CED}" type="presParOf" srcId="{501A1B44-9A6E-463A-9555-518F4F16F5D0}" destId="{00AD7444-B810-43F8-A0D8-FE7655B451F3}" srcOrd="3" destOrd="0" presId="urn:microsoft.com/office/officeart/2018/5/layout/CenteredIconLabelDescriptionList"/>
    <dgm:cxn modelId="{BBB2027A-092F-4B18-A82D-29BC93C9C898}" type="presParOf" srcId="{501A1B44-9A6E-463A-9555-518F4F16F5D0}" destId="{63C5ED6E-1594-41CF-A9E5-C26EE5DEFF6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3B765-9EE7-4FCF-BDEE-5388EDFCD451}">
      <dsp:nvSpPr>
        <dsp:cNvPr id="0" name=""/>
        <dsp:cNvSpPr/>
      </dsp:nvSpPr>
      <dsp:spPr>
        <a:xfrm>
          <a:off x="0" y="24712"/>
          <a:ext cx="9625383" cy="1072579"/>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dirty="0"/>
            <a:t>Rosemary Urban – Especialista en lectura, grados K-3</a:t>
          </a:r>
          <a:endParaRPr lang="en-US" sz="2700" kern="1200" dirty="0"/>
        </a:p>
      </dsp:txBody>
      <dsp:txXfrm>
        <a:off x="52359" y="77071"/>
        <a:ext cx="9520665" cy="967861"/>
      </dsp:txXfrm>
    </dsp:sp>
    <dsp:sp modelId="{D8787296-FB1C-4689-AE03-8327D552B128}">
      <dsp:nvSpPr>
        <dsp:cNvPr id="0" name=""/>
        <dsp:cNvSpPr/>
      </dsp:nvSpPr>
      <dsp:spPr>
        <a:xfrm>
          <a:off x="0" y="1175051"/>
          <a:ext cx="9625383" cy="1072579"/>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dirty="0"/>
            <a:t>Maureen Lane – Especialista en Lectura, Grados K-3</a:t>
          </a:r>
          <a:endParaRPr lang="en-US" sz="2700" kern="1200" dirty="0"/>
        </a:p>
      </dsp:txBody>
      <dsp:txXfrm>
        <a:off x="52359" y="1227410"/>
        <a:ext cx="9520665" cy="967861"/>
      </dsp:txXfrm>
    </dsp:sp>
    <dsp:sp modelId="{658A4A92-5568-425B-BD32-12CEB6A05FBE}">
      <dsp:nvSpPr>
        <dsp:cNvPr id="0" name=""/>
        <dsp:cNvSpPr/>
      </dsp:nvSpPr>
      <dsp:spPr>
        <a:xfrm>
          <a:off x="0" y="2325391"/>
          <a:ext cx="9625383" cy="1072579"/>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dirty="0"/>
            <a:t>Rebecca Grant – Entrenadora de instrucción de Título I y especialista en lectura, grados 4-5</a:t>
          </a:r>
          <a:endParaRPr lang="en-US" sz="2700" kern="1200" dirty="0"/>
        </a:p>
      </dsp:txBody>
      <dsp:txXfrm>
        <a:off x="52359" y="2377750"/>
        <a:ext cx="9520665" cy="967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D7BCD-DB19-4DF9-991C-DEF2D2A6339D}">
      <dsp:nvSpPr>
        <dsp:cNvPr id="0" name=""/>
        <dsp:cNvSpPr/>
      </dsp:nvSpPr>
      <dsp:spPr>
        <a:xfrm>
          <a:off x="0" y="2177"/>
          <a:ext cx="6391275" cy="11036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55858C-9088-47EC-AE3C-EC2C1CB63DC0}">
      <dsp:nvSpPr>
        <dsp:cNvPr id="0" name=""/>
        <dsp:cNvSpPr/>
      </dsp:nvSpPr>
      <dsp:spPr>
        <a:xfrm>
          <a:off x="333853" y="250498"/>
          <a:ext cx="607006" cy="60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6FD56D4-AF7E-44DB-B4A8-76128CD92FF6}">
      <dsp:nvSpPr>
        <dsp:cNvPr id="0" name=""/>
        <dsp:cNvSpPr/>
      </dsp:nvSpPr>
      <dsp:spPr>
        <a:xfrm>
          <a:off x="1274714" y="2177"/>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666750">
            <a:lnSpc>
              <a:spcPct val="90000"/>
            </a:lnSpc>
            <a:spcBef>
              <a:spcPct val="0"/>
            </a:spcBef>
            <a:spcAft>
              <a:spcPct val="35000"/>
            </a:spcAft>
            <a:buNone/>
          </a:pPr>
          <a:r>
            <a:rPr lang="es-ES" sz="1500" b="0" i="0" kern="1200" dirty="0"/>
            <a:t>El Título I es financiamiento federal.</a:t>
          </a:r>
          <a:endParaRPr lang="en-US" sz="1500" kern="1200" dirty="0"/>
        </a:p>
      </dsp:txBody>
      <dsp:txXfrm>
        <a:off x="1274714" y="2177"/>
        <a:ext cx="5116560" cy="1103648"/>
      </dsp:txXfrm>
    </dsp:sp>
    <dsp:sp modelId="{B94D7CAD-2A59-4FE8-A13F-01CBC333B5EB}">
      <dsp:nvSpPr>
        <dsp:cNvPr id="0" name=""/>
        <dsp:cNvSpPr/>
      </dsp:nvSpPr>
      <dsp:spPr>
        <a:xfrm>
          <a:off x="0" y="1381738"/>
          <a:ext cx="6391275" cy="11036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D40A14-CE88-4638-9F14-7935DEA97CB4}">
      <dsp:nvSpPr>
        <dsp:cNvPr id="0" name=""/>
        <dsp:cNvSpPr/>
      </dsp:nvSpPr>
      <dsp:spPr>
        <a:xfrm>
          <a:off x="333853" y="1630059"/>
          <a:ext cx="607006" cy="60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0163C1-D287-4EDB-9A3B-20EF7ED1D674}">
      <dsp:nvSpPr>
        <dsp:cNvPr id="0" name=""/>
        <dsp:cNvSpPr/>
      </dsp:nvSpPr>
      <dsp:spPr>
        <a:xfrm>
          <a:off x="1274714" y="1381738"/>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666750">
            <a:lnSpc>
              <a:spcPct val="90000"/>
            </a:lnSpc>
            <a:spcBef>
              <a:spcPct val="0"/>
            </a:spcBef>
            <a:spcAft>
              <a:spcPct val="35000"/>
            </a:spcAft>
            <a:buNone/>
          </a:pPr>
          <a:r>
            <a:rPr lang="es-ES" sz="1500" b="0" i="0" kern="1200" dirty="0"/>
            <a:t>El propósito es ayudar a los estudiantes a cumplir con los desafiantes estándares de rendimiento y contenido académico de Carolina del Norte.</a:t>
          </a:r>
          <a:endParaRPr lang="en-US" sz="1500" kern="1200" dirty="0"/>
        </a:p>
      </dsp:txBody>
      <dsp:txXfrm>
        <a:off x="1274714" y="1381738"/>
        <a:ext cx="5116560" cy="1103648"/>
      </dsp:txXfrm>
    </dsp:sp>
    <dsp:sp modelId="{0117689B-3C66-4622-8F3C-A5163276F66D}">
      <dsp:nvSpPr>
        <dsp:cNvPr id="0" name=""/>
        <dsp:cNvSpPr/>
      </dsp:nvSpPr>
      <dsp:spPr>
        <a:xfrm>
          <a:off x="0" y="2761299"/>
          <a:ext cx="6391275" cy="11036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7528B-EBF8-4D73-99F1-4F5A3656CEC1}">
      <dsp:nvSpPr>
        <dsp:cNvPr id="0" name=""/>
        <dsp:cNvSpPr/>
      </dsp:nvSpPr>
      <dsp:spPr>
        <a:xfrm>
          <a:off x="333853" y="3009620"/>
          <a:ext cx="607006" cy="6070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86B658-6617-4D4B-A6F8-3526FECDC487}">
      <dsp:nvSpPr>
        <dsp:cNvPr id="0" name=""/>
        <dsp:cNvSpPr/>
      </dsp:nvSpPr>
      <dsp:spPr>
        <a:xfrm>
          <a:off x="1274714" y="2761299"/>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666750">
            <a:lnSpc>
              <a:spcPct val="90000"/>
            </a:lnSpc>
            <a:spcBef>
              <a:spcPct val="0"/>
            </a:spcBef>
            <a:spcAft>
              <a:spcPct val="35000"/>
            </a:spcAft>
            <a:buNone/>
          </a:pPr>
          <a:r>
            <a:rPr lang="es-ES" sz="1500" b="0" i="0" kern="1200" dirty="0"/>
            <a:t>Summersill es un sitio de Título I para toda la escuela.  Todos los estudiantes de Summersill son "estudiantes de Título I".</a:t>
          </a:r>
          <a:endParaRPr lang="en-US" sz="1500" kern="1200" dirty="0"/>
        </a:p>
      </dsp:txBody>
      <dsp:txXfrm>
        <a:off x="1274714" y="2761299"/>
        <a:ext cx="5116560" cy="1103648"/>
      </dsp:txXfrm>
    </dsp:sp>
    <dsp:sp modelId="{26BD39D6-25D5-41AA-B394-B07231770DB7}">
      <dsp:nvSpPr>
        <dsp:cNvPr id="0" name=""/>
        <dsp:cNvSpPr/>
      </dsp:nvSpPr>
      <dsp:spPr>
        <a:xfrm>
          <a:off x="0" y="4140860"/>
          <a:ext cx="6391275" cy="110364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33AFE6-6EB6-47A6-A7CF-F1BF665E29AB}">
      <dsp:nvSpPr>
        <dsp:cNvPr id="0" name=""/>
        <dsp:cNvSpPr/>
      </dsp:nvSpPr>
      <dsp:spPr>
        <a:xfrm>
          <a:off x="333853" y="4389181"/>
          <a:ext cx="607006" cy="6070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13569C-B0A7-4D0A-BEF8-C080F4F8EC77}">
      <dsp:nvSpPr>
        <dsp:cNvPr id="0" name=""/>
        <dsp:cNvSpPr/>
      </dsp:nvSpPr>
      <dsp:spPr>
        <a:xfrm>
          <a:off x="1274714" y="4140860"/>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666750">
            <a:lnSpc>
              <a:spcPct val="90000"/>
            </a:lnSpc>
            <a:spcBef>
              <a:spcPct val="0"/>
            </a:spcBef>
            <a:spcAft>
              <a:spcPct val="35000"/>
            </a:spcAft>
            <a:buNone/>
          </a:pPr>
          <a:r>
            <a:rPr lang="es-ES" sz="1500" b="0" i="0" kern="1200" dirty="0"/>
            <a:t>Summersill ofrece un programa complementario de enriquecimiento de lectura en un entorno de grupo pequeño. Utilizamos una variedad de materiales didácticos, métodos y estrategias</a:t>
          </a:r>
          <a:endParaRPr lang="en-US" sz="1500" kern="1200" dirty="0"/>
        </a:p>
      </dsp:txBody>
      <dsp:txXfrm>
        <a:off x="1274714" y="4140860"/>
        <a:ext cx="5116560" cy="1103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61404-6F8B-4590-9C41-C9EE08C0FBCF}">
      <dsp:nvSpPr>
        <dsp:cNvPr id="0" name=""/>
        <dsp:cNvSpPr/>
      </dsp:nvSpPr>
      <dsp:spPr>
        <a:xfrm>
          <a:off x="1158393" y="224431"/>
          <a:ext cx="1802250" cy="1802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A7ED1-3E45-45CB-B005-BD63E6A68DEE}">
      <dsp:nvSpPr>
        <dsp:cNvPr id="0" name=""/>
        <dsp:cNvSpPr/>
      </dsp:nvSpPr>
      <dsp:spPr>
        <a:xfrm>
          <a:off x="57018" y="2471868"/>
          <a:ext cx="400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ES" sz="1100" kern="1200" dirty="0"/>
            <a:t>Los materiales (marcadores / lápices / gráficos ABC / cuadernos / letras magnéticas / iPads) se proporcionan en el aula de enriquecimiento de lectura.</a:t>
          </a:r>
          <a:endParaRPr lang="en-US" sz="1100" kern="1200" dirty="0"/>
        </a:p>
      </dsp:txBody>
      <dsp:txXfrm>
        <a:off x="57018" y="2471868"/>
        <a:ext cx="4005000" cy="720000"/>
      </dsp:txXfrm>
    </dsp:sp>
    <dsp:sp modelId="{A80578A4-9D58-4BB3-880C-9852E226652D}">
      <dsp:nvSpPr>
        <dsp:cNvPr id="0" name=""/>
        <dsp:cNvSpPr/>
      </dsp:nvSpPr>
      <dsp:spPr>
        <a:xfrm>
          <a:off x="5864269" y="224431"/>
          <a:ext cx="1802250" cy="1802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C4473-6199-43ED-8E12-D2DA13572027}">
      <dsp:nvSpPr>
        <dsp:cNvPr id="0" name=""/>
        <dsp:cNvSpPr/>
      </dsp:nvSpPr>
      <dsp:spPr>
        <a:xfrm>
          <a:off x="4762894" y="2471868"/>
          <a:ext cx="400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ES" sz="1100" kern="1200" dirty="0"/>
            <a:t>Los estudiantes podrán pedir prestados lectores para llevar a casa para practicar en casa. Los estudiantes que participen en UFLI tendrán texto decodificable que llegará a casa periódicamente.</a:t>
          </a:r>
          <a:endParaRPr lang="en-US" sz="1100" kern="1200" dirty="0"/>
        </a:p>
      </dsp:txBody>
      <dsp:txXfrm>
        <a:off x="4762894" y="2471868"/>
        <a:ext cx="4005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9A648-14A8-4FF8-B5FE-0D3D049E6D8E}">
      <dsp:nvSpPr>
        <dsp:cNvPr id="0" name=""/>
        <dsp:cNvSpPr/>
      </dsp:nvSpPr>
      <dsp:spPr>
        <a:xfrm>
          <a:off x="0" y="334823"/>
          <a:ext cx="6391275" cy="22510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a:t>Reuniones del Equipo de Mejoramiento Escolar - Todos los padres son bienvenidos a asistir a las reuniones mensuales de SIT de Summersill</a:t>
          </a:r>
          <a:endParaRPr lang="en-US" sz="2600" kern="1200" dirty="0"/>
        </a:p>
      </dsp:txBody>
      <dsp:txXfrm>
        <a:off x="109889" y="444712"/>
        <a:ext cx="6171497" cy="2031302"/>
      </dsp:txXfrm>
    </dsp:sp>
    <dsp:sp modelId="{2E1C5DFC-4A43-4DB3-9969-82E5868F3CE1}">
      <dsp:nvSpPr>
        <dsp:cNvPr id="0" name=""/>
        <dsp:cNvSpPr/>
      </dsp:nvSpPr>
      <dsp:spPr>
        <a:xfrm>
          <a:off x="0" y="2621208"/>
          <a:ext cx="6391275" cy="225108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a:t>Consejo Asesor de Padres del Distrito – DPAC Se reúne periódicamente durante el año escolar en la oficina del condado para discutir y asesorar las iniciativas del Título I del distrito.</a:t>
          </a:r>
          <a:endParaRPr lang="en-US" sz="2600" kern="1200" dirty="0"/>
        </a:p>
      </dsp:txBody>
      <dsp:txXfrm>
        <a:off x="109889" y="2731097"/>
        <a:ext cx="6171497" cy="20313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1B604-55B9-4E56-AFAA-B6ECA6C15063}">
      <dsp:nvSpPr>
        <dsp:cNvPr id="0" name=""/>
        <dsp:cNvSpPr/>
      </dsp:nvSpPr>
      <dsp:spPr>
        <a:xfrm>
          <a:off x="693082" y="62650"/>
          <a:ext cx="744187" cy="744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953F8F-A342-4920-9E0F-34A852A0CDEE}">
      <dsp:nvSpPr>
        <dsp:cNvPr id="0" name=""/>
        <dsp:cNvSpPr/>
      </dsp:nvSpPr>
      <dsp:spPr>
        <a:xfrm>
          <a:off x="2050" y="948630"/>
          <a:ext cx="2126249" cy="949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¡Clave del </a:t>
          </a:r>
          <a:r>
            <a:rPr lang="en-US" sz="1400" kern="1200" dirty="0" err="1"/>
            <a:t>éxito</a:t>
          </a:r>
          <a:r>
            <a:rPr lang="en-US" sz="1400" kern="1200" dirty="0"/>
            <a:t>!</a:t>
          </a:r>
        </a:p>
      </dsp:txBody>
      <dsp:txXfrm>
        <a:off x="2050" y="948630"/>
        <a:ext cx="2126249" cy="949025"/>
      </dsp:txXfrm>
    </dsp:sp>
    <dsp:sp modelId="{87673DD0-812B-4B8D-9BCA-1F290F682F0F}">
      <dsp:nvSpPr>
        <dsp:cNvPr id="0" name=""/>
        <dsp:cNvSpPr/>
      </dsp:nvSpPr>
      <dsp:spPr>
        <a:xfrm>
          <a:off x="2050" y="1963606"/>
          <a:ext cx="2126249" cy="1396425"/>
        </a:xfrm>
        <a:prstGeom prst="rect">
          <a:avLst/>
        </a:prstGeom>
        <a:noFill/>
        <a:ln>
          <a:noFill/>
        </a:ln>
        <a:effectLst/>
      </dsp:spPr>
      <dsp:style>
        <a:lnRef idx="0">
          <a:scrgbClr r="0" g="0" b="0"/>
        </a:lnRef>
        <a:fillRef idx="0">
          <a:scrgbClr r="0" g="0" b="0"/>
        </a:fillRef>
        <a:effectRef idx="0">
          <a:scrgbClr r="0" g="0" b="0"/>
        </a:effectRef>
        <a:fontRef idx="minor"/>
      </dsp:style>
    </dsp:sp>
    <dsp:sp modelId="{A28CB33B-AA9F-4093-AECA-6198780813C1}">
      <dsp:nvSpPr>
        <dsp:cNvPr id="0" name=""/>
        <dsp:cNvSpPr/>
      </dsp:nvSpPr>
      <dsp:spPr>
        <a:xfrm>
          <a:off x="3191425" y="62650"/>
          <a:ext cx="744187" cy="744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55F2FC-E5FE-441C-81D1-A1DBB7727E0E}">
      <dsp:nvSpPr>
        <dsp:cNvPr id="0" name=""/>
        <dsp:cNvSpPr/>
      </dsp:nvSpPr>
      <dsp:spPr>
        <a:xfrm>
          <a:off x="2500394" y="948630"/>
          <a:ext cx="2126249" cy="949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ES" sz="1400" kern="1200" dirty="0"/>
            <a:t>Bolsa con lector para llevar a casa, pasaje decodificable, materiales de práctica</a:t>
          </a:r>
          <a:endParaRPr lang="en-US" sz="1400" kern="1200" dirty="0"/>
        </a:p>
      </dsp:txBody>
      <dsp:txXfrm>
        <a:off x="2500394" y="948630"/>
        <a:ext cx="2126249" cy="949025"/>
      </dsp:txXfrm>
    </dsp:sp>
    <dsp:sp modelId="{142E131F-7E93-4480-B587-650D7706CF67}">
      <dsp:nvSpPr>
        <dsp:cNvPr id="0" name=""/>
        <dsp:cNvSpPr/>
      </dsp:nvSpPr>
      <dsp:spPr>
        <a:xfrm>
          <a:off x="2500394" y="1963606"/>
          <a:ext cx="2126249" cy="1396425"/>
        </a:xfrm>
        <a:prstGeom prst="rect">
          <a:avLst/>
        </a:prstGeom>
        <a:noFill/>
        <a:ln>
          <a:noFill/>
        </a:ln>
        <a:effectLst/>
      </dsp:spPr>
      <dsp:style>
        <a:lnRef idx="0">
          <a:scrgbClr r="0" g="0" b="0"/>
        </a:lnRef>
        <a:fillRef idx="0">
          <a:scrgbClr r="0" g="0" b="0"/>
        </a:fillRef>
        <a:effectRef idx="0">
          <a:scrgbClr r="0" g="0" b="0"/>
        </a:effectRef>
        <a:fontRef idx="minor"/>
      </dsp:style>
    </dsp:sp>
    <dsp:sp modelId="{8AE75D22-C82A-4F0A-BDA9-7F1BD5AAC052}">
      <dsp:nvSpPr>
        <dsp:cNvPr id="0" name=""/>
        <dsp:cNvSpPr/>
      </dsp:nvSpPr>
      <dsp:spPr>
        <a:xfrm>
          <a:off x="5689769" y="62650"/>
          <a:ext cx="744187" cy="744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395707-B162-4C72-809D-8169924D4851}">
      <dsp:nvSpPr>
        <dsp:cNvPr id="0" name=""/>
        <dsp:cNvSpPr/>
      </dsp:nvSpPr>
      <dsp:spPr>
        <a:xfrm>
          <a:off x="4998738" y="948630"/>
          <a:ext cx="2126249" cy="949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ES" sz="1400" b="1" i="0" u="sng" kern="1200" dirty="0"/>
            <a:t>K-2 Materiales de lectura para llevar a casa 
Pasajes de UFLI o libros</a:t>
          </a:r>
          <a:endParaRPr lang="en-US" sz="1400" b="0" i="0" kern="1200" dirty="0"/>
        </a:p>
      </dsp:txBody>
      <dsp:txXfrm>
        <a:off x="4998738" y="948630"/>
        <a:ext cx="2126249" cy="949025"/>
      </dsp:txXfrm>
    </dsp:sp>
    <dsp:sp modelId="{A6BD531F-BC90-404F-9F49-1E8D9B349C3B}">
      <dsp:nvSpPr>
        <dsp:cNvPr id="0" name=""/>
        <dsp:cNvSpPr/>
      </dsp:nvSpPr>
      <dsp:spPr>
        <a:xfrm>
          <a:off x="4998738" y="1963606"/>
          <a:ext cx="2126249" cy="139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ES" sz="1100" b="0" i="0" kern="1200" dirty="0"/>
            <a:t>Permita que el niño tenga la oportunidad de leerle en casa a un miembro de la familia También puede contener letras, tiras de oraciones, palabras de uso frecuente, etc. Todos los libros para llevar a casa deben ser devueltos.</a:t>
          </a:r>
          <a:endParaRPr lang="en-US" sz="1100" kern="1200" dirty="0"/>
        </a:p>
      </dsp:txBody>
      <dsp:txXfrm>
        <a:off x="4998738" y="1963606"/>
        <a:ext cx="2126249" cy="1396425"/>
      </dsp:txXfrm>
    </dsp:sp>
    <dsp:sp modelId="{C55C7C2E-25AB-4C6A-9CD3-9A31B2A0AB85}">
      <dsp:nvSpPr>
        <dsp:cNvPr id="0" name=""/>
        <dsp:cNvSpPr/>
      </dsp:nvSpPr>
      <dsp:spPr>
        <a:xfrm>
          <a:off x="8188113" y="62650"/>
          <a:ext cx="744187" cy="7441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39540F-3E96-41BA-921B-4EA6BC642D34}">
      <dsp:nvSpPr>
        <dsp:cNvPr id="0" name=""/>
        <dsp:cNvSpPr/>
      </dsp:nvSpPr>
      <dsp:spPr>
        <a:xfrm>
          <a:off x="7497082" y="948630"/>
          <a:ext cx="2126249" cy="949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ES" sz="1400" b="1" u="sng" kern="1200" dirty="0"/>
            <a:t>Pasaje decodificable – se ha leído en clase.  Volveré a casa para practicar.</a:t>
          </a:r>
          <a:endParaRPr lang="en-US" sz="1400" kern="1200" dirty="0"/>
        </a:p>
      </dsp:txBody>
      <dsp:txXfrm>
        <a:off x="7497082" y="948630"/>
        <a:ext cx="2126249" cy="949025"/>
      </dsp:txXfrm>
    </dsp:sp>
    <dsp:sp modelId="{63C5ED6E-1594-41CF-A9E5-C26EE5DEFF67}">
      <dsp:nvSpPr>
        <dsp:cNvPr id="0" name=""/>
        <dsp:cNvSpPr/>
      </dsp:nvSpPr>
      <dsp:spPr>
        <a:xfrm>
          <a:off x="7497082" y="1963606"/>
          <a:ext cx="2126249" cy="139642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algn="r"/>
            <a:fld id="{1449AA12-8195-4182-A7AC-2E7E59DFBDAF}" type="datetimeFigureOut">
              <a:rPr lang="en-US" smtClean="0"/>
              <a:pPr algn="r"/>
              <a:t>9/29/2025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algn="l"/>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34180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274829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144857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1310418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974589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449AA12-8195-4182-A7AC-2E7E59DFBDAF}" type="datetimeFigureOut">
              <a:rPr lang="en-US" smtClean="0"/>
              <a:pPr/>
              <a:t>9/29/2025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448011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449AA12-8195-4182-A7AC-2E7E59DFBDAF}" type="datetimeFigureOut">
              <a:rPr lang="en-US" smtClean="0"/>
              <a:pPr/>
              <a:t>9/29/2025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041836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449AA12-8195-4182-A7AC-2E7E59DFBDAF}"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332112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449AA12-8195-4182-A7AC-2E7E59DFBDAF}"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13528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39650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01224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49AA12-8195-4182-A7AC-2E7E59DFBDAF}"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18981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9AA12-8195-4182-A7AC-2E7E59DFBDAF}" type="datetimeFigureOut">
              <a:rPr lang="en-US" smtClean="0"/>
              <a:pPr/>
              <a:t>9/29/2025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282983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49AA12-8195-4182-A7AC-2E7E59DFBDAF}" type="datetimeFigureOut">
              <a:rPr lang="en-US" smtClean="0"/>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422353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9AA12-8195-4182-A7AC-2E7E59DFBDAF}" type="datetimeFigureOut">
              <a:rPr lang="en-US" smtClean="0"/>
              <a:t>9/29/2025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11392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1280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03793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449AA12-8195-4182-A7AC-2E7E59DFBDAF}" type="datetimeFigureOut">
              <a:rPr lang="en-US" smtClean="0"/>
              <a:pPr/>
              <a:t>9/29/2025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194780829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60EE1B3-DDB2-44D7-943C-63D9CEF273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072909CE-AD29-4CE7-A9A7-05D21672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pic>
        <p:nvPicPr>
          <p:cNvPr id="4" name="Picture 3">
            <a:extLst>
              <a:ext uri="{FF2B5EF4-FFF2-40B4-BE49-F238E27FC236}">
                <a16:creationId xmlns:a16="http://schemas.microsoft.com/office/drawing/2014/main" id="{56A65327-1435-02D7-C590-4F14DC592A10}"/>
              </a:ext>
            </a:extLst>
          </p:cNvPr>
          <p:cNvPicPr>
            <a:picLocks noChangeAspect="1"/>
          </p:cNvPicPr>
          <p:nvPr/>
        </p:nvPicPr>
        <p:blipFill rotWithShape="1">
          <a:blip r:embed="rId3">
            <a:duotone>
              <a:prstClr val="black"/>
              <a:schemeClr val="accent5">
                <a:tint val="45000"/>
                <a:satMod val="400000"/>
              </a:schemeClr>
            </a:duotone>
            <a:alphaModFix amt="25000"/>
          </a:blip>
          <a:srcRect t="12327" r="9090" b="-1"/>
          <a:stretch>
            <a:fillRect/>
          </a:stretch>
        </p:blipFill>
        <p:spPr>
          <a:xfrm>
            <a:off x="474133" y="474133"/>
            <a:ext cx="11243734" cy="5909733"/>
          </a:xfrm>
          <a:prstGeom prst="rect">
            <a:avLst/>
          </a:prstGeom>
        </p:spPr>
      </p:pic>
      <p:sp>
        <p:nvSpPr>
          <p:cNvPr id="2" name="Title 1">
            <a:extLst>
              <a:ext uri="{FF2B5EF4-FFF2-40B4-BE49-F238E27FC236}">
                <a16:creationId xmlns:a16="http://schemas.microsoft.com/office/drawing/2014/main" id="{48D6E5C0-2BC5-55B4-88E4-52CEAFFDC6C0}"/>
              </a:ext>
            </a:extLst>
          </p:cNvPr>
          <p:cNvSpPr>
            <a:spLocks noGrp="1"/>
          </p:cNvSpPr>
          <p:nvPr>
            <p:ph type="ctrTitle"/>
          </p:nvPr>
        </p:nvSpPr>
        <p:spPr>
          <a:xfrm>
            <a:off x="1154954" y="2099733"/>
            <a:ext cx="8827245" cy="2677648"/>
          </a:xfrm>
        </p:spPr>
        <p:txBody>
          <a:bodyPr>
            <a:normAutofit/>
          </a:bodyPr>
          <a:lstStyle/>
          <a:p>
            <a:r>
              <a:rPr lang="pt-BR" dirty="0"/>
              <a:t>Primaria Summersill 2025-2026</a:t>
            </a:r>
            <a:br>
              <a:rPr lang="pt-BR" dirty="0"/>
            </a:br>
            <a:r>
              <a:rPr lang="pt-BR" dirty="0"/>
              <a:t>Título I</a:t>
            </a:r>
            <a:endParaRPr lang="en-US" dirty="0"/>
          </a:p>
        </p:txBody>
      </p:sp>
      <p:sp>
        <p:nvSpPr>
          <p:cNvPr id="3" name="Subtitle 2">
            <a:extLst>
              <a:ext uri="{FF2B5EF4-FFF2-40B4-BE49-F238E27FC236}">
                <a16:creationId xmlns:a16="http://schemas.microsoft.com/office/drawing/2014/main" id="{7E930D39-2AAE-0A5A-7E34-8B99FC08E215}"/>
              </a:ext>
            </a:extLst>
          </p:cNvPr>
          <p:cNvSpPr>
            <a:spLocks noGrp="1"/>
          </p:cNvSpPr>
          <p:nvPr>
            <p:ph type="subTitle" idx="1"/>
          </p:nvPr>
        </p:nvSpPr>
        <p:spPr>
          <a:xfrm>
            <a:off x="1154954" y="4777380"/>
            <a:ext cx="8827245" cy="861420"/>
          </a:xfrm>
        </p:spPr>
        <p:txBody>
          <a:bodyPr>
            <a:normAutofit/>
          </a:bodyPr>
          <a:lstStyle/>
          <a:p>
            <a:r>
              <a:rPr lang="es-ES" dirty="0"/>
              <a:t>Presentación de la Reunión Anual</a:t>
            </a:r>
            <a:endParaRPr lang="en-US" dirty="0"/>
          </a:p>
        </p:txBody>
      </p:sp>
      <p:sp>
        <p:nvSpPr>
          <p:cNvPr id="17" name="Rectangle 16">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06753862"/>
      </p:ext>
    </p:extLst>
  </p:cSld>
  <p:clrMapOvr>
    <a:masterClrMapping/>
  </p:clrMapOvr>
  <mc:AlternateContent xmlns:mc="http://schemas.openxmlformats.org/markup-compatibility/2006" xmlns:p14="http://schemas.microsoft.com/office/powerpoint/2010/main">
    <mc:Choice Requires="p14">
      <p:transition spd="slow" p14:dur="2000" advTm="13875"/>
    </mc:Choice>
    <mc:Fallback xmlns="">
      <p:transition spd="slow" advTm="13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1" name="Rectangle 3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0C664DE7-340E-4563-95B3-D64360589D36}"/>
              </a:ext>
            </a:extLst>
          </p:cNvPr>
          <p:cNvSpPr>
            <a:spLocks noGrp="1"/>
          </p:cNvSpPr>
          <p:nvPr>
            <p:ph type="title"/>
          </p:nvPr>
        </p:nvSpPr>
        <p:spPr>
          <a:xfrm>
            <a:off x="1154954" y="973668"/>
            <a:ext cx="8761413" cy="706964"/>
          </a:xfrm>
        </p:spPr>
        <p:txBody>
          <a:bodyPr>
            <a:normAutofit/>
          </a:bodyPr>
          <a:lstStyle/>
          <a:p>
            <a:r>
              <a:rPr lang="es-ES" dirty="0">
                <a:solidFill>
                  <a:srgbClr val="FFFFFF"/>
                </a:solidFill>
              </a:rPr>
              <a:t>Conexión entre el hogar y la escuela</a:t>
            </a:r>
            <a:endParaRPr lang="en-US" dirty="0">
              <a:solidFill>
                <a:srgbClr val="FFFFFF"/>
              </a:solidFill>
            </a:endParaRPr>
          </a:p>
        </p:txBody>
      </p:sp>
      <p:sp>
        <p:nvSpPr>
          <p:cNvPr id="34" name="Rectangle 3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5" name="Content Placeholder 2">
            <a:extLst>
              <a:ext uri="{FF2B5EF4-FFF2-40B4-BE49-F238E27FC236}">
                <a16:creationId xmlns:a16="http://schemas.microsoft.com/office/drawing/2014/main" id="{712B0A4F-6BAB-72DD-8FC1-450FBAA5A121}"/>
              </a:ext>
            </a:extLst>
          </p:cNvPr>
          <p:cNvGraphicFramePr>
            <a:graphicFrameLocks noGrp="1"/>
          </p:cNvGraphicFramePr>
          <p:nvPr>
            <p:ph idx="1"/>
            <p:extLst>
              <p:ext uri="{D42A27DB-BD31-4B8C-83A1-F6EECF244321}">
                <p14:modId xmlns:p14="http://schemas.microsoft.com/office/powerpoint/2010/main" val="3110572726"/>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25344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3405"/>
    </mc:Choice>
    <mc:Fallback xmlns="">
      <p:transition spd="slow" advTm="1340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192-64AF-085A-A07A-4C7EF1D297C5}"/>
              </a:ext>
            </a:extLst>
          </p:cNvPr>
          <p:cNvSpPr>
            <a:spLocks noGrp="1"/>
          </p:cNvSpPr>
          <p:nvPr>
            <p:ph type="title"/>
          </p:nvPr>
        </p:nvSpPr>
        <p:spPr/>
        <p:txBody>
          <a:bodyPr>
            <a:normAutofit/>
          </a:bodyPr>
          <a:lstStyle/>
          <a:p>
            <a:r>
              <a:rPr lang="en-US" dirty="0" err="1"/>
              <a:t>Conexión</a:t>
            </a:r>
            <a:r>
              <a:rPr lang="en-US" dirty="0"/>
              <a:t> </a:t>
            </a:r>
            <a:r>
              <a:rPr lang="en-US" dirty="0" err="1"/>
              <a:t>hogar</a:t>
            </a:r>
            <a:r>
              <a:rPr lang="en-US" dirty="0"/>
              <a:t> – </a:t>
            </a:r>
            <a:r>
              <a:rPr lang="en-US" dirty="0" err="1"/>
              <a:t>escuela</a:t>
            </a:r>
            <a:endParaRPr lang="en-US" dirty="0"/>
          </a:p>
        </p:txBody>
      </p:sp>
      <p:sp>
        <p:nvSpPr>
          <p:cNvPr id="3" name="Content Placeholder 2">
            <a:extLst>
              <a:ext uri="{FF2B5EF4-FFF2-40B4-BE49-F238E27FC236}">
                <a16:creationId xmlns:a16="http://schemas.microsoft.com/office/drawing/2014/main" id="{F6F0E46A-EA5E-F31F-8328-55C67044EBA4}"/>
              </a:ext>
            </a:extLst>
          </p:cNvPr>
          <p:cNvSpPr>
            <a:spLocks noGrp="1"/>
          </p:cNvSpPr>
          <p:nvPr>
            <p:ph idx="1"/>
          </p:nvPr>
        </p:nvSpPr>
        <p:spPr>
          <a:xfrm>
            <a:off x="1587499" y="2326128"/>
            <a:ext cx="5783939" cy="3925887"/>
          </a:xfrm>
        </p:spPr>
        <p:txBody>
          <a:bodyPr>
            <a:normAutofit fontScale="92500" lnSpcReduction="20000"/>
          </a:bodyPr>
          <a:lstStyle/>
          <a:p>
            <a:pPr>
              <a:defRPr/>
            </a:pPr>
            <a:r>
              <a:rPr lang="es-ES" sz="1700" dirty="0"/>
              <a:t>Boletines / Actualizaciones de páginas web para obtener información general de la clase.
Informes de progreso (trimestrales) para el crecimiento individual.
Otros (correo electrónico, llamadas telefónicas, notas, conferencias)
¿Cómo me comunico con el maestro de Título I de mi hijo?
910-455-2672
Rosemary.urban@onslow.k12.nc.us
Maureen.lane@onslow.k12.nc.us
Rebecca.Grant@onslow.k12.nc.us 
Sitio web de la escuela: haga clic en Personal de la escuela</a:t>
            </a:r>
            <a:endParaRPr lang="en-US" sz="1700" dirty="0"/>
          </a:p>
        </p:txBody>
      </p:sp>
      <p:pic>
        <p:nvPicPr>
          <p:cNvPr id="7" name="Graphic 6" descr="Newspaper">
            <a:extLst>
              <a:ext uri="{FF2B5EF4-FFF2-40B4-BE49-F238E27FC236}">
                <a16:creationId xmlns:a16="http://schemas.microsoft.com/office/drawing/2014/main" id="{83A36391-FBC6-42B0-7A06-2024653275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4961" y="2240621"/>
            <a:ext cx="3611880" cy="3611880"/>
          </a:xfrm>
          <a:prstGeom prst="rect">
            <a:avLst/>
          </a:prstGeom>
        </p:spPr>
      </p:pic>
    </p:spTree>
    <p:extLst>
      <p:ext uri="{BB962C8B-B14F-4D97-AF65-F5344CB8AC3E}">
        <p14:creationId xmlns:p14="http://schemas.microsoft.com/office/powerpoint/2010/main" val="1969547732"/>
      </p:ext>
    </p:extLst>
  </p:cSld>
  <p:clrMapOvr>
    <a:masterClrMapping/>
  </p:clrMapOvr>
  <mc:AlternateContent xmlns:mc="http://schemas.openxmlformats.org/markup-compatibility/2006" xmlns:p14="http://schemas.microsoft.com/office/powerpoint/2010/main">
    <mc:Choice Requires="p14">
      <p:transition spd="slow" p14:dur="2000" advTm="20837"/>
    </mc:Choice>
    <mc:Fallback xmlns="">
      <p:transition spd="slow" advTm="208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8" name="Rectangle 2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2"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3" name="Rectangle 22">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87D0F39-C416-222B-0800-914A86BD62E1}"/>
              </a:ext>
            </a:extLst>
          </p:cNvPr>
          <p:cNvSpPr>
            <a:spLocks noGrp="1"/>
          </p:cNvSpPr>
          <p:nvPr>
            <p:ph type="title"/>
          </p:nvPr>
        </p:nvSpPr>
        <p:spPr>
          <a:xfrm>
            <a:off x="5274825" y="1143000"/>
            <a:ext cx="6268246" cy="3134032"/>
          </a:xfrm>
        </p:spPr>
        <p:txBody>
          <a:bodyPr vert="horz" lIns="91440" tIns="45720" rIns="91440" bIns="45720" rtlCol="0" anchor="b">
            <a:normAutofit/>
          </a:bodyPr>
          <a:lstStyle/>
          <a:p>
            <a:r>
              <a:rPr lang="en-US" sz="6600" dirty="0">
                <a:solidFill>
                  <a:srgbClr val="EBEBEB"/>
                </a:solidFill>
              </a:rPr>
              <a:t>¡Gracias </a:t>
            </a:r>
            <a:r>
              <a:rPr lang="en-US" sz="6600" dirty="0" err="1">
                <a:solidFill>
                  <a:srgbClr val="EBEBEB"/>
                </a:solidFill>
              </a:rPr>
              <a:t>por</a:t>
            </a:r>
            <a:r>
              <a:rPr lang="en-US" sz="6600" dirty="0">
                <a:solidFill>
                  <a:srgbClr val="EBEBEB"/>
                </a:solidFill>
              </a:rPr>
              <a:t> </a:t>
            </a:r>
            <a:r>
              <a:rPr lang="en-US" sz="6600" dirty="0" err="1">
                <a:solidFill>
                  <a:srgbClr val="EBEBEB"/>
                </a:solidFill>
              </a:rPr>
              <a:t>venir</a:t>
            </a:r>
            <a:r>
              <a:rPr lang="en-US" sz="6600" dirty="0">
                <a:solidFill>
                  <a:srgbClr val="EBEBEB"/>
                </a:solidFill>
              </a:rPr>
              <a:t> hoy!</a:t>
            </a:r>
            <a:endParaRPr lang="en-US" sz="6600" b="0" i="0" kern="1200" dirty="0">
              <a:solidFill>
                <a:srgbClr val="EBEBEB"/>
              </a:solidFill>
              <a:latin typeface="+mj-lt"/>
              <a:ea typeface="+mj-ea"/>
              <a:cs typeface="+mj-cs"/>
            </a:endParaRPr>
          </a:p>
        </p:txBody>
      </p:sp>
      <p:sp>
        <p:nvSpPr>
          <p:cNvPr id="3" name="Content Placeholder 2">
            <a:extLst>
              <a:ext uri="{FF2B5EF4-FFF2-40B4-BE49-F238E27FC236}">
                <a16:creationId xmlns:a16="http://schemas.microsoft.com/office/drawing/2014/main" id="{0EE58273-1ED3-BEC3-A978-3B645BB50A90}"/>
              </a:ext>
            </a:extLst>
          </p:cNvPr>
          <p:cNvSpPr>
            <a:spLocks noGrp="1"/>
          </p:cNvSpPr>
          <p:nvPr>
            <p:ph idx="1"/>
          </p:nvPr>
        </p:nvSpPr>
        <p:spPr>
          <a:xfrm>
            <a:off x="4993471" y="4446856"/>
            <a:ext cx="6268246" cy="1268144"/>
          </a:xfrm>
        </p:spPr>
        <p:txBody>
          <a:bodyPr vert="horz" lIns="91440" tIns="45720" rIns="91440" bIns="45720" rtlCol="0" anchor="t">
            <a:normAutofit/>
          </a:bodyPr>
          <a:lstStyle/>
          <a:p>
            <a:pPr marL="0" indent="0" algn="ctr">
              <a:buNone/>
            </a:pPr>
            <a:r>
              <a:rPr lang="es-ES" sz="2000" cap="all" dirty="0">
                <a:solidFill>
                  <a:schemeClr val="accent1">
                    <a:lumMod val="60000"/>
                    <a:lumOff val="40000"/>
                  </a:schemeClr>
                </a:solidFill>
              </a:rPr>
              <a:t>Esperamos con interés nuestra asociación 
¡este año!</a:t>
            </a:r>
            <a:endParaRPr lang="en-US" sz="2000" b="0" i="0" kern="1200" cap="all" dirty="0">
              <a:solidFill>
                <a:schemeClr val="accent1">
                  <a:lumMod val="60000"/>
                  <a:lumOff val="40000"/>
                </a:schemeClr>
              </a:solidFill>
              <a:latin typeface="+mn-lt"/>
              <a:ea typeface="+mn-ea"/>
              <a:cs typeface="+mn-cs"/>
            </a:endParaRPr>
          </a:p>
        </p:txBody>
      </p:sp>
      <p:pic>
        <p:nvPicPr>
          <p:cNvPr id="19" name="Graphic 6" descr="Handshake">
            <a:extLst>
              <a:ext uri="{FF2B5EF4-FFF2-40B4-BE49-F238E27FC236}">
                <a16:creationId xmlns:a16="http://schemas.microsoft.com/office/drawing/2014/main" id="{8098D634-56EE-CD85-0C26-CA8F494F74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9764" y="1661911"/>
            <a:ext cx="3531062" cy="353106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222194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747"/>
    </mc:Choice>
    <mc:Fallback xmlns="">
      <p:transition spd="slow" advTm="87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1" name="Rectangle 4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9C8BDB20-14D6-CB03-BD53-F68E19356B1E}"/>
              </a:ext>
            </a:extLst>
          </p:cNvPr>
          <p:cNvSpPr>
            <a:spLocks noGrp="1"/>
          </p:cNvSpPr>
          <p:nvPr>
            <p:ph type="title"/>
          </p:nvPr>
        </p:nvSpPr>
        <p:spPr>
          <a:xfrm>
            <a:off x="1154954" y="973668"/>
            <a:ext cx="8761413" cy="706964"/>
          </a:xfrm>
        </p:spPr>
        <p:txBody>
          <a:bodyPr>
            <a:normAutofit/>
          </a:bodyPr>
          <a:lstStyle/>
          <a:p>
            <a:r>
              <a:rPr lang="en-US" dirty="0" err="1">
                <a:solidFill>
                  <a:srgbClr val="FFFFFF"/>
                </a:solidFill>
              </a:rPr>
              <a:t>Presentaciones</a:t>
            </a:r>
            <a:endParaRPr lang="en-US" dirty="0">
              <a:solidFill>
                <a:srgbClr val="FFFFFF"/>
              </a:solidFill>
            </a:endParaRPr>
          </a:p>
        </p:txBody>
      </p:sp>
      <p:sp>
        <p:nvSpPr>
          <p:cNvPr id="52" name="Rectangle 51">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6" name="Content Placeholder 2">
            <a:extLst>
              <a:ext uri="{FF2B5EF4-FFF2-40B4-BE49-F238E27FC236}">
                <a16:creationId xmlns:a16="http://schemas.microsoft.com/office/drawing/2014/main" id="{78417C08-AEAB-FC1A-B2EC-4EE386A951CE}"/>
              </a:ext>
            </a:extLst>
          </p:cNvPr>
          <p:cNvGraphicFramePr>
            <a:graphicFrameLocks noGrp="1"/>
          </p:cNvGraphicFramePr>
          <p:nvPr>
            <p:ph idx="1"/>
            <p:extLst>
              <p:ext uri="{D42A27DB-BD31-4B8C-83A1-F6EECF244321}">
                <p14:modId xmlns:p14="http://schemas.microsoft.com/office/powerpoint/2010/main" val="3010929285"/>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36804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510"/>
    </mc:Choice>
    <mc:Fallback xmlns="">
      <p:transition spd="slow" advTm="65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 name="Rectangle 1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0DFDBEA7-8939-C8D2-D287-A565B7B5C4BA}"/>
              </a:ext>
            </a:extLst>
          </p:cNvPr>
          <p:cNvSpPr>
            <a:spLocks noGrp="1"/>
          </p:cNvSpPr>
          <p:nvPr>
            <p:ph type="title"/>
          </p:nvPr>
        </p:nvSpPr>
        <p:spPr>
          <a:xfrm>
            <a:off x="1154955" y="973667"/>
            <a:ext cx="2942210" cy="4833745"/>
          </a:xfrm>
        </p:spPr>
        <p:txBody>
          <a:bodyPr>
            <a:normAutofit/>
          </a:bodyPr>
          <a:lstStyle/>
          <a:p>
            <a:r>
              <a:rPr lang="es-ES" dirty="0">
                <a:solidFill>
                  <a:srgbClr val="EBEBEB"/>
                </a:solidFill>
              </a:rPr>
              <a:t>¿Qué es el enriquecimiento de lectura?</a:t>
            </a:r>
            <a:endParaRPr lang="en-US" dirty="0">
              <a:solidFill>
                <a:srgbClr val="EBEBEB"/>
              </a:solidFill>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2" name="Content Placeholder 2">
            <a:extLst>
              <a:ext uri="{FF2B5EF4-FFF2-40B4-BE49-F238E27FC236}">
                <a16:creationId xmlns:a16="http://schemas.microsoft.com/office/drawing/2014/main" id="{DC6F9E53-1CB0-DFAF-1021-CC4DA118D209}"/>
              </a:ext>
            </a:extLst>
          </p:cNvPr>
          <p:cNvGraphicFramePr>
            <a:graphicFrameLocks noGrp="1"/>
          </p:cNvGraphicFramePr>
          <p:nvPr>
            <p:ph idx="1"/>
            <p:extLst>
              <p:ext uri="{D42A27DB-BD31-4B8C-83A1-F6EECF244321}">
                <p14:modId xmlns:p14="http://schemas.microsoft.com/office/powerpoint/2010/main" val="7239779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119652"/>
      </p:ext>
    </p:extLst>
  </p:cSld>
  <p:clrMapOvr>
    <a:masterClrMapping/>
  </p:clrMapOvr>
  <mc:AlternateContent xmlns:mc="http://schemas.openxmlformats.org/markup-compatibility/2006" xmlns:p14="http://schemas.microsoft.com/office/powerpoint/2010/main">
    <mc:Choice Requires="p14">
      <p:transition spd="slow" p14:dur="2000" advTm="15983"/>
    </mc:Choice>
    <mc:Fallback xmlns="">
      <p:transition spd="slow" advTm="1598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2" name="Freeform: Shape 2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2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27DC4599-1546-2104-69BF-A0C927F68356}"/>
              </a:ext>
            </a:extLst>
          </p:cNvPr>
          <p:cNvSpPr>
            <a:spLocks noGrp="1"/>
          </p:cNvSpPr>
          <p:nvPr>
            <p:ph type="title"/>
          </p:nvPr>
        </p:nvSpPr>
        <p:spPr>
          <a:xfrm>
            <a:off x="994087" y="1130603"/>
            <a:ext cx="3342442" cy="4596794"/>
          </a:xfrm>
        </p:spPr>
        <p:txBody>
          <a:bodyPr anchor="ctr">
            <a:normAutofit/>
          </a:bodyPr>
          <a:lstStyle/>
          <a:p>
            <a:r>
              <a:rPr lang="es-ES" sz="3200" dirty="0">
                <a:solidFill>
                  <a:srgbClr val="EBEBEB"/>
                </a:solidFill>
              </a:rPr>
              <a:t>¿Cómo calificó mi hijo de grado K-3 para el enriquecimiento de lectura?</a:t>
            </a:r>
            <a:endParaRPr lang="en-US" sz="3200" dirty="0">
              <a:solidFill>
                <a:srgbClr val="EBEBEB"/>
              </a:solidFill>
            </a:endParaRPr>
          </a:p>
        </p:txBody>
      </p:sp>
      <p:sp>
        <p:nvSpPr>
          <p:cNvPr id="24" name="Content Placeholder 2">
            <a:extLst>
              <a:ext uri="{FF2B5EF4-FFF2-40B4-BE49-F238E27FC236}">
                <a16:creationId xmlns:a16="http://schemas.microsoft.com/office/drawing/2014/main" id="{8A19F306-0BD4-0FA2-1F50-60656C4E03F0}"/>
              </a:ext>
            </a:extLst>
          </p:cNvPr>
          <p:cNvSpPr>
            <a:spLocks noGrp="1"/>
          </p:cNvSpPr>
          <p:nvPr>
            <p:ph idx="1"/>
          </p:nvPr>
        </p:nvSpPr>
        <p:spPr>
          <a:xfrm>
            <a:off x="5290077" y="437513"/>
            <a:ext cx="5502614" cy="5954325"/>
          </a:xfrm>
        </p:spPr>
        <p:txBody>
          <a:bodyPr anchor="ctr">
            <a:normAutofit lnSpcReduction="10000"/>
          </a:bodyPr>
          <a:lstStyle/>
          <a:p>
            <a:pPr>
              <a:defRPr/>
            </a:pPr>
            <a:r>
              <a:rPr lang="es-ES" sz="2000" dirty="0"/>
              <a:t>MSCL (Lista de criterios de selección múltiple)
Los estudiantes con mayor necesidad son seleccionados primero.
Los estudiantes de jardín de infantes serán seleccionados utilizando criterios apropiados para BOY (ELI, </a:t>
            </a:r>
            <a:r>
              <a:rPr lang="es-ES" sz="2000" dirty="0" err="1"/>
              <a:t>Dibels</a:t>
            </a:r>
            <a:r>
              <a:rPr lang="es-ES" sz="2000" dirty="0"/>
              <a:t>, recomendación del maestro).
Grados 1-3
Evaluación DIBELS de otoño de 2025 y diagnóstico de lectura </a:t>
            </a:r>
            <a:r>
              <a:rPr lang="es-ES" sz="2000" dirty="0" err="1"/>
              <a:t>iReady</a:t>
            </a:r>
            <a:r>
              <a:rPr lang="es-ES" sz="2000" dirty="0"/>
              <a:t>
Datos de la boleta de calificaciones
2024-2025 Aporte de los maestros
Encuesta de alfabetización en el hogar (grados K - 3)
Observación de lectura de otoño de 2025 / Encuesta de fonética CORE</a:t>
            </a:r>
            <a:endParaRPr lang="en-US" sz="2000" dirty="0"/>
          </a:p>
        </p:txBody>
      </p:sp>
    </p:spTree>
    <p:extLst>
      <p:ext uri="{BB962C8B-B14F-4D97-AF65-F5344CB8AC3E}">
        <p14:creationId xmlns:p14="http://schemas.microsoft.com/office/powerpoint/2010/main" val="3148509029"/>
      </p:ext>
    </p:extLst>
  </p:cSld>
  <p:clrMapOvr>
    <a:masterClrMapping/>
  </p:clrMapOvr>
  <mc:AlternateContent xmlns:mc="http://schemas.openxmlformats.org/markup-compatibility/2006" xmlns:p14="http://schemas.microsoft.com/office/powerpoint/2010/main">
    <mc:Choice Requires="p14">
      <p:transition spd="slow" p14:dur="2000" advTm="17514"/>
    </mc:Choice>
    <mc:Fallback xmlns="">
      <p:transition spd="slow" advTm="1751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2CD3-1DE8-4946-DBC4-8BE81C2A3F99}"/>
              </a:ext>
            </a:extLst>
          </p:cNvPr>
          <p:cNvSpPr>
            <a:spLocks noGrp="1"/>
          </p:cNvSpPr>
          <p:nvPr>
            <p:ph type="title"/>
          </p:nvPr>
        </p:nvSpPr>
        <p:spPr>
          <a:xfrm>
            <a:off x="5127362" y="455362"/>
            <a:ext cx="6881728" cy="1550419"/>
          </a:xfrm>
        </p:spPr>
        <p:txBody>
          <a:bodyPr>
            <a:normAutofit/>
          </a:bodyPr>
          <a:lstStyle/>
          <a:p>
            <a:pPr>
              <a:lnSpc>
                <a:spcPct val="90000"/>
              </a:lnSpc>
            </a:pPr>
            <a:r>
              <a:rPr lang="es-ES" sz="3400" dirty="0"/>
              <a:t>¿Cómo calificó mi hijo de 4º a 5º grado para el Enriquecimiento de la Lectura?</a:t>
            </a:r>
            <a:endParaRPr lang="en-US" sz="3400" dirty="0"/>
          </a:p>
        </p:txBody>
      </p:sp>
      <p:sp>
        <p:nvSpPr>
          <p:cNvPr id="3" name="Content Placeholder 2">
            <a:extLst>
              <a:ext uri="{FF2B5EF4-FFF2-40B4-BE49-F238E27FC236}">
                <a16:creationId xmlns:a16="http://schemas.microsoft.com/office/drawing/2014/main" id="{E1AEC745-ED56-A51A-171E-D3B098BBF781}"/>
              </a:ext>
            </a:extLst>
          </p:cNvPr>
          <p:cNvSpPr>
            <a:spLocks noGrp="1"/>
          </p:cNvSpPr>
          <p:nvPr>
            <p:ph idx="1"/>
          </p:nvPr>
        </p:nvSpPr>
        <p:spPr>
          <a:xfrm>
            <a:off x="5127362" y="2160016"/>
            <a:ext cx="6881728" cy="3926152"/>
          </a:xfrm>
        </p:spPr>
        <p:txBody>
          <a:bodyPr>
            <a:normAutofit/>
          </a:bodyPr>
          <a:lstStyle/>
          <a:p>
            <a:pPr lvl="2">
              <a:defRPr/>
            </a:pPr>
            <a:r>
              <a:rPr lang="es-ES" sz="2400" dirty="0"/>
              <a:t>Evaluación DIBELS de otoño de 2025 y diagnóstico de lectura </a:t>
            </a:r>
            <a:r>
              <a:rPr lang="es-ES" sz="2400" dirty="0" err="1"/>
              <a:t>iReady</a:t>
            </a:r>
            <a:r>
              <a:rPr lang="es-ES" sz="2400" dirty="0"/>
              <a:t>
Datos de la boleta de calificaciones
2024-2025 Aporte de los maestros
Datos de lectura de EOG
Observación de lectura de otoño de 2025 / Evaluación 95RAP</a:t>
            </a:r>
            <a:endParaRPr lang="en-US" dirty="0"/>
          </a:p>
        </p:txBody>
      </p:sp>
      <p:pic>
        <p:nvPicPr>
          <p:cNvPr id="16" name="Picture 4" descr="Books stacked on a table">
            <a:extLst>
              <a:ext uri="{FF2B5EF4-FFF2-40B4-BE49-F238E27FC236}">
                <a16:creationId xmlns:a16="http://schemas.microsoft.com/office/drawing/2014/main" id="{BA7BA3CB-4E06-2FDE-B855-A343FA1F04F8}"/>
              </a:ext>
            </a:extLst>
          </p:cNvPr>
          <p:cNvPicPr>
            <a:picLocks noChangeAspect="1"/>
          </p:cNvPicPr>
          <p:nvPr/>
        </p:nvPicPr>
        <p:blipFill rotWithShape="1">
          <a:blip r:embed="rId2"/>
          <a:srcRect l="28358" r="26371" b="-1"/>
          <a:stretch/>
        </p:blipFill>
        <p:spPr>
          <a:xfrm>
            <a:off x="20" y="10"/>
            <a:ext cx="4651228" cy="6857990"/>
          </a:xfrm>
          <a:prstGeom prst="rect">
            <a:avLst/>
          </a:prstGeom>
        </p:spPr>
      </p:pic>
    </p:spTree>
    <p:extLst>
      <p:ext uri="{BB962C8B-B14F-4D97-AF65-F5344CB8AC3E}">
        <p14:creationId xmlns:p14="http://schemas.microsoft.com/office/powerpoint/2010/main" val="2371417525"/>
      </p:ext>
    </p:extLst>
  </p:cSld>
  <p:clrMapOvr>
    <a:masterClrMapping/>
  </p:clrMapOvr>
  <mc:AlternateContent xmlns:mc="http://schemas.openxmlformats.org/markup-compatibility/2006" xmlns:p14="http://schemas.microsoft.com/office/powerpoint/2010/main">
    <mc:Choice Requires="p14">
      <p:transition spd="slow" p14:dur="2000" advTm="8596"/>
    </mc:Choice>
    <mc:Fallback xmlns="">
      <p:transition spd="slow" advTm="859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4"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CD60CF96-9E8D-70BF-0D01-58376F9C8C88}"/>
              </a:ext>
            </a:extLst>
          </p:cNvPr>
          <p:cNvSpPr>
            <a:spLocks noGrp="1"/>
          </p:cNvSpPr>
          <p:nvPr>
            <p:ph type="title"/>
          </p:nvPr>
        </p:nvSpPr>
        <p:spPr>
          <a:xfrm>
            <a:off x="639098" y="629265"/>
            <a:ext cx="6072776" cy="1622322"/>
          </a:xfrm>
        </p:spPr>
        <p:txBody>
          <a:bodyPr>
            <a:normAutofit/>
          </a:bodyPr>
          <a:lstStyle/>
          <a:p>
            <a:pPr>
              <a:lnSpc>
                <a:spcPct val="90000"/>
              </a:lnSpc>
            </a:pPr>
            <a:r>
              <a:rPr lang="es-ES" dirty="0">
                <a:solidFill>
                  <a:schemeClr val="tx1"/>
                </a:solidFill>
              </a:rPr>
              <a:t>¿Cuándo y dónde son las clases de Enriquecimiento de Lectura?</a:t>
            </a:r>
            <a:endParaRPr lang="en-US" dirty="0">
              <a:solidFill>
                <a:schemeClr val="tx1"/>
              </a:solidFill>
            </a:endParaRPr>
          </a:p>
        </p:txBody>
      </p:sp>
      <p:pic>
        <p:nvPicPr>
          <p:cNvPr id="5" name="Picture 4" descr="Desks in empty classroom">
            <a:extLst>
              <a:ext uri="{FF2B5EF4-FFF2-40B4-BE49-F238E27FC236}">
                <a16:creationId xmlns:a16="http://schemas.microsoft.com/office/drawing/2014/main" id="{322DD883-7BA7-8586-A579-52ADD3BC335B}"/>
              </a:ext>
            </a:extLst>
          </p:cNvPr>
          <p:cNvPicPr>
            <a:picLocks noChangeAspect="1"/>
          </p:cNvPicPr>
          <p:nvPr/>
        </p:nvPicPr>
        <p:blipFill rotWithShape="1">
          <a:blip r:embed="rId3"/>
          <a:srcRect l="24137" r="20469" b="1"/>
          <a:stretch>
            <a:fillRect/>
          </a:stretch>
        </p:blipFill>
        <p:spPr>
          <a:xfrm>
            <a:off x="7418226" y="645106"/>
            <a:ext cx="4125317" cy="5585369"/>
          </a:xfrm>
          <a:prstGeom prst="rect">
            <a:avLst/>
          </a:prstGeom>
        </p:spPr>
      </p:pic>
      <p:sp>
        <p:nvSpPr>
          <p:cNvPr id="18" name="Rectangle 17">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172B717-6B43-E03E-C813-11658049B881}"/>
              </a:ext>
            </a:extLst>
          </p:cNvPr>
          <p:cNvSpPr>
            <a:spLocks noGrp="1"/>
          </p:cNvSpPr>
          <p:nvPr>
            <p:ph idx="1"/>
          </p:nvPr>
        </p:nvSpPr>
        <p:spPr>
          <a:xfrm>
            <a:off x="639098" y="2418735"/>
            <a:ext cx="6072776" cy="3811740"/>
          </a:xfrm>
        </p:spPr>
        <p:txBody>
          <a:bodyPr anchor="ctr">
            <a:normAutofit/>
          </a:bodyPr>
          <a:lstStyle/>
          <a:p>
            <a:pPr>
              <a:defRPr/>
            </a:pPr>
            <a:r>
              <a:rPr lang="es-ES" dirty="0">
                <a:solidFill>
                  <a:schemeClr val="tx1"/>
                </a:solidFill>
              </a:rPr>
              <a:t>Grados K-3 – Pequeños grupos de 3-4 estudiantes se retiraron con la Sra. Urban o la Sra. Lane al Aula de Enriquecimiento de Lectura. 
Grados 4-5 - Pequeños grupos de 4-5 estudiantes se retiraron al salón de clases de la Sra. Grant.
Todas las clases son de 30 minutos
Los estudiantes no son sacados del almuerzo, el recreo o las clases especiales.</a:t>
            </a:r>
            <a:endParaRPr lang="en-US" dirty="0">
              <a:solidFill>
                <a:schemeClr val="tx1"/>
              </a:solidFill>
            </a:endParaRPr>
          </a:p>
        </p:txBody>
      </p:sp>
    </p:spTree>
    <p:extLst>
      <p:ext uri="{BB962C8B-B14F-4D97-AF65-F5344CB8AC3E}">
        <p14:creationId xmlns:p14="http://schemas.microsoft.com/office/powerpoint/2010/main" val="2081748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7474"/>
    </mc:Choice>
    <mc:Fallback xmlns="">
      <p:transition spd="slow" advTm="1747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5441-C422-C598-6F84-7FAAC05AB7B2}"/>
              </a:ext>
            </a:extLst>
          </p:cNvPr>
          <p:cNvSpPr>
            <a:spLocks noGrp="1"/>
          </p:cNvSpPr>
          <p:nvPr>
            <p:ph type="title"/>
          </p:nvPr>
        </p:nvSpPr>
        <p:spPr/>
        <p:txBody>
          <a:bodyPr/>
          <a:lstStyle/>
          <a:p>
            <a:r>
              <a:rPr lang="en-US" dirty="0" err="1"/>
              <a:t>Materiales</a:t>
            </a:r>
            <a:r>
              <a:rPr lang="en-US" dirty="0"/>
              <a:t> de </a:t>
            </a:r>
            <a:r>
              <a:rPr lang="en-US" dirty="0" err="1"/>
              <a:t>clase</a:t>
            </a:r>
            <a:endParaRPr lang="en-US" dirty="0"/>
          </a:p>
        </p:txBody>
      </p:sp>
      <p:graphicFrame>
        <p:nvGraphicFramePr>
          <p:cNvPr id="5" name="Content Placeholder 2">
            <a:extLst>
              <a:ext uri="{FF2B5EF4-FFF2-40B4-BE49-F238E27FC236}">
                <a16:creationId xmlns:a16="http://schemas.microsoft.com/office/drawing/2014/main" id="{931322AF-7EFC-39A5-98AB-E4C207EA8D54}"/>
              </a:ext>
            </a:extLst>
          </p:cNvPr>
          <p:cNvGraphicFramePr>
            <a:graphicFrameLocks noGrp="1"/>
          </p:cNvGraphicFramePr>
          <p:nvPr>
            <p:ph idx="1"/>
            <p:extLst>
              <p:ext uri="{D42A27DB-BD31-4B8C-83A1-F6EECF244321}">
                <p14:modId xmlns:p14="http://schemas.microsoft.com/office/powerpoint/2010/main" val="2080446490"/>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7463956"/>
      </p:ext>
    </p:extLst>
  </p:cSld>
  <p:clrMapOvr>
    <a:masterClrMapping/>
  </p:clrMapOvr>
  <mc:AlternateContent xmlns:mc="http://schemas.openxmlformats.org/markup-compatibility/2006" xmlns:p14="http://schemas.microsoft.com/office/powerpoint/2010/main">
    <mc:Choice Requires="p14">
      <p:transition spd="slow" p14:dur="2000" advTm="6860"/>
    </mc:Choice>
    <mc:Fallback xmlns="">
      <p:transition spd="slow" advTm="686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31"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33"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796747FB-EE0D-5E61-4273-24A8AE4D01A6}"/>
              </a:ext>
            </a:extLst>
          </p:cNvPr>
          <p:cNvSpPr>
            <a:spLocks noGrp="1"/>
          </p:cNvSpPr>
          <p:nvPr>
            <p:ph type="title"/>
          </p:nvPr>
        </p:nvSpPr>
        <p:spPr>
          <a:xfrm>
            <a:off x="639098" y="629265"/>
            <a:ext cx="6072776" cy="1622322"/>
          </a:xfrm>
        </p:spPr>
        <p:txBody>
          <a:bodyPr>
            <a:normAutofit/>
          </a:bodyPr>
          <a:lstStyle/>
          <a:p>
            <a:pPr>
              <a:lnSpc>
                <a:spcPct val="90000"/>
              </a:lnSpc>
            </a:pPr>
            <a:r>
              <a:rPr lang="es-ES" dirty="0">
                <a:solidFill>
                  <a:srgbClr val="EBEBEB"/>
                </a:solidFill>
              </a:rPr>
              <a:t>¿Qué hará mi hijo durante el Enriquecimiento de la lectura?</a:t>
            </a:r>
            <a:endParaRPr lang="en-US" dirty="0">
              <a:solidFill>
                <a:srgbClr val="EBEBEB"/>
              </a:solidFill>
            </a:endParaRPr>
          </a:p>
        </p:txBody>
      </p:sp>
      <p:sp>
        <p:nvSpPr>
          <p:cNvPr id="35" name="Freeform: Shape 34">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pic>
        <p:nvPicPr>
          <p:cNvPr id="24" name="Graphic 6" descr="Teacher">
            <a:extLst>
              <a:ext uri="{FF2B5EF4-FFF2-40B4-BE49-F238E27FC236}">
                <a16:creationId xmlns:a16="http://schemas.microsoft.com/office/drawing/2014/main" id="{267D6006-ACCB-3E09-9DD9-93F0F51496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8226" y="1375132"/>
            <a:ext cx="4125317" cy="4125317"/>
          </a:xfrm>
          <a:prstGeom prst="rect">
            <a:avLst/>
          </a:prstGeom>
        </p:spPr>
      </p:pic>
      <p:sp>
        <p:nvSpPr>
          <p:cNvPr id="37" name="Rectangle 36">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Oval 40">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8ED309-123E-3191-7A3F-EA298FCF9949}"/>
              </a:ext>
            </a:extLst>
          </p:cNvPr>
          <p:cNvSpPr>
            <a:spLocks noGrp="1"/>
          </p:cNvSpPr>
          <p:nvPr>
            <p:ph idx="1"/>
          </p:nvPr>
        </p:nvSpPr>
        <p:spPr>
          <a:xfrm>
            <a:off x="639098" y="2418735"/>
            <a:ext cx="6072776" cy="3811740"/>
          </a:xfrm>
        </p:spPr>
        <p:txBody>
          <a:bodyPr anchor="ctr">
            <a:normAutofit/>
          </a:bodyPr>
          <a:lstStyle/>
          <a:p>
            <a:pPr>
              <a:defRPr/>
            </a:pPr>
            <a:r>
              <a:rPr lang="es-ES" dirty="0">
                <a:solidFill>
                  <a:srgbClr val="FFFFFF"/>
                </a:solidFill>
              </a:rPr>
              <a:t>Instrucción basada en la investigación utilizando estrategias LETRS 1 y 2, UFLI </a:t>
            </a:r>
            <a:r>
              <a:rPr lang="es-ES" dirty="0" err="1">
                <a:solidFill>
                  <a:srgbClr val="FFFFFF"/>
                </a:solidFill>
              </a:rPr>
              <a:t>Foundations</a:t>
            </a:r>
            <a:r>
              <a:rPr lang="es-ES" dirty="0">
                <a:solidFill>
                  <a:srgbClr val="FFFFFF"/>
                </a:solidFill>
              </a:rPr>
              <a:t> y 95RAP.  Las estrategias incluyen:
Instrucción fonética explícita
Estudio de palabras
Lectura: uso de lectores fonéticos, libros y pasajes
Escritura 
Poesía
Técnicas multisensoriales
Libros para llevar a casa/pasajes de lectura</a:t>
            </a:r>
            <a:endParaRPr lang="en-US" dirty="0">
              <a:solidFill>
                <a:srgbClr val="FFFFFF"/>
              </a:solidFill>
            </a:endParaRPr>
          </a:p>
        </p:txBody>
      </p:sp>
    </p:spTree>
    <p:extLst>
      <p:ext uri="{BB962C8B-B14F-4D97-AF65-F5344CB8AC3E}">
        <p14:creationId xmlns:p14="http://schemas.microsoft.com/office/powerpoint/2010/main" val="2119312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6963"/>
    </mc:Choice>
    <mc:Fallback xmlns="">
      <p:transition spd="slow" advTm="1696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5AAB23B8-0CF2-BE32-DC89-C8237026B2D1}"/>
              </a:ext>
            </a:extLst>
          </p:cNvPr>
          <p:cNvSpPr>
            <a:spLocks noGrp="1"/>
          </p:cNvSpPr>
          <p:nvPr>
            <p:ph type="title"/>
          </p:nvPr>
        </p:nvSpPr>
        <p:spPr>
          <a:xfrm>
            <a:off x="1154955" y="973667"/>
            <a:ext cx="2942210" cy="4833745"/>
          </a:xfrm>
        </p:spPr>
        <p:txBody>
          <a:bodyPr>
            <a:normAutofit/>
          </a:bodyPr>
          <a:lstStyle/>
          <a:p>
            <a:r>
              <a:rPr lang="en-US" dirty="0">
                <a:solidFill>
                  <a:srgbClr val="EBEBEB"/>
                </a:solidFill>
              </a:rPr>
              <a:t>¿</a:t>
            </a:r>
            <a:r>
              <a:rPr lang="en-US" dirty="0" err="1">
                <a:solidFill>
                  <a:srgbClr val="EBEBEB"/>
                </a:solidFill>
              </a:rPr>
              <a:t>Cómo</a:t>
            </a:r>
            <a:r>
              <a:rPr lang="en-US" dirty="0">
                <a:solidFill>
                  <a:srgbClr val="EBEBEB"/>
                </a:solidFill>
              </a:rPr>
              <a:t> </a:t>
            </a:r>
            <a:r>
              <a:rPr lang="en-US" dirty="0" err="1">
                <a:solidFill>
                  <a:srgbClr val="EBEBEB"/>
                </a:solidFill>
              </a:rPr>
              <a:t>puedo</a:t>
            </a:r>
            <a:r>
              <a:rPr lang="en-US" dirty="0">
                <a:solidFill>
                  <a:srgbClr val="EBEBEB"/>
                </a:solidFill>
              </a:rPr>
              <a:t> </a:t>
            </a:r>
            <a:r>
              <a:rPr lang="en-US" dirty="0" err="1">
                <a:solidFill>
                  <a:srgbClr val="EBEBEB"/>
                </a:solidFill>
              </a:rPr>
              <a:t>participar</a:t>
            </a:r>
            <a:r>
              <a:rPr lang="en-US" dirty="0">
                <a:solidFill>
                  <a:srgbClr val="EBEBEB"/>
                </a:solidFill>
              </a:rPr>
              <a:t>?</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47A41D66-1AB4-77D2-3EEA-AC924977F6F3}"/>
              </a:ext>
            </a:extLst>
          </p:cNvPr>
          <p:cNvGraphicFramePr>
            <a:graphicFrameLocks noGrp="1"/>
          </p:cNvGraphicFramePr>
          <p:nvPr>
            <p:ph idx="1"/>
            <p:extLst>
              <p:ext uri="{D42A27DB-BD31-4B8C-83A1-F6EECF244321}">
                <p14:modId xmlns:p14="http://schemas.microsoft.com/office/powerpoint/2010/main" val="410379438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753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396</TotalTime>
  <Words>799</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 Boardroom</vt:lpstr>
      <vt:lpstr>Primaria Summersill 2025-2026 Título I</vt:lpstr>
      <vt:lpstr>Presentaciones</vt:lpstr>
      <vt:lpstr>¿Qué es el enriquecimiento de lectura?</vt:lpstr>
      <vt:lpstr>¿Cómo calificó mi hijo de grado K-3 para el enriquecimiento de lectura?</vt:lpstr>
      <vt:lpstr>¿Cómo calificó mi hijo de 4º a 5º grado para el Enriquecimiento de la Lectura?</vt:lpstr>
      <vt:lpstr>¿Cuándo y dónde son las clases de Enriquecimiento de Lectura?</vt:lpstr>
      <vt:lpstr>Materiales de clase</vt:lpstr>
      <vt:lpstr>¿Qué hará mi hijo durante el Enriquecimiento de la lectura?</vt:lpstr>
      <vt:lpstr>¿Cómo puedo participar?</vt:lpstr>
      <vt:lpstr>Conexión entre el hogar y la escuela</vt:lpstr>
      <vt:lpstr>Conexión hogar – escuela</vt:lpstr>
      <vt:lpstr>¡Gracias por venir hoy!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Summersill Elementary  2023-2024 Title I </dc:title>
  <dc:creator>RoseMary McGahhey</dc:creator>
  <cp:lastModifiedBy>Ashley Rhodes</cp:lastModifiedBy>
  <cp:revision>3</cp:revision>
  <dcterms:created xsi:type="dcterms:W3CDTF">2023-09-14T13:15:13Z</dcterms:created>
  <dcterms:modified xsi:type="dcterms:W3CDTF">2025-09-29T13:23:35Z</dcterms:modified>
</cp:coreProperties>
</file>