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FDA1FF-A0EF-4FEB-9E6A-8C5743FC7843}" v="69" dt="2025-09-26T15:00:08.3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4660"/>
  </p:normalViewPr>
  <p:slideViewPr>
    <p:cSldViewPr snapToGrid="0">
      <p:cViewPr varScale="1">
        <p:scale>
          <a:sx n="81" d="100"/>
          <a:sy n="81" d="100"/>
        </p:scale>
        <p:origin x="84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hyperlink" Target="https://ncreports.ondemand.sas.com/src/" TargetMode="External"/><Relationship Id="rId1" Type="http://schemas.openxmlformats.org/officeDocument/2006/relationships/hyperlink" Target="https://sses.onslow.k12.nc.us/academics/title-i" TargetMode="External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hyperlink" Target="https://ncreports.ondemand.sas.com/src/" TargetMode="External"/><Relationship Id="rId1" Type="http://schemas.openxmlformats.org/officeDocument/2006/relationships/hyperlink" Target="https://sses.onslow.k12.nc.us/academics/title-i" TargetMode="External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EBB73A-4597-4BDE-BBE3-8F82DF040F60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01359F66-8F03-439F-8390-CCE2A461F032}">
      <dgm:prSet/>
      <dgm:spPr/>
      <dgm:t>
        <a:bodyPr/>
        <a:lstStyle/>
        <a:p>
          <a:r>
            <a:rPr lang="es-ES" dirty="0"/>
            <a:t>El objetivo del Título I es ayudar a todos los niños a obtener una educación de alta calidad.  Millones de niños se benefician de los recursos del Título I dirigidos a los estudiantes que más los necesitan. Los servicios se pueden proporcionar en una escuela pública o privada.</a:t>
          </a:r>
          <a:endParaRPr lang="en-US" dirty="0"/>
        </a:p>
      </dgm:t>
    </dgm:pt>
    <dgm:pt modelId="{0E63160D-26D6-4EA7-81F0-CA30A608FBF1}" type="parTrans" cxnId="{421D54E4-893E-4BF4-B52F-C089C6DAAEDB}">
      <dgm:prSet/>
      <dgm:spPr/>
      <dgm:t>
        <a:bodyPr/>
        <a:lstStyle/>
        <a:p>
          <a:endParaRPr lang="en-US"/>
        </a:p>
      </dgm:t>
    </dgm:pt>
    <dgm:pt modelId="{81072349-9000-488F-B52E-41AD254BEBC0}" type="sibTrans" cxnId="{421D54E4-893E-4BF4-B52F-C089C6DAAEDB}">
      <dgm:prSet/>
      <dgm:spPr/>
      <dgm:t>
        <a:bodyPr/>
        <a:lstStyle/>
        <a:p>
          <a:endParaRPr lang="en-US"/>
        </a:p>
      </dgm:t>
    </dgm:pt>
    <dgm:pt modelId="{EDBB40C7-E075-4DE9-8311-7413112C160F}">
      <dgm:prSet/>
      <dgm:spPr/>
      <dgm:t>
        <a:bodyPr/>
        <a:lstStyle/>
        <a:p>
          <a:r>
            <a:rPr lang="es-ES" dirty="0"/>
            <a:t>"Título I" es la abreviatura de "Título I, Parte A de la Ley de Educación Primaria y Secundaria (ESEA) de 1965, reautorizada por la Ley Que Ningún Niño Se Quede Atrás de 2001.</a:t>
          </a:r>
          <a:endParaRPr lang="en-US" dirty="0"/>
        </a:p>
      </dgm:t>
    </dgm:pt>
    <dgm:pt modelId="{B658D344-7674-4955-99A9-D151377CB112}" type="parTrans" cxnId="{E74C866B-2D56-48F6-BA9F-B516A4855724}">
      <dgm:prSet/>
      <dgm:spPr/>
      <dgm:t>
        <a:bodyPr/>
        <a:lstStyle/>
        <a:p>
          <a:endParaRPr lang="en-US"/>
        </a:p>
      </dgm:t>
    </dgm:pt>
    <dgm:pt modelId="{03AC5C0B-1FE0-49A3-A6B2-969C9B263040}" type="sibTrans" cxnId="{E74C866B-2D56-48F6-BA9F-B516A4855724}">
      <dgm:prSet/>
      <dgm:spPr/>
      <dgm:t>
        <a:bodyPr/>
        <a:lstStyle/>
        <a:p>
          <a:endParaRPr lang="en-US"/>
        </a:p>
      </dgm:t>
    </dgm:pt>
    <dgm:pt modelId="{1BDB4605-9810-4E1D-A1AE-02F948DA7076}" type="pres">
      <dgm:prSet presAssocID="{AEEBB73A-4597-4BDE-BBE3-8F82DF040F6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A71C406-6E52-4E04-B6BF-740CE33F9BD8}" type="pres">
      <dgm:prSet presAssocID="{01359F66-8F03-439F-8390-CCE2A461F032}" presName="hierRoot1" presStyleCnt="0"/>
      <dgm:spPr/>
    </dgm:pt>
    <dgm:pt modelId="{4FC7570F-5BED-48A9-B438-355A41BFEECA}" type="pres">
      <dgm:prSet presAssocID="{01359F66-8F03-439F-8390-CCE2A461F032}" presName="composite" presStyleCnt="0"/>
      <dgm:spPr/>
    </dgm:pt>
    <dgm:pt modelId="{1FC013DE-BDA6-45E7-8BA1-84557AAEE294}" type="pres">
      <dgm:prSet presAssocID="{01359F66-8F03-439F-8390-CCE2A461F032}" presName="background" presStyleLbl="node0" presStyleIdx="0" presStyleCnt="2"/>
      <dgm:spPr/>
    </dgm:pt>
    <dgm:pt modelId="{B1154968-B87F-4FE7-89D1-65788C513FC7}" type="pres">
      <dgm:prSet presAssocID="{01359F66-8F03-439F-8390-CCE2A461F032}" presName="text" presStyleLbl="fgAcc0" presStyleIdx="0" presStyleCnt="2">
        <dgm:presLayoutVars>
          <dgm:chPref val="3"/>
        </dgm:presLayoutVars>
      </dgm:prSet>
      <dgm:spPr/>
    </dgm:pt>
    <dgm:pt modelId="{457F99FA-48D2-4CDE-84D5-A25543305958}" type="pres">
      <dgm:prSet presAssocID="{01359F66-8F03-439F-8390-CCE2A461F032}" presName="hierChild2" presStyleCnt="0"/>
      <dgm:spPr/>
    </dgm:pt>
    <dgm:pt modelId="{A2FDDD3B-D2FC-48D8-AF06-C28CB383BE06}" type="pres">
      <dgm:prSet presAssocID="{EDBB40C7-E075-4DE9-8311-7413112C160F}" presName="hierRoot1" presStyleCnt="0"/>
      <dgm:spPr/>
    </dgm:pt>
    <dgm:pt modelId="{3E0F77EF-0360-4C59-86B4-578D156BE77E}" type="pres">
      <dgm:prSet presAssocID="{EDBB40C7-E075-4DE9-8311-7413112C160F}" presName="composite" presStyleCnt="0"/>
      <dgm:spPr/>
    </dgm:pt>
    <dgm:pt modelId="{D8F3F2B3-DF51-41CF-A11C-F49BFBE66C88}" type="pres">
      <dgm:prSet presAssocID="{EDBB40C7-E075-4DE9-8311-7413112C160F}" presName="background" presStyleLbl="node0" presStyleIdx="1" presStyleCnt="2"/>
      <dgm:spPr/>
    </dgm:pt>
    <dgm:pt modelId="{3A3E8B84-FCCB-4BF7-B6EA-2FE2AB689DE6}" type="pres">
      <dgm:prSet presAssocID="{EDBB40C7-E075-4DE9-8311-7413112C160F}" presName="text" presStyleLbl="fgAcc0" presStyleIdx="1" presStyleCnt="2">
        <dgm:presLayoutVars>
          <dgm:chPref val="3"/>
        </dgm:presLayoutVars>
      </dgm:prSet>
      <dgm:spPr/>
    </dgm:pt>
    <dgm:pt modelId="{5D417DB4-CF23-42C2-9D2A-EA32982825C2}" type="pres">
      <dgm:prSet presAssocID="{EDBB40C7-E075-4DE9-8311-7413112C160F}" presName="hierChild2" presStyleCnt="0"/>
      <dgm:spPr/>
    </dgm:pt>
  </dgm:ptLst>
  <dgm:cxnLst>
    <dgm:cxn modelId="{38D34C6A-B597-492E-93B8-8058E4043480}" type="presOf" srcId="{AEEBB73A-4597-4BDE-BBE3-8F82DF040F60}" destId="{1BDB4605-9810-4E1D-A1AE-02F948DA7076}" srcOrd="0" destOrd="0" presId="urn:microsoft.com/office/officeart/2005/8/layout/hierarchy1"/>
    <dgm:cxn modelId="{E74C866B-2D56-48F6-BA9F-B516A4855724}" srcId="{AEEBB73A-4597-4BDE-BBE3-8F82DF040F60}" destId="{EDBB40C7-E075-4DE9-8311-7413112C160F}" srcOrd="1" destOrd="0" parTransId="{B658D344-7674-4955-99A9-D151377CB112}" sibTransId="{03AC5C0B-1FE0-49A3-A6B2-969C9B263040}"/>
    <dgm:cxn modelId="{CFBE8C8C-C1D9-450A-93A4-EC0394F8FD60}" type="presOf" srcId="{EDBB40C7-E075-4DE9-8311-7413112C160F}" destId="{3A3E8B84-FCCB-4BF7-B6EA-2FE2AB689DE6}" srcOrd="0" destOrd="0" presId="urn:microsoft.com/office/officeart/2005/8/layout/hierarchy1"/>
    <dgm:cxn modelId="{588F2DC0-F302-4328-BB2E-AA7C4E4D529F}" type="presOf" srcId="{01359F66-8F03-439F-8390-CCE2A461F032}" destId="{B1154968-B87F-4FE7-89D1-65788C513FC7}" srcOrd="0" destOrd="0" presId="urn:microsoft.com/office/officeart/2005/8/layout/hierarchy1"/>
    <dgm:cxn modelId="{421D54E4-893E-4BF4-B52F-C089C6DAAEDB}" srcId="{AEEBB73A-4597-4BDE-BBE3-8F82DF040F60}" destId="{01359F66-8F03-439F-8390-CCE2A461F032}" srcOrd="0" destOrd="0" parTransId="{0E63160D-26D6-4EA7-81F0-CA30A608FBF1}" sibTransId="{81072349-9000-488F-B52E-41AD254BEBC0}"/>
    <dgm:cxn modelId="{E0902483-73A7-4622-A64F-B646360B0403}" type="presParOf" srcId="{1BDB4605-9810-4E1D-A1AE-02F948DA7076}" destId="{4A71C406-6E52-4E04-B6BF-740CE33F9BD8}" srcOrd="0" destOrd="0" presId="urn:microsoft.com/office/officeart/2005/8/layout/hierarchy1"/>
    <dgm:cxn modelId="{34A4CD6A-D835-4DD7-81C6-8D037851615D}" type="presParOf" srcId="{4A71C406-6E52-4E04-B6BF-740CE33F9BD8}" destId="{4FC7570F-5BED-48A9-B438-355A41BFEECA}" srcOrd="0" destOrd="0" presId="urn:microsoft.com/office/officeart/2005/8/layout/hierarchy1"/>
    <dgm:cxn modelId="{CBA48832-6EA6-4CFF-80DF-11058D701457}" type="presParOf" srcId="{4FC7570F-5BED-48A9-B438-355A41BFEECA}" destId="{1FC013DE-BDA6-45E7-8BA1-84557AAEE294}" srcOrd="0" destOrd="0" presId="urn:microsoft.com/office/officeart/2005/8/layout/hierarchy1"/>
    <dgm:cxn modelId="{D5A8D475-2AE8-4652-897E-A15467B8D70C}" type="presParOf" srcId="{4FC7570F-5BED-48A9-B438-355A41BFEECA}" destId="{B1154968-B87F-4FE7-89D1-65788C513FC7}" srcOrd="1" destOrd="0" presId="urn:microsoft.com/office/officeart/2005/8/layout/hierarchy1"/>
    <dgm:cxn modelId="{A8963626-651D-4E62-8A48-227B33152587}" type="presParOf" srcId="{4A71C406-6E52-4E04-B6BF-740CE33F9BD8}" destId="{457F99FA-48D2-4CDE-84D5-A25543305958}" srcOrd="1" destOrd="0" presId="urn:microsoft.com/office/officeart/2005/8/layout/hierarchy1"/>
    <dgm:cxn modelId="{E97C0A59-A621-4358-8D04-70E91C9465D4}" type="presParOf" srcId="{1BDB4605-9810-4E1D-A1AE-02F948DA7076}" destId="{A2FDDD3B-D2FC-48D8-AF06-C28CB383BE06}" srcOrd="1" destOrd="0" presId="urn:microsoft.com/office/officeart/2005/8/layout/hierarchy1"/>
    <dgm:cxn modelId="{60D965D0-8D96-441E-879A-373AACCF604E}" type="presParOf" srcId="{A2FDDD3B-D2FC-48D8-AF06-C28CB383BE06}" destId="{3E0F77EF-0360-4C59-86B4-578D156BE77E}" srcOrd="0" destOrd="0" presId="urn:microsoft.com/office/officeart/2005/8/layout/hierarchy1"/>
    <dgm:cxn modelId="{C31B38C6-6A31-4F90-85BD-F2244A22FCBD}" type="presParOf" srcId="{3E0F77EF-0360-4C59-86B4-578D156BE77E}" destId="{D8F3F2B3-DF51-41CF-A11C-F49BFBE66C88}" srcOrd="0" destOrd="0" presId="urn:microsoft.com/office/officeart/2005/8/layout/hierarchy1"/>
    <dgm:cxn modelId="{49CB660E-9E49-46D8-8649-B16201D67BA9}" type="presParOf" srcId="{3E0F77EF-0360-4C59-86B4-578D156BE77E}" destId="{3A3E8B84-FCCB-4BF7-B6EA-2FE2AB689DE6}" srcOrd="1" destOrd="0" presId="urn:microsoft.com/office/officeart/2005/8/layout/hierarchy1"/>
    <dgm:cxn modelId="{554AE156-4B49-46BE-B9E9-BE4209B08E15}" type="presParOf" srcId="{A2FDDD3B-D2FC-48D8-AF06-C28CB383BE06}" destId="{5D417DB4-CF23-42C2-9D2A-EA32982825C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D98324-5AA2-4AA2-A830-2BC30CC8347E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C48A20B-F545-4785-9657-A6237F28F14E}">
      <dgm:prSet/>
      <dgm:spPr/>
      <dgm:t>
        <a:bodyPr/>
        <a:lstStyle/>
        <a:p>
          <a:r>
            <a:rPr lang="es-ES" dirty="0"/>
            <a:t>El programa puede ayudar a:</a:t>
          </a:r>
          <a:endParaRPr lang="en-US" dirty="0"/>
        </a:p>
      </dgm:t>
    </dgm:pt>
    <dgm:pt modelId="{49BAD659-8CB8-4362-BDC7-23F27FCC222A}" type="parTrans" cxnId="{2FA6E036-BCEA-4EF0-B1F5-731DC5D0AFB2}">
      <dgm:prSet/>
      <dgm:spPr/>
      <dgm:t>
        <a:bodyPr/>
        <a:lstStyle/>
        <a:p>
          <a:endParaRPr lang="en-US"/>
        </a:p>
      </dgm:t>
    </dgm:pt>
    <dgm:pt modelId="{6134FA88-07A7-469D-A08E-F5F3BFB7395B}" type="sibTrans" cxnId="{2FA6E036-BCEA-4EF0-B1F5-731DC5D0AFB2}">
      <dgm:prSet/>
      <dgm:spPr/>
      <dgm:t>
        <a:bodyPr/>
        <a:lstStyle/>
        <a:p>
          <a:endParaRPr lang="en-US"/>
        </a:p>
      </dgm:t>
    </dgm:pt>
    <dgm:pt modelId="{EF7E093E-E351-4C49-8E48-5A05DCA78F87}">
      <dgm:prSet/>
      <dgm:spPr/>
      <dgm:t>
        <a:bodyPr/>
        <a:lstStyle/>
        <a:p>
          <a:r>
            <a:rPr lang="es-MX"/>
            <a:t>A los niños les va mejor en la escuela y se sienten mejor consigo mismos.</a:t>
          </a:r>
          <a:endParaRPr lang="en-US"/>
        </a:p>
      </dgm:t>
    </dgm:pt>
    <dgm:pt modelId="{31857279-387D-4B3B-B6B9-8F3CB8ADBFC8}" type="parTrans" cxnId="{C8E07409-FFDD-453F-A8C7-F0A9CBAE7712}">
      <dgm:prSet/>
      <dgm:spPr/>
      <dgm:t>
        <a:bodyPr/>
        <a:lstStyle/>
        <a:p>
          <a:endParaRPr lang="en-US"/>
        </a:p>
      </dgm:t>
    </dgm:pt>
    <dgm:pt modelId="{14DB88F2-DB07-4673-95B4-4D73F07D0107}" type="sibTrans" cxnId="{C8E07409-FFDD-453F-A8C7-F0A9CBAE7712}">
      <dgm:prSet/>
      <dgm:spPr/>
      <dgm:t>
        <a:bodyPr/>
        <a:lstStyle/>
        <a:p>
          <a:endParaRPr lang="en-US"/>
        </a:p>
      </dgm:t>
    </dgm:pt>
    <dgm:pt modelId="{7FA3A1EF-5D3C-4EDC-BD49-34A2E8EB6ABF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s-MX" dirty="0"/>
            <a:t>Los maestros entienden las necesidades y preocupaciones de los estudiantes y los padres.</a:t>
          </a:r>
          <a:endParaRPr lang="en-US" dirty="0"/>
        </a:p>
      </dgm:t>
    </dgm:pt>
    <dgm:pt modelId="{6AF27A32-17F8-4BB1-8538-79506484B476}" type="parTrans" cxnId="{2E809E8A-5C89-4350-B8B5-0DEDE279AD3A}">
      <dgm:prSet/>
      <dgm:spPr/>
      <dgm:t>
        <a:bodyPr/>
        <a:lstStyle/>
        <a:p>
          <a:endParaRPr lang="en-US"/>
        </a:p>
      </dgm:t>
    </dgm:pt>
    <dgm:pt modelId="{F6D7C872-9F76-487C-A822-B3F71DDB7016}" type="sibTrans" cxnId="{2E809E8A-5C89-4350-B8B5-0DEDE279AD3A}">
      <dgm:prSet/>
      <dgm:spPr/>
      <dgm:t>
        <a:bodyPr/>
        <a:lstStyle/>
        <a:p>
          <a:endParaRPr lang="en-US"/>
        </a:p>
      </dgm:t>
    </dgm:pt>
    <dgm:pt modelId="{BBA0D639-7248-420D-A0C3-6BA0FED4C327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s-MX" dirty="0"/>
            <a:t>Los padres entienden a sus hijos y se involucran más en la educación de sus hijos.</a:t>
          </a:r>
          <a:endParaRPr lang="en-US" dirty="0"/>
        </a:p>
      </dgm:t>
    </dgm:pt>
    <dgm:pt modelId="{232766E2-08E4-435C-9F66-A224CD9EA4E9}" type="parTrans" cxnId="{DFB35C29-70C0-440C-98FC-7D624CA5D977}">
      <dgm:prSet/>
      <dgm:spPr/>
      <dgm:t>
        <a:bodyPr/>
        <a:lstStyle/>
        <a:p>
          <a:endParaRPr lang="en-US"/>
        </a:p>
      </dgm:t>
    </dgm:pt>
    <dgm:pt modelId="{0E0DF50E-D819-465B-BCBC-3907547751C8}" type="sibTrans" cxnId="{DFB35C29-70C0-440C-98FC-7D624CA5D977}">
      <dgm:prSet/>
      <dgm:spPr/>
      <dgm:t>
        <a:bodyPr/>
        <a:lstStyle/>
        <a:p>
          <a:endParaRPr lang="en-US"/>
        </a:p>
      </dgm:t>
    </dgm:pt>
    <dgm:pt modelId="{9DA8F795-1546-4976-ADBC-14273F3BEEE2}" type="pres">
      <dgm:prSet presAssocID="{FED98324-5AA2-4AA2-A830-2BC30CC8347E}" presName="Name0" presStyleCnt="0">
        <dgm:presLayoutVars>
          <dgm:dir/>
          <dgm:animLvl val="lvl"/>
          <dgm:resizeHandles val="exact"/>
        </dgm:presLayoutVars>
      </dgm:prSet>
      <dgm:spPr/>
    </dgm:pt>
    <dgm:pt modelId="{B9AAFB79-6357-47CA-9583-952CB61DF80C}" type="pres">
      <dgm:prSet presAssocID="{3C48A20B-F545-4785-9657-A6237F28F14E}" presName="linNode" presStyleCnt="0"/>
      <dgm:spPr/>
    </dgm:pt>
    <dgm:pt modelId="{1A4A0E58-FB70-4C00-8DC3-12FA971752E0}" type="pres">
      <dgm:prSet presAssocID="{3C48A20B-F545-4785-9657-A6237F28F14E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3D1D201A-5CA2-4971-B55C-4E1F3FCBE8DC}" type="pres">
      <dgm:prSet presAssocID="{3C48A20B-F545-4785-9657-A6237F28F14E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C8E07409-FFDD-453F-A8C7-F0A9CBAE7712}" srcId="{3C48A20B-F545-4785-9657-A6237F28F14E}" destId="{EF7E093E-E351-4C49-8E48-5A05DCA78F87}" srcOrd="0" destOrd="0" parTransId="{31857279-387D-4B3B-B6B9-8F3CB8ADBFC8}" sibTransId="{14DB88F2-DB07-4673-95B4-4D73F07D0107}"/>
    <dgm:cxn modelId="{A989E726-A200-4A40-AD9D-5DF7C308B818}" type="presOf" srcId="{7FA3A1EF-5D3C-4EDC-BD49-34A2E8EB6ABF}" destId="{3D1D201A-5CA2-4971-B55C-4E1F3FCBE8DC}" srcOrd="0" destOrd="1" presId="urn:microsoft.com/office/officeart/2005/8/layout/vList5"/>
    <dgm:cxn modelId="{DFB35C29-70C0-440C-98FC-7D624CA5D977}" srcId="{3C48A20B-F545-4785-9657-A6237F28F14E}" destId="{BBA0D639-7248-420D-A0C3-6BA0FED4C327}" srcOrd="2" destOrd="0" parTransId="{232766E2-08E4-435C-9F66-A224CD9EA4E9}" sibTransId="{0E0DF50E-D819-465B-BCBC-3907547751C8}"/>
    <dgm:cxn modelId="{2FA6E036-BCEA-4EF0-B1F5-731DC5D0AFB2}" srcId="{FED98324-5AA2-4AA2-A830-2BC30CC8347E}" destId="{3C48A20B-F545-4785-9657-A6237F28F14E}" srcOrd="0" destOrd="0" parTransId="{49BAD659-8CB8-4362-BDC7-23F27FCC222A}" sibTransId="{6134FA88-07A7-469D-A08E-F5F3BFB7395B}"/>
    <dgm:cxn modelId="{E3A1F646-814D-4AB3-BFB3-EE1F91E808AF}" type="presOf" srcId="{EF7E093E-E351-4C49-8E48-5A05DCA78F87}" destId="{3D1D201A-5CA2-4971-B55C-4E1F3FCBE8DC}" srcOrd="0" destOrd="0" presId="urn:microsoft.com/office/officeart/2005/8/layout/vList5"/>
    <dgm:cxn modelId="{C030D957-BB0C-4352-BDF6-17C8C3D885E2}" type="presOf" srcId="{BBA0D639-7248-420D-A0C3-6BA0FED4C327}" destId="{3D1D201A-5CA2-4971-B55C-4E1F3FCBE8DC}" srcOrd="0" destOrd="2" presId="urn:microsoft.com/office/officeart/2005/8/layout/vList5"/>
    <dgm:cxn modelId="{2E809E8A-5C89-4350-B8B5-0DEDE279AD3A}" srcId="{3C48A20B-F545-4785-9657-A6237F28F14E}" destId="{7FA3A1EF-5D3C-4EDC-BD49-34A2E8EB6ABF}" srcOrd="1" destOrd="0" parTransId="{6AF27A32-17F8-4BB1-8538-79506484B476}" sibTransId="{F6D7C872-9F76-487C-A822-B3F71DDB7016}"/>
    <dgm:cxn modelId="{AFE25791-325D-4166-A449-AC558D6B904A}" type="presOf" srcId="{3C48A20B-F545-4785-9657-A6237F28F14E}" destId="{1A4A0E58-FB70-4C00-8DC3-12FA971752E0}" srcOrd="0" destOrd="0" presId="urn:microsoft.com/office/officeart/2005/8/layout/vList5"/>
    <dgm:cxn modelId="{A65375CF-7F45-4185-BFC3-54FA4580B1D5}" type="presOf" srcId="{FED98324-5AA2-4AA2-A830-2BC30CC8347E}" destId="{9DA8F795-1546-4976-ADBC-14273F3BEEE2}" srcOrd="0" destOrd="0" presId="urn:microsoft.com/office/officeart/2005/8/layout/vList5"/>
    <dgm:cxn modelId="{3ECD48B1-4C41-4169-88DA-97EDD94F2932}" type="presParOf" srcId="{9DA8F795-1546-4976-ADBC-14273F3BEEE2}" destId="{B9AAFB79-6357-47CA-9583-952CB61DF80C}" srcOrd="0" destOrd="0" presId="urn:microsoft.com/office/officeart/2005/8/layout/vList5"/>
    <dgm:cxn modelId="{EBFCE366-1377-49E9-B813-67C121FB9C03}" type="presParOf" srcId="{B9AAFB79-6357-47CA-9583-952CB61DF80C}" destId="{1A4A0E58-FB70-4C00-8DC3-12FA971752E0}" srcOrd="0" destOrd="0" presId="urn:microsoft.com/office/officeart/2005/8/layout/vList5"/>
    <dgm:cxn modelId="{8E1973B2-CBEB-4E8C-BE2B-329D707BA7C0}" type="presParOf" srcId="{B9AAFB79-6357-47CA-9583-952CB61DF80C}" destId="{3D1D201A-5CA2-4971-B55C-4E1F3FCBE8D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C05F7BB-1810-4230-84A9-814780409C4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BFAA0A1-D9D2-451F-A653-2DCC09A5906C}">
      <dgm:prSet/>
      <dgm:spPr/>
      <dgm:t>
        <a:bodyPr/>
        <a:lstStyle/>
        <a:p>
          <a:r>
            <a:rPr lang="es-ES" b="1" dirty="0"/>
            <a:t>El pacto de padres de la escuela:</a:t>
          </a:r>
          <a:endParaRPr lang="en-US" dirty="0"/>
        </a:p>
      </dgm:t>
    </dgm:pt>
    <dgm:pt modelId="{CF8A4E5E-D125-4433-9CF1-90F24F2A2B15}" type="parTrans" cxnId="{8F43973D-456D-41CB-A5DB-9E4F6BB56906}">
      <dgm:prSet/>
      <dgm:spPr/>
      <dgm:t>
        <a:bodyPr/>
        <a:lstStyle/>
        <a:p>
          <a:endParaRPr lang="en-US"/>
        </a:p>
      </dgm:t>
    </dgm:pt>
    <dgm:pt modelId="{EFBB505E-FDC6-4C35-B5B0-DBEF336E961C}" type="sibTrans" cxnId="{8F43973D-456D-41CB-A5DB-9E4F6BB56906}">
      <dgm:prSet/>
      <dgm:spPr/>
      <dgm:t>
        <a:bodyPr/>
        <a:lstStyle/>
        <a:p>
          <a:endParaRPr lang="en-US"/>
        </a:p>
      </dgm:t>
    </dgm:pt>
    <dgm:pt modelId="{FAA30EB8-A983-40FF-94DD-2FBBDF5811FF}">
      <dgm:prSet/>
      <dgm:spPr/>
      <dgm:t>
        <a:bodyPr/>
        <a:lstStyle/>
        <a:p>
          <a:r>
            <a:rPr lang="es-MX" dirty="0"/>
            <a:t>Establece las metas y responsabilidades de los padres, estudiantes y escuelas. </a:t>
          </a:r>
          <a:endParaRPr lang="en-US" dirty="0"/>
        </a:p>
      </dgm:t>
    </dgm:pt>
    <dgm:pt modelId="{27A0751F-20F1-4CCB-9CAE-7FC33FFC7BA3}" type="parTrans" cxnId="{B411CC39-8FD8-4FBD-8C5A-E8C70859A56C}">
      <dgm:prSet/>
      <dgm:spPr/>
      <dgm:t>
        <a:bodyPr/>
        <a:lstStyle/>
        <a:p>
          <a:endParaRPr lang="en-US"/>
        </a:p>
      </dgm:t>
    </dgm:pt>
    <dgm:pt modelId="{C779D029-4B80-4251-BD9F-2AF4C17F86ED}" type="sibTrans" cxnId="{B411CC39-8FD8-4FBD-8C5A-E8C70859A56C}">
      <dgm:prSet/>
      <dgm:spPr/>
      <dgm:t>
        <a:bodyPr/>
        <a:lstStyle/>
        <a:p>
          <a:endParaRPr lang="en-US"/>
        </a:p>
      </dgm:t>
    </dgm:pt>
    <dgm:pt modelId="{64C186A4-C20F-4C26-8C2A-0435B3061D26}">
      <dgm:prSet/>
      <dgm:spPr/>
      <dgm:t>
        <a:bodyPr/>
        <a:lstStyle/>
        <a:p>
          <a:r>
            <a:rPr lang="en-US" b="1" dirty="0" err="1"/>
            <a:t>Estándares</a:t>
          </a:r>
          <a:r>
            <a:rPr lang="en-US" b="1" dirty="0"/>
            <a:t> de </a:t>
          </a:r>
          <a:r>
            <a:rPr lang="en-US" b="1" dirty="0" err="1"/>
            <a:t>desempeño</a:t>
          </a:r>
          <a:r>
            <a:rPr lang="en-US" b="1" dirty="0"/>
            <a:t> </a:t>
          </a:r>
          <a:r>
            <a:rPr lang="en-US" b="1" dirty="0" err="1"/>
            <a:t>estatales</a:t>
          </a:r>
          <a:endParaRPr lang="en-US" dirty="0"/>
        </a:p>
      </dgm:t>
    </dgm:pt>
    <dgm:pt modelId="{CF07A599-6788-42FD-B5D1-5EEB9384C4FA}" type="parTrans" cxnId="{18F3FD8F-20D9-4AE8-B807-71C33224FB67}">
      <dgm:prSet/>
      <dgm:spPr/>
      <dgm:t>
        <a:bodyPr/>
        <a:lstStyle/>
        <a:p>
          <a:endParaRPr lang="en-US"/>
        </a:p>
      </dgm:t>
    </dgm:pt>
    <dgm:pt modelId="{D8EC6D57-F0BE-49CC-BED5-01FB50FBE2AF}" type="sibTrans" cxnId="{18F3FD8F-20D9-4AE8-B807-71C33224FB67}">
      <dgm:prSet/>
      <dgm:spPr/>
      <dgm:t>
        <a:bodyPr/>
        <a:lstStyle/>
        <a:p>
          <a:endParaRPr lang="en-US"/>
        </a:p>
      </dgm:t>
    </dgm:pt>
    <dgm:pt modelId="{894B020F-FDB0-4E00-9E2B-123368CB9E90}">
      <dgm:prSet/>
      <dgm:spPr/>
      <dgm:t>
        <a:bodyPr/>
        <a:lstStyle/>
        <a:p>
          <a:r>
            <a:rPr lang="es-MX" dirty="0"/>
            <a:t>Mide el progreso comparando las evaluaciones anuales de todos los estudiantes. </a:t>
          </a:r>
          <a:endParaRPr lang="en-US" dirty="0"/>
        </a:p>
      </dgm:t>
    </dgm:pt>
    <dgm:pt modelId="{6588ABF9-EB45-4A65-B8F3-876DFDADDF76}" type="parTrans" cxnId="{C09D3272-040A-4D6C-8A70-12DB985F775D}">
      <dgm:prSet/>
      <dgm:spPr/>
      <dgm:t>
        <a:bodyPr/>
        <a:lstStyle/>
        <a:p>
          <a:endParaRPr lang="en-US"/>
        </a:p>
      </dgm:t>
    </dgm:pt>
    <dgm:pt modelId="{C3E15651-660D-4380-9DFE-BC704CEC7353}" type="sibTrans" cxnId="{C09D3272-040A-4D6C-8A70-12DB985F775D}">
      <dgm:prSet/>
      <dgm:spPr/>
      <dgm:t>
        <a:bodyPr/>
        <a:lstStyle/>
        <a:p>
          <a:endParaRPr lang="en-US"/>
        </a:p>
      </dgm:t>
    </dgm:pt>
    <dgm:pt modelId="{E0A616DF-8A84-4EA4-B92E-8D24735467AC}">
      <dgm:prSet/>
      <dgm:spPr/>
      <dgm:t>
        <a:bodyPr/>
        <a:lstStyle/>
        <a:p>
          <a:r>
            <a:rPr lang="es-ES" dirty="0"/>
            <a:t>Los padres tienen derecho a solicitar información sobre las calificaciones del maestro de su hijo.</a:t>
          </a:r>
          <a:endParaRPr lang="en-US" dirty="0"/>
        </a:p>
      </dgm:t>
    </dgm:pt>
    <dgm:pt modelId="{55138BD4-E786-4D1A-9E76-5AC637E5AA5D}" type="parTrans" cxnId="{2EA6BCBF-E9F8-43B0-841D-F34E85B5A35D}">
      <dgm:prSet/>
      <dgm:spPr/>
      <dgm:t>
        <a:bodyPr/>
        <a:lstStyle/>
        <a:p>
          <a:endParaRPr lang="en-US"/>
        </a:p>
      </dgm:t>
    </dgm:pt>
    <dgm:pt modelId="{36C9DED4-1817-490C-89F0-0C84F61B2BB5}" type="sibTrans" cxnId="{2EA6BCBF-E9F8-43B0-841D-F34E85B5A35D}">
      <dgm:prSet/>
      <dgm:spPr/>
      <dgm:t>
        <a:bodyPr/>
        <a:lstStyle/>
        <a:p>
          <a:endParaRPr lang="en-US"/>
        </a:p>
      </dgm:t>
    </dgm:pt>
    <dgm:pt modelId="{1A798B7A-45CC-49B5-9AEF-924B216BB765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s-MX" dirty="0"/>
            <a:t>El compacto de Summersill se puede encontrar aquí: </a:t>
          </a:r>
          <a:r>
            <a:rPr lang="en-US" dirty="0">
              <a:hlinkClick xmlns:r="http://schemas.openxmlformats.org/officeDocument/2006/relationships" r:id="rId1"/>
            </a:rPr>
            <a:t>Title I - Summersill Elementary School</a:t>
          </a:r>
          <a:endParaRPr lang="en-US" dirty="0"/>
        </a:p>
      </dgm:t>
    </dgm:pt>
    <dgm:pt modelId="{BCF86D79-FE98-4D14-87A6-6BC7581D6CD2}" type="parTrans" cxnId="{552B5C41-A7D3-4347-B098-CE9C92BD1A69}">
      <dgm:prSet/>
      <dgm:spPr/>
      <dgm:t>
        <a:bodyPr/>
        <a:lstStyle/>
        <a:p>
          <a:endParaRPr lang="en-US"/>
        </a:p>
      </dgm:t>
    </dgm:pt>
    <dgm:pt modelId="{B1B49343-3EF3-4149-8E0B-5A5365E96660}" type="sibTrans" cxnId="{552B5C41-A7D3-4347-B098-CE9C92BD1A69}">
      <dgm:prSet/>
      <dgm:spPr/>
      <dgm:t>
        <a:bodyPr/>
        <a:lstStyle/>
        <a:p>
          <a:endParaRPr lang="en-US"/>
        </a:p>
      </dgm:t>
    </dgm:pt>
    <dgm:pt modelId="{EF95A8BD-FA47-4576-A8A6-52DCDE24B4A0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s-MX" dirty="0"/>
            <a:t>Los padres tienen derecho a ver las "boletas de calificaciones" anuales. </a:t>
          </a:r>
          <a:r>
            <a:rPr lang="en-US" dirty="0">
              <a:hlinkClick xmlns:r="http://schemas.openxmlformats.org/officeDocument/2006/relationships" r:id="rId2"/>
            </a:rPr>
            <a:t>North Carolina School Report Cards</a:t>
          </a:r>
          <a:endParaRPr lang="en-US" dirty="0"/>
        </a:p>
      </dgm:t>
    </dgm:pt>
    <dgm:pt modelId="{5D819BD9-90DC-4410-B300-AC98C1B4A897}" type="parTrans" cxnId="{DCB23634-F898-4821-9A71-97FDA8B1F318}">
      <dgm:prSet/>
      <dgm:spPr/>
      <dgm:t>
        <a:bodyPr/>
        <a:lstStyle/>
        <a:p>
          <a:endParaRPr lang="en-US"/>
        </a:p>
      </dgm:t>
    </dgm:pt>
    <dgm:pt modelId="{AC2B7630-0B48-422C-B28D-49297ADEA15E}" type="sibTrans" cxnId="{DCB23634-F898-4821-9A71-97FDA8B1F318}">
      <dgm:prSet/>
      <dgm:spPr/>
      <dgm:t>
        <a:bodyPr/>
        <a:lstStyle/>
        <a:p>
          <a:endParaRPr lang="en-US"/>
        </a:p>
      </dgm:t>
    </dgm:pt>
    <dgm:pt modelId="{50F7EEB2-AD87-47A4-B533-873A207735B7}" type="pres">
      <dgm:prSet presAssocID="{DC05F7BB-1810-4230-84A9-814780409C4B}" presName="linear" presStyleCnt="0">
        <dgm:presLayoutVars>
          <dgm:animLvl val="lvl"/>
          <dgm:resizeHandles val="exact"/>
        </dgm:presLayoutVars>
      </dgm:prSet>
      <dgm:spPr/>
    </dgm:pt>
    <dgm:pt modelId="{E00E58FB-B938-47C9-9783-EE0FF4626441}" type="pres">
      <dgm:prSet presAssocID="{6BFAA0A1-D9D2-451F-A653-2DCC09A5906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F3ECAEA-AC9F-4919-9CDB-3867ECD1AB3D}" type="pres">
      <dgm:prSet presAssocID="{6BFAA0A1-D9D2-451F-A653-2DCC09A5906C}" presName="childText" presStyleLbl="revTx" presStyleIdx="0" presStyleCnt="2">
        <dgm:presLayoutVars>
          <dgm:bulletEnabled val="1"/>
        </dgm:presLayoutVars>
      </dgm:prSet>
      <dgm:spPr/>
    </dgm:pt>
    <dgm:pt modelId="{3578CA5A-FCAD-44BB-9595-0DB9A699A56F}" type="pres">
      <dgm:prSet presAssocID="{64C186A4-C20F-4C26-8C2A-0435B3061D26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C1B6DA41-6C18-4964-8FD0-6B0278A684A2}" type="pres">
      <dgm:prSet presAssocID="{64C186A4-C20F-4C26-8C2A-0435B3061D26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FB042917-F4AF-4827-A936-C89BCF9A65CA}" type="presOf" srcId="{64C186A4-C20F-4C26-8C2A-0435B3061D26}" destId="{3578CA5A-FCAD-44BB-9595-0DB9A699A56F}" srcOrd="0" destOrd="0" presId="urn:microsoft.com/office/officeart/2005/8/layout/vList2"/>
    <dgm:cxn modelId="{080AC52B-C301-4BDC-BCCC-50D1CECBA74E}" type="presOf" srcId="{EF95A8BD-FA47-4576-A8A6-52DCDE24B4A0}" destId="{C1B6DA41-6C18-4964-8FD0-6B0278A684A2}" srcOrd="0" destOrd="1" presId="urn:microsoft.com/office/officeart/2005/8/layout/vList2"/>
    <dgm:cxn modelId="{DCB23634-F898-4821-9A71-97FDA8B1F318}" srcId="{64C186A4-C20F-4C26-8C2A-0435B3061D26}" destId="{EF95A8BD-FA47-4576-A8A6-52DCDE24B4A0}" srcOrd="1" destOrd="0" parTransId="{5D819BD9-90DC-4410-B300-AC98C1B4A897}" sibTransId="{AC2B7630-0B48-422C-B28D-49297ADEA15E}"/>
    <dgm:cxn modelId="{B411CC39-8FD8-4FBD-8C5A-E8C70859A56C}" srcId="{6BFAA0A1-D9D2-451F-A653-2DCC09A5906C}" destId="{FAA30EB8-A983-40FF-94DD-2FBBDF5811FF}" srcOrd="0" destOrd="0" parTransId="{27A0751F-20F1-4CCB-9CAE-7FC33FFC7BA3}" sibTransId="{C779D029-4B80-4251-BD9F-2AF4C17F86ED}"/>
    <dgm:cxn modelId="{8F43973D-456D-41CB-A5DB-9E4F6BB56906}" srcId="{DC05F7BB-1810-4230-84A9-814780409C4B}" destId="{6BFAA0A1-D9D2-451F-A653-2DCC09A5906C}" srcOrd="0" destOrd="0" parTransId="{CF8A4E5E-D125-4433-9CF1-90F24F2A2B15}" sibTransId="{EFBB505E-FDC6-4C35-B5B0-DBEF336E961C}"/>
    <dgm:cxn modelId="{47EA8B3E-57CE-4377-A973-63C1F562BCA3}" type="presOf" srcId="{894B020F-FDB0-4E00-9E2B-123368CB9E90}" destId="{C1B6DA41-6C18-4964-8FD0-6B0278A684A2}" srcOrd="0" destOrd="0" presId="urn:microsoft.com/office/officeart/2005/8/layout/vList2"/>
    <dgm:cxn modelId="{552B5C41-A7D3-4347-B098-CE9C92BD1A69}" srcId="{6BFAA0A1-D9D2-451F-A653-2DCC09A5906C}" destId="{1A798B7A-45CC-49B5-9AEF-924B216BB765}" srcOrd="1" destOrd="0" parTransId="{BCF86D79-FE98-4D14-87A6-6BC7581D6CD2}" sibTransId="{B1B49343-3EF3-4149-8E0B-5A5365E96660}"/>
    <dgm:cxn modelId="{C88AEF50-51DE-4883-8571-EB9CC9C717AB}" type="presOf" srcId="{DC05F7BB-1810-4230-84A9-814780409C4B}" destId="{50F7EEB2-AD87-47A4-B533-873A207735B7}" srcOrd="0" destOrd="0" presId="urn:microsoft.com/office/officeart/2005/8/layout/vList2"/>
    <dgm:cxn modelId="{C09D3272-040A-4D6C-8A70-12DB985F775D}" srcId="{64C186A4-C20F-4C26-8C2A-0435B3061D26}" destId="{894B020F-FDB0-4E00-9E2B-123368CB9E90}" srcOrd="0" destOrd="0" parTransId="{6588ABF9-EB45-4A65-B8F3-876DFDADDF76}" sibTransId="{C3E15651-660D-4380-9DFE-BC704CEC7353}"/>
    <dgm:cxn modelId="{15342675-F931-4452-9422-4165D377D9C5}" type="presOf" srcId="{FAA30EB8-A983-40FF-94DD-2FBBDF5811FF}" destId="{4F3ECAEA-AC9F-4919-9CDB-3867ECD1AB3D}" srcOrd="0" destOrd="0" presId="urn:microsoft.com/office/officeart/2005/8/layout/vList2"/>
    <dgm:cxn modelId="{18F3FD8F-20D9-4AE8-B807-71C33224FB67}" srcId="{DC05F7BB-1810-4230-84A9-814780409C4B}" destId="{64C186A4-C20F-4C26-8C2A-0435B3061D26}" srcOrd="1" destOrd="0" parTransId="{CF07A599-6788-42FD-B5D1-5EEB9384C4FA}" sibTransId="{D8EC6D57-F0BE-49CC-BED5-01FB50FBE2AF}"/>
    <dgm:cxn modelId="{4B1BC997-7C21-419D-A196-E2D532B3E61E}" type="presOf" srcId="{6BFAA0A1-D9D2-451F-A653-2DCC09A5906C}" destId="{E00E58FB-B938-47C9-9783-EE0FF4626441}" srcOrd="0" destOrd="0" presId="urn:microsoft.com/office/officeart/2005/8/layout/vList2"/>
    <dgm:cxn modelId="{11414CA0-EB80-441C-9EB1-BC0F8C5F2F49}" type="presOf" srcId="{E0A616DF-8A84-4EA4-B92E-8D24735467AC}" destId="{C1B6DA41-6C18-4964-8FD0-6B0278A684A2}" srcOrd="0" destOrd="2" presId="urn:microsoft.com/office/officeart/2005/8/layout/vList2"/>
    <dgm:cxn modelId="{46AB1FB7-4B2E-4BDC-A019-D5CC20EB6F16}" type="presOf" srcId="{1A798B7A-45CC-49B5-9AEF-924B216BB765}" destId="{4F3ECAEA-AC9F-4919-9CDB-3867ECD1AB3D}" srcOrd="0" destOrd="1" presId="urn:microsoft.com/office/officeart/2005/8/layout/vList2"/>
    <dgm:cxn modelId="{2EA6BCBF-E9F8-43B0-841D-F34E85B5A35D}" srcId="{64C186A4-C20F-4C26-8C2A-0435B3061D26}" destId="{E0A616DF-8A84-4EA4-B92E-8D24735467AC}" srcOrd="2" destOrd="0" parTransId="{55138BD4-E786-4D1A-9E76-5AC637E5AA5D}" sibTransId="{36C9DED4-1817-490C-89F0-0C84F61B2BB5}"/>
    <dgm:cxn modelId="{993E59E2-4A12-4844-B756-F5B662734782}" type="presParOf" srcId="{50F7EEB2-AD87-47A4-B533-873A207735B7}" destId="{E00E58FB-B938-47C9-9783-EE0FF4626441}" srcOrd="0" destOrd="0" presId="urn:microsoft.com/office/officeart/2005/8/layout/vList2"/>
    <dgm:cxn modelId="{4F8011ED-409A-4C2C-AB4C-963A99A08B56}" type="presParOf" srcId="{50F7EEB2-AD87-47A4-B533-873A207735B7}" destId="{4F3ECAEA-AC9F-4919-9CDB-3867ECD1AB3D}" srcOrd="1" destOrd="0" presId="urn:microsoft.com/office/officeart/2005/8/layout/vList2"/>
    <dgm:cxn modelId="{059213D6-8AF8-4ADC-991B-CD07048B79E7}" type="presParOf" srcId="{50F7EEB2-AD87-47A4-B533-873A207735B7}" destId="{3578CA5A-FCAD-44BB-9595-0DB9A699A56F}" srcOrd="2" destOrd="0" presId="urn:microsoft.com/office/officeart/2005/8/layout/vList2"/>
    <dgm:cxn modelId="{D4448171-2281-477F-9F26-4E2EA0DDB47B}" type="presParOf" srcId="{50F7EEB2-AD87-47A4-B533-873A207735B7}" destId="{C1B6DA41-6C18-4964-8FD0-6B0278A684A2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FC7A90B-B47E-4D25-82E2-4E286126CAE3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AC83427-5FE1-4D49-AB93-7D8A07FF6BC2}">
      <dgm:prSet/>
      <dgm:spPr/>
      <dgm:t>
        <a:bodyPr/>
        <a:lstStyle/>
        <a:p>
          <a:r>
            <a:rPr lang="es-ES" b="1" dirty="0"/>
            <a:t>Los gobiernos federal, estatal y local trabajan juntos:</a:t>
          </a:r>
          <a:endParaRPr lang="en-US" dirty="0"/>
        </a:p>
      </dgm:t>
    </dgm:pt>
    <dgm:pt modelId="{3FF1E4B4-AB95-43A7-93CC-978FF858E95C}" type="parTrans" cxnId="{827D4790-1CEC-42E0-AC20-19EAFF27424F}">
      <dgm:prSet/>
      <dgm:spPr/>
      <dgm:t>
        <a:bodyPr/>
        <a:lstStyle/>
        <a:p>
          <a:endParaRPr lang="en-US"/>
        </a:p>
      </dgm:t>
    </dgm:pt>
    <dgm:pt modelId="{95B3B2AF-3C58-4B2A-9F59-B36FA2B0C7D2}" type="sibTrans" cxnId="{827D4790-1CEC-42E0-AC20-19EAFF27424F}">
      <dgm:prSet/>
      <dgm:spPr/>
      <dgm:t>
        <a:bodyPr/>
        <a:lstStyle/>
        <a:p>
          <a:endParaRPr lang="en-US"/>
        </a:p>
      </dgm:t>
    </dgm:pt>
    <dgm:pt modelId="{95B26234-D6E1-4D0B-B2B1-E820C0FB4A9A}">
      <dgm:prSet/>
      <dgm:spPr/>
      <dgm:t>
        <a:bodyPr/>
        <a:lstStyle/>
        <a:p>
          <a:r>
            <a:rPr lang="es-ES" dirty="0"/>
            <a:t>1. El gobierno federal proporciona fondos al estado.  Para obtener fondos, cada estado debe presentar un plan que describa lo que se espera que todos los estudiantes sepan y puedan hacer, los estándares de desempeño que se espera que todos los estudiantes cumplan y las formas de medir el progreso.</a:t>
          </a:r>
          <a:endParaRPr lang="en-US" dirty="0"/>
        </a:p>
      </dgm:t>
    </dgm:pt>
    <dgm:pt modelId="{6F909C89-7A0E-4806-96CC-B01D9A1A56CF}" type="parTrans" cxnId="{37B367E9-7ABF-41CE-BFE5-A8BACB36C268}">
      <dgm:prSet/>
      <dgm:spPr/>
      <dgm:t>
        <a:bodyPr/>
        <a:lstStyle/>
        <a:p>
          <a:endParaRPr lang="en-US"/>
        </a:p>
      </dgm:t>
    </dgm:pt>
    <dgm:pt modelId="{7F981D0C-AA48-4539-BC4D-7F84D82D6FF6}" type="sibTrans" cxnId="{37B367E9-7ABF-41CE-BFE5-A8BACB36C268}">
      <dgm:prSet/>
      <dgm:spPr/>
      <dgm:t>
        <a:bodyPr/>
        <a:lstStyle/>
        <a:p>
          <a:endParaRPr lang="en-US"/>
        </a:p>
      </dgm:t>
    </dgm:pt>
    <dgm:pt modelId="{6EF65AE8-5647-437E-A429-7E78AF1A406E}">
      <dgm:prSet/>
      <dgm:spPr/>
      <dgm:t>
        <a:bodyPr/>
        <a:lstStyle/>
        <a:p>
          <a:r>
            <a:rPr lang="es-ES" dirty="0"/>
            <a:t>2. La agencia educativa estatal envía dinero a los distritos en función del número de familias por debajo de un nivel de ingresos establecido.</a:t>
          </a:r>
          <a:endParaRPr lang="en-US" dirty="0"/>
        </a:p>
      </dgm:t>
    </dgm:pt>
    <dgm:pt modelId="{76B2E973-165F-4F3A-B6C1-CE31D86F2A0B}" type="parTrans" cxnId="{6CC7650D-1393-4C4B-BEC1-0DD5A4E62A96}">
      <dgm:prSet/>
      <dgm:spPr/>
      <dgm:t>
        <a:bodyPr/>
        <a:lstStyle/>
        <a:p>
          <a:endParaRPr lang="en-US"/>
        </a:p>
      </dgm:t>
    </dgm:pt>
    <dgm:pt modelId="{4AF30425-C8DC-42A1-8017-56C8FB40D70D}" type="sibTrans" cxnId="{6CC7650D-1393-4C4B-BEC1-0DD5A4E62A96}">
      <dgm:prSet/>
      <dgm:spPr/>
      <dgm:t>
        <a:bodyPr/>
        <a:lstStyle/>
        <a:p>
          <a:endParaRPr lang="en-US"/>
        </a:p>
      </dgm:t>
    </dgm:pt>
    <dgm:pt modelId="{95EF005C-9E52-479A-8D23-472CB35DC0C1}">
      <dgm:prSet/>
      <dgm:spPr/>
      <dgm:t>
        <a:bodyPr/>
        <a:lstStyle/>
        <a:p>
          <a:r>
            <a:rPr lang="es-ES" dirty="0"/>
            <a:t>3. El distrito escolar local identifica las escuelas elegibles y distribuye los recursos del Título I.</a:t>
          </a:r>
          <a:endParaRPr lang="en-US" dirty="0"/>
        </a:p>
      </dgm:t>
    </dgm:pt>
    <dgm:pt modelId="{5ACAF802-EC8D-48B4-91AD-89EFF2F036FC}" type="parTrans" cxnId="{7B9E93E9-7450-4566-AD30-410C6CC24268}">
      <dgm:prSet/>
      <dgm:spPr/>
      <dgm:t>
        <a:bodyPr/>
        <a:lstStyle/>
        <a:p>
          <a:endParaRPr lang="en-US"/>
        </a:p>
      </dgm:t>
    </dgm:pt>
    <dgm:pt modelId="{82174896-9C76-4CFA-9950-DF9BACC3046A}" type="sibTrans" cxnId="{7B9E93E9-7450-4566-AD30-410C6CC24268}">
      <dgm:prSet/>
      <dgm:spPr/>
      <dgm:t>
        <a:bodyPr/>
        <a:lstStyle/>
        <a:p>
          <a:endParaRPr lang="en-US"/>
        </a:p>
      </dgm:t>
    </dgm:pt>
    <dgm:pt modelId="{3F148A84-786A-412D-92A4-711A047EE597}" type="pres">
      <dgm:prSet presAssocID="{0FC7A90B-B47E-4D25-82E2-4E286126CAE3}" presName="outerComposite" presStyleCnt="0">
        <dgm:presLayoutVars>
          <dgm:chMax val="5"/>
          <dgm:dir/>
          <dgm:resizeHandles val="exact"/>
        </dgm:presLayoutVars>
      </dgm:prSet>
      <dgm:spPr/>
    </dgm:pt>
    <dgm:pt modelId="{8F3807D4-7A3E-4D20-B53A-8BFAFAC8655B}" type="pres">
      <dgm:prSet presAssocID="{0FC7A90B-B47E-4D25-82E2-4E286126CAE3}" presName="dummyMaxCanvas" presStyleCnt="0">
        <dgm:presLayoutVars/>
      </dgm:prSet>
      <dgm:spPr/>
    </dgm:pt>
    <dgm:pt modelId="{74FE2393-9D1A-4464-BDF8-53BF07D51D84}" type="pres">
      <dgm:prSet presAssocID="{0FC7A90B-B47E-4D25-82E2-4E286126CAE3}" presName="FourNodes_1" presStyleLbl="node1" presStyleIdx="0" presStyleCnt="4">
        <dgm:presLayoutVars>
          <dgm:bulletEnabled val="1"/>
        </dgm:presLayoutVars>
      </dgm:prSet>
      <dgm:spPr/>
    </dgm:pt>
    <dgm:pt modelId="{7D4DF6C3-9B05-44F9-A284-78DDCE2EEA2D}" type="pres">
      <dgm:prSet presAssocID="{0FC7A90B-B47E-4D25-82E2-4E286126CAE3}" presName="FourNodes_2" presStyleLbl="node1" presStyleIdx="1" presStyleCnt="4">
        <dgm:presLayoutVars>
          <dgm:bulletEnabled val="1"/>
        </dgm:presLayoutVars>
      </dgm:prSet>
      <dgm:spPr/>
    </dgm:pt>
    <dgm:pt modelId="{21C8F418-3C8E-4CBE-BF0A-BBD611B999F9}" type="pres">
      <dgm:prSet presAssocID="{0FC7A90B-B47E-4D25-82E2-4E286126CAE3}" presName="FourNodes_3" presStyleLbl="node1" presStyleIdx="2" presStyleCnt="4">
        <dgm:presLayoutVars>
          <dgm:bulletEnabled val="1"/>
        </dgm:presLayoutVars>
      </dgm:prSet>
      <dgm:spPr/>
    </dgm:pt>
    <dgm:pt modelId="{628BEC68-78F4-4A7E-9C0C-1CFEF5C8886B}" type="pres">
      <dgm:prSet presAssocID="{0FC7A90B-B47E-4D25-82E2-4E286126CAE3}" presName="FourNodes_4" presStyleLbl="node1" presStyleIdx="3" presStyleCnt="4">
        <dgm:presLayoutVars>
          <dgm:bulletEnabled val="1"/>
        </dgm:presLayoutVars>
      </dgm:prSet>
      <dgm:spPr/>
    </dgm:pt>
    <dgm:pt modelId="{6DBD397D-B4D0-4290-B720-272039A5C1AA}" type="pres">
      <dgm:prSet presAssocID="{0FC7A90B-B47E-4D25-82E2-4E286126CAE3}" presName="FourConn_1-2" presStyleLbl="fgAccFollowNode1" presStyleIdx="0" presStyleCnt="3">
        <dgm:presLayoutVars>
          <dgm:bulletEnabled val="1"/>
        </dgm:presLayoutVars>
      </dgm:prSet>
      <dgm:spPr/>
    </dgm:pt>
    <dgm:pt modelId="{B5378EC1-FFF8-4DDF-B079-75EFEE18247A}" type="pres">
      <dgm:prSet presAssocID="{0FC7A90B-B47E-4D25-82E2-4E286126CAE3}" presName="FourConn_2-3" presStyleLbl="fgAccFollowNode1" presStyleIdx="1" presStyleCnt="3">
        <dgm:presLayoutVars>
          <dgm:bulletEnabled val="1"/>
        </dgm:presLayoutVars>
      </dgm:prSet>
      <dgm:spPr/>
    </dgm:pt>
    <dgm:pt modelId="{2552F691-D77A-41B4-8376-866A7D9563A3}" type="pres">
      <dgm:prSet presAssocID="{0FC7A90B-B47E-4D25-82E2-4E286126CAE3}" presName="FourConn_3-4" presStyleLbl="fgAccFollowNode1" presStyleIdx="2" presStyleCnt="3">
        <dgm:presLayoutVars>
          <dgm:bulletEnabled val="1"/>
        </dgm:presLayoutVars>
      </dgm:prSet>
      <dgm:spPr/>
    </dgm:pt>
    <dgm:pt modelId="{76ED47A0-6B34-4FA9-A16C-1139C6831319}" type="pres">
      <dgm:prSet presAssocID="{0FC7A90B-B47E-4D25-82E2-4E286126CAE3}" presName="FourNodes_1_text" presStyleLbl="node1" presStyleIdx="3" presStyleCnt="4">
        <dgm:presLayoutVars>
          <dgm:bulletEnabled val="1"/>
        </dgm:presLayoutVars>
      </dgm:prSet>
      <dgm:spPr/>
    </dgm:pt>
    <dgm:pt modelId="{4244927B-51DC-428F-8A19-14257372B97D}" type="pres">
      <dgm:prSet presAssocID="{0FC7A90B-B47E-4D25-82E2-4E286126CAE3}" presName="FourNodes_2_text" presStyleLbl="node1" presStyleIdx="3" presStyleCnt="4">
        <dgm:presLayoutVars>
          <dgm:bulletEnabled val="1"/>
        </dgm:presLayoutVars>
      </dgm:prSet>
      <dgm:spPr/>
    </dgm:pt>
    <dgm:pt modelId="{6D9E36B7-8953-4037-8F1A-7C121F549BAF}" type="pres">
      <dgm:prSet presAssocID="{0FC7A90B-B47E-4D25-82E2-4E286126CAE3}" presName="FourNodes_3_text" presStyleLbl="node1" presStyleIdx="3" presStyleCnt="4">
        <dgm:presLayoutVars>
          <dgm:bulletEnabled val="1"/>
        </dgm:presLayoutVars>
      </dgm:prSet>
      <dgm:spPr/>
    </dgm:pt>
    <dgm:pt modelId="{CDDCA4A9-4ADD-4FA8-8915-8AE31EB6A9A7}" type="pres">
      <dgm:prSet presAssocID="{0FC7A90B-B47E-4D25-82E2-4E286126CAE3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0FE23402-39B9-4BEF-AD51-B6E878EBA654}" type="presOf" srcId="{6EF65AE8-5647-437E-A429-7E78AF1A406E}" destId="{6D9E36B7-8953-4037-8F1A-7C121F549BAF}" srcOrd="1" destOrd="0" presId="urn:microsoft.com/office/officeart/2005/8/layout/vProcess5"/>
    <dgm:cxn modelId="{6CC7650D-1393-4C4B-BEC1-0DD5A4E62A96}" srcId="{0FC7A90B-B47E-4D25-82E2-4E286126CAE3}" destId="{6EF65AE8-5647-437E-A429-7E78AF1A406E}" srcOrd="2" destOrd="0" parTransId="{76B2E973-165F-4F3A-B6C1-CE31D86F2A0B}" sibTransId="{4AF30425-C8DC-42A1-8017-56C8FB40D70D}"/>
    <dgm:cxn modelId="{F7083310-2E1F-41CD-92CE-0B135F6267B0}" type="presOf" srcId="{95EF005C-9E52-479A-8D23-472CB35DC0C1}" destId="{CDDCA4A9-4ADD-4FA8-8915-8AE31EB6A9A7}" srcOrd="1" destOrd="0" presId="urn:microsoft.com/office/officeart/2005/8/layout/vProcess5"/>
    <dgm:cxn modelId="{70DBBF1C-0E8E-4D14-B93B-A2FC26D4E8FE}" type="presOf" srcId="{4AF30425-C8DC-42A1-8017-56C8FB40D70D}" destId="{2552F691-D77A-41B4-8376-866A7D9563A3}" srcOrd="0" destOrd="0" presId="urn:microsoft.com/office/officeart/2005/8/layout/vProcess5"/>
    <dgm:cxn modelId="{4D48802E-DD8B-487F-AB39-BD7115BA6C9D}" type="presOf" srcId="{6EF65AE8-5647-437E-A429-7E78AF1A406E}" destId="{21C8F418-3C8E-4CBE-BF0A-BBD611B999F9}" srcOrd="0" destOrd="0" presId="urn:microsoft.com/office/officeart/2005/8/layout/vProcess5"/>
    <dgm:cxn modelId="{FD70572F-AAFF-4627-8103-744932CCB5CD}" type="presOf" srcId="{7F981D0C-AA48-4539-BC4D-7F84D82D6FF6}" destId="{B5378EC1-FFF8-4DDF-B079-75EFEE18247A}" srcOrd="0" destOrd="0" presId="urn:microsoft.com/office/officeart/2005/8/layout/vProcess5"/>
    <dgm:cxn modelId="{AA2D4445-2BFE-427F-8443-4233E12A4231}" type="presOf" srcId="{5AC83427-5FE1-4D49-AB93-7D8A07FF6BC2}" destId="{76ED47A0-6B34-4FA9-A16C-1139C6831319}" srcOrd="1" destOrd="0" presId="urn:microsoft.com/office/officeart/2005/8/layout/vProcess5"/>
    <dgm:cxn modelId="{3A1D554A-3644-47C8-B489-DFB717012CAA}" type="presOf" srcId="{95B3B2AF-3C58-4B2A-9F59-B36FA2B0C7D2}" destId="{6DBD397D-B4D0-4290-B720-272039A5C1AA}" srcOrd="0" destOrd="0" presId="urn:microsoft.com/office/officeart/2005/8/layout/vProcess5"/>
    <dgm:cxn modelId="{546B034F-5836-4099-8185-5A083D6A0F04}" type="presOf" srcId="{95B26234-D6E1-4D0B-B2B1-E820C0FB4A9A}" destId="{4244927B-51DC-428F-8A19-14257372B97D}" srcOrd="1" destOrd="0" presId="urn:microsoft.com/office/officeart/2005/8/layout/vProcess5"/>
    <dgm:cxn modelId="{E9E02478-3FAA-4104-9057-B566C32EFCE2}" type="presOf" srcId="{95EF005C-9E52-479A-8D23-472CB35DC0C1}" destId="{628BEC68-78F4-4A7E-9C0C-1CFEF5C8886B}" srcOrd="0" destOrd="0" presId="urn:microsoft.com/office/officeart/2005/8/layout/vProcess5"/>
    <dgm:cxn modelId="{F523E88D-87F0-440F-BA44-7167F7CE2BD8}" type="presOf" srcId="{5AC83427-5FE1-4D49-AB93-7D8A07FF6BC2}" destId="{74FE2393-9D1A-4464-BDF8-53BF07D51D84}" srcOrd="0" destOrd="0" presId="urn:microsoft.com/office/officeart/2005/8/layout/vProcess5"/>
    <dgm:cxn modelId="{827D4790-1CEC-42E0-AC20-19EAFF27424F}" srcId="{0FC7A90B-B47E-4D25-82E2-4E286126CAE3}" destId="{5AC83427-5FE1-4D49-AB93-7D8A07FF6BC2}" srcOrd="0" destOrd="0" parTransId="{3FF1E4B4-AB95-43A7-93CC-978FF858E95C}" sibTransId="{95B3B2AF-3C58-4B2A-9F59-B36FA2B0C7D2}"/>
    <dgm:cxn modelId="{9EDD92A3-D46B-4045-85DA-F072BEDC539A}" type="presOf" srcId="{0FC7A90B-B47E-4D25-82E2-4E286126CAE3}" destId="{3F148A84-786A-412D-92A4-711A047EE597}" srcOrd="0" destOrd="0" presId="urn:microsoft.com/office/officeart/2005/8/layout/vProcess5"/>
    <dgm:cxn modelId="{97EAD0C7-F082-4D62-8297-83D863D97778}" type="presOf" srcId="{95B26234-D6E1-4D0B-B2B1-E820C0FB4A9A}" destId="{7D4DF6C3-9B05-44F9-A284-78DDCE2EEA2D}" srcOrd="0" destOrd="0" presId="urn:microsoft.com/office/officeart/2005/8/layout/vProcess5"/>
    <dgm:cxn modelId="{37B367E9-7ABF-41CE-BFE5-A8BACB36C268}" srcId="{0FC7A90B-B47E-4D25-82E2-4E286126CAE3}" destId="{95B26234-D6E1-4D0B-B2B1-E820C0FB4A9A}" srcOrd="1" destOrd="0" parTransId="{6F909C89-7A0E-4806-96CC-B01D9A1A56CF}" sibTransId="{7F981D0C-AA48-4539-BC4D-7F84D82D6FF6}"/>
    <dgm:cxn modelId="{7B9E93E9-7450-4566-AD30-410C6CC24268}" srcId="{0FC7A90B-B47E-4D25-82E2-4E286126CAE3}" destId="{95EF005C-9E52-479A-8D23-472CB35DC0C1}" srcOrd="3" destOrd="0" parTransId="{5ACAF802-EC8D-48B4-91AD-89EFF2F036FC}" sibTransId="{82174896-9C76-4CFA-9950-DF9BACC3046A}"/>
    <dgm:cxn modelId="{0B9FD076-A23A-4F5C-AA9C-EEAB4939E391}" type="presParOf" srcId="{3F148A84-786A-412D-92A4-711A047EE597}" destId="{8F3807D4-7A3E-4D20-B53A-8BFAFAC8655B}" srcOrd="0" destOrd="0" presId="urn:microsoft.com/office/officeart/2005/8/layout/vProcess5"/>
    <dgm:cxn modelId="{61C6EA9A-ED81-4FFE-97E5-130063C9B42B}" type="presParOf" srcId="{3F148A84-786A-412D-92A4-711A047EE597}" destId="{74FE2393-9D1A-4464-BDF8-53BF07D51D84}" srcOrd="1" destOrd="0" presId="urn:microsoft.com/office/officeart/2005/8/layout/vProcess5"/>
    <dgm:cxn modelId="{40F21736-18B9-482D-A7EF-964EE613121B}" type="presParOf" srcId="{3F148A84-786A-412D-92A4-711A047EE597}" destId="{7D4DF6C3-9B05-44F9-A284-78DDCE2EEA2D}" srcOrd="2" destOrd="0" presId="urn:microsoft.com/office/officeart/2005/8/layout/vProcess5"/>
    <dgm:cxn modelId="{00AF1935-67C8-47EF-9B1C-742E8351BC5A}" type="presParOf" srcId="{3F148A84-786A-412D-92A4-711A047EE597}" destId="{21C8F418-3C8E-4CBE-BF0A-BBD611B999F9}" srcOrd="3" destOrd="0" presId="urn:microsoft.com/office/officeart/2005/8/layout/vProcess5"/>
    <dgm:cxn modelId="{5F5E25A9-15B2-4CB1-8B9D-2F845F153BE0}" type="presParOf" srcId="{3F148A84-786A-412D-92A4-711A047EE597}" destId="{628BEC68-78F4-4A7E-9C0C-1CFEF5C8886B}" srcOrd="4" destOrd="0" presId="urn:microsoft.com/office/officeart/2005/8/layout/vProcess5"/>
    <dgm:cxn modelId="{B62AE1CA-A747-4C04-8E3D-9EDF7BB15C8B}" type="presParOf" srcId="{3F148A84-786A-412D-92A4-711A047EE597}" destId="{6DBD397D-B4D0-4290-B720-272039A5C1AA}" srcOrd="5" destOrd="0" presId="urn:microsoft.com/office/officeart/2005/8/layout/vProcess5"/>
    <dgm:cxn modelId="{0C29CEDF-3241-48D9-84CE-BBDF6FC37376}" type="presParOf" srcId="{3F148A84-786A-412D-92A4-711A047EE597}" destId="{B5378EC1-FFF8-4DDF-B079-75EFEE18247A}" srcOrd="6" destOrd="0" presId="urn:microsoft.com/office/officeart/2005/8/layout/vProcess5"/>
    <dgm:cxn modelId="{C19910A8-7DE6-48A6-81AC-A874707FC494}" type="presParOf" srcId="{3F148A84-786A-412D-92A4-711A047EE597}" destId="{2552F691-D77A-41B4-8376-866A7D9563A3}" srcOrd="7" destOrd="0" presId="urn:microsoft.com/office/officeart/2005/8/layout/vProcess5"/>
    <dgm:cxn modelId="{32FE818A-3EAA-4FD9-B0CA-44AAE5278D66}" type="presParOf" srcId="{3F148A84-786A-412D-92A4-711A047EE597}" destId="{76ED47A0-6B34-4FA9-A16C-1139C6831319}" srcOrd="8" destOrd="0" presId="urn:microsoft.com/office/officeart/2005/8/layout/vProcess5"/>
    <dgm:cxn modelId="{7C686B94-44A1-4B5B-A071-141C6EC904A6}" type="presParOf" srcId="{3F148A84-786A-412D-92A4-711A047EE597}" destId="{4244927B-51DC-428F-8A19-14257372B97D}" srcOrd="9" destOrd="0" presId="urn:microsoft.com/office/officeart/2005/8/layout/vProcess5"/>
    <dgm:cxn modelId="{FCCEA5C6-D50F-4D32-A7A3-4C08050DD94A}" type="presParOf" srcId="{3F148A84-786A-412D-92A4-711A047EE597}" destId="{6D9E36B7-8953-4037-8F1A-7C121F549BAF}" srcOrd="10" destOrd="0" presId="urn:microsoft.com/office/officeart/2005/8/layout/vProcess5"/>
    <dgm:cxn modelId="{53BFBE0A-67CC-4749-BE7C-5B34BCB95C2F}" type="presParOf" srcId="{3F148A84-786A-412D-92A4-711A047EE597}" destId="{CDDCA4A9-4ADD-4FA8-8915-8AE31EB6A9A7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24B5E25-7FD0-4825-86AD-AB668DC24410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1162FC77-E74D-4666-B256-14323363E1D5}">
      <dgm:prSet/>
      <dgm:spPr/>
      <dgm:t>
        <a:bodyPr/>
        <a:lstStyle/>
        <a:p>
          <a:pPr>
            <a:defRPr cap="all"/>
          </a:pPr>
          <a:r>
            <a:rPr lang="es-ES" dirty="0"/>
            <a:t>Puede proporcionar más profesores y asistentes</a:t>
          </a:r>
          <a:endParaRPr lang="en-US" dirty="0"/>
        </a:p>
      </dgm:t>
    </dgm:pt>
    <dgm:pt modelId="{39048AFF-2680-4BC4-A095-CA51078D1446}" type="parTrans" cxnId="{50F8932F-EE82-4832-A043-213F972F7E1B}">
      <dgm:prSet/>
      <dgm:spPr/>
      <dgm:t>
        <a:bodyPr/>
        <a:lstStyle/>
        <a:p>
          <a:endParaRPr lang="en-US"/>
        </a:p>
      </dgm:t>
    </dgm:pt>
    <dgm:pt modelId="{4EF7399F-BA0C-4C10-AA98-DF731B6BD9FA}" type="sibTrans" cxnId="{50F8932F-EE82-4832-A043-213F972F7E1B}">
      <dgm:prSet/>
      <dgm:spPr/>
      <dgm:t>
        <a:bodyPr/>
        <a:lstStyle/>
        <a:p>
          <a:endParaRPr lang="en-US"/>
        </a:p>
      </dgm:t>
    </dgm:pt>
    <dgm:pt modelId="{2B5E26DC-64D3-4D04-8B94-B8BC86695A35}">
      <dgm:prSet/>
      <dgm:spPr/>
      <dgm:t>
        <a:bodyPr/>
        <a:lstStyle/>
        <a:p>
          <a:pPr>
            <a:defRPr cap="all"/>
          </a:pPr>
          <a:r>
            <a:rPr lang="es-ES" dirty="0"/>
            <a:t>Más capacitación para el personal escolar</a:t>
          </a:r>
          <a:endParaRPr lang="en-US" dirty="0"/>
        </a:p>
      </dgm:t>
    </dgm:pt>
    <dgm:pt modelId="{CF250F60-0757-48A4-9994-4D25679DB360}" type="parTrans" cxnId="{0F1888A6-7699-4C35-875B-ED7BEFF5417A}">
      <dgm:prSet/>
      <dgm:spPr/>
      <dgm:t>
        <a:bodyPr/>
        <a:lstStyle/>
        <a:p>
          <a:endParaRPr lang="en-US"/>
        </a:p>
      </dgm:t>
    </dgm:pt>
    <dgm:pt modelId="{11479912-1C79-40FD-8907-AE0030201D7C}" type="sibTrans" cxnId="{0F1888A6-7699-4C35-875B-ED7BEFF5417A}">
      <dgm:prSet/>
      <dgm:spPr/>
      <dgm:t>
        <a:bodyPr/>
        <a:lstStyle/>
        <a:p>
          <a:endParaRPr lang="en-US"/>
        </a:p>
      </dgm:t>
    </dgm:pt>
    <dgm:pt modelId="{22D59B94-4516-435D-A394-911A28CACA87}">
      <dgm:prSet/>
      <dgm:spPr/>
      <dgm:t>
        <a:bodyPr/>
        <a:lstStyle/>
        <a:p>
          <a:pPr>
            <a:defRPr cap="all"/>
          </a:pPr>
          <a:r>
            <a:rPr lang="es-ES" dirty="0"/>
            <a:t>Una variedad de métodos y materiales de enseñanza</a:t>
          </a:r>
          <a:endParaRPr lang="en-US" dirty="0"/>
        </a:p>
      </dgm:t>
    </dgm:pt>
    <dgm:pt modelId="{D4B459E7-0C14-4AC5-B054-1409B213BA18}" type="parTrans" cxnId="{AA0A7AC7-06DD-4874-8EFB-7B3E0FF1BBB4}">
      <dgm:prSet/>
      <dgm:spPr/>
      <dgm:t>
        <a:bodyPr/>
        <a:lstStyle/>
        <a:p>
          <a:endParaRPr lang="en-US"/>
        </a:p>
      </dgm:t>
    </dgm:pt>
    <dgm:pt modelId="{B9D8EFD2-ADEF-474B-B29F-50FEC0078B96}" type="sibTrans" cxnId="{AA0A7AC7-06DD-4874-8EFB-7B3E0FF1BBB4}">
      <dgm:prSet/>
      <dgm:spPr/>
      <dgm:t>
        <a:bodyPr/>
        <a:lstStyle/>
        <a:p>
          <a:endParaRPr lang="en-US"/>
        </a:p>
      </dgm:t>
    </dgm:pt>
    <dgm:pt modelId="{49D2FA06-1F5D-4D1E-A177-3A5251E524E1}">
      <dgm:prSet/>
      <dgm:spPr/>
      <dgm:t>
        <a:bodyPr/>
        <a:lstStyle/>
        <a:p>
          <a:pPr>
            <a:defRPr cap="all"/>
          </a:pPr>
          <a:r>
            <a:rPr lang="en-US" dirty="0" err="1"/>
            <a:t>Clases</a:t>
          </a:r>
          <a:r>
            <a:rPr lang="en-US" dirty="0"/>
            <a:t> </a:t>
          </a:r>
          <a:r>
            <a:rPr lang="en-US" dirty="0" err="1"/>
            <a:t>más</a:t>
          </a:r>
          <a:r>
            <a:rPr lang="en-US" dirty="0"/>
            <a:t> </a:t>
          </a:r>
          <a:r>
            <a:rPr lang="en-US" dirty="0" err="1"/>
            <a:t>pequeñas</a:t>
          </a:r>
          <a:endParaRPr lang="en-US" dirty="0"/>
        </a:p>
      </dgm:t>
    </dgm:pt>
    <dgm:pt modelId="{6DD8CC70-7BB1-4447-9D79-0DC4C848DE31}" type="parTrans" cxnId="{EF1BD105-D928-4C1C-87EF-9E475E7DACD5}">
      <dgm:prSet/>
      <dgm:spPr/>
      <dgm:t>
        <a:bodyPr/>
        <a:lstStyle/>
        <a:p>
          <a:endParaRPr lang="en-US"/>
        </a:p>
      </dgm:t>
    </dgm:pt>
    <dgm:pt modelId="{F88AE120-2C25-4B04-A5B1-91F15AF1D89B}" type="sibTrans" cxnId="{EF1BD105-D928-4C1C-87EF-9E475E7DACD5}">
      <dgm:prSet/>
      <dgm:spPr/>
      <dgm:t>
        <a:bodyPr/>
        <a:lstStyle/>
        <a:p>
          <a:endParaRPr lang="en-US"/>
        </a:p>
      </dgm:t>
    </dgm:pt>
    <dgm:pt modelId="{684E93F5-6B35-45C2-94BE-09A8F7FCFBB4}">
      <dgm:prSet/>
      <dgm:spPr/>
      <dgm:t>
        <a:bodyPr/>
        <a:lstStyle/>
        <a:p>
          <a:pPr>
            <a:defRPr cap="all"/>
          </a:pPr>
          <a:r>
            <a:rPr lang="es-ES" dirty="0"/>
            <a:t>El progreso de los estudiantes se mide anualmente.</a:t>
          </a:r>
          <a:endParaRPr lang="en-US" dirty="0"/>
        </a:p>
      </dgm:t>
    </dgm:pt>
    <dgm:pt modelId="{66F8F801-BDBD-4AA9-8F67-5423C1CF66EC}" type="parTrans" cxnId="{A15C6460-8D6C-49A1-A3BC-9AEEFF295090}">
      <dgm:prSet/>
      <dgm:spPr/>
      <dgm:t>
        <a:bodyPr/>
        <a:lstStyle/>
        <a:p>
          <a:endParaRPr lang="en-US"/>
        </a:p>
      </dgm:t>
    </dgm:pt>
    <dgm:pt modelId="{B8B2BE2B-4B7D-4A68-9F68-B55A1796DFE9}" type="sibTrans" cxnId="{A15C6460-8D6C-49A1-A3BC-9AEEFF295090}">
      <dgm:prSet/>
      <dgm:spPr/>
      <dgm:t>
        <a:bodyPr/>
        <a:lstStyle/>
        <a:p>
          <a:endParaRPr lang="en-US"/>
        </a:p>
      </dgm:t>
    </dgm:pt>
    <dgm:pt modelId="{D6915E32-D23D-4EAF-A7F3-A11DF18126E7}" type="pres">
      <dgm:prSet presAssocID="{C24B5E25-7FD0-4825-86AD-AB668DC24410}" presName="root" presStyleCnt="0">
        <dgm:presLayoutVars>
          <dgm:dir/>
          <dgm:resizeHandles val="exact"/>
        </dgm:presLayoutVars>
      </dgm:prSet>
      <dgm:spPr/>
    </dgm:pt>
    <dgm:pt modelId="{EAE73039-CAA1-4557-AD59-3F99133ED299}" type="pres">
      <dgm:prSet presAssocID="{1162FC77-E74D-4666-B256-14323363E1D5}" presName="compNode" presStyleCnt="0"/>
      <dgm:spPr/>
    </dgm:pt>
    <dgm:pt modelId="{1EEAF23A-796C-40EC-9B7B-D326545A856D}" type="pres">
      <dgm:prSet presAssocID="{1162FC77-E74D-4666-B256-14323363E1D5}" presName="iconBgRect" presStyleLbl="bgShp" presStyleIdx="0" presStyleCnt="5"/>
      <dgm:spPr/>
    </dgm:pt>
    <dgm:pt modelId="{EB34B953-1E14-48BF-A420-D37C9DE7020F}" type="pres">
      <dgm:prSet presAssocID="{1162FC77-E74D-4666-B256-14323363E1D5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0350A28B-6AE6-4E8A-995B-C06CC8282F5F}" type="pres">
      <dgm:prSet presAssocID="{1162FC77-E74D-4666-B256-14323363E1D5}" presName="spaceRect" presStyleCnt="0"/>
      <dgm:spPr/>
    </dgm:pt>
    <dgm:pt modelId="{42E1BE3B-63D4-464D-9207-153B1EE8ACD9}" type="pres">
      <dgm:prSet presAssocID="{1162FC77-E74D-4666-B256-14323363E1D5}" presName="textRect" presStyleLbl="revTx" presStyleIdx="0" presStyleCnt="5">
        <dgm:presLayoutVars>
          <dgm:chMax val="1"/>
          <dgm:chPref val="1"/>
        </dgm:presLayoutVars>
      </dgm:prSet>
      <dgm:spPr/>
    </dgm:pt>
    <dgm:pt modelId="{A829A62F-8AB6-47BA-86FB-E8F9E45D7C16}" type="pres">
      <dgm:prSet presAssocID="{4EF7399F-BA0C-4C10-AA98-DF731B6BD9FA}" presName="sibTrans" presStyleCnt="0"/>
      <dgm:spPr/>
    </dgm:pt>
    <dgm:pt modelId="{45F0BB75-9DDC-469F-A970-5C06849CC1F6}" type="pres">
      <dgm:prSet presAssocID="{2B5E26DC-64D3-4D04-8B94-B8BC86695A35}" presName="compNode" presStyleCnt="0"/>
      <dgm:spPr/>
    </dgm:pt>
    <dgm:pt modelId="{E70453B5-5F35-476F-8218-8FE336F1406F}" type="pres">
      <dgm:prSet presAssocID="{2B5E26DC-64D3-4D04-8B94-B8BC86695A35}" presName="iconBgRect" presStyleLbl="bgShp" presStyleIdx="1" presStyleCnt="5"/>
      <dgm:spPr/>
    </dgm:pt>
    <dgm:pt modelId="{D4BC6E88-768A-4C7A-BB71-6F3E5F259C41}" type="pres">
      <dgm:prSet presAssocID="{2B5E26DC-64D3-4D04-8B94-B8BC86695A35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F2C85A05-9AB7-49F1-B1E8-63F7EEDC3334}" type="pres">
      <dgm:prSet presAssocID="{2B5E26DC-64D3-4D04-8B94-B8BC86695A35}" presName="spaceRect" presStyleCnt="0"/>
      <dgm:spPr/>
    </dgm:pt>
    <dgm:pt modelId="{CD396791-F831-4170-ADD6-A98CAD6E9CEC}" type="pres">
      <dgm:prSet presAssocID="{2B5E26DC-64D3-4D04-8B94-B8BC86695A35}" presName="textRect" presStyleLbl="revTx" presStyleIdx="1" presStyleCnt="5">
        <dgm:presLayoutVars>
          <dgm:chMax val="1"/>
          <dgm:chPref val="1"/>
        </dgm:presLayoutVars>
      </dgm:prSet>
      <dgm:spPr/>
    </dgm:pt>
    <dgm:pt modelId="{E5FDD964-DC9C-4267-9534-EC175B1848F3}" type="pres">
      <dgm:prSet presAssocID="{11479912-1C79-40FD-8907-AE0030201D7C}" presName="sibTrans" presStyleCnt="0"/>
      <dgm:spPr/>
    </dgm:pt>
    <dgm:pt modelId="{34EAA253-02B0-42B3-93FA-C3312DFCE36B}" type="pres">
      <dgm:prSet presAssocID="{22D59B94-4516-435D-A394-911A28CACA87}" presName="compNode" presStyleCnt="0"/>
      <dgm:spPr/>
    </dgm:pt>
    <dgm:pt modelId="{ACD6BEA6-4CBE-431B-B37E-332115282272}" type="pres">
      <dgm:prSet presAssocID="{22D59B94-4516-435D-A394-911A28CACA87}" presName="iconBgRect" presStyleLbl="bgShp" presStyleIdx="2" presStyleCnt="5"/>
      <dgm:spPr/>
    </dgm:pt>
    <dgm:pt modelId="{EA627791-F854-4834-A1B3-6B19AD70642C}" type="pres">
      <dgm:prSet presAssocID="{22D59B94-4516-435D-A394-911A28CACA87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99DC11C6-248A-4B76-9050-9E70FF95D98A}" type="pres">
      <dgm:prSet presAssocID="{22D59B94-4516-435D-A394-911A28CACA87}" presName="spaceRect" presStyleCnt="0"/>
      <dgm:spPr/>
    </dgm:pt>
    <dgm:pt modelId="{A2ACE389-8DEB-4A39-B665-B41915C3F8FE}" type="pres">
      <dgm:prSet presAssocID="{22D59B94-4516-435D-A394-911A28CACA87}" presName="textRect" presStyleLbl="revTx" presStyleIdx="2" presStyleCnt="5">
        <dgm:presLayoutVars>
          <dgm:chMax val="1"/>
          <dgm:chPref val="1"/>
        </dgm:presLayoutVars>
      </dgm:prSet>
      <dgm:spPr/>
    </dgm:pt>
    <dgm:pt modelId="{C7A26E84-707A-4B05-B684-9EB84ABF82AC}" type="pres">
      <dgm:prSet presAssocID="{B9D8EFD2-ADEF-474B-B29F-50FEC0078B96}" presName="sibTrans" presStyleCnt="0"/>
      <dgm:spPr/>
    </dgm:pt>
    <dgm:pt modelId="{7B65F535-45A0-4330-BC3A-0C7B32780C54}" type="pres">
      <dgm:prSet presAssocID="{49D2FA06-1F5D-4D1E-A177-3A5251E524E1}" presName="compNode" presStyleCnt="0"/>
      <dgm:spPr/>
    </dgm:pt>
    <dgm:pt modelId="{D1AB35F2-6C81-4858-AE6F-DE7035BAAABA}" type="pres">
      <dgm:prSet presAssocID="{49D2FA06-1F5D-4D1E-A177-3A5251E524E1}" presName="iconBgRect" presStyleLbl="bgShp" presStyleIdx="3" presStyleCnt="5"/>
      <dgm:spPr/>
    </dgm:pt>
    <dgm:pt modelId="{9D398833-20E6-44C7-B61A-3D92859B13F7}" type="pres">
      <dgm:prSet presAssocID="{49D2FA06-1F5D-4D1E-A177-3A5251E524E1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ncil"/>
        </a:ext>
      </dgm:extLst>
    </dgm:pt>
    <dgm:pt modelId="{0CB76335-E26D-467E-A70D-C00AFC03738D}" type="pres">
      <dgm:prSet presAssocID="{49D2FA06-1F5D-4D1E-A177-3A5251E524E1}" presName="spaceRect" presStyleCnt="0"/>
      <dgm:spPr/>
    </dgm:pt>
    <dgm:pt modelId="{11F53E69-B31C-4E59-AE9B-F42D12C77272}" type="pres">
      <dgm:prSet presAssocID="{49D2FA06-1F5D-4D1E-A177-3A5251E524E1}" presName="textRect" presStyleLbl="revTx" presStyleIdx="3" presStyleCnt="5">
        <dgm:presLayoutVars>
          <dgm:chMax val="1"/>
          <dgm:chPref val="1"/>
        </dgm:presLayoutVars>
      </dgm:prSet>
      <dgm:spPr/>
    </dgm:pt>
    <dgm:pt modelId="{32A285B3-FE82-4E6B-B628-6629E45535EB}" type="pres">
      <dgm:prSet presAssocID="{F88AE120-2C25-4B04-A5B1-91F15AF1D89B}" presName="sibTrans" presStyleCnt="0"/>
      <dgm:spPr/>
    </dgm:pt>
    <dgm:pt modelId="{9D68FC91-88B2-4E4B-A9EF-2D8A48DE605D}" type="pres">
      <dgm:prSet presAssocID="{684E93F5-6B35-45C2-94BE-09A8F7FCFBB4}" presName="compNode" presStyleCnt="0"/>
      <dgm:spPr/>
    </dgm:pt>
    <dgm:pt modelId="{70F6077A-C4E3-4B88-A373-50C86B3F550D}" type="pres">
      <dgm:prSet presAssocID="{684E93F5-6B35-45C2-94BE-09A8F7FCFBB4}" presName="iconBgRect" presStyleLbl="bgShp" presStyleIdx="4" presStyleCnt="5"/>
      <dgm:spPr/>
    </dgm:pt>
    <dgm:pt modelId="{39671079-A712-4C01-9E8A-183809A626CB}" type="pres">
      <dgm:prSet presAssocID="{684E93F5-6B35-45C2-94BE-09A8F7FCFBB4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uler"/>
        </a:ext>
      </dgm:extLst>
    </dgm:pt>
    <dgm:pt modelId="{B6652FC1-CB8F-47DA-A240-5EFE9763AAD3}" type="pres">
      <dgm:prSet presAssocID="{684E93F5-6B35-45C2-94BE-09A8F7FCFBB4}" presName="spaceRect" presStyleCnt="0"/>
      <dgm:spPr/>
    </dgm:pt>
    <dgm:pt modelId="{0B8C31A5-A6FD-44CE-81CF-B34892EBBCB2}" type="pres">
      <dgm:prSet presAssocID="{684E93F5-6B35-45C2-94BE-09A8F7FCFBB4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EF1BD105-D928-4C1C-87EF-9E475E7DACD5}" srcId="{C24B5E25-7FD0-4825-86AD-AB668DC24410}" destId="{49D2FA06-1F5D-4D1E-A177-3A5251E524E1}" srcOrd="3" destOrd="0" parTransId="{6DD8CC70-7BB1-4447-9D79-0DC4C848DE31}" sibTransId="{F88AE120-2C25-4B04-A5B1-91F15AF1D89B}"/>
    <dgm:cxn modelId="{3735DA2C-7E35-492C-812B-959FC2C518AD}" type="presOf" srcId="{1162FC77-E74D-4666-B256-14323363E1D5}" destId="{42E1BE3B-63D4-464D-9207-153B1EE8ACD9}" srcOrd="0" destOrd="0" presId="urn:microsoft.com/office/officeart/2018/5/layout/IconCircleLabelList"/>
    <dgm:cxn modelId="{50F8932F-EE82-4832-A043-213F972F7E1B}" srcId="{C24B5E25-7FD0-4825-86AD-AB668DC24410}" destId="{1162FC77-E74D-4666-B256-14323363E1D5}" srcOrd="0" destOrd="0" parTransId="{39048AFF-2680-4BC4-A095-CA51078D1446}" sibTransId="{4EF7399F-BA0C-4C10-AA98-DF731B6BD9FA}"/>
    <dgm:cxn modelId="{A15C6460-8D6C-49A1-A3BC-9AEEFF295090}" srcId="{C24B5E25-7FD0-4825-86AD-AB668DC24410}" destId="{684E93F5-6B35-45C2-94BE-09A8F7FCFBB4}" srcOrd="4" destOrd="0" parTransId="{66F8F801-BDBD-4AA9-8F67-5423C1CF66EC}" sibTransId="{B8B2BE2B-4B7D-4A68-9F68-B55A1796DFE9}"/>
    <dgm:cxn modelId="{2BC5DC64-861E-449A-9AA9-4301806362F2}" type="presOf" srcId="{C24B5E25-7FD0-4825-86AD-AB668DC24410}" destId="{D6915E32-D23D-4EAF-A7F3-A11DF18126E7}" srcOrd="0" destOrd="0" presId="urn:microsoft.com/office/officeart/2018/5/layout/IconCircleLabelList"/>
    <dgm:cxn modelId="{58013852-0CC6-44E7-B5CC-B969B5E08449}" type="presOf" srcId="{684E93F5-6B35-45C2-94BE-09A8F7FCFBB4}" destId="{0B8C31A5-A6FD-44CE-81CF-B34892EBBCB2}" srcOrd="0" destOrd="0" presId="urn:microsoft.com/office/officeart/2018/5/layout/IconCircleLabelList"/>
    <dgm:cxn modelId="{87327197-22DB-48EE-A8DC-BCCFB4BD0127}" type="presOf" srcId="{2B5E26DC-64D3-4D04-8B94-B8BC86695A35}" destId="{CD396791-F831-4170-ADD6-A98CAD6E9CEC}" srcOrd="0" destOrd="0" presId="urn:microsoft.com/office/officeart/2018/5/layout/IconCircleLabelList"/>
    <dgm:cxn modelId="{0F1888A6-7699-4C35-875B-ED7BEFF5417A}" srcId="{C24B5E25-7FD0-4825-86AD-AB668DC24410}" destId="{2B5E26DC-64D3-4D04-8B94-B8BC86695A35}" srcOrd="1" destOrd="0" parTransId="{CF250F60-0757-48A4-9994-4D25679DB360}" sibTransId="{11479912-1C79-40FD-8907-AE0030201D7C}"/>
    <dgm:cxn modelId="{8E4E3AB6-C865-442E-B428-83B2B2C6C2DB}" type="presOf" srcId="{49D2FA06-1F5D-4D1E-A177-3A5251E524E1}" destId="{11F53E69-B31C-4E59-AE9B-F42D12C77272}" srcOrd="0" destOrd="0" presId="urn:microsoft.com/office/officeart/2018/5/layout/IconCircleLabelList"/>
    <dgm:cxn modelId="{AA0A7AC7-06DD-4874-8EFB-7B3E0FF1BBB4}" srcId="{C24B5E25-7FD0-4825-86AD-AB668DC24410}" destId="{22D59B94-4516-435D-A394-911A28CACA87}" srcOrd="2" destOrd="0" parTransId="{D4B459E7-0C14-4AC5-B054-1409B213BA18}" sibTransId="{B9D8EFD2-ADEF-474B-B29F-50FEC0078B96}"/>
    <dgm:cxn modelId="{380E3EF3-3744-4840-9E95-474D9901DF15}" type="presOf" srcId="{22D59B94-4516-435D-A394-911A28CACA87}" destId="{A2ACE389-8DEB-4A39-B665-B41915C3F8FE}" srcOrd="0" destOrd="0" presId="urn:microsoft.com/office/officeart/2018/5/layout/IconCircleLabelList"/>
    <dgm:cxn modelId="{8DDB63D4-2DE6-4C78-BE6F-DC7AEC600AFB}" type="presParOf" srcId="{D6915E32-D23D-4EAF-A7F3-A11DF18126E7}" destId="{EAE73039-CAA1-4557-AD59-3F99133ED299}" srcOrd="0" destOrd="0" presId="urn:microsoft.com/office/officeart/2018/5/layout/IconCircleLabelList"/>
    <dgm:cxn modelId="{D1D4267C-4648-42A7-9E07-2194424D630B}" type="presParOf" srcId="{EAE73039-CAA1-4557-AD59-3F99133ED299}" destId="{1EEAF23A-796C-40EC-9B7B-D326545A856D}" srcOrd="0" destOrd="0" presId="urn:microsoft.com/office/officeart/2018/5/layout/IconCircleLabelList"/>
    <dgm:cxn modelId="{B6C00FBC-5B37-4136-8988-66BF06E5174D}" type="presParOf" srcId="{EAE73039-CAA1-4557-AD59-3F99133ED299}" destId="{EB34B953-1E14-48BF-A420-D37C9DE7020F}" srcOrd="1" destOrd="0" presId="urn:microsoft.com/office/officeart/2018/5/layout/IconCircleLabelList"/>
    <dgm:cxn modelId="{9E7927C6-A6C4-4B32-B890-C8EA9832F1A1}" type="presParOf" srcId="{EAE73039-CAA1-4557-AD59-3F99133ED299}" destId="{0350A28B-6AE6-4E8A-995B-C06CC8282F5F}" srcOrd="2" destOrd="0" presId="urn:microsoft.com/office/officeart/2018/5/layout/IconCircleLabelList"/>
    <dgm:cxn modelId="{365515AD-5D29-493B-B674-57F47DE362C0}" type="presParOf" srcId="{EAE73039-CAA1-4557-AD59-3F99133ED299}" destId="{42E1BE3B-63D4-464D-9207-153B1EE8ACD9}" srcOrd="3" destOrd="0" presId="urn:microsoft.com/office/officeart/2018/5/layout/IconCircleLabelList"/>
    <dgm:cxn modelId="{69591F11-63BD-4436-9365-4F54BA2115D8}" type="presParOf" srcId="{D6915E32-D23D-4EAF-A7F3-A11DF18126E7}" destId="{A829A62F-8AB6-47BA-86FB-E8F9E45D7C16}" srcOrd="1" destOrd="0" presId="urn:microsoft.com/office/officeart/2018/5/layout/IconCircleLabelList"/>
    <dgm:cxn modelId="{DA21D69C-1E75-44D2-BA5B-E59D7CF73CB8}" type="presParOf" srcId="{D6915E32-D23D-4EAF-A7F3-A11DF18126E7}" destId="{45F0BB75-9DDC-469F-A970-5C06849CC1F6}" srcOrd="2" destOrd="0" presId="urn:microsoft.com/office/officeart/2018/5/layout/IconCircleLabelList"/>
    <dgm:cxn modelId="{0E145285-23E3-414D-9D0E-78A1FCD48E53}" type="presParOf" srcId="{45F0BB75-9DDC-469F-A970-5C06849CC1F6}" destId="{E70453B5-5F35-476F-8218-8FE336F1406F}" srcOrd="0" destOrd="0" presId="urn:microsoft.com/office/officeart/2018/5/layout/IconCircleLabelList"/>
    <dgm:cxn modelId="{D16E26AC-950F-4609-A3CA-7D6437264A66}" type="presParOf" srcId="{45F0BB75-9DDC-469F-A970-5C06849CC1F6}" destId="{D4BC6E88-768A-4C7A-BB71-6F3E5F259C41}" srcOrd="1" destOrd="0" presId="urn:microsoft.com/office/officeart/2018/5/layout/IconCircleLabelList"/>
    <dgm:cxn modelId="{6F813329-955C-4B1F-B0FB-06BDB0E854EF}" type="presParOf" srcId="{45F0BB75-9DDC-469F-A970-5C06849CC1F6}" destId="{F2C85A05-9AB7-49F1-B1E8-63F7EEDC3334}" srcOrd="2" destOrd="0" presId="urn:microsoft.com/office/officeart/2018/5/layout/IconCircleLabelList"/>
    <dgm:cxn modelId="{B156D24E-8C01-429F-97E1-099A4BAB7F7B}" type="presParOf" srcId="{45F0BB75-9DDC-469F-A970-5C06849CC1F6}" destId="{CD396791-F831-4170-ADD6-A98CAD6E9CEC}" srcOrd="3" destOrd="0" presId="urn:microsoft.com/office/officeart/2018/5/layout/IconCircleLabelList"/>
    <dgm:cxn modelId="{F319D707-809B-4C38-8670-57A857130A5D}" type="presParOf" srcId="{D6915E32-D23D-4EAF-A7F3-A11DF18126E7}" destId="{E5FDD964-DC9C-4267-9534-EC175B1848F3}" srcOrd="3" destOrd="0" presId="urn:microsoft.com/office/officeart/2018/5/layout/IconCircleLabelList"/>
    <dgm:cxn modelId="{B9CA4126-E160-440D-A729-7C8058945915}" type="presParOf" srcId="{D6915E32-D23D-4EAF-A7F3-A11DF18126E7}" destId="{34EAA253-02B0-42B3-93FA-C3312DFCE36B}" srcOrd="4" destOrd="0" presId="urn:microsoft.com/office/officeart/2018/5/layout/IconCircleLabelList"/>
    <dgm:cxn modelId="{A8213529-E5F0-4246-9F4C-E42732568F97}" type="presParOf" srcId="{34EAA253-02B0-42B3-93FA-C3312DFCE36B}" destId="{ACD6BEA6-4CBE-431B-B37E-332115282272}" srcOrd="0" destOrd="0" presId="urn:microsoft.com/office/officeart/2018/5/layout/IconCircleLabelList"/>
    <dgm:cxn modelId="{B2710681-B5CA-4659-8B91-A0A664407D16}" type="presParOf" srcId="{34EAA253-02B0-42B3-93FA-C3312DFCE36B}" destId="{EA627791-F854-4834-A1B3-6B19AD70642C}" srcOrd="1" destOrd="0" presId="urn:microsoft.com/office/officeart/2018/5/layout/IconCircleLabelList"/>
    <dgm:cxn modelId="{ED554111-524F-4E5E-AFC4-802E3502E941}" type="presParOf" srcId="{34EAA253-02B0-42B3-93FA-C3312DFCE36B}" destId="{99DC11C6-248A-4B76-9050-9E70FF95D98A}" srcOrd="2" destOrd="0" presId="urn:microsoft.com/office/officeart/2018/5/layout/IconCircleLabelList"/>
    <dgm:cxn modelId="{97D1CB30-CC10-4BCF-ABED-2DA6479211C0}" type="presParOf" srcId="{34EAA253-02B0-42B3-93FA-C3312DFCE36B}" destId="{A2ACE389-8DEB-4A39-B665-B41915C3F8FE}" srcOrd="3" destOrd="0" presId="urn:microsoft.com/office/officeart/2018/5/layout/IconCircleLabelList"/>
    <dgm:cxn modelId="{24900F45-9545-4E54-AD99-73F504A734C6}" type="presParOf" srcId="{D6915E32-D23D-4EAF-A7F3-A11DF18126E7}" destId="{C7A26E84-707A-4B05-B684-9EB84ABF82AC}" srcOrd="5" destOrd="0" presId="urn:microsoft.com/office/officeart/2018/5/layout/IconCircleLabelList"/>
    <dgm:cxn modelId="{72084D45-347A-4D8F-B8DB-D5753F7E3CF7}" type="presParOf" srcId="{D6915E32-D23D-4EAF-A7F3-A11DF18126E7}" destId="{7B65F535-45A0-4330-BC3A-0C7B32780C54}" srcOrd="6" destOrd="0" presId="urn:microsoft.com/office/officeart/2018/5/layout/IconCircleLabelList"/>
    <dgm:cxn modelId="{09166536-DD51-450F-8989-01CA570B604D}" type="presParOf" srcId="{7B65F535-45A0-4330-BC3A-0C7B32780C54}" destId="{D1AB35F2-6C81-4858-AE6F-DE7035BAAABA}" srcOrd="0" destOrd="0" presId="urn:microsoft.com/office/officeart/2018/5/layout/IconCircleLabelList"/>
    <dgm:cxn modelId="{E6B7FFCD-297F-4D57-AA5A-21DA26DDE95D}" type="presParOf" srcId="{7B65F535-45A0-4330-BC3A-0C7B32780C54}" destId="{9D398833-20E6-44C7-B61A-3D92859B13F7}" srcOrd="1" destOrd="0" presId="urn:microsoft.com/office/officeart/2018/5/layout/IconCircleLabelList"/>
    <dgm:cxn modelId="{A0170A24-0227-4DE6-8D35-4B87B140B9F3}" type="presParOf" srcId="{7B65F535-45A0-4330-BC3A-0C7B32780C54}" destId="{0CB76335-E26D-467E-A70D-C00AFC03738D}" srcOrd="2" destOrd="0" presId="urn:microsoft.com/office/officeart/2018/5/layout/IconCircleLabelList"/>
    <dgm:cxn modelId="{33BD68D4-534B-4C61-B75B-C1DC06FCAC65}" type="presParOf" srcId="{7B65F535-45A0-4330-BC3A-0C7B32780C54}" destId="{11F53E69-B31C-4E59-AE9B-F42D12C77272}" srcOrd="3" destOrd="0" presId="urn:microsoft.com/office/officeart/2018/5/layout/IconCircleLabelList"/>
    <dgm:cxn modelId="{6A282CF0-A622-40F9-BCAB-5810ABBE01DF}" type="presParOf" srcId="{D6915E32-D23D-4EAF-A7F3-A11DF18126E7}" destId="{32A285B3-FE82-4E6B-B628-6629E45535EB}" srcOrd="7" destOrd="0" presId="urn:microsoft.com/office/officeart/2018/5/layout/IconCircleLabelList"/>
    <dgm:cxn modelId="{C86BF0D2-2DB6-47C1-A5E7-4FC9B34E9B4B}" type="presParOf" srcId="{D6915E32-D23D-4EAF-A7F3-A11DF18126E7}" destId="{9D68FC91-88B2-4E4B-A9EF-2D8A48DE605D}" srcOrd="8" destOrd="0" presId="urn:microsoft.com/office/officeart/2018/5/layout/IconCircleLabelList"/>
    <dgm:cxn modelId="{B59F705E-5F60-4457-84C0-C6B64D5300AD}" type="presParOf" srcId="{9D68FC91-88B2-4E4B-A9EF-2D8A48DE605D}" destId="{70F6077A-C4E3-4B88-A373-50C86B3F550D}" srcOrd="0" destOrd="0" presId="urn:microsoft.com/office/officeart/2018/5/layout/IconCircleLabelList"/>
    <dgm:cxn modelId="{1553DA51-E924-49F8-B9F6-833F8D1F4F0E}" type="presParOf" srcId="{9D68FC91-88B2-4E4B-A9EF-2D8A48DE605D}" destId="{39671079-A712-4C01-9E8A-183809A626CB}" srcOrd="1" destOrd="0" presId="urn:microsoft.com/office/officeart/2018/5/layout/IconCircleLabelList"/>
    <dgm:cxn modelId="{ADFEE5D7-A673-4151-AB51-6A3A85DBF892}" type="presParOf" srcId="{9D68FC91-88B2-4E4B-A9EF-2D8A48DE605D}" destId="{B6652FC1-CB8F-47DA-A240-5EFE9763AAD3}" srcOrd="2" destOrd="0" presId="urn:microsoft.com/office/officeart/2018/5/layout/IconCircleLabelList"/>
    <dgm:cxn modelId="{791DF668-9FF9-49E0-B8D4-F32E6DC6AC43}" type="presParOf" srcId="{9D68FC91-88B2-4E4B-A9EF-2D8A48DE605D}" destId="{0B8C31A5-A6FD-44CE-81CF-B34892EBBCB2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9B7B3B8-ED6D-45CB-A402-6BC4AB4E916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13BD38C6-0495-4297-8D9C-C0AD6341CAC9}">
      <dgm:prSet/>
      <dgm:spPr/>
      <dgm:t>
        <a:bodyPr/>
        <a:lstStyle/>
        <a:p>
          <a:r>
            <a:rPr lang="es-ES" dirty="0"/>
            <a:t>Título I en toda la escuela: Todos los estudiantes en una escuela de Título I reciben servicios cuando al menos el 40% de los niños cumplen con ciertas pautas de ingresos.  La prioridad de financiamiento va a las escuelas con los porcentajes más altos de niños de familias de bajos ingresos).  La Escuela Primaria Summersill es una escuela de Título I para toda la escuela. Todos los estudiantes y maestros se benefician de los fondos del Título I.</a:t>
          </a:r>
          <a:endParaRPr lang="en-US" dirty="0"/>
        </a:p>
      </dgm:t>
    </dgm:pt>
    <dgm:pt modelId="{1714867A-53AF-4CA8-AB57-450EC5F94AE5}" type="parTrans" cxnId="{6128AACD-7163-46F2-8AA5-AA7F85271C53}">
      <dgm:prSet/>
      <dgm:spPr/>
      <dgm:t>
        <a:bodyPr/>
        <a:lstStyle/>
        <a:p>
          <a:endParaRPr lang="en-US"/>
        </a:p>
      </dgm:t>
    </dgm:pt>
    <dgm:pt modelId="{60D07C38-1E54-4F0E-8BBA-45AAC95E31DB}" type="sibTrans" cxnId="{6128AACD-7163-46F2-8AA5-AA7F85271C53}">
      <dgm:prSet/>
      <dgm:spPr/>
      <dgm:t>
        <a:bodyPr/>
        <a:lstStyle/>
        <a:p>
          <a:endParaRPr lang="en-US"/>
        </a:p>
      </dgm:t>
    </dgm:pt>
    <dgm:pt modelId="{0539E2EF-39E1-48E3-B960-7C5622864992}">
      <dgm:prSet/>
      <dgm:spPr/>
      <dgm:t>
        <a:bodyPr/>
        <a:lstStyle/>
        <a:p>
          <a:r>
            <a:rPr lang="es-ES" dirty="0"/>
            <a:t>Asistencia dirigida: garantiza que los estudiantes elegibles reciban asistencia para cumplir con los estándares de desempeño.</a:t>
          </a:r>
          <a:endParaRPr lang="en-US" dirty="0"/>
        </a:p>
      </dgm:t>
    </dgm:pt>
    <dgm:pt modelId="{AFB7B546-DAB5-43F6-8B3D-B96BC6E11603}" type="parTrans" cxnId="{8499BBC6-57E9-4883-A788-229FD99BE42C}">
      <dgm:prSet/>
      <dgm:spPr/>
      <dgm:t>
        <a:bodyPr/>
        <a:lstStyle/>
        <a:p>
          <a:endParaRPr lang="en-US"/>
        </a:p>
      </dgm:t>
    </dgm:pt>
    <dgm:pt modelId="{33EFE6F3-FB4F-4297-B5D3-FD572364F903}" type="sibTrans" cxnId="{8499BBC6-57E9-4883-A788-229FD99BE42C}">
      <dgm:prSet/>
      <dgm:spPr/>
      <dgm:t>
        <a:bodyPr/>
        <a:lstStyle/>
        <a:p>
          <a:endParaRPr lang="en-US"/>
        </a:p>
      </dgm:t>
    </dgm:pt>
    <dgm:pt modelId="{B16058B7-3DDE-4FB3-85F4-EC6EDBD7E04A}" type="pres">
      <dgm:prSet presAssocID="{C9B7B3B8-ED6D-45CB-A402-6BC4AB4E916E}" presName="root" presStyleCnt="0">
        <dgm:presLayoutVars>
          <dgm:dir/>
          <dgm:resizeHandles val="exact"/>
        </dgm:presLayoutVars>
      </dgm:prSet>
      <dgm:spPr/>
    </dgm:pt>
    <dgm:pt modelId="{78D2C99A-CCCA-416A-910F-88D9CC3C5390}" type="pres">
      <dgm:prSet presAssocID="{13BD38C6-0495-4297-8D9C-C0AD6341CAC9}" presName="compNode" presStyleCnt="0"/>
      <dgm:spPr/>
    </dgm:pt>
    <dgm:pt modelId="{04535444-3E27-4A49-AA98-018CDD44C352}" type="pres">
      <dgm:prSet presAssocID="{13BD38C6-0495-4297-8D9C-C0AD6341CAC9}" presName="bgRect" presStyleLbl="bgShp" presStyleIdx="0" presStyleCnt="2"/>
      <dgm:spPr/>
    </dgm:pt>
    <dgm:pt modelId="{A0942225-FF2D-425B-897C-309CEC96A115}" type="pres">
      <dgm:prSet presAssocID="{13BD38C6-0495-4297-8D9C-C0AD6341CAC9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09B34193-1549-4377-A7D7-5C8B33D478D0}" type="pres">
      <dgm:prSet presAssocID="{13BD38C6-0495-4297-8D9C-C0AD6341CAC9}" presName="spaceRect" presStyleCnt="0"/>
      <dgm:spPr/>
    </dgm:pt>
    <dgm:pt modelId="{ACA0C59A-1B1F-4CCA-96A3-799DA5AF8093}" type="pres">
      <dgm:prSet presAssocID="{13BD38C6-0495-4297-8D9C-C0AD6341CAC9}" presName="parTx" presStyleLbl="revTx" presStyleIdx="0" presStyleCnt="2">
        <dgm:presLayoutVars>
          <dgm:chMax val="0"/>
          <dgm:chPref val="0"/>
        </dgm:presLayoutVars>
      </dgm:prSet>
      <dgm:spPr/>
    </dgm:pt>
    <dgm:pt modelId="{C72BF851-F4B6-472F-B7EF-C8060C254DE7}" type="pres">
      <dgm:prSet presAssocID="{60D07C38-1E54-4F0E-8BBA-45AAC95E31DB}" presName="sibTrans" presStyleCnt="0"/>
      <dgm:spPr/>
    </dgm:pt>
    <dgm:pt modelId="{B0A5E865-C1E8-4598-AF3E-0036EF923D43}" type="pres">
      <dgm:prSet presAssocID="{0539E2EF-39E1-48E3-B960-7C5622864992}" presName="compNode" presStyleCnt="0"/>
      <dgm:spPr/>
    </dgm:pt>
    <dgm:pt modelId="{D00BAE49-828A-47F2-B908-7F296D637038}" type="pres">
      <dgm:prSet presAssocID="{0539E2EF-39E1-48E3-B960-7C5622864992}" presName="bgRect" presStyleLbl="bgShp" presStyleIdx="1" presStyleCnt="2"/>
      <dgm:spPr/>
    </dgm:pt>
    <dgm:pt modelId="{C07ED910-405E-4826-89AC-A7F19D44AD8F}" type="pres">
      <dgm:prSet presAssocID="{0539E2EF-39E1-48E3-B960-7C5622864992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aduation Cap"/>
        </a:ext>
      </dgm:extLst>
    </dgm:pt>
    <dgm:pt modelId="{A51D7B8D-CB1A-482F-93C9-2ED235790FC7}" type="pres">
      <dgm:prSet presAssocID="{0539E2EF-39E1-48E3-B960-7C5622864992}" presName="spaceRect" presStyleCnt="0"/>
      <dgm:spPr/>
    </dgm:pt>
    <dgm:pt modelId="{2EFBC416-C40C-42B2-825C-8E0F6D3851E2}" type="pres">
      <dgm:prSet presAssocID="{0539E2EF-39E1-48E3-B960-7C5622864992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32E19524-AACB-4ED0-92BB-D703EE6F0AFB}" type="presOf" srcId="{0539E2EF-39E1-48E3-B960-7C5622864992}" destId="{2EFBC416-C40C-42B2-825C-8E0F6D3851E2}" srcOrd="0" destOrd="0" presId="urn:microsoft.com/office/officeart/2018/2/layout/IconVerticalSolidList"/>
    <dgm:cxn modelId="{1E538659-D469-44C5-8605-CAE6E7279A08}" type="presOf" srcId="{13BD38C6-0495-4297-8D9C-C0AD6341CAC9}" destId="{ACA0C59A-1B1F-4CCA-96A3-799DA5AF8093}" srcOrd="0" destOrd="0" presId="urn:microsoft.com/office/officeart/2018/2/layout/IconVerticalSolidList"/>
    <dgm:cxn modelId="{47E5537E-3D9C-413E-AAAB-BF34E7BEADD2}" type="presOf" srcId="{C9B7B3B8-ED6D-45CB-A402-6BC4AB4E916E}" destId="{B16058B7-3DDE-4FB3-85F4-EC6EDBD7E04A}" srcOrd="0" destOrd="0" presId="urn:microsoft.com/office/officeart/2018/2/layout/IconVerticalSolidList"/>
    <dgm:cxn modelId="{8499BBC6-57E9-4883-A788-229FD99BE42C}" srcId="{C9B7B3B8-ED6D-45CB-A402-6BC4AB4E916E}" destId="{0539E2EF-39E1-48E3-B960-7C5622864992}" srcOrd="1" destOrd="0" parTransId="{AFB7B546-DAB5-43F6-8B3D-B96BC6E11603}" sibTransId="{33EFE6F3-FB4F-4297-B5D3-FD572364F903}"/>
    <dgm:cxn modelId="{6128AACD-7163-46F2-8AA5-AA7F85271C53}" srcId="{C9B7B3B8-ED6D-45CB-A402-6BC4AB4E916E}" destId="{13BD38C6-0495-4297-8D9C-C0AD6341CAC9}" srcOrd="0" destOrd="0" parTransId="{1714867A-53AF-4CA8-AB57-450EC5F94AE5}" sibTransId="{60D07C38-1E54-4F0E-8BBA-45AAC95E31DB}"/>
    <dgm:cxn modelId="{D482F13A-2E23-4436-BF8F-FE1C01756EEE}" type="presParOf" srcId="{B16058B7-3DDE-4FB3-85F4-EC6EDBD7E04A}" destId="{78D2C99A-CCCA-416A-910F-88D9CC3C5390}" srcOrd="0" destOrd="0" presId="urn:microsoft.com/office/officeart/2018/2/layout/IconVerticalSolidList"/>
    <dgm:cxn modelId="{F2986DEE-B30A-4465-BB4F-00FEC405D80E}" type="presParOf" srcId="{78D2C99A-CCCA-416A-910F-88D9CC3C5390}" destId="{04535444-3E27-4A49-AA98-018CDD44C352}" srcOrd="0" destOrd="0" presId="urn:microsoft.com/office/officeart/2018/2/layout/IconVerticalSolidList"/>
    <dgm:cxn modelId="{D149D99F-AC08-4D21-8F3D-E7E1BE40A95D}" type="presParOf" srcId="{78D2C99A-CCCA-416A-910F-88D9CC3C5390}" destId="{A0942225-FF2D-425B-897C-309CEC96A115}" srcOrd="1" destOrd="0" presId="urn:microsoft.com/office/officeart/2018/2/layout/IconVerticalSolidList"/>
    <dgm:cxn modelId="{CF0CDA72-27C0-4ECE-B1D0-03B687999518}" type="presParOf" srcId="{78D2C99A-CCCA-416A-910F-88D9CC3C5390}" destId="{09B34193-1549-4377-A7D7-5C8B33D478D0}" srcOrd="2" destOrd="0" presId="urn:microsoft.com/office/officeart/2018/2/layout/IconVerticalSolidList"/>
    <dgm:cxn modelId="{51F268B6-BBC1-47FD-A8E0-29803D1B8E50}" type="presParOf" srcId="{78D2C99A-CCCA-416A-910F-88D9CC3C5390}" destId="{ACA0C59A-1B1F-4CCA-96A3-799DA5AF8093}" srcOrd="3" destOrd="0" presId="urn:microsoft.com/office/officeart/2018/2/layout/IconVerticalSolidList"/>
    <dgm:cxn modelId="{BA2A0F60-FEFE-4027-B91B-CFF228BDC01B}" type="presParOf" srcId="{B16058B7-3DDE-4FB3-85F4-EC6EDBD7E04A}" destId="{C72BF851-F4B6-472F-B7EF-C8060C254DE7}" srcOrd="1" destOrd="0" presId="urn:microsoft.com/office/officeart/2018/2/layout/IconVerticalSolidList"/>
    <dgm:cxn modelId="{38E40354-43A2-42AC-9474-92E8DB248FC3}" type="presParOf" srcId="{B16058B7-3DDE-4FB3-85F4-EC6EDBD7E04A}" destId="{B0A5E865-C1E8-4598-AF3E-0036EF923D43}" srcOrd="2" destOrd="0" presId="urn:microsoft.com/office/officeart/2018/2/layout/IconVerticalSolidList"/>
    <dgm:cxn modelId="{46F8B101-C1AA-45F8-8069-A1C071229CD7}" type="presParOf" srcId="{B0A5E865-C1E8-4598-AF3E-0036EF923D43}" destId="{D00BAE49-828A-47F2-B908-7F296D637038}" srcOrd="0" destOrd="0" presId="urn:microsoft.com/office/officeart/2018/2/layout/IconVerticalSolidList"/>
    <dgm:cxn modelId="{07B8E165-2C50-4171-B0BE-87B8FE0A6A72}" type="presParOf" srcId="{B0A5E865-C1E8-4598-AF3E-0036EF923D43}" destId="{C07ED910-405E-4826-89AC-A7F19D44AD8F}" srcOrd="1" destOrd="0" presId="urn:microsoft.com/office/officeart/2018/2/layout/IconVerticalSolidList"/>
    <dgm:cxn modelId="{DB94D1D0-541D-4C40-9E7B-3E1F51737CC5}" type="presParOf" srcId="{B0A5E865-C1E8-4598-AF3E-0036EF923D43}" destId="{A51D7B8D-CB1A-482F-93C9-2ED235790FC7}" srcOrd="2" destOrd="0" presId="urn:microsoft.com/office/officeart/2018/2/layout/IconVerticalSolidList"/>
    <dgm:cxn modelId="{723EB897-A209-4913-9006-66F5BD23812B}" type="presParOf" srcId="{B0A5E865-C1E8-4598-AF3E-0036EF923D43}" destId="{2EFBC416-C40C-42B2-825C-8E0F6D3851E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C4E5AD5-18F2-4AB4-9174-FD822B309C01}" type="doc">
      <dgm:prSet loTypeId="urn:microsoft.com/office/officeart/2016/7/layout/HorizontalAction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319AC97-8CA9-4117-BF46-686687C63AC8}">
      <dgm:prSet/>
      <dgm:spPr/>
      <dgm:t>
        <a:bodyPr/>
        <a:lstStyle/>
        <a:p>
          <a:r>
            <a:rPr lang="en-US" dirty="0" err="1"/>
            <a:t>Asistir</a:t>
          </a:r>
          <a:endParaRPr lang="en-US" dirty="0"/>
        </a:p>
      </dgm:t>
    </dgm:pt>
    <dgm:pt modelId="{22636AAA-A883-441C-B902-224281113522}" type="parTrans" cxnId="{D69C11EB-57A2-44AE-9FAD-654FD73445C9}">
      <dgm:prSet/>
      <dgm:spPr/>
      <dgm:t>
        <a:bodyPr/>
        <a:lstStyle/>
        <a:p>
          <a:endParaRPr lang="en-US"/>
        </a:p>
      </dgm:t>
    </dgm:pt>
    <dgm:pt modelId="{A420EFEE-0724-463D-AFEF-AE47FC6FF21E}" type="sibTrans" cxnId="{D69C11EB-57A2-44AE-9FAD-654FD73445C9}">
      <dgm:prSet/>
      <dgm:spPr/>
      <dgm:t>
        <a:bodyPr/>
        <a:lstStyle/>
        <a:p>
          <a:endParaRPr lang="en-US"/>
        </a:p>
      </dgm:t>
    </dgm:pt>
    <dgm:pt modelId="{3EFC6188-86BD-4526-A1D8-6E7DBA6C57B6}">
      <dgm:prSet/>
      <dgm:spPr/>
      <dgm:t>
        <a:bodyPr/>
        <a:lstStyle/>
        <a:p>
          <a:r>
            <a:rPr lang="es-ES" dirty="0"/>
            <a:t>Asista a eventos escolares, como jornadas de puertas abiertas, noche de lectura y noche de matemáticas y ciencias.</a:t>
          </a:r>
          <a:endParaRPr lang="en-US" dirty="0"/>
        </a:p>
      </dgm:t>
    </dgm:pt>
    <dgm:pt modelId="{409EFCA8-A329-4A12-ACC0-89611DB5D0B3}" type="parTrans" cxnId="{FDACAFC2-DD26-4687-ACFF-7D23DD0E0802}">
      <dgm:prSet/>
      <dgm:spPr/>
      <dgm:t>
        <a:bodyPr/>
        <a:lstStyle/>
        <a:p>
          <a:endParaRPr lang="en-US"/>
        </a:p>
      </dgm:t>
    </dgm:pt>
    <dgm:pt modelId="{459B765D-AB65-439B-A5C0-BE7F1CD99A43}" type="sibTrans" cxnId="{FDACAFC2-DD26-4687-ACFF-7D23DD0E0802}">
      <dgm:prSet/>
      <dgm:spPr/>
      <dgm:t>
        <a:bodyPr/>
        <a:lstStyle/>
        <a:p>
          <a:endParaRPr lang="en-US"/>
        </a:p>
      </dgm:t>
    </dgm:pt>
    <dgm:pt modelId="{59429405-DC92-436A-B48F-FED2EDB55A81}">
      <dgm:prSet/>
      <dgm:spPr/>
      <dgm:t>
        <a:bodyPr/>
        <a:lstStyle/>
        <a:p>
          <a:r>
            <a:rPr lang="en-US" dirty="0" err="1"/>
            <a:t>Visitar</a:t>
          </a:r>
          <a:endParaRPr lang="en-US" dirty="0"/>
        </a:p>
      </dgm:t>
    </dgm:pt>
    <dgm:pt modelId="{39EF237C-B1A4-4170-A67B-8912460E0C2E}" type="parTrans" cxnId="{EA4BAFFB-0539-4299-86EF-76E5205DEE71}">
      <dgm:prSet/>
      <dgm:spPr/>
      <dgm:t>
        <a:bodyPr/>
        <a:lstStyle/>
        <a:p>
          <a:endParaRPr lang="en-US"/>
        </a:p>
      </dgm:t>
    </dgm:pt>
    <dgm:pt modelId="{D0EE2BC5-F552-4771-984D-9F224912DBEB}" type="sibTrans" cxnId="{EA4BAFFB-0539-4299-86EF-76E5205DEE71}">
      <dgm:prSet/>
      <dgm:spPr/>
      <dgm:t>
        <a:bodyPr/>
        <a:lstStyle/>
        <a:p>
          <a:endParaRPr lang="en-US"/>
        </a:p>
      </dgm:t>
    </dgm:pt>
    <dgm:pt modelId="{416B8023-F89E-43D0-856A-59553841B05A}">
      <dgm:prSet/>
      <dgm:spPr/>
      <dgm:t>
        <a:bodyPr/>
        <a:lstStyle/>
        <a:p>
          <a:r>
            <a:rPr lang="es-ES" dirty="0"/>
            <a:t>Visite el salón de clases de su hijo.</a:t>
          </a:r>
          <a:endParaRPr lang="en-US" dirty="0"/>
        </a:p>
      </dgm:t>
    </dgm:pt>
    <dgm:pt modelId="{E8892E6E-2856-4C94-A05F-517B656B8137}" type="parTrans" cxnId="{B8BF80D4-D97E-4779-B71E-97719BA28C9C}">
      <dgm:prSet/>
      <dgm:spPr/>
      <dgm:t>
        <a:bodyPr/>
        <a:lstStyle/>
        <a:p>
          <a:endParaRPr lang="en-US"/>
        </a:p>
      </dgm:t>
    </dgm:pt>
    <dgm:pt modelId="{4FEB1F4C-601E-43C3-8B47-8072FDD564E7}" type="sibTrans" cxnId="{B8BF80D4-D97E-4779-B71E-97719BA28C9C}">
      <dgm:prSet/>
      <dgm:spPr/>
      <dgm:t>
        <a:bodyPr/>
        <a:lstStyle/>
        <a:p>
          <a:endParaRPr lang="en-US"/>
        </a:p>
      </dgm:t>
    </dgm:pt>
    <dgm:pt modelId="{76F66EC9-75B7-4102-8057-23670C1AFC77}">
      <dgm:prSet/>
      <dgm:spPr/>
      <dgm:t>
        <a:bodyPr/>
        <a:lstStyle/>
        <a:p>
          <a:r>
            <a:rPr lang="en-US" dirty="0" err="1"/>
            <a:t>Obtener</a:t>
          </a:r>
          <a:endParaRPr lang="en-US" dirty="0"/>
        </a:p>
      </dgm:t>
    </dgm:pt>
    <dgm:pt modelId="{8F40C1A7-A122-4D93-85CB-01030F7F0D16}" type="parTrans" cxnId="{373B1796-A1FE-4115-9B65-9D3A5C0FC258}">
      <dgm:prSet/>
      <dgm:spPr/>
      <dgm:t>
        <a:bodyPr/>
        <a:lstStyle/>
        <a:p>
          <a:endParaRPr lang="en-US"/>
        </a:p>
      </dgm:t>
    </dgm:pt>
    <dgm:pt modelId="{32370E73-A722-4A76-A541-9452D91873E8}" type="sibTrans" cxnId="{373B1796-A1FE-4115-9B65-9D3A5C0FC258}">
      <dgm:prSet/>
      <dgm:spPr/>
      <dgm:t>
        <a:bodyPr/>
        <a:lstStyle/>
        <a:p>
          <a:endParaRPr lang="en-US"/>
        </a:p>
      </dgm:t>
    </dgm:pt>
    <dgm:pt modelId="{9BA70430-92BA-4C9F-BDB6-47DE54C23258}">
      <dgm:prSet/>
      <dgm:spPr/>
      <dgm:t>
        <a:bodyPr/>
        <a:lstStyle/>
        <a:p>
          <a:r>
            <a:rPr lang="es-ES" dirty="0"/>
            <a:t>Reciba capacitación como voluntario: comuníquese con la escuela para programar un horario para la capacitación de voluntarios (aproximadamente 30 minutos).</a:t>
          </a:r>
          <a:endParaRPr lang="en-US" dirty="0"/>
        </a:p>
      </dgm:t>
    </dgm:pt>
    <dgm:pt modelId="{8402ED19-1696-4033-AEC2-911B303E5EC9}" type="parTrans" cxnId="{22B8B596-2352-4B4E-9D9A-0B101D76DEF4}">
      <dgm:prSet/>
      <dgm:spPr/>
      <dgm:t>
        <a:bodyPr/>
        <a:lstStyle/>
        <a:p>
          <a:endParaRPr lang="en-US"/>
        </a:p>
      </dgm:t>
    </dgm:pt>
    <dgm:pt modelId="{66EF9A65-C469-4367-819D-CE454F5F2539}" type="sibTrans" cxnId="{22B8B596-2352-4B4E-9D9A-0B101D76DEF4}">
      <dgm:prSet/>
      <dgm:spPr/>
      <dgm:t>
        <a:bodyPr/>
        <a:lstStyle/>
        <a:p>
          <a:endParaRPr lang="en-US"/>
        </a:p>
      </dgm:t>
    </dgm:pt>
    <dgm:pt modelId="{F4B220FF-CE74-4DCB-B3BE-836832CCCA8A}">
      <dgm:prSet/>
      <dgm:spPr/>
      <dgm:t>
        <a:bodyPr/>
        <a:lstStyle/>
        <a:p>
          <a:r>
            <a:rPr lang="en-US" dirty="0" err="1"/>
            <a:t>Juntar</a:t>
          </a:r>
          <a:endParaRPr lang="en-US" dirty="0"/>
        </a:p>
      </dgm:t>
    </dgm:pt>
    <dgm:pt modelId="{8E6174E1-2E80-43BA-AD7E-2B0ABAF2146A}" type="parTrans" cxnId="{CECD897B-C989-4684-A7D2-8447E0047C98}">
      <dgm:prSet/>
      <dgm:spPr/>
      <dgm:t>
        <a:bodyPr/>
        <a:lstStyle/>
        <a:p>
          <a:endParaRPr lang="en-US"/>
        </a:p>
      </dgm:t>
    </dgm:pt>
    <dgm:pt modelId="{A2ED1945-4951-4426-8DBF-873EE2F38DDB}" type="sibTrans" cxnId="{CECD897B-C989-4684-A7D2-8447E0047C98}">
      <dgm:prSet/>
      <dgm:spPr/>
      <dgm:t>
        <a:bodyPr/>
        <a:lstStyle/>
        <a:p>
          <a:endParaRPr lang="en-US"/>
        </a:p>
      </dgm:t>
    </dgm:pt>
    <dgm:pt modelId="{1E6A88EB-1004-42ED-99C8-CDAA89579125}">
      <dgm:prSet/>
      <dgm:spPr/>
      <dgm:t>
        <a:bodyPr/>
        <a:lstStyle/>
        <a:p>
          <a:r>
            <a:rPr lang="es-ES" dirty="0"/>
            <a:t>Únase a organizaciones de padres (Equipo de Mejoramiento Escolar, Consejo Asesor de Padres del Distrito, Organización de Padres y Maestros-PTO).</a:t>
          </a:r>
          <a:endParaRPr lang="en-US" dirty="0"/>
        </a:p>
      </dgm:t>
    </dgm:pt>
    <dgm:pt modelId="{DCD512FF-677E-4C0A-B37C-694828FBC74A}" type="parTrans" cxnId="{D7ACF578-5977-4D26-A27F-F8A8BE3A8347}">
      <dgm:prSet/>
      <dgm:spPr/>
      <dgm:t>
        <a:bodyPr/>
        <a:lstStyle/>
        <a:p>
          <a:endParaRPr lang="en-US"/>
        </a:p>
      </dgm:t>
    </dgm:pt>
    <dgm:pt modelId="{55297FA3-7C87-4671-A696-E54455DE077D}" type="sibTrans" cxnId="{D7ACF578-5977-4D26-A27F-F8A8BE3A8347}">
      <dgm:prSet/>
      <dgm:spPr/>
      <dgm:t>
        <a:bodyPr/>
        <a:lstStyle/>
        <a:p>
          <a:endParaRPr lang="en-US"/>
        </a:p>
      </dgm:t>
    </dgm:pt>
    <dgm:pt modelId="{515F06EA-3F1C-415C-8B76-BADF13917115}">
      <dgm:prSet/>
      <dgm:spPr/>
      <dgm:t>
        <a:bodyPr/>
        <a:lstStyle/>
        <a:p>
          <a:r>
            <a:rPr lang="en-US" dirty="0" err="1"/>
            <a:t>Mantente</a:t>
          </a:r>
          <a:r>
            <a:rPr lang="en-US" dirty="0"/>
            <a:t> </a:t>
          </a:r>
          <a:r>
            <a:rPr lang="en-US" dirty="0" err="1"/>
            <a:t>despierto</a:t>
          </a:r>
          <a:endParaRPr lang="en-US" dirty="0"/>
        </a:p>
      </dgm:t>
    </dgm:pt>
    <dgm:pt modelId="{0F5A6230-E240-4E8B-8A45-6AEE91CE1F18}" type="parTrans" cxnId="{BE2FB439-041F-4F1F-9DE8-4FF08F652CB2}">
      <dgm:prSet/>
      <dgm:spPr/>
      <dgm:t>
        <a:bodyPr/>
        <a:lstStyle/>
        <a:p>
          <a:endParaRPr lang="en-US"/>
        </a:p>
      </dgm:t>
    </dgm:pt>
    <dgm:pt modelId="{C4ECD366-2EB3-4A23-97A7-FB3F6D1C3962}" type="sibTrans" cxnId="{BE2FB439-041F-4F1F-9DE8-4FF08F652CB2}">
      <dgm:prSet/>
      <dgm:spPr/>
      <dgm:t>
        <a:bodyPr/>
        <a:lstStyle/>
        <a:p>
          <a:endParaRPr lang="en-US"/>
        </a:p>
      </dgm:t>
    </dgm:pt>
    <dgm:pt modelId="{108E9E0B-C4C4-485B-9070-97BF5C2466CA}">
      <dgm:prSet/>
      <dgm:spPr/>
      <dgm:t>
        <a:bodyPr/>
        <a:lstStyle/>
        <a:p>
          <a:r>
            <a:rPr lang="es-ES" dirty="0"/>
            <a:t>Manténgase actualizado sobre el desempeño de su hijo asistiendo a conferencias.  Los padres y estudiantes pueden iniciar sesión en Infinite Campus para verificar las calificaciones.</a:t>
          </a:r>
          <a:endParaRPr lang="en-US" dirty="0"/>
        </a:p>
      </dgm:t>
    </dgm:pt>
    <dgm:pt modelId="{B374419F-7E6D-4770-8C8C-A995A24D662C}" type="parTrans" cxnId="{CE954478-66FF-49F4-8532-B3239EA27EC1}">
      <dgm:prSet/>
      <dgm:spPr/>
      <dgm:t>
        <a:bodyPr/>
        <a:lstStyle/>
        <a:p>
          <a:endParaRPr lang="en-US"/>
        </a:p>
      </dgm:t>
    </dgm:pt>
    <dgm:pt modelId="{C966A91A-7CA7-4C72-97A0-277DD42D5D08}" type="sibTrans" cxnId="{CE954478-66FF-49F4-8532-B3239EA27EC1}">
      <dgm:prSet/>
      <dgm:spPr/>
      <dgm:t>
        <a:bodyPr/>
        <a:lstStyle/>
        <a:p>
          <a:endParaRPr lang="en-US"/>
        </a:p>
      </dgm:t>
    </dgm:pt>
    <dgm:pt modelId="{B4E752C8-8D51-4605-9681-66B8EC2FCD0F}">
      <dgm:prSet/>
      <dgm:spPr/>
      <dgm:t>
        <a:bodyPr/>
        <a:lstStyle/>
        <a:p>
          <a:r>
            <a:rPr lang="en-US" dirty="0" err="1"/>
            <a:t>Guardar</a:t>
          </a:r>
          <a:endParaRPr lang="en-US" dirty="0"/>
        </a:p>
      </dgm:t>
    </dgm:pt>
    <dgm:pt modelId="{F606AB28-D84A-419A-A10B-28DAE428343C}" type="parTrans" cxnId="{8BDB529D-8A3B-49D8-819C-53D683215E8A}">
      <dgm:prSet/>
      <dgm:spPr/>
      <dgm:t>
        <a:bodyPr/>
        <a:lstStyle/>
        <a:p>
          <a:endParaRPr lang="en-US"/>
        </a:p>
      </dgm:t>
    </dgm:pt>
    <dgm:pt modelId="{4E5DF130-6F73-4189-BCF2-AF11756312C2}" type="sibTrans" cxnId="{8BDB529D-8A3B-49D8-819C-53D683215E8A}">
      <dgm:prSet/>
      <dgm:spPr/>
      <dgm:t>
        <a:bodyPr/>
        <a:lstStyle/>
        <a:p>
          <a:endParaRPr lang="en-US"/>
        </a:p>
      </dgm:t>
    </dgm:pt>
    <dgm:pt modelId="{73B48A1D-2412-4051-8604-F6FF81513942}">
      <dgm:prSet/>
      <dgm:spPr/>
      <dgm:t>
        <a:bodyPr/>
        <a:lstStyle/>
        <a:p>
          <a:r>
            <a:rPr lang="es-ES" dirty="0"/>
            <a:t>Mantenga informado al maestro de su hijo sobre eventos y problemas que puedan afectar el trabajo o el comportamiento de su hijo.</a:t>
          </a:r>
          <a:endParaRPr lang="en-US" dirty="0"/>
        </a:p>
      </dgm:t>
    </dgm:pt>
    <dgm:pt modelId="{59AF2CBA-40EA-43EA-8FCD-0F2C2A80E27F}" type="parTrans" cxnId="{47DBF8F0-A66E-44BE-B8CF-D19AD0776A69}">
      <dgm:prSet/>
      <dgm:spPr/>
      <dgm:t>
        <a:bodyPr/>
        <a:lstStyle/>
        <a:p>
          <a:endParaRPr lang="en-US"/>
        </a:p>
      </dgm:t>
    </dgm:pt>
    <dgm:pt modelId="{E5DBBB14-B60C-4FB4-AD84-8D385C4FD67A}" type="sibTrans" cxnId="{47DBF8F0-A66E-44BE-B8CF-D19AD0776A69}">
      <dgm:prSet/>
      <dgm:spPr/>
      <dgm:t>
        <a:bodyPr/>
        <a:lstStyle/>
        <a:p>
          <a:endParaRPr lang="en-US"/>
        </a:p>
      </dgm:t>
    </dgm:pt>
    <dgm:pt modelId="{DFB6E07E-4F70-4DFF-BE43-A7621E85DC9D}" type="pres">
      <dgm:prSet presAssocID="{5C4E5AD5-18F2-4AB4-9174-FD822B309C01}" presName="Name0" presStyleCnt="0">
        <dgm:presLayoutVars>
          <dgm:dir/>
          <dgm:animLvl val="lvl"/>
          <dgm:resizeHandles val="exact"/>
        </dgm:presLayoutVars>
      </dgm:prSet>
      <dgm:spPr/>
    </dgm:pt>
    <dgm:pt modelId="{218C513E-9175-415C-822B-4AB83035D4FA}" type="pres">
      <dgm:prSet presAssocID="{D319AC97-8CA9-4117-BF46-686687C63AC8}" presName="composite" presStyleCnt="0"/>
      <dgm:spPr/>
    </dgm:pt>
    <dgm:pt modelId="{B1B8AF9E-782A-42B7-9398-B8D8FE11B0C9}" type="pres">
      <dgm:prSet presAssocID="{D319AC97-8CA9-4117-BF46-686687C63AC8}" presName="parTx" presStyleLbl="alignNode1" presStyleIdx="0" presStyleCnt="6">
        <dgm:presLayoutVars>
          <dgm:chMax val="0"/>
          <dgm:chPref val="0"/>
        </dgm:presLayoutVars>
      </dgm:prSet>
      <dgm:spPr/>
    </dgm:pt>
    <dgm:pt modelId="{AE6DD9A4-4002-474D-ADDE-72FB05A23B4D}" type="pres">
      <dgm:prSet presAssocID="{D319AC97-8CA9-4117-BF46-686687C63AC8}" presName="desTx" presStyleLbl="alignAccFollowNode1" presStyleIdx="0" presStyleCnt="6">
        <dgm:presLayoutVars/>
      </dgm:prSet>
      <dgm:spPr/>
    </dgm:pt>
    <dgm:pt modelId="{FB4173DC-90E2-4F8C-9120-7DE2A403C121}" type="pres">
      <dgm:prSet presAssocID="{A420EFEE-0724-463D-AFEF-AE47FC6FF21E}" presName="space" presStyleCnt="0"/>
      <dgm:spPr/>
    </dgm:pt>
    <dgm:pt modelId="{D746AD3D-E2AD-402D-8361-88334C6BD105}" type="pres">
      <dgm:prSet presAssocID="{59429405-DC92-436A-B48F-FED2EDB55A81}" presName="composite" presStyleCnt="0"/>
      <dgm:spPr/>
    </dgm:pt>
    <dgm:pt modelId="{28AA950A-CDCF-4A59-B641-C19E08888B63}" type="pres">
      <dgm:prSet presAssocID="{59429405-DC92-436A-B48F-FED2EDB55A81}" presName="parTx" presStyleLbl="alignNode1" presStyleIdx="1" presStyleCnt="6">
        <dgm:presLayoutVars>
          <dgm:chMax val="0"/>
          <dgm:chPref val="0"/>
        </dgm:presLayoutVars>
      </dgm:prSet>
      <dgm:spPr/>
    </dgm:pt>
    <dgm:pt modelId="{3FEDAAE9-C0EE-4828-8ACC-10167169B8C2}" type="pres">
      <dgm:prSet presAssocID="{59429405-DC92-436A-B48F-FED2EDB55A81}" presName="desTx" presStyleLbl="alignAccFollowNode1" presStyleIdx="1" presStyleCnt="6">
        <dgm:presLayoutVars/>
      </dgm:prSet>
      <dgm:spPr/>
    </dgm:pt>
    <dgm:pt modelId="{88232DA5-45AC-4321-9EFB-28C040CB97AC}" type="pres">
      <dgm:prSet presAssocID="{D0EE2BC5-F552-4771-984D-9F224912DBEB}" presName="space" presStyleCnt="0"/>
      <dgm:spPr/>
    </dgm:pt>
    <dgm:pt modelId="{2BEC79A5-4BAB-4AC3-A0A2-31A705D8AD4F}" type="pres">
      <dgm:prSet presAssocID="{76F66EC9-75B7-4102-8057-23670C1AFC77}" presName="composite" presStyleCnt="0"/>
      <dgm:spPr/>
    </dgm:pt>
    <dgm:pt modelId="{E91F6177-7DFE-4DD3-9761-49F3951E67E5}" type="pres">
      <dgm:prSet presAssocID="{76F66EC9-75B7-4102-8057-23670C1AFC77}" presName="parTx" presStyleLbl="alignNode1" presStyleIdx="2" presStyleCnt="6">
        <dgm:presLayoutVars>
          <dgm:chMax val="0"/>
          <dgm:chPref val="0"/>
        </dgm:presLayoutVars>
      </dgm:prSet>
      <dgm:spPr/>
    </dgm:pt>
    <dgm:pt modelId="{AC4E1C0D-F51F-406B-B369-E40EB20D2E8A}" type="pres">
      <dgm:prSet presAssocID="{76F66EC9-75B7-4102-8057-23670C1AFC77}" presName="desTx" presStyleLbl="alignAccFollowNode1" presStyleIdx="2" presStyleCnt="6">
        <dgm:presLayoutVars/>
      </dgm:prSet>
      <dgm:spPr/>
    </dgm:pt>
    <dgm:pt modelId="{9F9BC24B-0F6C-46EC-8D25-55AB8C50AA4A}" type="pres">
      <dgm:prSet presAssocID="{32370E73-A722-4A76-A541-9452D91873E8}" presName="space" presStyleCnt="0"/>
      <dgm:spPr/>
    </dgm:pt>
    <dgm:pt modelId="{FDB69538-B205-4069-934D-A255BDFF4D9B}" type="pres">
      <dgm:prSet presAssocID="{F4B220FF-CE74-4DCB-B3BE-836832CCCA8A}" presName="composite" presStyleCnt="0"/>
      <dgm:spPr/>
    </dgm:pt>
    <dgm:pt modelId="{E64DA92F-F9F0-4DFC-89BC-750B8E3BDCB5}" type="pres">
      <dgm:prSet presAssocID="{F4B220FF-CE74-4DCB-B3BE-836832CCCA8A}" presName="parTx" presStyleLbl="alignNode1" presStyleIdx="3" presStyleCnt="6">
        <dgm:presLayoutVars>
          <dgm:chMax val="0"/>
          <dgm:chPref val="0"/>
        </dgm:presLayoutVars>
      </dgm:prSet>
      <dgm:spPr/>
    </dgm:pt>
    <dgm:pt modelId="{9D28A137-B88D-4551-A97A-52DF89D159A4}" type="pres">
      <dgm:prSet presAssocID="{F4B220FF-CE74-4DCB-B3BE-836832CCCA8A}" presName="desTx" presStyleLbl="alignAccFollowNode1" presStyleIdx="3" presStyleCnt="6">
        <dgm:presLayoutVars/>
      </dgm:prSet>
      <dgm:spPr/>
    </dgm:pt>
    <dgm:pt modelId="{F5BFFED2-30C8-4DCB-962C-99ECA67BF584}" type="pres">
      <dgm:prSet presAssocID="{A2ED1945-4951-4426-8DBF-873EE2F38DDB}" presName="space" presStyleCnt="0"/>
      <dgm:spPr/>
    </dgm:pt>
    <dgm:pt modelId="{530AEAE0-7069-4ABA-A1EF-0D3903DF983E}" type="pres">
      <dgm:prSet presAssocID="{515F06EA-3F1C-415C-8B76-BADF13917115}" presName="composite" presStyleCnt="0"/>
      <dgm:spPr/>
    </dgm:pt>
    <dgm:pt modelId="{F4F3D9FA-4334-4161-97F1-B1DDC8DC670D}" type="pres">
      <dgm:prSet presAssocID="{515F06EA-3F1C-415C-8B76-BADF13917115}" presName="parTx" presStyleLbl="alignNode1" presStyleIdx="4" presStyleCnt="6">
        <dgm:presLayoutVars>
          <dgm:chMax val="0"/>
          <dgm:chPref val="0"/>
        </dgm:presLayoutVars>
      </dgm:prSet>
      <dgm:spPr/>
    </dgm:pt>
    <dgm:pt modelId="{1CA77A57-666A-418A-B84B-8F987A1B19E3}" type="pres">
      <dgm:prSet presAssocID="{515F06EA-3F1C-415C-8B76-BADF13917115}" presName="desTx" presStyleLbl="alignAccFollowNode1" presStyleIdx="4" presStyleCnt="6">
        <dgm:presLayoutVars/>
      </dgm:prSet>
      <dgm:spPr/>
    </dgm:pt>
    <dgm:pt modelId="{C77E8F9E-DABA-48EC-988D-4D6BC0C7AD8D}" type="pres">
      <dgm:prSet presAssocID="{C4ECD366-2EB3-4A23-97A7-FB3F6D1C3962}" presName="space" presStyleCnt="0"/>
      <dgm:spPr/>
    </dgm:pt>
    <dgm:pt modelId="{76093A55-2373-488F-BAA3-7F2E0241192C}" type="pres">
      <dgm:prSet presAssocID="{B4E752C8-8D51-4605-9681-66B8EC2FCD0F}" presName="composite" presStyleCnt="0"/>
      <dgm:spPr/>
    </dgm:pt>
    <dgm:pt modelId="{8DFD6526-BC1A-4644-80E5-FEDFEA6579D6}" type="pres">
      <dgm:prSet presAssocID="{B4E752C8-8D51-4605-9681-66B8EC2FCD0F}" presName="parTx" presStyleLbl="alignNode1" presStyleIdx="5" presStyleCnt="6">
        <dgm:presLayoutVars>
          <dgm:chMax val="0"/>
          <dgm:chPref val="0"/>
        </dgm:presLayoutVars>
      </dgm:prSet>
      <dgm:spPr/>
    </dgm:pt>
    <dgm:pt modelId="{2740EA42-3A6D-4A88-9C14-0B1F78F56487}" type="pres">
      <dgm:prSet presAssocID="{B4E752C8-8D51-4605-9681-66B8EC2FCD0F}" presName="desTx" presStyleLbl="alignAccFollowNode1" presStyleIdx="5" presStyleCnt="6">
        <dgm:presLayoutVars/>
      </dgm:prSet>
      <dgm:spPr/>
    </dgm:pt>
  </dgm:ptLst>
  <dgm:cxnLst>
    <dgm:cxn modelId="{683B1008-72D3-41C5-9FC9-EC6E67C185B0}" type="presOf" srcId="{416B8023-F89E-43D0-856A-59553841B05A}" destId="{3FEDAAE9-C0EE-4828-8ACC-10167169B8C2}" srcOrd="0" destOrd="0" presId="urn:microsoft.com/office/officeart/2016/7/layout/HorizontalActionList"/>
    <dgm:cxn modelId="{73D9BA11-6BD5-4015-9AAA-D31E6E465592}" type="presOf" srcId="{76F66EC9-75B7-4102-8057-23670C1AFC77}" destId="{E91F6177-7DFE-4DD3-9761-49F3951E67E5}" srcOrd="0" destOrd="0" presId="urn:microsoft.com/office/officeart/2016/7/layout/HorizontalActionList"/>
    <dgm:cxn modelId="{BE2FB439-041F-4F1F-9DE8-4FF08F652CB2}" srcId="{5C4E5AD5-18F2-4AB4-9174-FD822B309C01}" destId="{515F06EA-3F1C-415C-8B76-BADF13917115}" srcOrd="4" destOrd="0" parTransId="{0F5A6230-E240-4E8B-8A45-6AEE91CE1F18}" sibTransId="{C4ECD366-2EB3-4A23-97A7-FB3F6D1C3962}"/>
    <dgm:cxn modelId="{8FB2FF3F-50F8-4984-B566-7E011B4AE3A7}" type="presOf" srcId="{515F06EA-3F1C-415C-8B76-BADF13917115}" destId="{F4F3D9FA-4334-4161-97F1-B1DDC8DC670D}" srcOrd="0" destOrd="0" presId="urn:microsoft.com/office/officeart/2016/7/layout/HorizontalActionList"/>
    <dgm:cxn modelId="{A62B1C5B-193D-4A20-BDF3-77564223BFD7}" type="presOf" srcId="{108E9E0B-C4C4-485B-9070-97BF5C2466CA}" destId="{1CA77A57-666A-418A-B84B-8F987A1B19E3}" srcOrd="0" destOrd="0" presId="urn:microsoft.com/office/officeart/2016/7/layout/HorizontalActionList"/>
    <dgm:cxn modelId="{F568455B-C357-4547-BC73-D98DDE638C9A}" type="presOf" srcId="{9BA70430-92BA-4C9F-BDB6-47DE54C23258}" destId="{AC4E1C0D-F51F-406B-B369-E40EB20D2E8A}" srcOrd="0" destOrd="0" presId="urn:microsoft.com/office/officeart/2016/7/layout/HorizontalActionList"/>
    <dgm:cxn modelId="{CE954478-66FF-49F4-8532-B3239EA27EC1}" srcId="{515F06EA-3F1C-415C-8B76-BADF13917115}" destId="{108E9E0B-C4C4-485B-9070-97BF5C2466CA}" srcOrd="0" destOrd="0" parTransId="{B374419F-7E6D-4770-8C8C-A995A24D662C}" sibTransId="{C966A91A-7CA7-4C72-97A0-277DD42D5D08}"/>
    <dgm:cxn modelId="{D7ACF578-5977-4D26-A27F-F8A8BE3A8347}" srcId="{F4B220FF-CE74-4DCB-B3BE-836832CCCA8A}" destId="{1E6A88EB-1004-42ED-99C8-CDAA89579125}" srcOrd="0" destOrd="0" parTransId="{DCD512FF-677E-4C0A-B37C-694828FBC74A}" sibTransId="{55297FA3-7C87-4671-A696-E54455DE077D}"/>
    <dgm:cxn modelId="{CBD3DE59-ED22-48CD-AF08-9F6B8DF9041D}" type="presOf" srcId="{1E6A88EB-1004-42ED-99C8-CDAA89579125}" destId="{9D28A137-B88D-4551-A97A-52DF89D159A4}" srcOrd="0" destOrd="0" presId="urn:microsoft.com/office/officeart/2016/7/layout/HorizontalActionList"/>
    <dgm:cxn modelId="{067BA47A-5229-4AAD-B941-05839A792C5C}" type="presOf" srcId="{F4B220FF-CE74-4DCB-B3BE-836832CCCA8A}" destId="{E64DA92F-F9F0-4DFC-89BC-750B8E3BDCB5}" srcOrd="0" destOrd="0" presId="urn:microsoft.com/office/officeart/2016/7/layout/HorizontalActionList"/>
    <dgm:cxn modelId="{CECD897B-C989-4684-A7D2-8447E0047C98}" srcId="{5C4E5AD5-18F2-4AB4-9174-FD822B309C01}" destId="{F4B220FF-CE74-4DCB-B3BE-836832CCCA8A}" srcOrd="3" destOrd="0" parTransId="{8E6174E1-2E80-43BA-AD7E-2B0ABAF2146A}" sibTransId="{A2ED1945-4951-4426-8DBF-873EE2F38DDB}"/>
    <dgm:cxn modelId="{E124CA8A-AC2D-49CC-877B-9F649D314E93}" type="presOf" srcId="{D319AC97-8CA9-4117-BF46-686687C63AC8}" destId="{B1B8AF9E-782A-42B7-9398-B8D8FE11B0C9}" srcOrd="0" destOrd="0" presId="urn:microsoft.com/office/officeart/2016/7/layout/HorizontalActionList"/>
    <dgm:cxn modelId="{373B1796-A1FE-4115-9B65-9D3A5C0FC258}" srcId="{5C4E5AD5-18F2-4AB4-9174-FD822B309C01}" destId="{76F66EC9-75B7-4102-8057-23670C1AFC77}" srcOrd="2" destOrd="0" parTransId="{8F40C1A7-A122-4D93-85CB-01030F7F0D16}" sibTransId="{32370E73-A722-4A76-A541-9452D91873E8}"/>
    <dgm:cxn modelId="{22B8B596-2352-4B4E-9D9A-0B101D76DEF4}" srcId="{76F66EC9-75B7-4102-8057-23670C1AFC77}" destId="{9BA70430-92BA-4C9F-BDB6-47DE54C23258}" srcOrd="0" destOrd="0" parTransId="{8402ED19-1696-4033-AEC2-911B303E5EC9}" sibTransId="{66EF9A65-C469-4367-819D-CE454F5F2539}"/>
    <dgm:cxn modelId="{8BDB529D-8A3B-49D8-819C-53D683215E8A}" srcId="{5C4E5AD5-18F2-4AB4-9174-FD822B309C01}" destId="{B4E752C8-8D51-4605-9681-66B8EC2FCD0F}" srcOrd="5" destOrd="0" parTransId="{F606AB28-D84A-419A-A10B-28DAE428343C}" sibTransId="{4E5DF130-6F73-4189-BCF2-AF11756312C2}"/>
    <dgm:cxn modelId="{095055A7-F439-4B52-8702-578ACBC38B26}" type="presOf" srcId="{3EFC6188-86BD-4526-A1D8-6E7DBA6C57B6}" destId="{AE6DD9A4-4002-474D-ADDE-72FB05A23B4D}" srcOrd="0" destOrd="0" presId="urn:microsoft.com/office/officeart/2016/7/layout/HorizontalActionList"/>
    <dgm:cxn modelId="{4CD3EBB4-3884-41F9-9132-2451C76E8FEE}" type="presOf" srcId="{59429405-DC92-436A-B48F-FED2EDB55A81}" destId="{28AA950A-CDCF-4A59-B641-C19E08888B63}" srcOrd="0" destOrd="0" presId="urn:microsoft.com/office/officeart/2016/7/layout/HorizontalActionList"/>
    <dgm:cxn modelId="{FDACAFC2-DD26-4687-ACFF-7D23DD0E0802}" srcId="{D319AC97-8CA9-4117-BF46-686687C63AC8}" destId="{3EFC6188-86BD-4526-A1D8-6E7DBA6C57B6}" srcOrd="0" destOrd="0" parTransId="{409EFCA8-A329-4A12-ACC0-89611DB5D0B3}" sibTransId="{459B765D-AB65-439B-A5C0-BE7F1CD99A43}"/>
    <dgm:cxn modelId="{B8BF80D4-D97E-4779-B71E-97719BA28C9C}" srcId="{59429405-DC92-436A-B48F-FED2EDB55A81}" destId="{416B8023-F89E-43D0-856A-59553841B05A}" srcOrd="0" destOrd="0" parTransId="{E8892E6E-2856-4C94-A05F-517B656B8137}" sibTransId="{4FEB1F4C-601E-43C3-8B47-8072FDD564E7}"/>
    <dgm:cxn modelId="{B33BF7E8-3222-4945-90C0-1DE5ECDF1E4A}" type="presOf" srcId="{5C4E5AD5-18F2-4AB4-9174-FD822B309C01}" destId="{DFB6E07E-4F70-4DFF-BE43-A7621E85DC9D}" srcOrd="0" destOrd="0" presId="urn:microsoft.com/office/officeart/2016/7/layout/HorizontalActionList"/>
    <dgm:cxn modelId="{D69C11EB-57A2-44AE-9FAD-654FD73445C9}" srcId="{5C4E5AD5-18F2-4AB4-9174-FD822B309C01}" destId="{D319AC97-8CA9-4117-BF46-686687C63AC8}" srcOrd="0" destOrd="0" parTransId="{22636AAA-A883-441C-B902-224281113522}" sibTransId="{A420EFEE-0724-463D-AFEF-AE47FC6FF21E}"/>
    <dgm:cxn modelId="{02C3FCEF-F426-4128-B81D-9C78E34AF075}" type="presOf" srcId="{73B48A1D-2412-4051-8604-F6FF81513942}" destId="{2740EA42-3A6D-4A88-9C14-0B1F78F56487}" srcOrd="0" destOrd="0" presId="urn:microsoft.com/office/officeart/2016/7/layout/HorizontalActionList"/>
    <dgm:cxn modelId="{47DBF8F0-A66E-44BE-B8CF-D19AD0776A69}" srcId="{B4E752C8-8D51-4605-9681-66B8EC2FCD0F}" destId="{73B48A1D-2412-4051-8604-F6FF81513942}" srcOrd="0" destOrd="0" parTransId="{59AF2CBA-40EA-43EA-8FCD-0F2C2A80E27F}" sibTransId="{E5DBBB14-B60C-4FB4-AD84-8D385C4FD67A}"/>
    <dgm:cxn modelId="{EA4BAFFB-0539-4299-86EF-76E5205DEE71}" srcId="{5C4E5AD5-18F2-4AB4-9174-FD822B309C01}" destId="{59429405-DC92-436A-B48F-FED2EDB55A81}" srcOrd="1" destOrd="0" parTransId="{39EF237C-B1A4-4170-A67B-8912460E0C2E}" sibTransId="{D0EE2BC5-F552-4771-984D-9F224912DBEB}"/>
    <dgm:cxn modelId="{4E1A22FD-A431-4352-AC35-9A92F4B9053C}" type="presOf" srcId="{B4E752C8-8D51-4605-9681-66B8EC2FCD0F}" destId="{8DFD6526-BC1A-4644-80E5-FEDFEA6579D6}" srcOrd="0" destOrd="0" presId="urn:microsoft.com/office/officeart/2016/7/layout/HorizontalActionList"/>
    <dgm:cxn modelId="{EC412C7B-FD88-4872-9522-08CE0B0D701F}" type="presParOf" srcId="{DFB6E07E-4F70-4DFF-BE43-A7621E85DC9D}" destId="{218C513E-9175-415C-822B-4AB83035D4FA}" srcOrd="0" destOrd="0" presId="urn:microsoft.com/office/officeart/2016/7/layout/HorizontalActionList"/>
    <dgm:cxn modelId="{B3266FCE-F7D1-4C99-9B52-19A1C7A1A142}" type="presParOf" srcId="{218C513E-9175-415C-822B-4AB83035D4FA}" destId="{B1B8AF9E-782A-42B7-9398-B8D8FE11B0C9}" srcOrd="0" destOrd="0" presId="urn:microsoft.com/office/officeart/2016/7/layout/HorizontalActionList"/>
    <dgm:cxn modelId="{5BB0FC0D-1031-4D43-BCCE-9F2BA901991E}" type="presParOf" srcId="{218C513E-9175-415C-822B-4AB83035D4FA}" destId="{AE6DD9A4-4002-474D-ADDE-72FB05A23B4D}" srcOrd="1" destOrd="0" presId="urn:microsoft.com/office/officeart/2016/7/layout/HorizontalActionList"/>
    <dgm:cxn modelId="{CB5E091C-1284-4A56-9C32-65299127D941}" type="presParOf" srcId="{DFB6E07E-4F70-4DFF-BE43-A7621E85DC9D}" destId="{FB4173DC-90E2-4F8C-9120-7DE2A403C121}" srcOrd="1" destOrd="0" presId="urn:microsoft.com/office/officeart/2016/7/layout/HorizontalActionList"/>
    <dgm:cxn modelId="{DEEC4E52-9DD2-4406-A342-2C937C0DE366}" type="presParOf" srcId="{DFB6E07E-4F70-4DFF-BE43-A7621E85DC9D}" destId="{D746AD3D-E2AD-402D-8361-88334C6BD105}" srcOrd="2" destOrd="0" presId="urn:microsoft.com/office/officeart/2016/7/layout/HorizontalActionList"/>
    <dgm:cxn modelId="{82E3D9F6-14D5-4C97-9147-7213F77F7FC3}" type="presParOf" srcId="{D746AD3D-E2AD-402D-8361-88334C6BD105}" destId="{28AA950A-CDCF-4A59-B641-C19E08888B63}" srcOrd="0" destOrd="0" presId="urn:microsoft.com/office/officeart/2016/7/layout/HorizontalActionList"/>
    <dgm:cxn modelId="{7B8C6691-C2D3-4B0B-9A92-014568A1A8BE}" type="presParOf" srcId="{D746AD3D-E2AD-402D-8361-88334C6BD105}" destId="{3FEDAAE9-C0EE-4828-8ACC-10167169B8C2}" srcOrd="1" destOrd="0" presId="urn:microsoft.com/office/officeart/2016/7/layout/HorizontalActionList"/>
    <dgm:cxn modelId="{68BCA1D9-CB95-4CE8-971A-3DA1872D3345}" type="presParOf" srcId="{DFB6E07E-4F70-4DFF-BE43-A7621E85DC9D}" destId="{88232DA5-45AC-4321-9EFB-28C040CB97AC}" srcOrd="3" destOrd="0" presId="urn:microsoft.com/office/officeart/2016/7/layout/HorizontalActionList"/>
    <dgm:cxn modelId="{7E102131-ADCB-4B64-AA22-4FBD26788CF8}" type="presParOf" srcId="{DFB6E07E-4F70-4DFF-BE43-A7621E85DC9D}" destId="{2BEC79A5-4BAB-4AC3-A0A2-31A705D8AD4F}" srcOrd="4" destOrd="0" presId="urn:microsoft.com/office/officeart/2016/7/layout/HorizontalActionList"/>
    <dgm:cxn modelId="{1F446739-F9BB-4D96-AEBC-11EC69D5FEC5}" type="presParOf" srcId="{2BEC79A5-4BAB-4AC3-A0A2-31A705D8AD4F}" destId="{E91F6177-7DFE-4DD3-9761-49F3951E67E5}" srcOrd="0" destOrd="0" presId="urn:microsoft.com/office/officeart/2016/7/layout/HorizontalActionList"/>
    <dgm:cxn modelId="{A65D9A0D-9401-4AAF-A990-9D0A8AB09003}" type="presParOf" srcId="{2BEC79A5-4BAB-4AC3-A0A2-31A705D8AD4F}" destId="{AC4E1C0D-F51F-406B-B369-E40EB20D2E8A}" srcOrd="1" destOrd="0" presId="urn:microsoft.com/office/officeart/2016/7/layout/HorizontalActionList"/>
    <dgm:cxn modelId="{1D5CD5D9-3CCE-4170-82B9-6C9F282E2852}" type="presParOf" srcId="{DFB6E07E-4F70-4DFF-BE43-A7621E85DC9D}" destId="{9F9BC24B-0F6C-46EC-8D25-55AB8C50AA4A}" srcOrd="5" destOrd="0" presId="urn:microsoft.com/office/officeart/2016/7/layout/HorizontalActionList"/>
    <dgm:cxn modelId="{3747EB0D-458B-4D77-92FE-CAA0B79DD90E}" type="presParOf" srcId="{DFB6E07E-4F70-4DFF-BE43-A7621E85DC9D}" destId="{FDB69538-B205-4069-934D-A255BDFF4D9B}" srcOrd="6" destOrd="0" presId="urn:microsoft.com/office/officeart/2016/7/layout/HorizontalActionList"/>
    <dgm:cxn modelId="{FAA2D9A0-FF45-4308-A030-68D32EB31062}" type="presParOf" srcId="{FDB69538-B205-4069-934D-A255BDFF4D9B}" destId="{E64DA92F-F9F0-4DFC-89BC-750B8E3BDCB5}" srcOrd="0" destOrd="0" presId="urn:microsoft.com/office/officeart/2016/7/layout/HorizontalActionList"/>
    <dgm:cxn modelId="{969A7AD5-6A2D-4BB1-A629-E72DFD701A0B}" type="presParOf" srcId="{FDB69538-B205-4069-934D-A255BDFF4D9B}" destId="{9D28A137-B88D-4551-A97A-52DF89D159A4}" srcOrd="1" destOrd="0" presId="urn:microsoft.com/office/officeart/2016/7/layout/HorizontalActionList"/>
    <dgm:cxn modelId="{DA0293A4-CB04-4649-9A9C-5EADB9D3533A}" type="presParOf" srcId="{DFB6E07E-4F70-4DFF-BE43-A7621E85DC9D}" destId="{F5BFFED2-30C8-4DCB-962C-99ECA67BF584}" srcOrd="7" destOrd="0" presId="urn:microsoft.com/office/officeart/2016/7/layout/HorizontalActionList"/>
    <dgm:cxn modelId="{25D56764-3211-40C2-BF10-4DD6A871EEB7}" type="presParOf" srcId="{DFB6E07E-4F70-4DFF-BE43-A7621E85DC9D}" destId="{530AEAE0-7069-4ABA-A1EF-0D3903DF983E}" srcOrd="8" destOrd="0" presId="urn:microsoft.com/office/officeart/2016/7/layout/HorizontalActionList"/>
    <dgm:cxn modelId="{5C985D74-3BC2-451F-A39B-226236C29DB3}" type="presParOf" srcId="{530AEAE0-7069-4ABA-A1EF-0D3903DF983E}" destId="{F4F3D9FA-4334-4161-97F1-B1DDC8DC670D}" srcOrd="0" destOrd="0" presId="urn:microsoft.com/office/officeart/2016/7/layout/HorizontalActionList"/>
    <dgm:cxn modelId="{6A91D8D2-0C5B-4B75-8456-C0A2D58C43CE}" type="presParOf" srcId="{530AEAE0-7069-4ABA-A1EF-0D3903DF983E}" destId="{1CA77A57-666A-418A-B84B-8F987A1B19E3}" srcOrd="1" destOrd="0" presId="urn:microsoft.com/office/officeart/2016/7/layout/HorizontalActionList"/>
    <dgm:cxn modelId="{469FF8D4-2B5E-4A7E-A955-6DC5F7CC40AC}" type="presParOf" srcId="{DFB6E07E-4F70-4DFF-BE43-A7621E85DC9D}" destId="{C77E8F9E-DABA-48EC-988D-4D6BC0C7AD8D}" srcOrd="9" destOrd="0" presId="urn:microsoft.com/office/officeart/2016/7/layout/HorizontalActionList"/>
    <dgm:cxn modelId="{09E35D9B-7844-4FF0-8B13-DB15CA1027E2}" type="presParOf" srcId="{DFB6E07E-4F70-4DFF-BE43-A7621E85DC9D}" destId="{76093A55-2373-488F-BAA3-7F2E0241192C}" srcOrd="10" destOrd="0" presId="urn:microsoft.com/office/officeart/2016/7/layout/HorizontalActionList"/>
    <dgm:cxn modelId="{0229128F-3C0F-4469-9241-179D5342AA9A}" type="presParOf" srcId="{76093A55-2373-488F-BAA3-7F2E0241192C}" destId="{8DFD6526-BC1A-4644-80E5-FEDFEA6579D6}" srcOrd="0" destOrd="0" presId="urn:microsoft.com/office/officeart/2016/7/layout/HorizontalActionList"/>
    <dgm:cxn modelId="{3F48F80F-F623-4E1E-8657-CF9D2231F2F4}" type="presParOf" srcId="{76093A55-2373-488F-BAA3-7F2E0241192C}" destId="{2740EA42-3A6D-4A88-9C14-0B1F78F56487}" srcOrd="1" destOrd="0" presId="urn:microsoft.com/office/officeart/2016/7/layout/Horizontal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C013DE-BDA6-45E7-8BA1-84557AAEE294}">
      <dsp:nvSpPr>
        <dsp:cNvPr id="0" name=""/>
        <dsp:cNvSpPr/>
      </dsp:nvSpPr>
      <dsp:spPr>
        <a:xfrm>
          <a:off x="1333" y="110983"/>
          <a:ext cx="4682211" cy="297320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154968-B87F-4FE7-89D1-65788C513FC7}">
      <dsp:nvSpPr>
        <dsp:cNvPr id="0" name=""/>
        <dsp:cNvSpPr/>
      </dsp:nvSpPr>
      <dsp:spPr>
        <a:xfrm>
          <a:off x="521579" y="605216"/>
          <a:ext cx="4682211" cy="297320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El objetivo del Título I es ayudar a todos los niños a obtener una educación de alta calidad.  Millones de niños se benefician de los recursos del Título I dirigidos a los estudiantes que más los necesitan. Los servicios se pueden proporcionar en una escuela pública o privada.</a:t>
          </a:r>
          <a:endParaRPr lang="en-US" sz="2100" kern="1200" dirty="0"/>
        </a:p>
      </dsp:txBody>
      <dsp:txXfrm>
        <a:off x="608661" y="692298"/>
        <a:ext cx="4508047" cy="2799040"/>
      </dsp:txXfrm>
    </dsp:sp>
    <dsp:sp modelId="{D8F3F2B3-DF51-41CF-A11C-F49BFBE66C88}">
      <dsp:nvSpPr>
        <dsp:cNvPr id="0" name=""/>
        <dsp:cNvSpPr/>
      </dsp:nvSpPr>
      <dsp:spPr>
        <a:xfrm>
          <a:off x="5724037" y="110983"/>
          <a:ext cx="4682211" cy="297320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3E8B84-FCCB-4BF7-B6EA-2FE2AB689DE6}">
      <dsp:nvSpPr>
        <dsp:cNvPr id="0" name=""/>
        <dsp:cNvSpPr/>
      </dsp:nvSpPr>
      <dsp:spPr>
        <a:xfrm>
          <a:off x="6244283" y="605216"/>
          <a:ext cx="4682211" cy="297320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"Título I" es la abreviatura de "Título I, Parte A de la Ley de Educación Primaria y Secundaria (ESEA) de 1965, reautorizada por la Ley Que Ningún Niño Se Quede Atrás de 2001.</a:t>
          </a:r>
          <a:endParaRPr lang="en-US" sz="2100" kern="1200" dirty="0"/>
        </a:p>
      </dsp:txBody>
      <dsp:txXfrm>
        <a:off x="6331365" y="692298"/>
        <a:ext cx="4508047" cy="27990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1D201A-5CA2-4971-B55C-4E1F3FCBE8DC}">
      <dsp:nvSpPr>
        <dsp:cNvPr id="0" name=""/>
        <dsp:cNvSpPr/>
      </dsp:nvSpPr>
      <dsp:spPr>
        <a:xfrm rot="5400000">
          <a:off x="5955161" y="-1652202"/>
          <a:ext cx="2951524" cy="699381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2500" kern="1200"/>
            <a:t>A los niños les va mejor en la escuela y se sienten mejor consigo mismos.</a:t>
          </a:r>
          <a:endParaRPr lang="en-US" sz="2500" kern="120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s-MX" sz="2500" kern="1200" dirty="0"/>
            <a:t>Los maestros entienden las necesidades y preocupaciones de los estudiantes y los padres.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s-MX" sz="2500" kern="1200" dirty="0"/>
            <a:t>Los padres entienden a sus hijos y se involucran más en la educación de sus hijos.</a:t>
          </a:r>
          <a:endParaRPr lang="en-US" sz="2500" kern="1200" dirty="0"/>
        </a:p>
      </dsp:txBody>
      <dsp:txXfrm rot="-5400000">
        <a:off x="3934018" y="513023"/>
        <a:ext cx="6849728" cy="2663360"/>
      </dsp:txXfrm>
    </dsp:sp>
    <dsp:sp modelId="{1A4A0E58-FB70-4C00-8DC3-12FA971752E0}">
      <dsp:nvSpPr>
        <dsp:cNvPr id="0" name=""/>
        <dsp:cNvSpPr/>
      </dsp:nvSpPr>
      <dsp:spPr>
        <a:xfrm>
          <a:off x="0" y="0"/>
          <a:ext cx="3934018" cy="368940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104775" rIns="209550" bIns="10477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500" kern="1200" dirty="0"/>
            <a:t>El programa puede ayudar a:</a:t>
          </a:r>
          <a:endParaRPr lang="en-US" sz="5500" kern="1200" dirty="0"/>
        </a:p>
      </dsp:txBody>
      <dsp:txXfrm>
        <a:off x="180102" y="180102"/>
        <a:ext cx="3573814" cy="33292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E58FB-B938-47C9-9783-EE0FF4626441}">
      <dsp:nvSpPr>
        <dsp:cNvPr id="0" name=""/>
        <dsp:cNvSpPr/>
      </dsp:nvSpPr>
      <dsp:spPr>
        <a:xfrm>
          <a:off x="0" y="77680"/>
          <a:ext cx="10927829" cy="66338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700" b="1" kern="1200" dirty="0"/>
            <a:t>El pacto de padres de la escuela:</a:t>
          </a:r>
          <a:endParaRPr lang="en-US" sz="2700" kern="1200" dirty="0"/>
        </a:p>
      </dsp:txBody>
      <dsp:txXfrm>
        <a:off x="32384" y="110064"/>
        <a:ext cx="10863061" cy="598621"/>
      </dsp:txXfrm>
    </dsp:sp>
    <dsp:sp modelId="{4F3ECAEA-AC9F-4919-9CDB-3867ECD1AB3D}">
      <dsp:nvSpPr>
        <dsp:cNvPr id="0" name=""/>
        <dsp:cNvSpPr/>
      </dsp:nvSpPr>
      <dsp:spPr>
        <a:xfrm>
          <a:off x="0" y="741070"/>
          <a:ext cx="10927829" cy="10339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6959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MX" sz="2100" kern="1200" dirty="0"/>
            <a:t>Establece las metas y responsabilidades de los padres, estudiantes y escuelas. 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es-MX" sz="2100" kern="1200" dirty="0"/>
            <a:t>El compacto de Summersill se puede encontrar aquí: </a:t>
          </a:r>
          <a:r>
            <a:rPr lang="en-US" sz="2100" kern="1200" dirty="0">
              <a:hlinkClick xmlns:r="http://schemas.openxmlformats.org/officeDocument/2006/relationships" r:id="rId1"/>
            </a:rPr>
            <a:t>Title I - Summersill Elementary School</a:t>
          </a:r>
          <a:endParaRPr lang="en-US" sz="2100" kern="1200" dirty="0"/>
        </a:p>
      </dsp:txBody>
      <dsp:txXfrm>
        <a:off x="0" y="741070"/>
        <a:ext cx="10927829" cy="1033964"/>
      </dsp:txXfrm>
    </dsp:sp>
    <dsp:sp modelId="{3578CA5A-FCAD-44BB-9595-0DB9A699A56F}">
      <dsp:nvSpPr>
        <dsp:cNvPr id="0" name=""/>
        <dsp:cNvSpPr/>
      </dsp:nvSpPr>
      <dsp:spPr>
        <a:xfrm>
          <a:off x="0" y="1775035"/>
          <a:ext cx="10927829" cy="663389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 err="1"/>
            <a:t>Estándares</a:t>
          </a:r>
          <a:r>
            <a:rPr lang="en-US" sz="2700" b="1" kern="1200" dirty="0"/>
            <a:t> de </a:t>
          </a:r>
          <a:r>
            <a:rPr lang="en-US" sz="2700" b="1" kern="1200" dirty="0" err="1"/>
            <a:t>desempeño</a:t>
          </a:r>
          <a:r>
            <a:rPr lang="en-US" sz="2700" b="1" kern="1200" dirty="0"/>
            <a:t> </a:t>
          </a:r>
          <a:r>
            <a:rPr lang="en-US" sz="2700" b="1" kern="1200" dirty="0" err="1"/>
            <a:t>estatales</a:t>
          </a:r>
          <a:endParaRPr lang="en-US" sz="2700" kern="1200" dirty="0"/>
        </a:p>
      </dsp:txBody>
      <dsp:txXfrm>
        <a:off x="32384" y="1807419"/>
        <a:ext cx="10863061" cy="598621"/>
      </dsp:txXfrm>
    </dsp:sp>
    <dsp:sp modelId="{C1B6DA41-6C18-4964-8FD0-6B0278A684A2}">
      <dsp:nvSpPr>
        <dsp:cNvPr id="0" name=""/>
        <dsp:cNvSpPr/>
      </dsp:nvSpPr>
      <dsp:spPr>
        <a:xfrm>
          <a:off x="0" y="2438425"/>
          <a:ext cx="10927829" cy="1676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6959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MX" sz="2100" kern="1200" dirty="0"/>
            <a:t>Mide el progreso comparando las evaluaciones anuales de todos los estudiantes. 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es-MX" sz="2100" kern="1200" dirty="0"/>
            <a:t>Los padres tienen derecho a ver las "boletas de calificaciones" anuales. </a:t>
          </a:r>
          <a:r>
            <a:rPr lang="en-US" sz="2100" kern="1200" dirty="0">
              <a:hlinkClick xmlns:r="http://schemas.openxmlformats.org/officeDocument/2006/relationships" r:id="rId2"/>
            </a:rPr>
            <a:t>North Carolina School Report Cards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2100" kern="1200" dirty="0"/>
            <a:t>Los padres tienen derecho a solicitar información sobre las calificaciones del maestro de su hijo.</a:t>
          </a:r>
          <a:endParaRPr lang="en-US" sz="2100" kern="1200" dirty="0"/>
        </a:p>
      </dsp:txBody>
      <dsp:txXfrm>
        <a:off x="0" y="2438425"/>
        <a:ext cx="10927829" cy="16766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FE2393-9D1A-4464-BDF8-53BF07D51D84}">
      <dsp:nvSpPr>
        <dsp:cNvPr id="0" name=""/>
        <dsp:cNvSpPr/>
      </dsp:nvSpPr>
      <dsp:spPr>
        <a:xfrm>
          <a:off x="0" y="0"/>
          <a:ext cx="8742263" cy="9224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b="1" kern="1200" dirty="0"/>
            <a:t>Los gobiernos federal, estatal y local trabajan juntos:</a:t>
          </a:r>
          <a:endParaRPr lang="en-US" sz="1300" kern="1200" dirty="0"/>
        </a:p>
      </dsp:txBody>
      <dsp:txXfrm>
        <a:off x="27017" y="27017"/>
        <a:ext cx="7668958" cy="868383"/>
      </dsp:txXfrm>
    </dsp:sp>
    <dsp:sp modelId="{7D4DF6C3-9B05-44F9-A284-78DDCE2EEA2D}">
      <dsp:nvSpPr>
        <dsp:cNvPr id="0" name=""/>
        <dsp:cNvSpPr/>
      </dsp:nvSpPr>
      <dsp:spPr>
        <a:xfrm>
          <a:off x="732164" y="1090129"/>
          <a:ext cx="8742263" cy="922417"/>
        </a:xfrm>
        <a:prstGeom prst="roundRect">
          <a:avLst>
            <a:gd name="adj" fmla="val 10000"/>
          </a:avLst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1. El gobierno federal proporciona fondos al estado.  Para obtener fondos, cada estado debe presentar un plan que describa lo que se espera que todos los estudiantes sepan y puedan hacer, los estándares de desempeño que se espera que todos los estudiantes cumplan y las formas de medir el progreso.</a:t>
          </a:r>
          <a:endParaRPr lang="en-US" sz="1300" kern="1200" dirty="0"/>
        </a:p>
      </dsp:txBody>
      <dsp:txXfrm>
        <a:off x="759181" y="1117146"/>
        <a:ext cx="7356493" cy="868383"/>
      </dsp:txXfrm>
    </dsp:sp>
    <dsp:sp modelId="{21C8F418-3C8E-4CBE-BF0A-BBD611B999F9}">
      <dsp:nvSpPr>
        <dsp:cNvPr id="0" name=""/>
        <dsp:cNvSpPr/>
      </dsp:nvSpPr>
      <dsp:spPr>
        <a:xfrm>
          <a:off x="1453401" y="2180258"/>
          <a:ext cx="8742263" cy="922417"/>
        </a:xfrm>
        <a:prstGeom prst="roundRect">
          <a:avLst>
            <a:gd name="adj" fmla="val 10000"/>
          </a:avLst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2. La agencia educativa estatal envía dinero a los distritos en función del número de familias por debajo de un nivel de ingresos establecido.</a:t>
          </a:r>
          <a:endParaRPr lang="en-US" sz="1300" kern="1200" dirty="0"/>
        </a:p>
      </dsp:txBody>
      <dsp:txXfrm>
        <a:off x="1480418" y="2207275"/>
        <a:ext cx="7367421" cy="868383"/>
      </dsp:txXfrm>
    </dsp:sp>
    <dsp:sp modelId="{628BEC68-78F4-4A7E-9C0C-1CFEF5C8886B}">
      <dsp:nvSpPr>
        <dsp:cNvPr id="0" name=""/>
        <dsp:cNvSpPr/>
      </dsp:nvSpPr>
      <dsp:spPr>
        <a:xfrm>
          <a:off x="2185565" y="3270387"/>
          <a:ext cx="8742263" cy="922417"/>
        </a:xfrm>
        <a:prstGeom prst="roundRect">
          <a:avLst>
            <a:gd name="adj" fmla="val 1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3. El distrito escolar local identifica las escuelas elegibles y distribuye los recursos del Título I.</a:t>
          </a:r>
          <a:endParaRPr lang="en-US" sz="1300" kern="1200" dirty="0"/>
        </a:p>
      </dsp:txBody>
      <dsp:txXfrm>
        <a:off x="2212582" y="3297404"/>
        <a:ext cx="7356493" cy="868383"/>
      </dsp:txXfrm>
    </dsp:sp>
    <dsp:sp modelId="{6DBD397D-B4D0-4290-B720-272039A5C1AA}">
      <dsp:nvSpPr>
        <dsp:cNvPr id="0" name=""/>
        <dsp:cNvSpPr/>
      </dsp:nvSpPr>
      <dsp:spPr>
        <a:xfrm>
          <a:off x="8142692" y="706487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8277595" y="706487"/>
        <a:ext cx="329765" cy="451177"/>
      </dsp:txXfrm>
    </dsp:sp>
    <dsp:sp modelId="{B5378EC1-FFF8-4DDF-B079-75EFEE18247A}">
      <dsp:nvSpPr>
        <dsp:cNvPr id="0" name=""/>
        <dsp:cNvSpPr/>
      </dsp:nvSpPr>
      <dsp:spPr>
        <a:xfrm>
          <a:off x="8874856" y="1796616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3367359"/>
            <a:satOff val="-31116"/>
            <a:lumOff val="-3508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3367359"/>
              <a:satOff val="-31116"/>
              <a:lumOff val="-35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9009759" y="1796616"/>
        <a:ext cx="329765" cy="451177"/>
      </dsp:txXfrm>
    </dsp:sp>
    <dsp:sp modelId="{2552F691-D77A-41B4-8376-866A7D9563A3}">
      <dsp:nvSpPr>
        <dsp:cNvPr id="0" name=""/>
        <dsp:cNvSpPr/>
      </dsp:nvSpPr>
      <dsp:spPr>
        <a:xfrm>
          <a:off x="9596093" y="2886746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9730996" y="2886746"/>
        <a:ext cx="329765" cy="45117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EAF23A-796C-40EC-9B7B-D326545A856D}">
      <dsp:nvSpPr>
        <dsp:cNvPr id="0" name=""/>
        <dsp:cNvSpPr/>
      </dsp:nvSpPr>
      <dsp:spPr>
        <a:xfrm>
          <a:off x="684914" y="1016402"/>
          <a:ext cx="1098000" cy="1098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34B953-1E14-48BF-A420-D37C9DE7020F}">
      <dsp:nvSpPr>
        <dsp:cNvPr id="0" name=""/>
        <dsp:cNvSpPr/>
      </dsp:nvSpPr>
      <dsp:spPr>
        <a:xfrm>
          <a:off x="918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E1BE3B-63D4-464D-9207-153B1EE8ACD9}">
      <dsp:nvSpPr>
        <dsp:cNvPr id="0" name=""/>
        <dsp:cNvSpPr/>
      </dsp:nvSpPr>
      <dsp:spPr>
        <a:xfrm>
          <a:off x="333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s-ES" sz="1200" kern="1200" dirty="0"/>
            <a:t>Puede proporcionar más profesores y asistentes</a:t>
          </a:r>
          <a:endParaRPr lang="en-US" sz="1200" kern="1200" dirty="0"/>
        </a:p>
      </dsp:txBody>
      <dsp:txXfrm>
        <a:off x="333914" y="2456402"/>
        <a:ext cx="1800000" cy="720000"/>
      </dsp:txXfrm>
    </dsp:sp>
    <dsp:sp modelId="{E70453B5-5F35-476F-8218-8FE336F1406F}">
      <dsp:nvSpPr>
        <dsp:cNvPr id="0" name=""/>
        <dsp:cNvSpPr/>
      </dsp:nvSpPr>
      <dsp:spPr>
        <a:xfrm>
          <a:off x="2799914" y="1016402"/>
          <a:ext cx="1098000" cy="1098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BC6E88-768A-4C7A-BB71-6F3E5F259C41}">
      <dsp:nvSpPr>
        <dsp:cNvPr id="0" name=""/>
        <dsp:cNvSpPr/>
      </dsp:nvSpPr>
      <dsp:spPr>
        <a:xfrm>
          <a:off x="3033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396791-F831-4170-ADD6-A98CAD6E9CEC}">
      <dsp:nvSpPr>
        <dsp:cNvPr id="0" name=""/>
        <dsp:cNvSpPr/>
      </dsp:nvSpPr>
      <dsp:spPr>
        <a:xfrm>
          <a:off x="2448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s-ES" sz="1200" kern="1200" dirty="0"/>
            <a:t>Más capacitación para el personal escolar</a:t>
          </a:r>
          <a:endParaRPr lang="en-US" sz="1200" kern="1200" dirty="0"/>
        </a:p>
      </dsp:txBody>
      <dsp:txXfrm>
        <a:off x="2448914" y="2456402"/>
        <a:ext cx="1800000" cy="720000"/>
      </dsp:txXfrm>
    </dsp:sp>
    <dsp:sp modelId="{ACD6BEA6-4CBE-431B-B37E-332115282272}">
      <dsp:nvSpPr>
        <dsp:cNvPr id="0" name=""/>
        <dsp:cNvSpPr/>
      </dsp:nvSpPr>
      <dsp:spPr>
        <a:xfrm>
          <a:off x="4914914" y="1016402"/>
          <a:ext cx="1098000" cy="10980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627791-F854-4834-A1B3-6B19AD70642C}">
      <dsp:nvSpPr>
        <dsp:cNvPr id="0" name=""/>
        <dsp:cNvSpPr/>
      </dsp:nvSpPr>
      <dsp:spPr>
        <a:xfrm>
          <a:off x="5148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ACE389-8DEB-4A39-B665-B41915C3F8FE}">
      <dsp:nvSpPr>
        <dsp:cNvPr id="0" name=""/>
        <dsp:cNvSpPr/>
      </dsp:nvSpPr>
      <dsp:spPr>
        <a:xfrm>
          <a:off x="4563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s-ES" sz="1200" kern="1200" dirty="0"/>
            <a:t>Una variedad de métodos y materiales de enseñanza</a:t>
          </a:r>
          <a:endParaRPr lang="en-US" sz="1200" kern="1200" dirty="0"/>
        </a:p>
      </dsp:txBody>
      <dsp:txXfrm>
        <a:off x="4563914" y="2456402"/>
        <a:ext cx="1800000" cy="720000"/>
      </dsp:txXfrm>
    </dsp:sp>
    <dsp:sp modelId="{D1AB35F2-6C81-4858-AE6F-DE7035BAAABA}">
      <dsp:nvSpPr>
        <dsp:cNvPr id="0" name=""/>
        <dsp:cNvSpPr/>
      </dsp:nvSpPr>
      <dsp:spPr>
        <a:xfrm>
          <a:off x="7029914" y="1016402"/>
          <a:ext cx="1098000" cy="109800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398833-20E6-44C7-B61A-3D92859B13F7}">
      <dsp:nvSpPr>
        <dsp:cNvPr id="0" name=""/>
        <dsp:cNvSpPr/>
      </dsp:nvSpPr>
      <dsp:spPr>
        <a:xfrm>
          <a:off x="7263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F53E69-B31C-4E59-AE9B-F42D12C77272}">
      <dsp:nvSpPr>
        <dsp:cNvPr id="0" name=""/>
        <dsp:cNvSpPr/>
      </dsp:nvSpPr>
      <dsp:spPr>
        <a:xfrm>
          <a:off x="6678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 dirty="0" err="1"/>
            <a:t>Clases</a:t>
          </a:r>
          <a:r>
            <a:rPr lang="en-US" sz="1200" kern="1200" dirty="0"/>
            <a:t> </a:t>
          </a:r>
          <a:r>
            <a:rPr lang="en-US" sz="1200" kern="1200" dirty="0" err="1"/>
            <a:t>más</a:t>
          </a:r>
          <a:r>
            <a:rPr lang="en-US" sz="1200" kern="1200" dirty="0"/>
            <a:t> </a:t>
          </a:r>
          <a:r>
            <a:rPr lang="en-US" sz="1200" kern="1200" dirty="0" err="1"/>
            <a:t>pequeñas</a:t>
          </a:r>
          <a:endParaRPr lang="en-US" sz="1200" kern="1200" dirty="0"/>
        </a:p>
      </dsp:txBody>
      <dsp:txXfrm>
        <a:off x="6678914" y="2456402"/>
        <a:ext cx="1800000" cy="720000"/>
      </dsp:txXfrm>
    </dsp:sp>
    <dsp:sp modelId="{70F6077A-C4E3-4B88-A373-50C86B3F550D}">
      <dsp:nvSpPr>
        <dsp:cNvPr id="0" name=""/>
        <dsp:cNvSpPr/>
      </dsp:nvSpPr>
      <dsp:spPr>
        <a:xfrm>
          <a:off x="9144914" y="1016402"/>
          <a:ext cx="1098000" cy="109800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671079-A712-4C01-9E8A-183809A626CB}">
      <dsp:nvSpPr>
        <dsp:cNvPr id="0" name=""/>
        <dsp:cNvSpPr/>
      </dsp:nvSpPr>
      <dsp:spPr>
        <a:xfrm>
          <a:off x="9378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8C31A5-A6FD-44CE-81CF-B34892EBBCB2}">
      <dsp:nvSpPr>
        <dsp:cNvPr id="0" name=""/>
        <dsp:cNvSpPr/>
      </dsp:nvSpPr>
      <dsp:spPr>
        <a:xfrm>
          <a:off x="8793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s-ES" sz="1200" kern="1200" dirty="0"/>
            <a:t>El progreso de los estudiantes se mide anualmente.</a:t>
          </a:r>
          <a:endParaRPr lang="en-US" sz="1200" kern="1200" dirty="0"/>
        </a:p>
      </dsp:txBody>
      <dsp:txXfrm>
        <a:off x="8793914" y="2456402"/>
        <a:ext cx="1800000" cy="720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535444-3E27-4A49-AA98-018CDD44C352}">
      <dsp:nvSpPr>
        <dsp:cNvPr id="0" name=""/>
        <dsp:cNvSpPr/>
      </dsp:nvSpPr>
      <dsp:spPr>
        <a:xfrm>
          <a:off x="0" y="708097"/>
          <a:ext cx="10515600" cy="130725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942225-FF2D-425B-897C-309CEC96A115}">
      <dsp:nvSpPr>
        <dsp:cNvPr id="0" name=""/>
        <dsp:cNvSpPr/>
      </dsp:nvSpPr>
      <dsp:spPr>
        <a:xfrm>
          <a:off x="395445" y="1002230"/>
          <a:ext cx="718991" cy="71899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A0C59A-1B1F-4CCA-96A3-799DA5AF8093}">
      <dsp:nvSpPr>
        <dsp:cNvPr id="0" name=""/>
        <dsp:cNvSpPr/>
      </dsp:nvSpPr>
      <dsp:spPr>
        <a:xfrm>
          <a:off x="1509882" y="708097"/>
          <a:ext cx="9005717" cy="130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351" tIns="138351" rIns="138351" bIns="138351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Título I en toda la escuela: Todos los estudiantes en una escuela de Título I reciben servicios cuando al menos el 40% de los niños cumplen con ciertas pautas de ingresos.  La prioridad de financiamiento va a las escuelas con los porcentajes más altos de niños de familias de bajos ingresos).  La Escuela Primaria Summersill es una escuela de Título I para toda la escuela. Todos los estudiantes y maestros se benefician de los fondos del Título I.</a:t>
          </a:r>
          <a:endParaRPr lang="en-US" sz="1400" kern="1200" dirty="0"/>
        </a:p>
      </dsp:txBody>
      <dsp:txXfrm>
        <a:off x="1509882" y="708097"/>
        <a:ext cx="9005717" cy="1307257"/>
      </dsp:txXfrm>
    </dsp:sp>
    <dsp:sp modelId="{D00BAE49-828A-47F2-B908-7F296D637038}">
      <dsp:nvSpPr>
        <dsp:cNvPr id="0" name=""/>
        <dsp:cNvSpPr/>
      </dsp:nvSpPr>
      <dsp:spPr>
        <a:xfrm>
          <a:off x="0" y="2342169"/>
          <a:ext cx="10515600" cy="130725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7ED910-405E-4826-89AC-A7F19D44AD8F}">
      <dsp:nvSpPr>
        <dsp:cNvPr id="0" name=""/>
        <dsp:cNvSpPr/>
      </dsp:nvSpPr>
      <dsp:spPr>
        <a:xfrm>
          <a:off x="395445" y="2636302"/>
          <a:ext cx="718991" cy="71899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FBC416-C40C-42B2-825C-8E0F6D3851E2}">
      <dsp:nvSpPr>
        <dsp:cNvPr id="0" name=""/>
        <dsp:cNvSpPr/>
      </dsp:nvSpPr>
      <dsp:spPr>
        <a:xfrm>
          <a:off x="1509882" y="2342169"/>
          <a:ext cx="9005717" cy="130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351" tIns="138351" rIns="138351" bIns="138351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Asistencia dirigida: garantiza que los estudiantes elegibles reciban asistencia para cumplir con los estándares de desempeño.</a:t>
          </a:r>
          <a:endParaRPr lang="en-US" sz="1400" kern="1200" dirty="0"/>
        </a:p>
      </dsp:txBody>
      <dsp:txXfrm>
        <a:off x="1509882" y="2342169"/>
        <a:ext cx="9005717" cy="130725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B8AF9E-782A-42B7-9398-B8D8FE11B0C9}">
      <dsp:nvSpPr>
        <dsp:cNvPr id="0" name=""/>
        <dsp:cNvSpPr/>
      </dsp:nvSpPr>
      <dsp:spPr>
        <a:xfrm>
          <a:off x="18116" y="838560"/>
          <a:ext cx="1725441" cy="51763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348" tIns="136348" rIns="136348" bIns="13634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Asistir</a:t>
          </a:r>
          <a:endParaRPr lang="en-US" sz="1400" kern="1200" dirty="0"/>
        </a:p>
      </dsp:txBody>
      <dsp:txXfrm>
        <a:off x="18116" y="838560"/>
        <a:ext cx="1725441" cy="517632"/>
      </dsp:txXfrm>
    </dsp:sp>
    <dsp:sp modelId="{AE6DD9A4-4002-474D-ADDE-72FB05A23B4D}">
      <dsp:nvSpPr>
        <dsp:cNvPr id="0" name=""/>
        <dsp:cNvSpPr/>
      </dsp:nvSpPr>
      <dsp:spPr>
        <a:xfrm>
          <a:off x="18116" y="1356193"/>
          <a:ext cx="1725441" cy="199805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435" tIns="170435" rIns="170435" bIns="170435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Asista a eventos escolares, como jornadas de puertas abiertas, noche de lectura y noche de matemáticas y ciencias.</a:t>
          </a:r>
          <a:endParaRPr lang="en-US" sz="1100" kern="1200" dirty="0"/>
        </a:p>
      </dsp:txBody>
      <dsp:txXfrm>
        <a:off x="18116" y="1356193"/>
        <a:ext cx="1725441" cy="1998050"/>
      </dsp:txXfrm>
    </dsp:sp>
    <dsp:sp modelId="{28AA950A-CDCF-4A59-B641-C19E08888B63}">
      <dsp:nvSpPr>
        <dsp:cNvPr id="0" name=""/>
        <dsp:cNvSpPr/>
      </dsp:nvSpPr>
      <dsp:spPr>
        <a:xfrm>
          <a:off x="1851347" y="838560"/>
          <a:ext cx="1725441" cy="517632"/>
        </a:xfrm>
        <a:prstGeom prst="rect">
          <a:avLst/>
        </a:prstGeom>
        <a:solidFill>
          <a:schemeClr val="accent2">
            <a:hueOff val="1288723"/>
            <a:satOff val="-3699"/>
            <a:lumOff val="-5922"/>
            <a:alphaOff val="0"/>
          </a:schemeClr>
        </a:solidFill>
        <a:ln w="19050" cap="flat" cmpd="sng" algn="ctr">
          <a:solidFill>
            <a:schemeClr val="accent2">
              <a:hueOff val="1288723"/>
              <a:satOff val="-3699"/>
              <a:lumOff val="-5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348" tIns="136348" rIns="136348" bIns="13634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Visitar</a:t>
          </a:r>
          <a:endParaRPr lang="en-US" sz="1400" kern="1200" dirty="0"/>
        </a:p>
      </dsp:txBody>
      <dsp:txXfrm>
        <a:off x="1851347" y="838560"/>
        <a:ext cx="1725441" cy="517632"/>
      </dsp:txXfrm>
    </dsp:sp>
    <dsp:sp modelId="{3FEDAAE9-C0EE-4828-8ACC-10167169B8C2}">
      <dsp:nvSpPr>
        <dsp:cNvPr id="0" name=""/>
        <dsp:cNvSpPr/>
      </dsp:nvSpPr>
      <dsp:spPr>
        <a:xfrm>
          <a:off x="1851347" y="1356193"/>
          <a:ext cx="1725441" cy="1998050"/>
        </a:xfrm>
        <a:prstGeom prst="rect">
          <a:avLst/>
        </a:prstGeom>
        <a:solidFill>
          <a:schemeClr val="accent2">
            <a:tint val="40000"/>
            <a:alpha val="90000"/>
            <a:hueOff val="1346944"/>
            <a:satOff val="-12446"/>
            <a:lumOff val="-1403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1346944"/>
              <a:satOff val="-12446"/>
              <a:lumOff val="-140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435" tIns="170435" rIns="170435" bIns="170435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Visite el salón de clases de su hijo.</a:t>
          </a:r>
          <a:endParaRPr lang="en-US" sz="1100" kern="1200" dirty="0"/>
        </a:p>
      </dsp:txBody>
      <dsp:txXfrm>
        <a:off x="1851347" y="1356193"/>
        <a:ext cx="1725441" cy="1998050"/>
      </dsp:txXfrm>
    </dsp:sp>
    <dsp:sp modelId="{E91F6177-7DFE-4DD3-9761-49F3951E67E5}">
      <dsp:nvSpPr>
        <dsp:cNvPr id="0" name=""/>
        <dsp:cNvSpPr/>
      </dsp:nvSpPr>
      <dsp:spPr>
        <a:xfrm>
          <a:off x="3684578" y="838560"/>
          <a:ext cx="1725441" cy="517632"/>
        </a:xfrm>
        <a:prstGeom prst="rect">
          <a:avLst/>
        </a:prstGeom>
        <a:solidFill>
          <a:schemeClr val="accent2">
            <a:hueOff val="2577445"/>
            <a:satOff val="-7397"/>
            <a:lumOff val="-11844"/>
            <a:alphaOff val="0"/>
          </a:schemeClr>
        </a:solidFill>
        <a:ln w="19050" cap="flat" cmpd="sng" algn="ctr">
          <a:solidFill>
            <a:schemeClr val="accent2">
              <a:hueOff val="2577445"/>
              <a:satOff val="-7397"/>
              <a:lumOff val="-1184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348" tIns="136348" rIns="136348" bIns="13634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Obtener</a:t>
          </a:r>
          <a:endParaRPr lang="en-US" sz="1400" kern="1200" dirty="0"/>
        </a:p>
      </dsp:txBody>
      <dsp:txXfrm>
        <a:off x="3684578" y="838560"/>
        <a:ext cx="1725441" cy="517632"/>
      </dsp:txXfrm>
    </dsp:sp>
    <dsp:sp modelId="{AC4E1C0D-F51F-406B-B369-E40EB20D2E8A}">
      <dsp:nvSpPr>
        <dsp:cNvPr id="0" name=""/>
        <dsp:cNvSpPr/>
      </dsp:nvSpPr>
      <dsp:spPr>
        <a:xfrm>
          <a:off x="3684578" y="1356193"/>
          <a:ext cx="1725441" cy="1998050"/>
        </a:xfrm>
        <a:prstGeom prst="rect">
          <a:avLst/>
        </a:prstGeom>
        <a:solidFill>
          <a:schemeClr val="accent2">
            <a:tint val="40000"/>
            <a:alpha val="90000"/>
            <a:hueOff val="2693887"/>
            <a:satOff val="-24893"/>
            <a:lumOff val="-2806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2693887"/>
              <a:satOff val="-24893"/>
              <a:lumOff val="-28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435" tIns="170435" rIns="170435" bIns="170435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Reciba capacitación como voluntario: comuníquese con la escuela para programar un horario para la capacitación de voluntarios (aproximadamente 30 minutos).</a:t>
          </a:r>
          <a:endParaRPr lang="en-US" sz="1100" kern="1200" dirty="0"/>
        </a:p>
      </dsp:txBody>
      <dsp:txXfrm>
        <a:off x="3684578" y="1356193"/>
        <a:ext cx="1725441" cy="1998050"/>
      </dsp:txXfrm>
    </dsp:sp>
    <dsp:sp modelId="{E64DA92F-F9F0-4DFC-89BC-750B8E3BDCB5}">
      <dsp:nvSpPr>
        <dsp:cNvPr id="0" name=""/>
        <dsp:cNvSpPr/>
      </dsp:nvSpPr>
      <dsp:spPr>
        <a:xfrm>
          <a:off x="5517809" y="838560"/>
          <a:ext cx="1725441" cy="517632"/>
        </a:xfrm>
        <a:prstGeom prst="rect">
          <a:avLst/>
        </a:prstGeom>
        <a:solidFill>
          <a:schemeClr val="accent2">
            <a:hueOff val="3866169"/>
            <a:satOff val="-11096"/>
            <a:lumOff val="-17765"/>
            <a:alphaOff val="0"/>
          </a:schemeClr>
        </a:solidFill>
        <a:ln w="19050" cap="flat" cmpd="sng" algn="ctr">
          <a:solidFill>
            <a:schemeClr val="accent2">
              <a:hueOff val="3866169"/>
              <a:satOff val="-11096"/>
              <a:lumOff val="-17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348" tIns="136348" rIns="136348" bIns="13634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Juntar</a:t>
          </a:r>
          <a:endParaRPr lang="en-US" sz="1400" kern="1200" dirty="0"/>
        </a:p>
      </dsp:txBody>
      <dsp:txXfrm>
        <a:off x="5517809" y="838560"/>
        <a:ext cx="1725441" cy="517632"/>
      </dsp:txXfrm>
    </dsp:sp>
    <dsp:sp modelId="{9D28A137-B88D-4551-A97A-52DF89D159A4}">
      <dsp:nvSpPr>
        <dsp:cNvPr id="0" name=""/>
        <dsp:cNvSpPr/>
      </dsp:nvSpPr>
      <dsp:spPr>
        <a:xfrm>
          <a:off x="5517809" y="1356193"/>
          <a:ext cx="1725441" cy="1998050"/>
        </a:xfrm>
        <a:prstGeom prst="rect">
          <a:avLst/>
        </a:prstGeom>
        <a:solidFill>
          <a:schemeClr val="accent2">
            <a:tint val="40000"/>
            <a:alpha val="90000"/>
            <a:hueOff val="4040831"/>
            <a:satOff val="-37339"/>
            <a:lumOff val="-4209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4040831"/>
              <a:satOff val="-37339"/>
              <a:lumOff val="-42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435" tIns="170435" rIns="170435" bIns="170435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Únase a organizaciones de padres (Equipo de Mejoramiento Escolar, Consejo Asesor de Padres del Distrito, Organización de Padres y Maestros-PTO).</a:t>
          </a:r>
          <a:endParaRPr lang="en-US" sz="1100" kern="1200" dirty="0"/>
        </a:p>
      </dsp:txBody>
      <dsp:txXfrm>
        <a:off x="5517809" y="1356193"/>
        <a:ext cx="1725441" cy="1998050"/>
      </dsp:txXfrm>
    </dsp:sp>
    <dsp:sp modelId="{F4F3D9FA-4334-4161-97F1-B1DDC8DC670D}">
      <dsp:nvSpPr>
        <dsp:cNvPr id="0" name=""/>
        <dsp:cNvSpPr/>
      </dsp:nvSpPr>
      <dsp:spPr>
        <a:xfrm>
          <a:off x="7351039" y="838560"/>
          <a:ext cx="1725441" cy="517632"/>
        </a:xfrm>
        <a:prstGeom prst="rect">
          <a:avLst/>
        </a:prstGeom>
        <a:solidFill>
          <a:schemeClr val="accent2">
            <a:hueOff val="5154891"/>
            <a:satOff val="-14794"/>
            <a:lumOff val="-23687"/>
            <a:alphaOff val="0"/>
          </a:schemeClr>
        </a:solidFill>
        <a:ln w="19050" cap="flat" cmpd="sng" algn="ctr">
          <a:solidFill>
            <a:schemeClr val="accent2">
              <a:hueOff val="5154891"/>
              <a:satOff val="-14794"/>
              <a:lumOff val="-2368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348" tIns="136348" rIns="136348" bIns="13634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Mantente</a:t>
          </a:r>
          <a:r>
            <a:rPr lang="en-US" sz="1400" kern="1200" dirty="0"/>
            <a:t> </a:t>
          </a:r>
          <a:r>
            <a:rPr lang="en-US" sz="1400" kern="1200" dirty="0" err="1"/>
            <a:t>despierto</a:t>
          </a:r>
          <a:endParaRPr lang="en-US" sz="1400" kern="1200" dirty="0"/>
        </a:p>
      </dsp:txBody>
      <dsp:txXfrm>
        <a:off x="7351039" y="838560"/>
        <a:ext cx="1725441" cy="517632"/>
      </dsp:txXfrm>
    </dsp:sp>
    <dsp:sp modelId="{1CA77A57-666A-418A-B84B-8F987A1B19E3}">
      <dsp:nvSpPr>
        <dsp:cNvPr id="0" name=""/>
        <dsp:cNvSpPr/>
      </dsp:nvSpPr>
      <dsp:spPr>
        <a:xfrm>
          <a:off x="7351039" y="1356193"/>
          <a:ext cx="1725441" cy="1998050"/>
        </a:xfrm>
        <a:prstGeom prst="rect">
          <a:avLst/>
        </a:prstGeom>
        <a:solidFill>
          <a:schemeClr val="accent2">
            <a:tint val="40000"/>
            <a:alpha val="90000"/>
            <a:hueOff val="5387775"/>
            <a:satOff val="-49786"/>
            <a:lumOff val="-5612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5387775"/>
              <a:satOff val="-49786"/>
              <a:lumOff val="-561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435" tIns="170435" rIns="170435" bIns="170435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Manténgase actualizado sobre el desempeño de su hijo asistiendo a conferencias.  Los padres y estudiantes pueden iniciar sesión en Infinite Campus para verificar las calificaciones.</a:t>
          </a:r>
          <a:endParaRPr lang="en-US" sz="1100" kern="1200" dirty="0"/>
        </a:p>
      </dsp:txBody>
      <dsp:txXfrm>
        <a:off x="7351039" y="1356193"/>
        <a:ext cx="1725441" cy="1998050"/>
      </dsp:txXfrm>
    </dsp:sp>
    <dsp:sp modelId="{8DFD6526-BC1A-4644-80E5-FEDFEA6579D6}">
      <dsp:nvSpPr>
        <dsp:cNvPr id="0" name=""/>
        <dsp:cNvSpPr/>
      </dsp:nvSpPr>
      <dsp:spPr>
        <a:xfrm>
          <a:off x="9184270" y="838560"/>
          <a:ext cx="1725441" cy="517632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348" tIns="136348" rIns="136348" bIns="13634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Guardar</a:t>
          </a:r>
          <a:endParaRPr lang="en-US" sz="1400" kern="1200" dirty="0"/>
        </a:p>
      </dsp:txBody>
      <dsp:txXfrm>
        <a:off x="9184270" y="838560"/>
        <a:ext cx="1725441" cy="517632"/>
      </dsp:txXfrm>
    </dsp:sp>
    <dsp:sp modelId="{2740EA42-3A6D-4A88-9C14-0B1F78F56487}">
      <dsp:nvSpPr>
        <dsp:cNvPr id="0" name=""/>
        <dsp:cNvSpPr/>
      </dsp:nvSpPr>
      <dsp:spPr>
        <a:xfrm>
          <a:off x="9184270" y="1356193"/>
          <a:ext cx="1725441" cy="1998050"/>
        </a:xfrm>
        <a:prstGeom prst="rect">
          <a:avLst/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435" tIns="170435" rIns="170435" bIns="170435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Mantenga informado al maestro de su hijo sobre eventos y problemas que puedan afectar el trabajo o el comportamiento de su hijo.</a:t>
          </a:r>
          <a:endParaRPr lang="en-US" sz="1100" kern="1200" dirty="0"/>
        </a:p>
      </dsp:txBody>
      <dsp:txXfrm>
        <a:off x="9184270" y="1356193"/>
        <a:ext cx="1725441" cy="1998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6/7/layout/HorizontalActionList">
  <dgm:title val="Horizontal Action List"/>
  <dgm:desc val="Used to show non-sequential or grouped lists of information. Works well with large amounts of text. All text has the same level of emphasis, and direction is not implied."/>
  <dgm:catLst>
    <dgm:cat type="list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54"/>
      <dgm:constr type="primFontSz" for="des" forName="desTx" refType="primFontSz" refFor="des" refForName="parTx" op="lte" fact="0.75"/>
      <dgm:constr type="h" for="des" forName="desTx" op="equ"/>
      <dgm:constr type="w" for="ch" forName="space" op="equ" val="3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3"/>
            <dgm:constr type="h"/>
            <dgm:constr type="tMarg" refType="w" fact="0.224"/>
            <dgm:constr type="bMarg" refType="w" fact="0.224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8"/>
            <dgm:constr type="tMarg" refType="w" fact="0.28"/>
            <dgm:constr type="bMarg" refType="w" fact="0.28"/>
            <dgm:constr type="lMarg" refType="w" fact="0.28"/>
            <dgm:constr type="rMarg" refType="w" fact="0.28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4D20B-BE27-FF44-B8FD-AD1EFEC3BC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D21410-BF97-5207-78C9-7B5E56E970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8966B2-121D-F413-017A-373FD6BFE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2A3B-79D0-444D-9F2A-429F94037A7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93FBB0-6460-E8FA-B728-0854EA740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B3916-FAB0-BB0A-4352-C95F31D1C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7898-AF9B-477C-A397-B2778E822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540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A776D-7D72-24E6-565A-C747913A6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D6FC19-BB83-5909-3631-F0D1C8FD90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98ACAB-A04C-8800-C5E7-D17271E43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2A3B-79D0-444D-9F2A-429F94037A7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FCA2B1-B0E9-859A-9E42-80EA979AB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4FFD53-CB25-0997-A122-91F24E8A1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7898-AF9B-477C-A397-B2778E822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07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F4E40D-79C8-83D8-DB5B-0FA19E24F1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03DAA7-C3EB-955B-E0BA-07159E9F6E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19DD1-1159-ABBB-F888-F3286BD7C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2A3B-79D0-444D-9F2A-429F94037A7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6532BB-E6D8-2B30-C0C2-C9321CE34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62AFA1-C753-A3F6-CBCF-DC14FD3EC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7898-AF9B-477C-A397-B2778E822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571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07EB4-E95C-6891-2184-7CB1FFC54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D0EC5B-A294-463E-0C71-A36E5D33DC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C142C7-3CF7-96A7-4411-78CB8F934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2A3B-79D0-444D-9F2A-429F94037A7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7B99F1-02F6-7BAB-61AC-AEC9810D1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2D4731-D7E4-7BE9-BED1-CF74DC93C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7898-AF9B-477C-A397-B2778E822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861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016AD-19A8-6ECD-F4B8-F7AA5D929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2D39A5-FF30-4708-3C99-C3E03C6208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F2352C-2295-F6D6-E134-0B56649D6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2A3B-79D0-444D-9F2A-429F94037A7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BCE01-FC15-A2D3-213A-57A5C2D78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B56B25-BCDE-221D-1812-4E3C4256B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7898-AF9B-477C-A397-B2778E822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20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BC532-CBAB-3E8E-1E61-167203BA5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E242CB-1CC8-E2F7-9D1F-46BD38B580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E685B4-7437-10AB-DB83-EC371B39C2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6752FE-C609-7DC6-C3A9-93B93F5F5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2A3B-79D0-444D-9F2A-429F94037A7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4A0556-3446-0708-D0C9-273AE45B6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9E89AB-5118-6D31-83AF-83C2547D2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7898-AF9B-477C-A397-B2778E822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844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24D2E-994F-9804-A8EC-68E42B1F2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4DDB0-D975-9914-E77F-92368201C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B71EAB-7531-A1AD-1325-E650B7BD8E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B44D7C-6538-C6FA-720D-71708F5554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A38663-3CFE-B7EE-7C5D-97EBA847A6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3F1CC7-6729-9713-141B-32A0A26C5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2A3B-79D0-444D-9F2A-429F94037A7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DCBF28-88D7-413C-1677-BE0841A32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5E1906-801C-7A61-8433-997F9502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7898-AF9B-477C-A397-B2778E822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591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2F438-8F4C-AA7C-8BA5-C101745E9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934E30-84EA-34B7-906F-990C28E33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2A3B-79D0-444D-9F2A-429F94037A7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A2D847-216C-FB45-EC4D-69E42AC5B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CC2FF1-607C-2DDA-F888-7AE636CC0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7898-AF9B-477C-A397-B2778E822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290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8DE24B-843E-4E4F-6493-67C9A5D5A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2A3B-79D0-444D-9F2A-429F94037A7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9FCC19-C67B-47E4-B6F0-D4FB87A8B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D675FA-3A0C-A902-53F0-A0A1DB246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7898-AF9B-477C-A397-B2778E822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285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EDBED-88C9-2D64-6C93-40FF69DA2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BF714-87B1-8716-EA79-6B0F366767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89812D-857E-DD54-40C6-F3131930FE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CE6D39-BE54-4F6D-0987-EC74AFC8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2A3B-79D0-444D-9F2A-429F94037A7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9C3104-29CD-928E-9F87-FAC81BBA0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BB1553-2509-4CED-009E-C0273B041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7898-AF9B-477C-A397-B2778E822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4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A3332-18E5-D790-3AC4-4B2F9CAF8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4F3B0E-B74E-43A9-3105-6EF737448C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345605-CF5F-93E3-2386-8E55DAA2DB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C2516F-E678-0A9D-60E1-A89D6131A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2A3B-79D0-444D-9F2A-429F94037A7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3CDE6C-6151-F89B-42F0-052DF1F0F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727A65-6CAC-C9B1-9A55-AB31C71FA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7898-AF9B-477C-A397-B2778E822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397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01D758-749B-10A8-E0A5-4FF9F7D03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667186-7FB7-BDA8-E820-9D4D24481E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1FC333-83B3-606A-46C2-6C52D9B9ED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5B2A3B-79D0-444D-9F2A-429F94037A7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C6918C-DD08-FFB3-129E-D89BF5CEFD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CCB26-EAA6-94D1-9C13-663CAE6EB4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657898-AF9B-477C-A397-B2778E822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367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nslowcountync.gov/library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sses.onslow.k12.nc.us/academics/title-i" TargetMode="External"/><Relationship Id="rId2" Type="http://schemas.openxmlformats.org/officeDocument/2006/relationships/hyperlink" Target="mailto:rosemary.urban@onslow.k12.nc.u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sses.onslow.k12.nc.us/academics/title-i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C66D9B-17DF-7352-E0EE-8651ECC573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s-ES" sz="4800" dirty="0">
                <a:solidFill>
                  <a:srgbClr val="FFFFFF"/>
                </a:solidFill>
              </a:rPr>
              <a:t>¿Qué es el Título I?</a:t>
            </a:r>
            <a:endParaRPr lang="en-US" sz="48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D6A226-21EF-BBBF-BEFC-83374B94C6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Escuela Primaria Summersill</a:t>
            </a:r>
          </a:p>
        </p:txBody>
      </p:sp>
    </p:spTree>
    <p:extLst>
      <p:ext uri="{BB962C8B-B14F-4D97-AF65-F5344CB8AC3E}">
        <p14:creationId xmlns:p14="http://schemas.microsoft.com/office/powerpoint/2010/main" val="40842007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FB799A-22EB-481E-71CD-1EB93563E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es-ES" sz="3100" dirty="0"/>
              <a:t>El Título I sirve a los niños a través de uno de dos tipos de programas:</a:t>
            </a:r>
            <a:endParaRPr lang="en-US" sz="3100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27" name="Content Placeholder 2">
            <a:extLst>
              <a:ext uri="{FF2B5EF4-FFF2-40B4-BE49-F238E27FC236}">
                <a16:creationId xmlns:a16="http://schemas.microsoft.com/office/drawing/2014/main" id="{738C788E-4163-CF2F-FB97-B208BA1159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695256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1724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9E7CB1-9971-2DA3-4AB9-54BA57D06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 fontScale="90000"/>
          </a:bodyPr>
          <a:lstStyle/>
          <a:p>
            <a:r>
              <a:rPr lang="es-ES" sz="4000" dirty="0">
                <a:solidFill>
                  <a:srgbClr val="FFFFFF"/>
                </a:solidFill>
              </a:rPr>
              <a:t>¡Comparta su amor por el aprendizaje con su hijo!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E99E86-8288-B30F-822E-9804E76B0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s-ES" sz="2000" dirty="0"/>
              <a:t>Muestre cómo el trabajo escolar se relaciona con la vida diaria.  
Hable con su hijo sobre lo que hizo en la escuela todos los días.
Lea a su hijo y con él regularmente. Visita la biblioteca local.</a:t>
            </a:r>
            <a:r>
              <a:rPr lang="en-US" sz="2000" dirty="0">
                <a:hlinkClick r:id="rId2"/>
              </a:rPr>
              <a:t>Library | Onslow County, NC</a:t>
            </a:r>
            <a:endParaRPr lang="en-US" sz="2000" dirty="0"/>
          </a:p>
          <a:p>
            <a:r>
              <a:rPr lang="es-ES" sz="2000" dirty="0"/>
              <a:t>Hable sobre la tarea y establezca un horario de tareas.  Ayude a su hijo cuando sea necesario, pero permita una lucha productiva. 
Limite el tiempo de televisión y pantalla.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1035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9AD7C4-03F7-DE85-3A83-599507EE4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s-ES" sz="3100" dirty="0">
                <a:solidFill>
                  <a:srgbClr val="FFFFFF"/>
                </a:solidFill>
              </a:rPr>
              <a:t>¡Hay muchas maneras de participar en la escuela de su hijo!</a:t>
            </a:r>
            <a:endParaRPr lang="en-US" sz="3100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413B950-0CFD-F729-1399-4DB0851ACE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1610266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18856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31F0DD-11D2-E3D5-F643-9C57E25C2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s-ES" sz="4000" dirty="0">
                <a:solidFill>
                  <a:srgbClr val="FFFFFF"/>
                </a:solidFill>
              </a:rPr>
              <a:t>¡Juntos, podemos hacer una gran asociación!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B8FDF9-F41E-CBF0-CD41-87AE52147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ES" sz="2000" dirty="0"/>
              <a:t>Contacto del Título I de la Escuela Primaria Summersill:</a:t>
            </a:r>
          </a:p>
          <a:p>
            <a:pPr marL="0" indent="0">
              <a:buNone/>
            </a:pPr>
            <a:r>
              <a:rPr lang="en-US" sz="2000" dirty="0"/>
              <a:t>Rosemary Cleary Urban  </a:t>
            </a:r>
            <a:r>
              <a:rPr lang="en-US" sz="2000" dirty="0">
                <a:hlinkClick r:id="rId2"/>
              </a:rPr>
              <a:t>rosemary.urban@onslow.k12.nc.us</a:t>
            </a:r>
            <a:endParaRPr lang="en-US" sz="2000" dirty="0"/>
          </a:p>
          <a:p>
            <a:pPr marL="0" indent="0">
              <a:buNone/>
            </a:pPr>
            <a:r>
              <a:rPr lang="es-ES" sz="2000" dirty="0"/>
              <a:t>Echa un vistazo a nuestras actualizaciones aquí:</a:t>
            </a:r>
            <a:r>
              <a:rPr lang="en-US" sz="2000" dirty="0">
                <a:hlinkClick r:id="rId3"/>
              </a:rPr>
              <a:t>Title I - Summersill Elementary School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34383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076513-1155-AED0-61F2-572E5A72A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s-ES" sz="4000" dirty="0">
                <a:solidFill>
                  <a:srgbClr val="FFFFFF"/>
                </a:solidFill>
              </a:rPr>
              <a:t>¿Qué es el Título I?</a:t>
            </a:r>
            <a:endParaRPr lang="en-US" sz="4000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7E1328F-A398-9C40-E898-2FBB78149B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8575449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4492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7D7A2E-3F3C-E583-517C-47CC6CDDF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s-ES" sz="4000" dirty="0">
                <a:solidFill>
                  <a:srgbClr val="FFFFFF"/>
                </a:solidFill>
              </a:rPr>
              <a:t>El Título I ayuda a estudiantes, maestros y padres.</a:t>
            </a:r>
            <a:endParaRPr lang="en-US" sz="4000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3250707-B169-5956-86D8-7C75D3F2F1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4618417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4148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3436D4-5818-A673-F6FC-0E21E719F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 fontScale="90000"/>
          </a:bodyPr>
          <a:lstStyle/>
          <a:p>
            <a:r>
              <a:rPr lang="es-ES" sz="4000" dirty="0">
                <a:solidFill>
                  <a:srgbClr val="FFFFFF"/>
                </a:solidFill>
              </a:rPr>
              <a:t>¡Los padres son miembros importantes del equipo!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9F860-0983-2EEB-6787-B4F4698492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ES" sz="2000" dirty="0"/>
              <a:t>Los padres conocen mejor a sus hijos.  Muéstrele a su hijo que su educación es importante al:
Voluntariado: tome un papel activo en su escuela.
Comparta información sobre los intereses y habilidades de su hijo con los maestros de su hijo.
Pida ver los informes de progreso de su hijo y de la escuela (¿Están alcanzando metas de mejora?)
Ayude a decidir si el Título I satisface las necesidades de su hijo y ofrezca sugerencias para mejorar.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9681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DA4858-7F22-868C-84F4-3532E3685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s-ES" sz="4000" dirty="0">
                <a:solidFill>
                  <a:srgbClr val="FFFFFF"/>
                </a:solidFill>
              </a:rPr>
              <a:t>¡Sea activo en su programa de Título I!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918C92DD-3614-47F9-CB37-0170443A2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s-ES" sz="2000" dirty="0"/>
              <a:t>Asista a la reunión anual en la jornada de puertas abiertas / noche de currículo de Summersill.
Obtenga más información sobre sus derechos y responsabilidades como padre (Política de participación de padres y familias)
Trabaje con otros padres y maestros en su escuela y distrito.
Consulte el sitio web de la Escuela Primaria Summersill para obtener información actualizada sobre el Título I. 
Título I - Escuela Primaria Summersill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29487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A99E44-8AFA-4FA8-05B5-8D154A1DF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b="1" dirty="0" err="1">
                <a:solidFill>
                  <a:srgbClr val="FFFFFF"/>
                </a:solidFill>
              </a:rPr>
              <a:t>Asegúrese</a:t>
            </a:r>
            <a:r>
              <a:rPr lang="en-US" sz="4000" b="1" dirty="0">
                <a:solidFill>
                  <a:srgbClr val="FFFFFF"/>
                </a:solidFill>
              </a:rPr>
              <a:t> de </a:t>
            </a:r>
            <a:r>
              <a:rPr lang="en-US" sz="4000" b="1" dirty="0" err="1">
                <a:solidFill>
                  <a:srgbClr val="FFFFFF"/>
                </a:solidFill>
              </a:rPr>
              <a:t>conocer</a:t>
            </a:r>
            <a:r>
              <a:rPr lang="en-US" sz="4000" b="1" dirty="0">
                <a:solidFill>
                  <a:srgbClr val="FFFFFF"/>
                </a:solidFill>
              </a:rPr>
              <a:t> </a:t>
            </a:r>
            <a:r>
              <a:rPr lang="en-US" sz="4000" b="1" dirty="0" err="1">
                <a:solidFill>
                  <a:srgbClr val="FFFFFF"/>
                </a:solidFill>
              </a:rPr>
              <a:t>sobre</a:t>
            </a:r>
            <a:r>
              <a:rPr lang="en-US" sz="4000" b="1" dirty="0">
                <a:solidFill>
                  <a:srgbClr val="FFFFFF"/>
                </a:solidFill>
              </a:rPr>
              <a:t>...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1AF4DF9-CBE8-8046-D309-E4529976E7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6801290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4182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D86034-026D-D1D7-58FD-82400C944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s-ES" sz="4000" dirty="0">
                <a:solidFill>
                  <a:srgbClr val="FFFFFF"/>
                </a:solidFill>
              </a:rPr>
              <a:t>¿Cómo funciona el Título I?</a:t>
            </a:r>
            <a:endParaRPr lang="en-US" sz="4000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61C6F9F-72DB-6883-16A6-EA5CDC6A11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2901090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6203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3E4B48-090C-2242-0696-74A1DADD7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s-ES" sz="4000" dirty="0">
                <a:solidFill>
                  <a:srgbClr val="FFFFFF"/>
                </a:solidFill>
              </a:rPr>
              <a:t>La escuela de Título I trabaja para: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140E8-DCCA-E419-B1D6-8A083ED03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s-ES" sz="2000" dirty="0"/>
              <a:t>Identifique a los estudiantes que más necesitan ayuda educativa (esto no se basa en los estándares de ingresos).
Establezca metas para mejorar.
Medir el progreso de los estudiantes (basado en estándares).
Desarrollar / implementar programas que se sumen a la instrucción regular en el aula.
Involucre a los padres en todos los aspectos del programa.
Consulte la Política de participación de los padres de Summersill:</a:t>
            </a:r>
            <a:r>
              <a:rPr lang="en-US" sz="2000" dirty="0">
                <a:hlinkClick r:id="rId2"/>
              </a:rPr>
              <a:t>Title I - Summersill Elementary School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4785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C173EF-A19B-BA5E-ADFA-0FDFD2F50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s-ES" sz="4000" dirty="0">
                <a:solidFill>
                  <a:srgbClr val="FFFFFF"/>
                </a:solidFill>
              </a:rPr>
              <a:t>¿Cómo ayuda el Título I a mi hijo?</a:t>
            </a:r>
            <a:endParaRPr lang="en-US" sz="4000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1188F38-8DEC-1CF9-0F45-432A6446B4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9189101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9094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1107</Words>
  <Application>Microsoft Office PowerPoint</Application>
  <PresentationFormat>Widescreen</PresentationFormat>
  <Paragraphs>58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Wingdings</vt:lpstr>
      <vt:lpstr>Office Theme</vt:lpstr>
      <vt:lpstr>¿Qué es el Título I?</vt:lpstr>
      <vt:lpstr>¿Qué es el Título I?</vt:lpstr>
      <vt:lpstr>El Título I ayuda a estudiantes, maestros y padres.</vt:lpstr>
      <vt:lpstr>¡Los padres son miembros importantes del equipo!</vt:lpstr>
      <vt:lpstr>¡Sea activo en su programa de Título I!</vt:lpstr>
      <vt:lpstr>Asegúrese de conocer sobre...</vt:lpstr>
      <vt:lpstr>¿Cómo funciona el Título I?</vt:lpstr>
      <vt:lpstr>La escuela de Título I trabaja para:</vt:lpstr>
      <vt:lpstr>¿Cómo ayuda el Título I a mi hijo?</vt:lpstr>
      <vt:lpstr>El Título I sirve a los niños a través de uno de dos tipos de programas:</vt:lpstr>
      <vt:lpstr>¡Comparta su amor por el aprendizaje con su hijo!</vt:lpstr>
      <vt:lpstr>¡Hay muchas maneras de participar en la escuela de su hijo!</vt:lpstr>
      <vt:lpstr>¡Juntos, podemos hacer una gran asociación!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Rosemary Urban</dc:creator>
  <cp:lastModifiedBy>Ashley Rhodes</cp:lastModifiedBy>
  <cp:revision>3</cp:revision>
  <dcterms:created xsi:type="dcterms:W3CDTF">2025-09-24T14:02:55Z</dcterms:created>
  <dcterms:modified xsi:type="dcterms:W3CDTF">2025-09-29T13:29:22Z</dcterms:modified>
</cp:coreProperties>
</file>