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9D2E3C-BCD6-4596-9C10-6D0A39529FC0}" v="321" dt="2025-09-24T14:01:38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AEA9D-7F9B-45F5-BD05-BD9A85570D20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E4DF518-811F-4A5C-84CF-2B9996061652}">
      <dgm:prSet/>
      <dgm:spPr/>
      <dgm:t>
        <a:bodyPr/>
        <a:lstStyle/>
        <a:p>
          <a:r>
            <a:rPr lang="en-US" dirty="0"/>
            <a:t>Rosemary Urban – Reading Specialist, Grades K-3</a:t>
          </a:r>
        </a:p>
      </dgm:t>
    </dgm:pt>
    <dgm:pt modelId="{A5421D69-319F-43CE-96AB-2462D70CB4BA}" type="parTrans" cxnId="{A8EF4679-092F-48BB-B1B3-265A8C6800F5}">
      <dgm:prSet/>
      <dgm:spPr/>
      <dgm:t>
        <a:bodyPr/>
        <a:lstStyle/>
        <a:p>
          <a:endParaRPr lang="en-US"/>
        </a:p>
      </dgm:t>
    </dgm:pt>
    <dgm:pt modelId="{80D64EFD-8719-45D3-99B7-2B1769FE249B}" type="sibTrans" cxnId="{A8EF4679-092F-48BB-B1B3-265A8C6800F5}">
      <dgm:prSet/>
      <dgm:spPr/>
      <dgm:t>
        <a:bodyPr/>
        <a:lstStyle/>
        <a:p>
          <a:endParaRPr lang="en-US"/>
        </a:p>
      </dgm:t>
    </dgm:pt>
    <dgm:pt modelId="{1BDBD3A1-917F-4FDF-9528-1FD7A965BDFC}">
      <dgm:prSet/>
      <dgm:spPr/>
      <dgm:t>
        <a:bodyPr/>
        <a:lstStyle/>
        <a:p>
          <a:r>
            <a:rPr lang="en-US"/>
            <a:t>Maureen Lane – Reading Specialist, Grades K-3</a:t>
          </a:r>
        </a:p>
      </dgm:t>
    </dgm:pt>
    <dgm:pt modelId="{40B8BF0B-09CD-47F4-B877-B3F3826D54C6}" type="parTrans" cxnId="{73D08C33-C9CA-424C-A2D6-2FB7C7C1B8F1}">
      <dgm:prSet/>
      <dgm:spPr/>
      <dgm:t>
        <a:bodyPr/>
        <a:lstStyle/>
        <a:p>
          <a:endParaRPr lang="en-US"/>
        </a:p>
      </dgm:t>
    </dgm:pt>
    <dgm:pt modelId="{89DB9B20-F5F1-43CD-9D5F-95026184D07F}" type="sibTrans" cxnId="{73D08C33-C9CA-424C-A2D6-2FB7C7C1B8F1}">
      <dgm:prSet/>
      <dgm:spPr/>
      <dgm:t>
        <a:bodyPr/>
        <a:lstStyle/>
        <a:p>
          <a:endParaRPr lang="en-US"/>
        </a:p>
      </dgm:t>
    </dgm:pt>
    <dgm:pt modelId="{1C822A6D-16F9-4AEE-9361-681CB08E0C1D}">
      <dgm:prSet/>
      <dgm:spPr/>
      <dgm:t>
        <a:bodyPr/>
        <a:lstStyle/>
        <a:p>
          <a:r>
            <a:rPr lang="en-US"/>
            <a:t>Rebecca Grant – Title I Instructional Coach and Reading Specialist, Grades 4-5</a:t>
          </a:r>
        </a:p>
      </dgm:t>
    </dgm:pt>
    <dgm:pt modelId="{2B68DB7C-DCE3-49F9-972A-3111EA3C3070}" type="parTrans" cxnId="{3DF6D5D1-5335-4E87-9AC7-D61E2F148749}">
      <dgm:prSet/>
      <dgm:spPr/>
      <dgm:t>
        <a:bodyPr/>
        <a:lstStyle/>
        <a:p>
          <a:endParaRPr lang="en-US"/>
        </a:p>
      </dgm:t>
    </dgm:pt>
    <dgm:pt modelId="{85C373D9-460E-4CF4-B055-6A0682C1CD5A}" type="sibTrans" cxnId="{3DF6D5D1-5335-4E87-9AC7-D61E2F148749}">
      <dgm:prSet/>
      <dgm:spPr/>
      <dgm:t>
        <a:bodyPr/>
        <a:lstStyle/>
        <a:p>
          <a:endParaRPr lang="en-US"/>
        </a:p>
      </dgm:t>
    </dgm:pt>
    <dgm:pt modelId="{51865470-8731-454D-A61B-771437145F24}" type="pres">
      <dgm:prSet presAssocID="{257AEA9D-7F9B-45F5-BD05-BD9A85570D20}" presName="linear" presStyleCnt="0">
        <dgm:presLayoutVars>
          <dgm:animLvl val="lvl"/>
          <dgm:resizeHandles val="exact"/>
        </dgm:presLayoutVars>
      </dgm:prSet>
      <dgm:spPr/>
    </dgm:pt>
    <dgm:pt modelId="{E773B765-9EE7-4FCF-BDEE-5388EDFCD451}" type="pres">
      <dgm:prSet presAssocID="{EE4DF518-811F-4A5C-84CF-2B999606165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908BB57-178B-4D1B-8895-D71203BA1A89}" type="pres">
      <dgm:prSet presAssocID="{80D64EFD-8719-45D3-99B7-2B1769FE249B}" presName="spacer" presStyleCnt="0"/>
      <dgm:spPr/>
    </dgm:pt>
    <dgm:pt modelId="{D8787296-FB1C-4689-AE03-8327D552B128}" type="pres">
      <dgm:prSet presAssocID="{1BDBD3A1-917F-4FDF-9528-1FD7A965BDF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F432D7B-9F32-4199-A5C0-C6845041CDCD}" type="pres">
      <dgm:prSet presAssocID="{89DB9B20-F5F1-43CD-9D5F-95026184D07F}" presName="spacer" presStyleCnt="0"/>
      <dgm:spPr/>
    </dgm:pt>
    <dgm:pt modelId="{658A4A92-5568-425B-BD32-12CEB6A05FBE}" type="pres">
      <dgm:prSet presAssocID="{1C822A6D-16F9-4AEE-9361-681CB08E0C1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2D6BE0E-A0DB-44B3-AE6E-CE45893F7358}" type="presOf" srcId="{1BDBD3A1-917F-4FDF-9528-1FD7A965BDFC}" destId="{D8787296-FB1C-4689-AE03-8327D552B128}" srcOrd="0" destOrd="0" presId="urn:microsoft.com/office/officeart/2005/8/layout/vList2"/>
    <dgm:cxn modelId="{94EEAF28-E4A2-4F7E-A7CF-FBF111817E66}" type="presOf" srcId="{1C822A6D-16F9-4AEE-9361-681CB08E0C1D}" destId="{658A4A92-5568-425B-BD32-12CEB6A05FBE}" srcOrd="0" destOrd="0" presId="urn:microsoft.com/office/officeart/2005/8/layout/vList2"/>
    <dgm:cxn modelId="{835CA62F-E33C-4258-A2FD-A1B9F4BB3B05}" type="presOf" srcId="{257AEA9D-7F9B-45F5-BD05-BD9A85570D20}" destId="{51865470-8731-454D-A61B-771437145F24}" srcOrd="0" destOrd="0" presId="urn:microsoft.com/office/officeart/2005/8/layout/vList2"/>
    <dgm:cxn modelId="{73D08C33-C9CA-424C-A2D6-2FB7C7C1B8F1}" srcId="{257AEA9D-7F9B-45F5-BD05-BD9A85570D20}" destId="{1BDBD3A1-917F-4FDF-9528-1FD7A965BDFC}" srcOrd="1" destOrd="0" parTransId="{40B8BF0B-09CD-47F4-B877-B3F3826D54C6}" sibTransId="{89DB9B20-F5F1-43CD-9D5F-95026184D07F}"/>
    <dgm:cxn modelId="{7D5F6555-13EA-47D1-BFE5-CD6B65610AB1}" type="presOf" srcId="{EE4DF518-811F-4A5C-84CF-2B9996061652}" destId="{E773B765-9EE7-4FCF-BDEE-5388EDFCD451}" srcOrd="0" destOrd="0" presId="urn:microsoft.com/office/officeart/2005/8/layout/vList2"/>
    <dgm:cxn modelId="{A8EF4679-092F-48BB-B1B3-265A8C6800F5}" srcId="{257AEA9D-7F9B-45F5-BD05-BD9A85570D20}" destId="{EE4DF518-811F-4A5C-84CF-2B9996061652}" srcOrd="0" destOrd="0" parTransId="{A5421D69-319F-43CE-96AB-2462D70CB4BA}" sibTransId="{80D64EFD-8719-45D3-99B7-2B1769FE249B}"/>
    <dgm:cxn modelId="{3DF6D5D1-5335-4E87-9AC7-D61E2F148749}" srcId="{257AEA9D-7F9B-45F5-BD05-BD9A85570D20}" destId="{1C822A6D-16F9-4AEE-9361-681CB08E0C1D}" srcOrd="2" destOrd="0" parTransId="{2B68DB7C-DCE3-49F9-972A-3111EA3C3070}" sibTransId="{85C373D9-460E-4CF4-B055-6A0682C1CD5A}"/>
    <dgm:cxn modelId="{1B64EEE5-AD58-4209-96FA-EAFB6D20F7E4}" type="presParOf" srcId="{51865470-8731-454D-A61B-771437145F24}" destId="{E773B765-9EE7-4FCF-BDEE-5388EDFCD451}" srcOrd="0" destOrd="0" presId="urn:microsoft.com/office/officeart/2005/8/layout/vList2"/>
    <dgm:cxn modelId="{7EB15BEF-5C7B-4252-9196-B9BC0D6FB772}" type="presParOf" srcId="{51865470-8731-454D-A61B-771437145F24}" destId="{3908BB57-178B-4D1B-8895-D71203BA1A89}" srcOrd="1" destOrd="0" presId="urn:microsoft.com/office/officeart/2005/8/layout/vList2"/>
    <dgm:cxn modelId="{FC0E815D-FA55-4A32-A235-6044AB3FBAC9}" type="presParOf" srcId="{51865470-8731-454D-A61B-771437145F24}" destId="{D8787296-FB1C-4689-AE03-8327D552B128}" srcOrd="2" destOrd="0" presId="urn:microsoft.com/office/officeart/2005/8/layout/vList2"/>
    <dgm:cxn modelId="{F3351F44-EFB5-4C64-8912-A8F1DADE2800}" type="presParOf" srcId="{51865470-8731-454D-A61B-771437145F24}" destId="{BF432D7B-9F32-4199-A5C0-C6845041CDCD}" srcOrd="3" destOrd="0" presId="urn:microsoft.com/office/officeart/2005/8/layout/vList2"/>
    <dgm:cxn modelId="{C34433E5-DEB4-417A-AD3A-401094BCA75D}" type="presParOf" srcId="{51865470-8731-454D-A61B-771437145F24}" destId="{658A4A92-5568-425B-BD32-12CEB6A05FB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727C14-DDD5-401E-8171-1BEC30B4C85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5441CC7-D737-45B7-9EB8-F568D5B8B37C}">
      <dgm:prSet/>
      <dgm:spPr/>
      <dgm:t>
        <a:bodyPr/>
        <a:lstStyle/>
        <a:p>
          <a:r>
            <a:rPr lang="en-US" b="0" i="0"/>
            <a:t>Title I is federal funding.</a:t>
          </a:r>
          <a:endParaRPr lang="en-US"/>
        </a:p>
      </dgm:t>
    </dgm:pt>
    <dgm:pt modelId="{02CECB01-EE5D-419E-AABB-E43261B8755B}" type="parTrans" cxnId="{858C7F14-B455-4398-9636-55B8A059847C}">
      <dgm:prSet/>
      <dgm:spPr/>
      <dgm:t>
        <a:bodyPr/>
        <a:lstStyle/>
        <a:p>
          <a:endParaRPr lang="en-US"/>
        </a:p>
      </dgm:t>
    </dgm:pt>
    <dgm:pt modelId="{1C74E096-0BBC-434B-BB1E-D9538A696E80}" type="sibTrans" cxnId="{858C7F14-B455-4398-9636-55B8A059847C}">
      <dgm:prSet/>
      <dgm:spPr/>
      <dgm:t>
        <a:bodyPr/>
        <a:lstStyle/>
        <a:p>
          <a:endParaRPr lang="en-US"/>
        </a:p>
      </dgm:t>
    </dgm:pt>
    <dgm:pt modelId="{1BD31C52-CF80-4127-A620-12F39D6B5504}">
      <dgm:prSet/>
      <dgm:spPr/>
      <dgm:t>
        <a:bodyPr/>
        <a:lstStyle/>
        <a:p>
          <a:r>
            <a:rPr lang="en-US" b="0" i="0"/>
            <a:t>The purpose is to help students meet North Carolina’s challenging academic content and performance standards. </a:t>
          </a:r>
          <a:endParaRPr lang="en-US"/>
        </a:p>
      </dgm:t>
    </dgm:pt>
    <dgm:pt modelId="{F7044002-70F7-47F6-AFC1-5183DD2D0332}" type="parTrans" cxnId="{0C30FF1A-0CD6-467C-9BCB-64AC957857C9}">
      <dgm:prSet/>
      <dgm:spPr/>
      <dgm:t>
        <a:bodyPr/>
        <a:lstStyle/>
        <a:p>
          <a:endParaRPr lang="en-US"/>
        </a:p>
      </dgm:t>
    </dgm:pt>
    <dgm:pt modelId="{ECDC2349-8B14-4D0E-AE55-4510B6EC3BCC}" type="sibTrans" cxnId="{0C30FF1A-0CD6-467C-9BCB-64AC957857C9}">
      <dgm:prSet/>
      <dgm:spPr/>
      <dgm:t>
        <a:bodyPr/>
        <a:lstStyle/>
        <a:p>
          <a:endParaRPr lang="en-US"/>
        </a:p>
      </dgm:t>
    </dgm:pt>
    <dgm:pt modelId="{203A4EBC-BB02-4594-8187-97DBD128A14D}">
      <dgm:prSet/>
      <dgm:spPr/>
      <dgm:t>
        <a:bodyPr/>
        <a:lstStyle/>
        <a:p>
          <a:r>
            <a:rPr lang="en-US" b="0" i="0"/>
            <a:t>Summersill is a school-wide Title I site.  </a:t>
          </a:r>
          <a:r>
            <a:rPr lang="en-US" b="1" i="0" u="sng"/>
            <a:t>All</a:t>
          </a:r>
          <a:r>
            <a:rPr lang="en-US" b="0" i="0"/>
            <a:t> Summersill students are “Title I Students.” </a:t>
          </a:r>
          <a:endParaRPr lang="en-US"/>
        </a:p>
      </dgm:t>
    </dgm:pt>
    <dgm:pt modelId="{F22AF184-B5CC-462D-B48E-2A0ACE1DED0F}" type="parTrans" cxnId="{CD7DBB76-4305-45B9-B2F4-4CC8EE445C57}">
      <dgm:prSet/>
      <dgm:spPr/>
      <dgm:t>
        <a:bodyPr/>
        <a:lstStyle/>
        <a:p>
          <a:endParaRPr lang="en-US"/>
        </a:p>
      </dgm:t>
    </dgm:pt>
    <dgm:pt modelId="{F7B5F275-8AF3-4BAE-9E26-E3693413EBD4}" type="sibTrans" cxnId="{CD7DBB76-4305-45B9-B2F4-4CC8EE445C57}">
      <dgm:prSet/>
      <dgm:spPr/>
      <dgm:t>
        <a:bodyPr/>
        <a:lstStyle/>
        <a:p>
          <a:endParaRPr lang="en-US"/>
        </a:p>
      </dgm:t>
    </dgm:pt>
    <dgm:pt modelId="{C0E0113D-102F-45D0-842B-6EF3F79CB175}">
      <dgm:prSet/>
      <dgm:spPr/>
      <dgm:t>
        <a:bodyPr/>
        <a:lstStyle/>
        <a:p>
          <a:r>
            <a:rPr lang="en-US" b="0" i="0"/>
            <a:t>Summersill offers a supplemental pull-out reading enrichment program in a small group setting. We use a variety of teaching materials, methods and strategies</a:t>
          </a:r>
          <a:endParaRPr lang="en-US"/>
        </a:p>
      </dgm:t>
    </dgm:pt>
    <dgm:pt modelId="{2F4164B8-D1BB-493C-99F4-FABD298AB7C7}" type="parTrans" cxnId="{09B63C0A-93BA-4AE4-8862-98168C2A00B6}">
      <dgm:prSet/>
      <dgm:spPr/>
      <dgm:t>
        <a:bodyPr/>
        <a:lstStyle/>
        <a:p>
          <a:endParaRPr lang="en-US"/>
        </a:p>
      </dgm:t>
    </dgm:pt>
    <dgm:pt modelId="{46958898-3659-4FC1-B4A4-3331D89AC037}" type="sibTrans" cxnId="{09B63C0A-93BA-4AE4-8862-98168C2A00B6}">
      <dgm:prSet/>
      <dgm:spPr/>
      <dgm:t>
        <a:bodyPr/>
        <a:lstStyle/>
        <a:p>
          <a:endParaRPr lang="en-US"/>
        </a:p>
      </dgm:t>
    </dgm:pt>
    <dgm:pt modelId="{EA1EFBB4-E33A-4B69-80E8-557181070746}" type="pres">
      <dgm:prSet presAssocID="{E3727C14-DDD5-401E-8171-1BEC30B4C852}" presName="root" presStyleCnt="0">
        <dgm:presLayoutVars>
          <dgm:dir/>
          <dgm:resizeHandles val="exact"/>
        </dgm:presLayoutVars>
      </dgm:prSet>
      <dgm:spPr/>
    </dgm:pt>
    <dgm:pt modelId="{740429D9-EC77-4BC0-8312-0CE1699EDF9A}" type="pres">
      <dgm:prSet presAssocID="{55441CC7-D737-45B7-9EB8-F568D5B8B37C}" presName="compNode" presStyleCnt="0"/>
      <dgm:spPr/>
    </dgm:pt>
    <dgm:pt modelId="{8E5D7BCD-DB19-4DF9-991C-DEF2D2A6339D}" type="pres">
      <dgm:prSet presAssocID="{55441CC7-D737-45B7-9EB8-F568D5B8B37C}" presName="bgRect" presStyleLbl="bgShp" presStyleIdx="0" presStyleCnt="4"/>
      <dgm:spPr/>
    </dgm:pt>
    <dgm:pt modelId="{7255858C-9088-47EC-AE3C-EC2C1CB63DC0}" type="pres">
      <dgm:prSet presAssocID="{55441CC7-D737-45B7-9EB8-F568D5B8B37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5A58051-298A-491B-999B-DAD173024B53}" type="pres">
      <dgm:prSet presAssocID="{55441CC7-D737-45B7-9EB8-F568D5B8B37C}" presName="spaceRect" presStyleCnt="0"/>
      <dgm:spPr/>
    </dgm:pt>
    <dgm:pt modelId="{46FD56D4-AF7E-44DB-B4A8-76128CD92FF6}" type="pres">
      <dgm:prSet presAssocID="{55441CC7-D737-45B7-9EB8-F568D5B8B37C}" presName="parTx" presStyleLbl="revTx" presStyleIdx="0" presStyleCnt="4">
        <dgm:presLayoutVars>
          <dgm:chMax val="0"/>
          <dgm:chPref val="0"/>
        </dgm:presLayoutVars>
      </dgm:prSet>
      <dgm:spPr/>
    </dgm:pt>
    <dgm:pt modelId="{42B7AABE-303F-4590-AEFF-53E760642215}" type="pres">
      <dgm:prSet presAssocID="{1C74E096-0BBC-434B-BB1E-D9538A696E80}" presName="sibTrans" presStyleCnt="0"/>
      <dgm:spPr/>
    </dgm:pt>
    <dgm:pt modelId="{98DE5653-6AE0-4A2B-A5F7-E6578748195B}" type="pres">
      <dgm:prSet presAssocID="{1BD31C52-CF80-4127-A620-12F39D6B5504}" presName="compNode" presStyleCnt="0"/>
      <dgm:spPr/>
    </dgm:pt>
    <dgm:pt modelId="{B94D7CAD-2A59-4FE8-A13F-01CBC333B5EB}" type="pres">
      <dgm:prSet presAssocID="{1BD31C52-CF80-4127-A620-12F39D6B5504}" presName="bgRect" presStyleLbl="bgShp" presStyleIdx="1" presStyleCnt="4"/>
      <dgm:spPr/>
    </dgm:pt>
    <dgm:pt modelId="{D2D40A14-CE88-4638-9F14-7935DEA97CB4}" type="pres">
      <dgm:prSet presAssocID="{1BD31C52-CF80-4127-A620-12F39D6B550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990267F-51D6-496F-B040-ECBD61633960}" type="pres">
      <dgm:prSet presAssocID="{1BD31C52-CF80-4127-A620-12F39D6B5504}" presName="spaceRect" presStyleCnt="0"/>
      <dgm:spPr/>
    </dgm:pt>
    <dgm:pt modelId="{2F0163C1-D287-4EDB-9A3B-20EF7ED1D674}" type="pres">
      <dgm:prSet presAssocID="{1BD31C52-CF80-4127-A620-12F39D6B5504}" presName="parTx" presStyleLbl="revTx" presStyleIdx="1" presStyleCnt="4">
        <dgm:presLayoutVars>
          <dgm:chMax val="0"/>
          <dgm:chPref val="0"/>
        </dgm:presLayoutVars>
      </dgm:prSet>
      <dgm:spPr/>
    </dgm:pt>
    <dgm:pt modelId="{067473FA-D7CA-4230-B6FD-905B1D08073B}" type="pres">
      <dgm:prSet presAssocID="{ECDC2349-8B14-4D0E-AE55-4510B6EC3BCC}" presName="sibTrans" presStyleCnt="0"/>
      <dgm:spPr/>
    </dgm:pt>
    <dgm:pt modelId="{D16DFDEE-A131-4FAE-8FE6-24263946C723}" type="pres">
      <dgm:prSet presAssocID="{203A4EBC-BB02-4594-8187-97DBD128A14D}" presName="compNode" presStyleCnt="0"/>
      <dgm:spPr/>
    </dgm:pt>
    <dgm:pt modelId="{0117689B-3C66-4622-8F3C-A5163276F66D}" type="pres">
      <dgm:prSet presAssocID="{203A4EBC-BB02-4594-8187-97DBD128A14D}" presName="bgRect" presStyleLbl="bgShp" presStyleIdx="2" presStyleCnt="4"/>
      <dgm:spPr/>
    </dgm:pt>
    <dgm:pt modelId="{B247528B-EBF8-4D73-99F1-4F5A3656CEC1}" type="pres">
      <dgm:prSet presAssocID="{203A4EBC-BB02-4594-8187-97DBD128A14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BE4A301-D64E-4A7E-8C44-851CC20B8B64}" type="pres">
      <dgm:prSet presAssocID="{203A4EBC-BB02-4594-8187-97DBD128A14D}" presName="spaceRect" presStyleCnt="0"/>
      <dgm:spPr/>
    </dgm:pt>
    <dgm:pt modelId="{CC86B658-6617-4D4B-A6F8-3526FECDC487}" type="pres">
      <dgm:prSet presAssocID="{203A4EBC-BB02-4594-8187-97DBD128A14D}" presName="parTx" presStyleLbl="revTx" presStyleIdx="2" presStyleCnt="4">
        <dgm:presLayoutVars>
          <dgm:chMax val="0"/>
          <dgm:chPref val="0"/>
        </dgm:presLayoutVars>
      </dgm:prSet>
      <dgm:spPr/>
    </dgm:pt>
    <dgm:pt modelId="{8B443975-B636-491B-864F-B67927C9F7D2}" type="pres">
      <dgm:prSet presAssocID="{F7B5F275-8AF3-4BAE-9E26-E3693413EBD4}" presName="sibTrans" presStyleCnt="0"/>
      <dgm:spPr/>
    </dgm:pt>
    <dgm:pt modelId="{4C946ABA-A99F-4934-9F06-835FB17DB46F}" type="pres">
      <dgm:prSet presAssocID="{C0E0113D-102F-45D0-842B-6EF3F79CB175}" presName="compNode" presStyleCnt="0"/>
      <dgm:spPr/>
    </dgm:pt>
    <dgm:pt modelId="{26BD39D6-25D5-41AA-B394-B07231770DB7}" type="pres">
      <dgm:prSet presAssocID="{C0E0113D-102F-45D0-842B-6EF3F79CB175}" presName="bgRect" presStyleLbl="bgShp" presStyleIdx="3" presStyleCnt="4"/>
      <dgm:spPr/>
    </dgm:pt>
    <dgm:pt modelId="{BD33AFE6-6EB6-47A6-A7CF-F1BF665E29AB}" type="pres">
      <dgm:prSet presAssocID="{C0E0113D-102F-45D0-842B-6EF3F79CB17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46ED1D8A-A31D-4BA3-8392-765BFFDD3123}" type="pres">
      <dgm:prSet presAssocID="{C0E0113D-102F-45D0-842B-6EF3F79CB175}" presName="spaceRect" presStyleCnt="0"/>
      <dgm:spPr/>
    </dgm:pt>
    <dgm:pt modelId="{6913569C-B0A7-4D0A-BEF8-C080F4F8EC77}" type="pres">
      <dgm:prSet presAssocID="{C0E0113D-102F-45D0-842B-6EF3F79CB17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9B63C0A-93BA-4AE4-8862-98168C2A00B6}" srcId="{E3727C14-DDD5-401E-8171-1BEC30B4C852}" destId="{C0E0113D-102F-45D0-842B-6EF3F79CB175}" srcOrd="3" destOrd="0" parTransId="{2F4164B8-D1BB-493C-99F4-FABD298AB7C7}" sibTransId="{46958898-3659-4FC1-B4A4-3331D89AC037}"/>
    <dgm:cxn modelId="{858C7F14-B455-4398-9636-55B8A059847C}" srcId="{E3727C14-DDD5-401E-8171-1BEC30B4C852}" destId="{55441CC7-D737-45B7-9EB8-F568D5B8B37C}" srcOrd="0" destOrd="0" parTransId="{02CECB01-EE5D-419E-AABB-E43261B8755B}" sibTransId="{1C74E096-0BBC-434B-BB1E-D9538A696E80}"/>
    <dgm:cxn modelId="{0C30FF1A-0CD6-467C-9BCB-64AC957857C9}" srcId="{E3727C14-DDD5-401E-8171-1BEC30B4C852}" destId="{1BD31C52-CF80-4127-A620-12F39D6B5504}" srcOrd="1" destOrd="0" parTransId="{F7044002-70F7-47F6-AFC1-5183DD2D0332}" sibTransId="{ECDC2349-8B14-4D0E-AE55-4510B6EC3BCC}"/>
    <dgm:cxn modelId="{C5F0F91D-72F8-49ED-BAE4-DB67F80CC361}" type="presOf" srcId="{C0E0113D-102F-45D0-842B-6EF3F79CB175}" destId="{6913569C-B0A7-4D0A-BEF8-C080F4F8EC77}" srcOrd="0" destOrd="0" presId="urn:microsoft.com/office/officeart/2018/2/layout/IconVerticalSolidList"/>
    <dgm:cxn modelId="{2678FB2C-F4D1-436E-895A-CE801D32336E}" type="presOf" srcId="{203A4EBC-BB02-4594-8187-97DBD128A14D}" destId="{CC86B658-6617-4D4B-A6F8-3526FECDC487}" srcOrd="0" destOrd="0" presId="urn:microsoft.com/office/officeart/2018/2/layout/IconVerticalSolidList"/>
    <dgm:cxn modelId="{F8A8826F-8F2C-4CA0-A173-4442F542157A}" type="presOf" srcId="{55441CC7-D737-45B7-9EB8-F568D5B8B37C}" destId="{46FD56D4-AF7E-44DB-B4A8-76128CD92FF6}" srcOrd="0" destOrd="0" presId="urn:microsoft.com/office/officeart/2018/2/layout/IconVerticalSolidList"/>
    <dgm:cxn modelId="{CD7DBB76-4305-45B9-B2F4-4CC8EE445C57}" srcId="{E3727C14-DDD5-401E-8171-1BEC30B4C852}" destId="{203A4EBC-BB02-4594-8187-97DBD128A14D}" srcOrd="2" destOrd="0" parTransId="{F22AF184-B5CC-462D-B48E-2A0ACE1DED0F}" sibTransId="{F7B5F275-8AF3-4BAE-9E26-E3693413EBD4}"/>
    <dgm:cxn modelId="{0B2A83B3-3DFD-48AD-BA65-DDE796C092F8}" type="presOf" srcId="{1BD31C52-CF80-4127-A620-12F39D6B5504}" destId="{2F0163C1-D287-4EDB-9A3B-20EF7ED1D674}" srcOrd="0" destOrd="0" presId="urn:microsoft.com/office/officeart/2018/2/layout/IconVerticalSolidList"/>
    <dgm:cxn modelId="{5BED66D5-AFC5-4A3A-8970-8EC79655C0DD}" type="presOf" srcId="{E3727C14-DDD5-401E-8171-1BEC30B4C852}" destId="{EA1EFBB4-E33A-4B69-80E8-557181070746}" srcOrd="0" destOrd="0" presId="urn:microsoft.com/office/officeart/2018/2/layout/IconVerticalSolidList"/>
    <dgm:cxn modelId="{D518155E-589F-466C-B265-D7CD38265B3D}" type="presParOf" srcId="{EA1EFBB4-E33A-4B69-80E8-557181070746}" destId="{740429D9-EC77-4BC0-8312-0CE1699EDF9A}" srcOrd="0" destOrd="0" presId="urn:microsoft.com/office/officeart/2018/2/layout/IconVerticalSolidList"/>
    <dgm:cxn modelId="{1A225D46-0D7E-4099-AD1E-8B90548B255C}" type="presParOf" srcId="{740429D9-EC77-4BC0-8312-0CE1699EDF9A}" destId="{8E5D7BCD-DB19-4DF9-991C-DEF2D2A6339D}" srcOrd="0" destOrd="0" presId="urn:microsoft.com/office/officeart/2018/2/layout/IconVerticalSolidList"/>
    <dgm:cxn modelId="{69D1D37C-AE3A-4E03-89AD-CC070833869C}" type="presParOf" srcId="{740429D9-EC77-4BC0-8312-0CE1699EDF9A}" destId="{7255858C-9088-47EC-AE3C-EC2C1CB63DC0}" srcOrd="1" destOrd="0" presId="urn:microsoft.com/office/officeart/2018/2/layout/IconVerticalSolidList"/>
    <dgm:cxn modelId="{95D94E08-08B8-49C4-A311-0C6CC8C37A2C}" type="presParOf" srcId="{740429D9-EC77-4BC0-8312-0CE1699EDF9A}" destId="{E5A58051-298A-491B-999B-DAD173024B53}" srcOrd="2" destOrd="0" presId="urn:microsoft.com/office/officeart/2018/2/layout/IconVerticalSolidList"/>
    <dgm:cxn modelId="{645B3C04-7F5B-4BA0-8F0E-AD5FDE86398E}" type="presParOf" srcId="{740429D9-EC77-4BC0-8312-0CE1699EDF9A}" destId="{46FD56D4-AF7E-44DB-B4A8-76128CD92FF6}" srcOrd="3" destOrd="0" presId="urn:microsoft.com/office/officeart/2018/2/layout/IconVerticalSolidList"/>
    <dgm:cxn modelId="{AF0393C0-910F-45CA-939A-7C7E61564579}" type="presParOf" srcId="{EA1EFBB4-E33A-4B69-80E8-557181070746}" destId="{42B7AABE-303F-4590-AEFF-53E760642215}" srcOrd="1" destOrd="0" presId="urn:microsoft.com/office/officeart/2018/2/layout/IconVerticalSolidList"/>
    <dgm:cxn modelId="{0120D672-523E-4C34-ABE0-A6856689C67F}" type="presParOf" srcId="{EA1EFBB4-E33A-4B69-80E8-557181070746}" destId="{98DE5653-6AE0-4A2B-A5F7-E6578748195B}" srcOrd="2" destOrd="0" presId="urn:microsoft.com/office/officeart/2018/2/layout/IconVerticalSolidList"/>
    <dgm:cxn modelId="{1EBDD9C7-EA46-424B-9F05-F2C98344E166}" type="presParOf" srcId="{98DE5653-6AE0-4A2B-A5F7-E6578748195B}" destId="{B94D7CAD-2A59-4FE8-A13F-01CBC333B5EB}" srcOrd="0" destOrd="0" presId="urn:microsoft.com/office/officeart/2018/2/layout/IconVerticalSolidList"/>
    <dgm:cxn modelId="{A7DD69F4-BFF0-42BD-82E2-1BCB0AE804C9}" type="presParOf" srcId="{98DE5653-6AE0-4A2B-A5F7-E6578748195B}" destId="{D2D40A14-CE88-4638-9F14-7935DEA97CB4}" srcOrd="1" destOrd="0" presId="urn:microsoft.com/office/officeart/2018/2/layout/IconVerticalSolidList"/>
    <dgm:cxn modelId="{3F96374C-C786-43CF-B2EB-64967CF705F5}" type="presParOf" srcId="{98DE5653-6AE0-4A2B-A5F7-E6578748195B}" destId="{F990267F-51D6-496F-B040-ECBD61633960}" srcOrd="2" destOrd="0" presId="urn:microsoft.com/office/officeart/2018/2/layout/IconVerticalSolidList"/>
    <dgm:cxn modelId="{32D358A7-B6AE-427E-BAC8-75CFDA4DA6CA}" type="presParOf" srcId="{98DE5653-6AE0-4A2B-A5F7-E6578748195B}" destId="{2F0163C1-D287-4EDB-9A3B-20EF7ED1D674}" srcOrd="3" destOrd="0" presId="urn:microsoft.com/office/officeart/2018/2/layout/IconVerticalSolidList"/>
    <dgm:cxn modelId="{3587FCC4-8171-450A-8223-2C12769F086D}" type="presParOf" srcId="{EA1EFBB4-E33A-4B69-80E8-557181070746}" destId="{067473FA-D7CA-4230-B6FD-905B1D08073B}" srcOrd="3" destOrd="0" presId="urn:microsoft.com/office/officeart/2018/2/layout/IconVerticalSolidList"/>
    <dgm:cxn modelId="{9D3507D9-DD09-4F27-98F4-E3BFB5B76792}" type="presParOf" srcId="{EA1EFBB4-E33A-4B69-80E8-557181070746}" destId="{D16DFDEE-A131-4FAE-8FE6-24263946C723}" srcOrd="4" destOrd="0" presId="urn:microsoft.com/office/officeart/2018/2/layout/IconVerticalSolidList"/>
    <dgm:cxn modelId="{29819E78-1B52-4542-85DA-C6C13B1F9B03}" type="presParOf" srcId="{D16DFDEE-A131-4FAE-8FE6-24263946C723}" destId="{0117689B-3C66-4622-8F3C-A5163276F66D}" srcOrd="0" destOrd="0" presId="urn:microsoft.com/office/officeart/2018/2/layout/IconVerticalSolidList"/>
    <dgm:cxn modelId="{64064DE5-1DCA-44CD-A717-58CB183BBBEC}" type="presParOf" srcId="{D16DFDEE-A131-4FAE-8FE6-24263946C723}" destId="{B247528B-EBF8-4D73-99F1-4F5A3656CEC1}" srcOrd="1" destOrd="0" presId="urn:microsoft.com/office/officeart/2018/2/layout/IconVerticalSolidList"/>
    <dgm:cxn modelId="{F46BC49A-7B36-47DF-B4AD-03043217D4EC}" type="presParOf" srcId="{D16DFDEE-A131-4FAE-8FE6-24263946C723}" destId="{3BE4A301-D64E-4A7E-8C44-851CC20B8B64}" srcOrd="2" destOrd="0" presId="urn:microsoft.com/office/officeart/2018/2/layout/IconVerticalSolidList"/>
    <dgm:cxn modelId="{D585C3CC-FDC4-478D-9FC8-C9EC7D18DD7B}" type="presParOf" srcId="{D16DFDEE-A131-4FAE-8FE6-24263946C723}" destId="{CC86B658-6617-4D4B-A6F8-3526FECDC487}" srcOrd="3" destOrd="0" presId="urn:microsoft.com/office/officeart/2018/2/layout/IconVerticalSolidList"/>
    <dgm:cxn modelId="{8B97EF2C-0D28-47CE-97B5-CB7A4C9D4CB8}" type="presParOf" srcId="{EA1EFBB4-E33A-4B69-80E8-557181070746}" destId="{8B443975-B636-491B-864F-B67927C9F7D2}" srcOrd="5" destOrd="0" presId="urn:microsoft.com/office/officeart/2018/2/layout/IconVerticalSolidList"/>
    <dgm:cxn modelId="{1BC880C0-6291-4CF1-AC5C-E13B52E1B4E3}" type="presParOf" srcId="{EA1EFBB4-E33A-4B69-80E8-557181070746}" destId="{4C946ABA-A99F-4934-9F06-835FB17DB46F}" srcOrd="6" destOrd="0" presId="urn:microsoft.com/office/officeart/2018/2/layout/IconVerticalSolidList"/>
    <dgm:cxn modelId="{693A8044-4B42-4199-BDAF-17ED5011DC44}" type="presParOf" srcId="{4C946ABA-A99F-4934-9F06-835FB17DB46F}" destId="{26BD39D6-25D5-41AA-B394-B07231770DB7}" srcOrd="0" destOrd="0" presId="urn:microsoft.com/office/officeart/2018/2/layout/IconVerticalSolidList"/>
    <dgm:cxn modelId="{254BA29E-5B0F-4902-A985-2572031C08CA}" type="presParOf" srcId="{4C946ABA-A99F-4934-9F06-835FB17DB46F}" destId="{BD33AFE6-6EB6-47A6-A7CF-F1BF665E29AB}" srcOrd="1" destOrd="0" presId="urn:microsoft.com/office/officeart/2018/2/layout/IconVerticalSolidList"/>
    <dgm:cxn modelId="{A9CB4982-3974-487C-A235-2F00BCFE9AC7}" type="presParOf" srcId="{4C946ABA-A99F-4934-9F06-835FB17DB46F}" destId="{46ED1D8A-A31D-4BA3-8392-765BFFDD3123}" srcOrd="2" destOrd="0" presId="urn:microsoft.com/office/officeart/2018/2/layout/IconVerticalSolidList"/>
    <dgm:cxn modelId="{5BFF7B2D-4AB0-4465-B7BD-5450BCEA4227}" type="presParOf" srcId="{4C946ABA-A99F-4934-9F06-835FB17DB46F}" destId="{6913569C-B0A7-4D0A-BEF8-C080F4F8EC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6F2867-69C5-47D9-8D7D-2D35FE8F50D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354C7F-9E60-4741-B371-689C40F37F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Materials (markers/pencils/ABC Charts/notebooks/magnetic letters/iPads) are provided in the Reading Enrichment classroom. </a:t>
          </a:r>
        </a:p>
      </dgm:t>
    </dgm:pt>
    <dgm:pt modelId="{D87BDC20-1799-454F-9877-A3717BE1A62E}" type="parTrans" cxnId="{1934BEEE-8365-4E10-B6A6-A44992B7E1F0}">
      <dgm:prSet/>
      <dgm:spPr/>
      <dgm:t>
        <a:bodyPr/>
        <a:lstStyle/>
        <a:p>
          <a:endParaRPr lang="en-US"/>
        </a:p>
      </dgm:t>
    </dgm:pt>
    <dgm:pt modelId="{0387E51D-A7B7-4AA1-8B1F-1E3535B280ED}" type="sibTrans" cxnId="{1934BEEE-8365-4E10-B6A6-A44992B7E1F0}">
      <dgm:prSet/>
      <dgm:spPr/>
      <dgm:t>
        <a:bodyPr/>
        <a:lstStyle/>
        <a:p>
          <a:endParaRPr lang="en-US"/>
        </a:p>
      </dgm:t>
    </dgm:pt>
    <dgm:pt modelId="{8647F3F5-5028-4647-B523-7778A8857D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Students will be able to borrow take-home readers to practice at home. Students participating in UFLI will have decodable text coming home periodically.</a:t>
          </a:r>
        </a:p>
      </dgm:t>
    </dgm:pt>
    <dgm:pt modelId="{D2074C60-F93F-4177-9B70-85590CEFA422}" type="parTrans" cxnId="{0D587DFE-D828-4FE2-9021-7FF07F1AE016}">
      <dgm:prSet/>
      <dgm:spPr/>
      <dgm:t>
        <a:bodyPr/>
        <a:lstStyle/>
        <a:p>
          <a:endParaRPr lang="en-US"/>
        </a:p>
      </dgm:t>
    </dgm:pt>
    <dgm:pt modelId="{EF0A8B8B-832C-4DF4-B2CF-F0326A20EF91}" type="sibTrans" cxnId="{0D587DFE-D828-4FE2-9021-7FF07F1AE016}">
      <dgm:prSet/>
      <dgm:spPr/>
      <dgm:t>
        <a:bodyPr/>
        <a:lstStyle/>
        <a:p>
          <a:endParaRPr lang="en-US"/>
        </a:p>
      </dgm:t>
    </dgm:pt>
    <dgm:pt modelId="{F3B82ED3-EAB0-4187-A38C-F545DC752D25}" type="pres">
      <dgm:prSet presAssocID="{5B6F2867-69C5-47D9-8D7D-2D35FE8F50D3}" presName="root" presStyleCnt="0">
        <dgm:presLayoutVars>
          <dgm:dir/>
          <dgm:resizeHandles val="exact"/>
        </dgm:presLayoutVars>
      </dgm:prSet>
      <dgm:spPr/>
    </dgm:pt>
    <dgm:pt modelId="{97F24B27-2ED2-490F-83F0-FC3D1A65009C}" type="pres">
      <dgm:prSet presAssocID="{7F354C7F-9E60-4741-B371-689C40F37F5F}" presName="compNode" presStyleCnt="0"/>
      <dgm:spPr/>
    </dgm:pt>
    <dgm:pt modelId="{F9661404-6F8B-4590-9C41-C9EE08C0FBCF}" type="pres">
      <dgm:prSet presAssocID="{7F354C7F-9E60-4741-B371-689C40F37F5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F1743D2-E163-4D19-9DB4-7FBE80C45084}" type="pres">
      <dgm:prSet presAssocID="{7F354C7F-9E60-4741-B371-689C40F37F5F}" presName="spaceRect" presStyleCnt="0"/>
      <dgm:spPr/>
    </dgm:pt>
    <dgm:pt modelId="{767A7ED1-3E45-45CB-B005-BD63E6A68DEE}" type="pres">
      <dgm:prSet presAssocID="{7F354C7F-9E60-4741-B371-689C40F37F5F}" presName="textRect" presStyleLbl="revTx" presStyleIdx="0" presStyleCnt="2">
        <dgm:presLayoutVars>
          <dgm:chMax val="1"/>
          <dgm:chPref val="1"/>
        </dgm:presLayoutVars>
      </dgm:prSet>
      <dgm:spPr/>
    </dgm:pt>
    <dgm:pt modelId="{9EA263A4-62BD-4B4F-8C70-0BE54AB2E0D7}" type="pres">
      <dgm:prSet presAssocID="{0387E51D-A7B7-4AA1-8B1F-1E3535B280ED}" presName="sibTrans" presStyleCnt="0"/>
      <dgm:spPr/>
    </dgm:pt>
    <dgm:pt modelId="{33B6922D-4D77-4EDF-BDD8-DE15FA72085E}" type="pres">
      <dgm:prSet presAssocID="{8647F3F5-5028-4647-B523-7778A8857D69}" presName="compNode" presStyleCnt="0"/>
      <dgm:spPr/>
    </dgm:pt>
    <dgm:pt modelId="{A80578A4-9D58-4BB3-880C-9852E226652D}" type="pres">
      <dgm:prSet presAssocID="{8647F3F5-5028-4647-B523-7778A8857D6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21B46BEE-0F71-462B-BC4E-33493D6AEDEC}" type="pres">
      <dgm:prSet presAssocID="{8647F3F5-5028-4647-B523-7778A8857D69}" presName="spaceRect" presStyleCnt="0"/>
      <dgm:spPr/>
    </dgm:pt>
    <dgm:pt modelId="{B8EC4473-6199-43ED-8E12-D2DA13572027}" type="pres">
      <dgm:prSet presAssocID="{8647F3F5-5028-4647-B523-7778A8857D6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79D9D10-8A47-40A9-ACCB-E9B54E850553}" type="presOf" srcId="{7F354C7F-9E60-4741-B371-689C40F37F5F}" destId="{767A7ED1-3E45-45CB-B005-BD63E6A68DEE}" srcOrd="0" destOrd="0" presId="urn:microsoft.com/office/officeart/2018/2/layout/IconLabelList"/>
    <dgm:cxn modelId="{AFADD432-6CB5-4F2E-B19E-2342A1880C3A}" type="presOf" srcId="{5B6F2867-69C5-47D9-8D7D-2D35FE8F50D3}" destId="{F3B82ED3-EAB0-4187-A38C-F545DC752D25}" srcOrd="0" destOrd="0" presId="urn:microsoft.com/office/officeart/2018/2/layout/IconLabelList"/>
    <dgm:cxn modelId="{9801FC8C-52AE-421D-84B9-D5E615799CD2}" type="presOf" srcId="{8647F3F5-5028-4647-B523-7778A8857D69}" destId="{B8EC4473-6199-43ED-8E12-D2DA13572027}" srcOrd="0" destOrd="0" presId="urn:microsoft.com/office/officeart/2018/2/layout/IconLabelList"/>
    <dgm:cxn modelId="{1934BEEE-8365-4E10-B6A6-A44992B7E1F0}" srcId="{5B6F2867-69C5-47D9-8D7D-2D35FE8F50D3}" destId="{7F354C7F-9E60-4741-B371-689C40F37F5F}" srcOrd="0" destOrd="0" parTransId="{D87BDC20-1799-454F-9877-A3717BE1A62E}" sibTransId="{0387E51D-A7B7-4AA1-8B1F-1E3535B280ED}"/>
    <dgm:cxn modelId="{0D587DFE-D828-4FE2-9021-7FF07F1AE016}" srcId="{5B6F2867-69C5-47D9-8D7D-2D35FE8F50D3}" destId="{8647F3F5-5028-4647-B523-7778A8857D69}" srcOrd="1" destOrd="0" parTransId="{D2074C60-F93F-4177-9B70-85590CEFA422}" sibTransId="{EF0A8B8B-832C-4DF4-B2CF-F0326A20EF91}"/>
    <dgm:cxn modelId="{CFB3D1E9-5013-4961-9B7C-11985FAF3A92}" type="presParOf" srcId="{F3B82ED3-EAB0-4187-A38C-F545DC752D25}" destId="{97F24B27-2ED2-490F-83F0-FC3D1A65009C}" srcOrd="0" destOrd="0" presId="urn:microsoft.com/office/officeart/2018/2/layout/IconLabelList"/>
    <dgm:cxn modelId="{18637CE1-1423-42C7-B770-538C7A70B30D}" type="presParOf" srcId="{97F24B27-2ED2-490F-83F0-FC3D1A65009C}" destId="{F9661404-6F8B-4590-9C41-C9EE08C0FBCF}" srcOrd="0" destOrd="0" presId="urn:microsoft.com/office/officeart/2018/2/layout/IconLabelList"/>
    <dgm:cxn modelId="{998437D9-DA34-412B-A84B-83C249A2703D}" type="presParOf" srcId="{97F24B27-2ED2-490F-83F0-FC3D1A65009C}" destId="{3F1743D2-E163-4D19-9DB4-7FBE80C45084}" srcOrd="1" destOrd="0" presId="urn:microsoft.com/office/officeart/2018/2/layout/IconLabelList"/>
    <dgm:cxn modelId="{97507820-82A3-4AB3-B4C0-1674E1EB5F41}" type="presParOf" srcId="{97F24B27-2ED2-490F-83F0-FC3D1A65009C}" destId="{767A7ED1-3E45-45CB-B005-BD63E6A68DEE}" srcOrd="2" destOrd="0" presId="urn:microsoft.com/office/officeart/2018/2/layout/IconLabelList"/>
    <dgm:cxn modelId="{D0BD8066-A4FA-4012-856F-827768231992}" type="presParOf" srcId="{F3B82ED3-EAB0-4187-A38C-F545DC752D25}" destId="{9EA263A4-62BD-4B4F-8C70-0BE54AB2E0D7}" srcOrd="1" destOrd="0" presId="urn:microsoft.com/office/officeart/2018/2/layout/IconLabelList"/>
    <dgm:cxn modelId="{344B1623-9E33-4AAF-BE8C-C70A4F61C30F}" type="presParOf" srcId="{F3B82ED3-EAB0-4187-A38C-F545DC752D25}" destId="{33B6922D-4D77-4EDF-BDD8-DE15FA72085E}" srcOrd="2" destOrd="0" presId="urn:microsoft.com/office/officeart/2018/2/layout/IconLabelList"/>
    <dgm:cxn modelId="{716BC9AA-14EC-4A4D-A707-7CD0ABD8175E}" type="presParOf" srcId="{33B6922D-4D77-4EDF-BDD8-DE15FA72085E}" destId="{A80578A4-9D58-4BB3-880C-9852E226652D}" srcOrd="0" destOrd="0" presId="urn:microsoft.com/office/officeart/2018/2/layout/IconLabelList"/>
    <dgm:cxn modelId="{1D8E326D-4630-4FD1-A08C-9CDFB9E3659A}" type="presParOf" srcId="{33B6922D-4D77-4EDF-BDD8-DE15FA72085E}" destId="{21B46BEE-0F71-462B-BC4E-33493D6AEDEC}" srcOrd="1" destOrd="0" presId="urn:microsoft.com/office/officeart/2018/2/layout/IconLabelList"/>
    <dgm:cxn modelId="{3D524E1A-DA0B-4EC2-B282-0173BE1CCCB9}" type="presParOf" srcId="{33B6922D-4D77-4EDF-BDD8-DE15FA72085E}" destId="{B8EC4473-6199-43ED-8E12-D2DA1357202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6ADF0F-5F96-4DE2-914C-C5707133BC3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27077D1-1F63-4039-BE99-27DE46B291CD}">
      <dgm:prSet/>
      <dgm:spPr/>
      <dgm:t>
        <a:bodyPr/>
        <a:lstStyle/>
        <a:p>
          <a:r>
            <a:rPr lang="en-US" b="1" dirty="0"/>
            <a:t>School Improvement Team Meetings  </a:t>
          </a:r>
          <a:r>
            <a:rPr lang="en-US" dirty="0"/>
            <a:t>- All parents are welcome to attend Summersill’s monthly </a:t>
          </a:r>
          <a:r>
            <a:rPr lang="en-US" b="1" dirty="0"/>
            <a:t>SIT</a:t>
          </a:r>
          <a:r>
            <a:rPr lang="en-US" dirty="0"/>
            <a:t> meetings</a:t>
          </a:r>
        </a:p>
      </dgm:t>
    </dgm:pt>
    <dgm:pt modelId="{F7655013-D304-4331-8612-04245B28929F}" type="parTrans" cxnId="{C6D5F540-107D-4846-9B1A-ED0A4A397F35}">
      <dgm:prSet/>
      <dgm:spPr/>
      <dgm:t>
        <a:bodyPr/>
        <a:lstStyle/>
        <a:p>
          <a:endParaRPr lang="en-US"/>
        </a:p>
      </dgm:t>
    </dgm:pt>
    <dgm:pt modelId="{C492C99D-A99E-4D58-A4D9-2F02A1E374C6}" type="sibTrans" cxnId="{C6D5F540-107D-4846-9B1A-ED0A4A397F35}">
      <dgm:prSet/>
      <dgm:spPr/>
      <dgm:t>
        <a:bodyPr/>
        <a:lstStyle/>
        <a:p>
          <a:endParaRPr lang="en-US"/>
        </a:p>
      </dgm:t>
    </dgm:pt>
    <dgm:pt modelId="{9F3DE8E9-2411-4ABD-9B7F-049ACD2DDDD0}">
      <dgm:prSet/>
      <dgm:spPr/>
      <dgm:t>
        <a:bodyPr/>
        <a:lstStyle/>
        <a:p>
          <a:r>
            <a:rPr lang="en-US" b="1" dirty="0"/>
            <a:t>District Parent Advisory Council </a:t>
          </a:r>
          <a:r>
            <a:rPr lang="en-US" dirty="0"/>
            <a:t>–  </a:t>
          </a:r>
          <a:r>
            <a:rPr lang="en-US" b="1" dirty="0"/>
            <a:t>DPAC</a:t>
          </a:r>
          <a:r>
            <a:rPr lang="en-US" dirty="0"/>
            <a:t> Meets periodically during the school year at the county office to discuss and advise district Title I initiatives.</a:t>
          </a:r>
        </a:p>
      </dgm:t>
    </dgm:pt>
    <dgm:pt modelId="{0E6D9E55-ACD1-4936-8F55-648122756ADD}" type="parTrans" cxnId="{1455C78D-6924-49A2-9EB5-0AA7886A1FC6}">
      <dgm:prSet/>
      <dgm:spPr/>
      <dgm:t>
        <a:bodyPr/>
        <a:lstStyle/>
        <a:p>
          <a:endParaRPr lang="en-US"/>
        </a:p>
      </dgm:t>
    </dgm:pt>
    <dgm:pt modelId="{D5DE1567-31CB-42A3-B57C-77CB2934D162}" type="sibTrans" cxnId="{1455C78D-6924-49A2-9EB5-0AA7886A1FC6}">
      <dgm:prSet/>
      <dgm:spPr/>
      <dgm:t>
        <a:bodyPr/>
        <a:lstStyle/>
        <a:p>
          <a:endParaRPr lang="en-US"/>
        </a:p>
      </dgm:t>
    </dgm:pt>
    <dgm:pt modelId="{DA62A7BB-0F34-44E4-A25C-FD6C840542CC}" type="pres">
      <dgm:prSet presAssocID="{616ADF0F-5F96-4DE2-914C-C5707133BC32}" presName="linear" presStyleCnt="0">
        <dgm:presLayoutVars>
          <dgm:animLvl val="lvl"/>
          <dgm:resizeHandles val="exact"/>
        </dgm:presLayoutVars>
      </dgm:prSet>
      <dgm:spPr/>
    </dgm:pt>
    <dgm:pt modelId="{3D59A648-14A8-4FF8-B5FE-0D3D049E6D8E}" type="pres">
      <dgm:prSet presAssocID="{B27077D1-1F63-4039-BE99-27DE46B291C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A7A3BED-A36B-4DC2-9BB3-C17124C8D7DA}" type="pres">
      <dgm:prSet presAssocID="{C492C99D-A99E-4D58-A4D9-2F02A1E374C6}" presName="spacer" presStyleCnt="0"/>
      <dgm:spPr/>
    </dgm:pt>
    <dgm:pt modelId="{2E1C5DFC-4A43-4DB3-9969-82E5868F3CE1}" type="pres">
      <dgm:prSet presAssocID="{9F3DE8E9-2411-4ABD-9B7F-049ACD2DDDD0}" presName="parentText" presStyleLbl="node1" presStyleIdx="1" presStyleCnt="2" custLinFactNeighborX="-803" custLinFactNeighborY="-52851">
        <dgm:presLayoutVars>
          <dgm:chMax val="0"/>
          <dgm:bulletEnabled val="1"/>
        </dgm:presLayoutVars>
      </dgm:prSet>
      <dgm:spPr/>
    </dgm:pt>
  </dgm:ptLst>
  <dgm:cxnLst>
    <dgm:cxn modelId="{ABB7DB01-CD87-4151-A308-D755FA2C8BEA}" type="presOf" srcId="{B27077D1-1F63-4039-BE99-27DE46B291CD}" destId="{3D59A648-14A8-4FF8-B5FE-0D3D049E6D8E}" srcOrd="0" destOrd="0" presId="urn:microsoft.com/office/officeart/2005/8/layout/vList2"/>
    <dgm:cxn modelId="{C6D5F540-107D-4846-9B1A-ED0A4A397F35}" srcId="{616ADF0F-5F96-4DE2-914C-C5707133BC32}" destId="{B27077D1-1F63-4039-BE99-27DE46B291CD}" srcOrd="0" destOrd="0" parTransId="{F7655013-D304-4331-8612-04245B28929F}" sibTransId="{C492C99D-A99E-4D58-A4D9-2F02A1E374C6}"/>
    <dgm:cxn modelId="{CBFC6553-A912-4B29-8424-0F2D605D61F8}" type="presOf" srcId="{9F3DE8E9-2411-4ABD-9B7F-049ACD2DDDD0}" destId="{2E1C5DFC-4A43-4DB3-9969-82E5868F3CE1}" srcOrd="0" destOrd="0" presId="urn:microsoft.com/office/officeart/2005/8/layout/vList2"/>
    <dgm:cxn modelId="{8E657C82-7A96-4E83-877A-A4310DA1A9FF}" type="presOf" srcId="{616ADF0F-5F96-4DE2-914C-C5707133BC32}" destId="{DA62A7BB-0F34-44E4-A25C-FD6C840542CC}" srcOrd="0" destOrd="0" presId="urn:microsoft.com/office/officeart/2005/8/layout/vList2"/>
    <dgm:cxn modelId="{1455C78D-6924-49A2-9EB5-0AA7886A1FC6}" srcId="{616ADF0F-5F96-4DE2-914C-C5707133BC32}" destId="{9F3DE8E9-2411-4ABD-9B7F-049ACD2DDDD0}" srcOrd="1" destOrd="0" parTransId="{0E6D9E55-ACD1-4936-8F55-648122756ADD}" sibTransId="{D5DE1567-31CB-42A3-B57C-77CB2934D162}"/>
    <dgm:cxn modelId="{A7B838F4-A70E-4C71-92C9-9FAAD9D74452}" type="presParOf" srcId="{DA62A7BB-0F34-44E4-A25C-FD6C840542CC}" destId="{3D59A648-14A8-4FF8-B5FE-0D3D049E6D8E}" srcOrd="0" destOrd="0" presId="urn:microsoft.com/office/officeart/2005/8/layout/vList2"/>
    <dgm:cxn modelId="{E154C92B-D95B-400F-8C23-7EB2E05DE0C7}" type="presParOf" srcId="{DA62A7BB-0F34-44E4-A25C-FD6C840542CC}" destId="{9A7A3BED-A36B-4DC2-9BB3-C17124C8D7DA}" srcOrd="1" destOrd="0" presId="urn:microsoft.com/office/officeart/2005/8/layout/vList2"/>
    <dgm:cxn modelId="{E1D83556-9D07-44C1-86FD-E771AB8EAE33}" type="presParOf" srcId="{DA62A7BB-0F34-44E4-A25C-FD6C840542CC}" destId="{2E1C5DFC-4A43-4DB3-9969-82E5868F3CE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B8DD88-1FCC-4873-A278-07A6D3495F7D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4D1E5EB-E721-4430-923F-C912C22026E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Key to success!</a:t>
          </a:r>
        </a:p>
      </dgm:t>
    </dgm:pt>
    <dgm:pt modelId="{47BD69B6-1ABA-4C62-B8B6-586FEFF25354}" type="parTrans" cxnId="{1CDDE5FD-A49E-4249-A636-34ADC0748230}">
      <dgm:prSet/>
      <dgm:spPr/>
      <dgm:t>
        <a:bodyPr/>
        <a:lstStyle/>
        <a:p>
          <a:endParaRPr lang="en-US"/>
        </a:p>
      </dgm:t>
    </dgm:pt>
    <dgm:pt modelId="{10B06F58-6D2C-42DC-8E5C-3272B987AB94}" type="sibTrans" cxnId="{1CDDE5FD-A49E-4249-A636-34ADC0748230}">
      <dgm:prSet/>
      <dgm:spPr/>
      <dgm:t>
        <a:bodyPr/>
        <a:lstStyle/>
        <a:p>
          <a:endParaRPr lang="en-US"/>
        </a:p>
      </dgm:t>
    </dgm:pt>
    <dgm:pt modelId="{36E81CD5-1BD9-44D8-9064-BCA576C74AA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Bag with take-home reader, decodable passage, practice materials</a:t>
          </a:r>
        </a:p>
      </dgm:t>
    </dgm:pt>
    <dgm:pt modelId="{31D95C7B-01BD-40E4-A700-26D81EF9FD8B}" type="parTrans" cxnId="{8612962D-BB6F-4023-99DD-AB615659A9BB}">
      <dgm:prSet/>
      <dgm:spPr/>
      <dgm:t>
        <a:bodyPr/>
        <a:lstStyle/>
        <a:p>
          <a:endParaRPr lang="en-US"/>
        </a:p>
      </dgm:t>
    </dgm:pt>
    <dgm:pt modelId="{BFFA95FE-FCD2-4D13-98DE-B613575289D5}" type="sibTrans" cxnId="{8612962D-BB6F-4023-99DD-AB615659A9BB}">
      <dgm:prSet/>
      <dgm:spPr/>
      <dgm:t>
        <a:bodyPr/>
        <a:lstStyle/>
        <a:p>
          <a:endParaRPr lang="en-US"/>
        </a:p>
      </dgm:t>
    </dgm:pt>
    <dgm:pt modelId="{2634B252-473C-4D0C-8A40-255F76A98BB7}">
      <dgm:prSet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b="1" i="0" u="sng" dirty="0"/>
            <a:t>K-2 Take-home reading materials</a:t>
          </a:r>
          <a:r>
            <a:rPr lang="en-US" b="0" i="0" dirty="0"/>
            <a:t> </a:t>
          </a:r>
        </a:p>
        <a:p>
          <a:pPr algn="ctr">
            <a:lnSpc>
              <a:spcPct val="100000"/>
            </a:lnSpc>
            <a:defRPr b="1"/>
          </a:pPr>
          <a:r>
            <a:rPr lang="en-US" b="0" i="0" dirty="0"/>
            <a:t>Passages from UFLI or books</a:t>
          </a:r>
        </a:p>
      </dgm:t>
    </dgm:pt>
    <dgm:pt modelId="{052764B1-B816-4639-8439-8F2A30892C20}" type="parTrans" cxnId="{7C9D1336-0304-4FAF-B646-448DB19E44DB}">
      <dgm:prSet/>
      <dgm:spPr/>
      <dgm:t>
        <a:bodyPr/>
        <a:lstStyle/>
        <a:p>
          <a:endParaRPr lang="en-US"/>
        </a:p>
      </dgm:t>
    </dgm:pt>
    <dgm:pt modelId="{6E169E72-6B53-478B-86E3-B406F4CC9535}" type="sibTrans" cxnId="{7C9D1336-0304-4FAF-B646-448DB19E44DB}">
      <dgm:prSet/>
      <dgm:spPr/>
      <dgm:t>
        <a:bodyPr/>
        <a:lstStyle/>
        <a:p>
          <a:endParaRPr lang="en-US"/>
        </a:p>
      </dgm:t>
    </dgm:pt>
    <dgm:pt modelId="{B6B5010F-28FA-4EFF-9AA8-21CB4E6DBF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Allow child a chance to read at home to a family member</a:t>
          </a:r>
          <a:endParaRPr lang="en-US"/>
        </a:p>
      </dgm:t>
    </dgm:pt>
    <dgm:pt modelId="{1E69D3DB-4979-422C-9C3E-5FE8E98C0974}" type="parTrans" cxnId="{BBDE1DC8-1B40-43E6-BEB2-7A9A579D9FF6}">
      <dgm:prSet/>
      <dgm:spPr/>
      <dgm:t>
        <a:bodyPr/>
        <a:lstStyle/>
        <a:p>
          <a:endParaRPr lang="en-US"/>
        </a:p>
      </dgm:t>
    </dgm:pt>
    <dgm:pt modelId="{26BC39E3-DFD4-4DFF-AA71-E4E6E881CECF}" type="sibTrans" cxnId="{BBDE1DC8-1B40-43E6-BEB2-7A9A579D9FF6}">
      <dgm:prSet/>
      <dgm:spPr/>
      <dgm:t>
        <a:bodyPr/>
        <a:lstStyle/>
        <a:p>
          <a:endParaRPr lang="en-US"/>
        </a:p>
      </dgm:t>
    </dgm:pt>
    <dgm:pt modelId="{E76058B3-C372-47AA-98AE-C1F7AB9E2B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May also contain letters, sentence strips, sight words, etc.</a:t>
          </a:r>
          <a:endParaRPr lang="en-US"/>
        </a:p>
      </dgm:t>
    </dgm:pt>
    <dgm:pt modelId="{23FA8607-1909-416C-9E77-0448202F5F71}" type="parTrans" cxnId="{98C14227-5CCD-49FF-B932-F9D8D6FC2BA9}">
      <dgm:prSet/>
      <dgm:spPr/>
      <dgm:t>
        <a:bodyPr/>
        <a:lstStyle/>
        <a:p>
          <a:endParaRPr lang="en-US"/>
        </a:p>
      </dgm:t>
    </dgm:pt>
    <dgm:pt modelId="{F1FA28EC-03B1-46CF-BC21-FA0ECBBDB15C}" type="sibTrans" cxnId="{98C14227-5CCD-49FF-B932-F9D8D6FC2BA9}">
      <dgm:prSet/>
      <dgm:spPr/>
      <dgm:t>
        <a:bodyPr/>
        <a:lstStyle/>
        <a:p>
          <a:endParaRPr lang="en-US"/>
        </a:p>
      </dgm:t>
    </dgm:pt>
    <dgm:pt modelId="{ECC79647-A11A-41CC-B939-B6419A1615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u="sng" dirty="0"/>
            <a:t>All take home books must be returned.  </a:t>
          </a:r>
          <a:endParaRPr lang="en-US" dirty="0"/>
        </a:p>
      </dgm:t>
    </dgm:pt>
    <dgm:pt modelId="{E130CCD5-1978-4798-92A5-94D8D67EC87C}" type="parTrans" cxnId="{C84B8993-2F5A-40C3-92CF-187B81232366}">
      <dgm:prSet/>
      <dgm:spPr/>
      <dgm:t>
        <a:bodyPr/>
        <a:lstStyle/>
        <a:p>
          <a:endParaRPr lang="en-US"/>
        </a:p>
      </dgm:t>
    </dgm:pt>
    <dgm:pt modelId="{968B179C-D8F0-4C91-9F36-D75289F23581}" type="sibTrans" cxnId="{C84B8993-2F5A-40C3-92CF-187B81232366}">
      <dgm:prSet/>
      <dgm:spPr/>
      <dgm:t>
        <a:bodyPr/>
        <a:lstStyle/>
        <a:p>
          <a:endParaRPr lang="en-US"/>
        </a:p>
      </dgm:t>
    </dgm:pt>
    <dgm:pt modelId="{6736CD4C-3274-4D47-973A-5FD6C39F68C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u="sng"/>
            <a:t>Decodable Passage</a:t>
          </a:r>
          <a:r>
            <a:rPr lang="en-US" b="1"/>
            <a:t> – </a:t>
          </a:r>
          <a:r>
            <a:rPr lang="en-US"/>
            <a:t>has been read in class.  Will come home for practice.</a:t>
          </a:r>
        </a:p>
      </dgm:t>
    </dgm:pt>
    <dgm:pt modelId="{2B1B7424-938F-4F4C-B6BD-E367F77D8EB3}" type="parTrans" cxnId="{AF79614F-3527-44B4-9E20-BB18BBCEB82B}">
      <dgm:prSet/>
      <dgm:spPr/>
      <dgm:t>
        <a:bodyPr/>
        <a:lstStyle/>
        <a:p>
          <a:endParaRPr lang="en-US"/>
        </a:p>
      </dgm:t>
    </dgm:pt>
    <dgm:pt modelId="{1C8BBB6B-4BDA-479B-BD81-4AE77ECA1F0C}" type="sibTrans" cxnId="{AF79614F-3527-44B4-9E20-BB18BBCEB82B}">
      <dgm:prSet/>
      <dgm:spPr/>
      <dgm:t>
        <a:bodyPr/>
        <a:lstStyle/>
        <a:p>
          <a:endParaRPr lang="en-US"/>
        </a:p>
      </dgm:t>
    </dgm:pt>
    <dgm:pt modelId="{7506E431-3C68-4D96-8A77-E1B8BB69325B}" type="pres">
      <dgm:prSet presAssocID="{27B8DD88-1FCC-4873-A278-07A6D3495F7D}" presName="root" presStyleCnt="0">
        <dgm:presLayoutVars>
          <dgm:dir/>
          <dgm:resizeHandles val="exact"/>
        </dgm:presLayoutVars>
      </dgm:prSet>
      <dgm:spPr/>
    </dgm:pt>
    <dgm:pt modelId="{27370CFE-2388-44E0-85B9-406F70E140E3}" type="pres">
      <dgm:prSet presAssocID="{F4D1E5EB-E721-4430-923F-C912C22026EA}" presName="compNode" presStyleCnt="0"/>
      <dgm:spPr/>
    </dgm:pt>
    <dgm:pt modelId="{82D1B604-55B9-4E56-AFAA-B6ECA6C15063}" type="pres">
      <dgm:prSet presAssocID="{F4D1E5EB-E721-4430-923F-C912C22026E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DD233CA1-03A6-47DC-B92F-FC79516E06D7}" type="pres">
      <dgm:prSet presAssocID="{F4D1E5EB-E721-4430-923F-C912C22026EA}" presName="iconSpace" presStyleCnt="0"/>
      <dgm:spPr/>
    </dgm:pt>
    <dgm:pt modelId="{8E953F8F-A342-4920-9E0F-34A852A0CDEE}" type="pres">
      <dgm:prSet presAssocID="{F4D1E5EB-E721-4430-923F-C912C22026EA}" presName="parTx" presStyleLbl="revTx" presStyleIdx="0" presStyleCnt="8">
        <dgm:presLayoutVars>
          <dgm:chMax val="0"/>
          <dgm:chPref val="0"/>
        </dgm:presLayoutVars>
      </dgm:prSet>
      <dgm:spPr/>
    </dgm:pt>
    <dgm:pt modelId="{6B531CAF-C653-40A1-AE06-D91C824BB815}" type="pres">
      <dgm:prSet presAssocID="{F4D1E5EB-E721-4430-923F-C912C22026EA}" presName="txSpace" presStyleCnt="0"/>
      <dgm:spPr/>
    </dgm:pt>
    <dgm:pt modelId="{87673DD0-812B-4B8D-9BCA-1F290F682F0F}" type="pres">
      <dgm:prSet presAssocID="{F4D1E5EB-E721-4430-923F-C912C22026EA}" presName="desTx" presStyleLbl="revTx" presStyleIdx="1" presStyleCnt="8">
        <dgm:presLayoutVars/>
      </dgm:prSet>
      <dgm:spPr/>
    </dgm:pt>
    <dgm:pt modelId="{F45696B1-0840-45DC-8C0A-C7A08CFE7493}" type="pres">
      <dgm:prSet presAssocID="{10B06F58-6D2C-42DC-8E5C-3272B987AB94}" presName="sibTrans" presStyleCnt="0"/>
      <dgm:spPr/>
    </dgm:pt>
    <dgm:pt modelId="{CBFC2993-BE1D-4AD0-8552-4FC4EC29B997}" type="pres">
      <dgm:prSet presAssocID="{36E81CD5-1BD9-44D8-9064-BCA576C74AA1}" presName="compNode" presStyleCnt="0"/>
      <dgm:spPr/>
    </dgm:pt>
    <dgm:pt modelId="{A28CB33B-AA9F-4093-AECA-6198780813C1}" type="pres">
      <dgm:prSet presAssocID="{36E81CD5-1BD9-44D8-9064-BCA576C74AA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bag"/>
        </a:ext>
      </dgm:extLst>
    </dgm:pt>
    <dgm:pt modelId="{3C6DB0B9-452E-45FB-A00A-90070F07A404}" type="pres">
      <dgm:prSet presAssocID="{36E81CD5-1BD9-44D8-9064-BCA576C74AA1}" presName="iconSpace" presStyleCnt="0"/>
      <dgm:spPr/>
    </dgm:pt>
    <dgm:pt modelId="{6055F2FC-E5FE-441C-81D1-A1DBB7727E0E}" type="pres">
      <dgm:prSet presAssocID="{36E81CD5-1BD9-44D8-9064-BCA576C74AA1}" presName="parTx" presStyleLbl="revTx" presStyleIdx="2" presStyleCnt="8">
        <dgm:presLayoutVars>
          <dgm:chMax val="0"/>
          <dgm:chPref val="0"/>
        </dgm:presLayoutVars>
      </dgm:prSet>
      <dgm:spPr/>
    </dgm:pt>
    <dgm:pt modelId="{236E9955-E75B-4E25-8B79-83D19979E77E}" type="pres">
      <dgm:prSet presAssocID="{36E81CD5-1BD9-44D8-9064-BCA576C74AA1}" presName="txSpace" presStyleCnt="0"/>
      <dgm:spPr/>
    </dgm:pt>
    <dgm:pt modelId="{142E131F-7E93-4480-B587-650D7706CF67}" type="pres">
      <dgm:prSet presAssocID="{36E81CD5-1BD9-44D8-9064-BCA576C74AA1}" presName="desTx" presStyleLbl="revTx" presStyleIdx="3" presStyleCnt="8">
        <dgm:presLayoutVars/>
      </dgm:prSet>
      <dgm:spPr/>
    </dgm:pt>
    <dgm:pt modelId="{020317FB-9532-4A00-A85B-C1849A7B9F94}" type="pres">
      <dgm:prSet presAssocID="{BFFA95FE-FCD2-4D13-98DE-B613575289D5}" presName="sibTrans" presStyleCnt="0"/>
      <dgm:spPr/>
    </dgm:pt>
    <dgm:pt modelId="{148DC7AD-FBE9-4A20-9B4B-99F69D99B9B5}" type="pres">
      <dgm:prSet presAssocID="{2634B252-473C-4D0C-8A40-255F76A98BB7}" presName="compNode" presStyleCnt="0"/>
      <dgm:spPr/>
    </dgm:pt>
    <dgm:pt modelId="{8AE75D22-C82A-4F0A-BDA9-7F1BD5AAC052}" type="pres">
      <dgm:prSet presAssocID="{2634B252-473C-4D0C-8A40-255F76A98BB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CB37CA0-E36B-4902-B078-6BEDA2DC71AA}" type="pres">
      <dgm:prSet presAssocID="{2634B252-473C-4D0C-8A40-255F76A98BB7}" presName="iconSpace" presStyleCnt="0"/>
      <dgm:spPr/>
    </dgm:pt>
    <dgm:pt modelId="{43395707-B162-4C72-809D-8169924D4851}" type="pres">
      <dgm:prSet presAssocID="{2634B252-473C-4D0C-8A40-255F76A98BB7}" presName="parTx" presStyleLbl="revTx" presStyleIdx="4" presStyleCnt="8">
        <dgm:presLayoutVars>
          <dgm:chMax val="0"/>
          <dgm:chPref val="0"/>
        </dgm:presLayoutVars>
      </dgm:prSet>
      <dgm:spPr/>
    </dgm:pt>
    <dgm:pt modelId="{84BBD609-EE62-4B29-B81C-C0FD8EEC5A33}" type="pres">
      <dgm:prSet presAssocID="{2634B252-473C-4D0C-8A40-255F76A98BB7}" presName="txSpace" presStyleCnt="0"/>
      <dgm:spPr/>
    </dgm:pt>
    <dgm:pt modelId="{A6BD531F-BC90-404F-9F49-1E8D9B349C3B}" type="pres">
      <dgm:prSet presAssocID="{2634B252-473C-4D0C-8A40-255F76A98BB7}" presName="desTx" presStyleLbl="revTx" presStyleIdx="5" presStyleCnt="8">
        <dgm:presLayoutVars/>
      </dgm:prSet>
      <dgm:spPr/>
    </dgm:pt>
    <dgm:pt modelId="{DE9BE3B4-3E67-4444-B17A-D6BD78656B81}" type="pres">
      <dgm:prSet presAssocID="{6E169E72-6B53-478B-86E3-B406F4CC9535}" presName="sibTrans" presStyleCnt="0"/>
      <dgm:spPr/>
    </dgm:pt>
    <dgm:pt modelId="{501A1B44-9A6E-463A-9555-518F4F16F5D0}" type="pres">
      <dgm:prSet presAssocID="{6736CD4C-3274-4D47-973A-5FD6C39F68C6}" presName="compNode" presStyleCnt="0"/>
      <dgm:spPr/>
    </dgm:pt>
    <dgm:pt modelId="{C55C7C2E-25AB-4C6A-9CD3-9A31B2A0AB85}" type="pres">
      <dgm:prSet presAssocID="{6736CD4C-3274-4D47-973A-5FD6C39F68C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27A693FE-C2DC-4824-899C-E44D9517AB54}" type="pres">
      <dgm:prSet presAssocID="{6736CD4C-3274-4D47-973A-5FD6C39F68C6}" presName="iconSpace" presStyleCnt="0"/>
      <dgm:spPr/>
    </dgm:pt>
    <dgm:pt modelId="{FA39540F-3E96-41BA-921B-4EA6BC642D34}" type="pres">
      <dgm:prSet presAssocID="{6736CD4C-3274-4D47-973A-5FD6C39F68C6}" presName="parTx" presStyleLbl="revTx" presStyleIdx="6" presStyleCnt="8">
        <dgm:presLayoutVars>
          <dgm:chMax val="0"/>
          <dgm:chPref val="0"/>
        </dgm:presLayoutVars>
      </dgm:prSet>
      <dgm:spPr/>
    </dgm:pt>
    <dgm:pt modelId="{00AD7444-B810-43F8-A0D8-FE7655B451F3}" type="pres">
      <dgm:prSet presAssocID="{6736CD4C-3274-4D47-973A-5FD6C39F68C6}" presName="txSpace" presStyleCnt="0"/>
      <dgm:spPr/>
    </dgm:pt>
    <dgm:pt modelId="{63C5ED6E-1594-41CF-A9E5-C26EE5DEFF67}" type="pres">
      <dgm:prSet presAssocID="{6736CD4C-3274-4D47-973A-5FD6C39F68C6}" presName="desTx" presStyleLbl="revTx" presStyleIdx="7" presStyleCnt="8">
        <dgm:presLayoutVars/>
      </dgm:prSet>
      <dgm:spPr/>
    </dgm:pt>
  </dgm:ptLst>
  <dgm:cxnLst>
    <dgm:cxn modelId="{5969D703-06A1-436C-A89A-3AC1D14204A9}" type="presOf" srcId="{B6B5010F-28FA-4EFF-9AA8-21CB4E6DBF62}" destId="{A6BD531F-BC90-404F-9F49-1E8D9B349C3B}" srcOrd="0" destOrd="0" presId="urn:microsoft.com/office/officeart/2018/5/layout/CenteredIconLabelDescriptionList"/>
    <dgm:cxn modelId="{EE0DEB15-DB9F-4458-8B6A-86D9A45B2068}" type="presOf" srcId="{27B8DD88-1FCC-4873-A278-07A6D3495F7D}" destId="{7506E431-3C68-4D96-8A77-E1B8BB69325B}" srcOrd="0" destOrd="0" presId="urn:microsoft.com/office/officeart/2018/5/layout/CenteredIconLabelDescriptionList"/>
    <dgm:cxn modelId="{98C14227-5CCD-49FF-B932-F9D8D6FC2BA9}" srcId="{2634B252-473C-4D0C-8A40-255F76A98BB7}" destId="{E76058B3-C372-47AA-98AE-C1F7AB9E2B7F}" srcOrd="1" destOrd="0" parTransId="{23FA8607-1909-416C-9E77-0448202F5F71}" sibTransId="{F1FA28EC-03B1-46CF-BC21-FA0ECBBDB15C}"/>
    <dgm:cxn modelId="{8612962D-BB6F-4023-99DD-AB615659A9BB}" srcId="{27B8DD88-1FCC-4873-A278-07A6D3495F7D}" destId="{36E81CD5-1BD9-44D8-9064-BCA576C74AA1}" srcOrd="1" destOrd="0" parTransId="{31D95C7B-01BD-40E4-A700-26D81EF9FD8B}" sibTransId="{BFFA95FE-FCD2-4D13-98DE-B613575289D5}"/>
    <dgm:cxn modelId="{7C9D1336-0304-4FAF-B646-448DB19E44DB}" srcId="{27B8DD88-1FCC-4873-A278-07A6D3495F7D}" destId="{2634B252-473C-4D0C-8A40-255F76A98BB7}" srcOrd="2" destOrd="0" parTransId="{052764B1-B816-4639-8439-8F2A30892C20}" sibTransId="{6E169E72-6B53-478B-86E3-B406F4CC9535}"/>
    <dgm:cxn modelId="{A92B5536-927F-453E-B2DE-C0162891336B}" type="presOf" srcId="{36E81CD5-1BD9-44D8-9064-BCA576C74AA1}" destId="{6055F2FC-E5FE-441C-81D1-A1DBB7727E0E}" srcOrd="0" destOrd="0" presId="urn:microsoft.com/office/officeart/2018/5/layout/CenteredIconLabelDescriptionList"/>
    <dgm:cxn modelId="{AF79614F-3527-44B4-9E20-BB18BBCEB82B}" srcId="{27B8DD88-1FCC-4873-A278-07A6D3495F7D}" destId="{6736CD4C-3274-4D47-973A-5FD6C39F68C6}" srcOrd="3" destOrd="0" parTransId="{2B1B7424-938F-4F4C-B6BD-E367F77D8EB3}" sibTransId="{1C8BBB6B-4BDA-479B-BD81-4AE77ECA1F0C}"/>
    <dgm:cxn modelId="{FDA16D55-C0F1-420B-92E5-C0525F13C6F8}" type="presOf" srcId="{ECC79647-A11A-41CC-B939-B6419A1615ED}" destId="{A6BD531F-BC90-404F-9F49-1E8D9B349C3B}" srcOrd="0" destOrd="2" presId="urn:microsoft.com/office/officeart/2018/5/layout/CenteredIconLabelDescriptionList"/>
    <dgm:cxn modelId="{C84B8993-2F5A-40C3-92CF-187B81232366}" srcId="{2634B252-473C-4D0C-8A40-255F76A98BB7}" destId="{ECC79647-A11A-41CC-B939-B6419A1615ED}" srcOrd="2" destOrd="0" parTransId="{E130CCD5-1978-4798-92A5-94D8D67EC87C}" sibTransId="{968B179C-D8F0-4C91-9F36-D75289F23581}"/>
    <dgm:cxn modelId="{89314FC5-0709-40EB-A68D-CD557D177CE6}" type="presOf" srcId="{F4D1E5EB-E721-4430-923F-C912C22026EA}" destId="{8E953F8F-A342-4920-9E0F-34A852A0CDEE}" srcOrd="0" destOrd="0" presId="urn:microsoft.com/office/officeart/2018/5/layout/CenteredIconLabelDescriptionList"/>
    <dgm:cxn modelId="{BBDE1DC8-1B40-43E6-BEB2-7A9A579D9FF6}" srcId="{2634B252-473C-4D0C-8A40-255F76A98BB7}" destId="{B6B5010F-28FA-4EFF-9AA8-21CB4E6DBF62}" srcOrd="0" destOrd="0" parTransId="{1E69D3DB-4979-422C-9C3E-5FE8E98C0974}" sibTransId="{26BC39E3-DFD4-4DFF-AA71-E4E6E881CECF}"/>
    <dgm:cxn modelId="{FB760ACD-321E-494C-AD87-0B87C29F6AF2}" type="presOf" srcId="{6736CD4C-3274-4D47-973A-5FD6C39F68C6}" destId="{FA39540F-3E96-41BA-921B-4EA6BC642D34}" srcOrd="0" destOrd="0" presId="urn:microsoft.com/office/officeart/2018/5/layout/CenteredIconLabelDescriptionList"/>
    <dgm:cxn modelId="{D65037DD-DA00-4442-A7CE-E903D69BEC76}" type="presOf" srcId="{2634B252-473C-4D0C-8A40-255F76A98BB7}" destId="{43395707-B162-4C72-809D-8169924D4851}" srcOrd="0" destOrd="0" presId="urn:microsoft.com/office/officeart/2018/5/layout/CenteredIconLabelDescriptionList"/>
    <dgm:cxn modelId="{71FAC8F7-2EC7-4BBC-A662-0E358F5CBB3C}" type="presOf" srcId="{E76058B3-C372-47AA-98AE-C1F7AB9E2B7F}" destId="{A6BD531F-BC90-404F-9F49-1E8D9B349C3B}" srcOrd="0" destOrd="1" presId="urn:microsoft.com/office/officeart/2018/5/layout/CenteredIconLabelDescriptionList"/>
    <dgm:cxn modelId="{1CDDE5FD-A49E-4249-A636-34ADC0748230}" srcId="{27B8DD88-1FCC-4873-A278-07A6D3495F7D}" destId="{F4D1E5EB-E721-4430-923F-C912C22026EA}" srcOrd="0" destOrd="0" parTransId="{47BD69B6-1ABA-4C62-B8B6-586FEFF25354}" sibTransId="{10B06F58-6D2C-42DC-8E5C-3272B987AB94}"/>
    <dgm:cxn modelId="{B2CB7005-8A16-4A9F-BFCB-3D4940F7B823}" type="presParOf" srcId="{7506E431-3C68-4D96-8A77-E1B8BB69325B}" destId="{27370CFE-2388-44E0-85B9-406F70E140E3}" srcOrd="0" destOrd="0" presId="urn:microsoft.com/office/officeart/2018/5/layout/CenteredIconLabelDescriptionList"/>
    <dgm:cxn modelId="{7414B868-A885-4142-8F38-D33DEC583AA1}" type="presParOf" srcId="{27370CFE-2388-44E0-85B9-406F70E140E3}" destId="{82D1B604-55B9-4E56-AFAA-B6ECA6C15063}" srcOrd="0" destOrd="0" presId="urn:microsoft.com/office/officeart/2018/5/layout/CenteredIconLabelDescriptionList"/>
    <dgm:cxn modelId="{A8A60054-68EB-4719-8264-7500AB79375D}" type="presParOf" srcId="{27370CFE-2388-44E0-85B9-406F70E140E3}" destId="{DD233CA1-03A6-47DC-B92F-FC79516E06D7}" srcOrd="1" destOrd="0" presId="urn:microsoft.com/office/officeart/2018/5/layout/CenteredIconLabelDescriptionList"/>
    <dgm:cxn modelId="{1FB8B521-1E44-4F27-879E-C9F634FED570}" type="presParOf" srcId="{27370CFE-2388-44E0-85B9-406F70E140E3}" destId="{8E953F8F-A342-4920-9E0F-34A852A0CDEE}" srcOrd="2" destOrd="0" presId="urn:microsoft.com/office/officeart/2018/5/layout/CenteredIconLabelDescriptionList"/>
    <dgm:cxn modelId="{DAADD453-48E9-482F-848F-D56865CBA4F4}" type="presParOf" srcId="{27370CFE-2388-44E0-85B9-406F70E140E3}" destId="{6B531CAF-C653-40A1-AE06-D91C824BB815}" srcOrd="3" destOrd="0" presId="urn:microsoft.com/office/officeart/2018/5/layout/CenteredIconLabelDescriptionList"/>
    <dgm:cxn modelId="{123489AD-15EE-41B2-8D45-054935FE5692}" type="presParOf" srcId="{27370CFE-2388-44E0-85B9-406F70E140E3}" destId="{87673DD0-812B-4B8D-9BCA-1F290F682F0F}" srcOrd="4" destOrd="0" presId="urn:microsoft.com/office/officeart/2018/5/layout/CenteredIconLabelDescriptionList"/>
    <dgm:cxn modelId="{DEB2D52F-69D0-4313-982C-751137524AC7}" type="presParOf" srcId="{7506E431-3C68-4D96-8A77-E1B8BB69325B}" destId="{F45696B1-0840-45DC-8C0A-C7A08CFE7493}" srcOrd="1" destOrd="0" presId="urn:microsoft.com/office/officeart/2018/5/layout/CenteredIconLabelDescriptionList"/>
    <dgm:cxn modelId="{FCDBDB32-7BEF-405B-A0E0-A6B472840D09}" type="presParOf" srcId="{7506E431-3C68-4D96-8A77-E1B8BB69325B}" destId="{CBFC2993-BE1D-4AD0-8552-4FC4EC29B997}" srcOrd="2" destOrd="0" presId="urn:microsoft.com/office/officeart/2018/5/layout/CenteredIconLabelDescriptionList"/>
    <dgm:cxn modelId="{30E7F309-6D9C-4DA9-B75D-F41CF1FDD08B}" type="presParOf" srcId="{CBFC2993-BE1D-4AD0-8552-4FC4EC29B997}" destId="{A28CB33B-AA9F-4093-AECA-6198780813C1}" srcOrd="0" destOrd="0" presId="urn:microsoft.com/office/officeart/2018/5/layout/CenteredIconLabelDescriptionList"/>
    <dgm:cxn modelId="{AFEB08AB-46E0-4BE2-AE84-E7AF986CF516}" type="presParOf" srcId="{CBFC2993-BE1D-4AD0-8552-4FC4EC29B997}" destId="{3C6DB0B9-452E-45FB-A00A-90070F07A404}" srcOrd="1" destOrd="0" presId="urn:microsoft.com/office/officeart/2018/5/layout/CenteredIconLabelDescriptionList"/>
    <dgm:cxn modelId="{805AA370-1650-47E3-B46A-DB546D563291}" type="presParOf" srcId="{CBFC2993-BE1D-4AD0-8552-4FC4EC29B997}" destId="{6055F2FC-E5FE-441C-81D1-A1DBB7727E0E}" srcOrd="2" destOrd="0" presId="urn:microsoft.com/office/officeart/2018/5/layout/CenteredIconLabelDescriptionList"/>
    <dgm:cxn modelId="{578F2E9C-E6D4-4BF6-AC97-BBD9F5420B92}" type="presParOf" srcId="{CBFC2993-BE1D-4AD0-8552-4FC4EC29B997}" destId="{236E9955-E75B-4E25-8B79-83D19979E77E}" srcOrd="3" destOrd="0" presId="urn:microsoft.com/office/officeart/2018/5/layout/CenteredIconLabelDescriptionList"/>
    <dgm:cxn modelId="{AE076F43-BE30-4CAE-A7C0-F9BCCFE5D70C}" type="presParOf" srcId="{CBFC2993-BE1D-4AD0-8552-4FC4EC29B997}" destId="{142E131F-7E93-4480-B587-650D7706CF67}" srcOrd="4" destOrd="0" presId="urn:microsoft.com/office/officeart/2018/5/layout/CenteredIconLabelDescriptionList"/>
    <dgm:cxn modelId="{0E5155F4-AFC7-4248-AEA5-C7F1D8670180}" type="presParOf" srcId="{7506E431-3C68-4D96-8A77-E1B8BB69325B}" destId="{020317FB-9532-4A00-A85B-C1849A7B9F94}" srcOrd="3" destOrd="0" presId="urn:microsoft.com/office/officeart/2018/5/layout/CenteredIconLabelDescriptionList"/>
    <dgm:cxn modelId="{BBD5DA3F-7730-4127-BE2A-D69E9DF94BC2}" type="presParOf" srcId="{7506E431-3C68-4D96-8A77-E1B8BB69325B}" destId="{148DC7AD-FBE9-4A20-9B4B-99F69D99B9B5}" srcOrd="4" destOrd="0" presId="urn:microsoft.com/office/officeart/2018/5/layout/CenteredIconLabelDescriptionList"/>
    <dgm:cxn modelId="{9ECAE8F2-FEFE-486F-86C5-800597A0B7B2}" type="presParOf" srcId="{148DC7AD-FBE9-4A20-9B4B-99F69D99B9B5}" destId="{8AE75D22-C82A-4F0A-BDA9-7F1BD5AAC052}" srcOrd="0" destOrd="0" presId="urn:microsoft.com/office/officeart/2018/5/layout/CenteredIconLabelDescriptionList"/>
    <dgm:cxn modelId="{43B216F9-7365-4A12-869C-EA2DA5B296AE}" type="presParOf" srcId="{148DC7AD-FBE9-4A20-9B4B-99F69D99B9B5}" destId="{7CB37CA0-E36B-4902-B078-6BEDA2DC71AA}" srcOrd="1" destOrd="0" presId="urn:microsoft.com/office/officeart/2018/5/layout/CenteredIconLabelDescriptionList"/>
    <dgm:cxn modelId="{D1070440-8BAA-40D3-BC65-B50DC50EC217}" type="presParOf" srcId="{148DC7AD-FBE9-4A20-9B4B-99F69D99B9B5}" destId="{43395707-B162-4C72-809D-8169924D4851}" srcOrd="2" destOrd="0" presId="urn:microsoft.com/office/officeart/2018/5/layout/CenteredIconLabelDescriptionList"/>
    <dgm:cxn modelId="{A0300CC0-4E2F-4B60-B3C2-724E350E4DB0}" type="presParOf" srcId="{148DC7AD-FBE9-4A20-9B4B-99F69D99B9B5}" destId="{84BBD609-EE62-4B29-B81C-C0FD8EEC5A33}" srcOrd="3" destOrd="0" presId="urn:microsoft.com/office/officeart/2018/5/layout/CenteredIconLabelDescriptionList"/>
    <dgm:cxn modelId="{526E9414-D9BC-4931-AA4E-275D369926B1}" type="presParOf" srcId="{148DC7AD-FBE9-4A20-9B4B-99F69D99B9B5}" destId="{A6BD531F-BC90-404F-9F49-1E8D9B349C3B}" srcOrd="4" destOrd="0" presId="urn:microsoft.com/office/officeart/2018/5/layout/CenteredIconLabelDescriptionList"/>
    <dgm:cxn modelId="{1E5F38ED-0086-4C0B-B785-BF89963E139C}" type="presParOf" srcId="{7506E431-3C68-4D96-8A77-E1B8BB69325B}" destId="{DE9BE3B4-3E67-4444-B17A-D6BD78656B81}" srcOrd="5" destOrd="0" presId="urn:microsoft.com/office/officeart/2018/5/layout/CenteredIconLabelDescriptionList"/>
    <dgm:cxn modelId="{AD753CEC-55C5-44F2-A17C-FF42B391E7CC}" type="presParOf" srcId="{7506E431-3C68-4D96-8A77-E1B8BB69325B}" destId="{501A1B44-9A6E-463A-9555-518F4F16F5D0}" srcOrd="6" destOrd="0" presId="urn:microsoft.com/office/officeart/2018/5/layout/CenteredIconLabelDescriptionList"/>
    <dgm:cxn modelId="{A097F831-1D20-4E54-B402-61DD02C4863C}" type="presParOf" srcId="{501A1B44-9A6E-463A-9555-518F4F16F5D0}" destId="{C55C7C2E-25AB-4C6A-9CD3-9A31B2A0AB85}" srcOrd="0" destOrd="0" presId="urn:microsoft.com/office/officeart/2018/5/layout/CenteredIconLabelDescriptionList"/>
    <dgm:cxn modelId="{F205233A-2AAC-4BE7-907A-47C74D544D70}" type="presParOf" srcId="{501A1B44-9A6E-463A-9555-518F4F16F5D0}" destId="{27A693FE-C2DC-4824-899C-E44D9517AB54}" srcOrd="1" destOrd="0" presId="urn:microsoft.com/office/officeart/2018/5/layout/CenteredIconLabelDescriptionList"/>
    <dgm:cxn modelId="{436A2194-128B-40F3-943B-50036D7D2D9A}" type="presParOf" srcId="{501A1B44-9A6E-463A-9555-518F4F16F5D0}" destId="{FA39540F-3E96-41BA-921B-4EA6BC642D34}" srcOrd="2" destOrd="0" presId="urn:microsoft.com/office/officeart/2018/5/layout/CenteredIconLabelDescriptionList"/>
    <dgm:cxn modelId="{DC66B44D-DC5B-4B7C-99CA-03A760766CED}" type="presParOf" srcId="{501A1B44-9A6E-463A-9555-518F4F16F5D0}" destId="{00AD7444-B810-43F8-A0D8-FE7655B451F3}" srcOrd="3" destOrd="0" presId="urn:microsoft.com/office/officeart/2018/5/layout/CenteredIconLabelDescriptionList"/>
    <dgm:cxn modelId="{BBB2027A-092F-4B18-A82D-29BC93C9C898}" type="presParOf" srcId="{501A1B44-9A6E-463A-9555-518F4F16F5D0}" destId="{63C5ED6E-1594-41CF-A9E5-C26EE5DEFF6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3B765-9EE7-4FCF-BDEE-5388EDFCD451}">
      <dsp:nvSpPr>
        <dsp:cNvPr id="0" name=""/>
        <dsp:cNvSpPr/>
      </dsp:nvSpPr>
      <dsp:spPr>
        <a:xfrm>
          <a:off x="0" y="55068"/>
          <a:ext cx="9625383" cy="105234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Rosemary Urban – Reading Specialist, Grades K-3</a:t>
          </a:r>
        </a:p>
      </dsp:txBody>
      <dsp:txXfrm>
        <a:off x="51371" y="106439"/>
        <a:ext cx="9522641" cy="949599"/>
      </dsp:txXfrm>
    </dsp:sp>
    <dsp:sp modelId="{D8787296-FB1C-4689-AE03-8327D552B128}">
      <dsp:nvSpPr>
        <dsp:cNvPr id="0" name=""/>
        <dsp:cNvSpPr/>
      </dsp:nvSpPr>
      <dsp:spPr>
        <a:xfrm>
          <a:off x="0" y="1185170"/>
          <a:ext cx="9625383" cy="105234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Maureen Lane – Reading Specialist, Grades K-3</a:t>
          </a:r>
        </a:p>
      </dsp:txBody>
      <dsp:txXfrm>
        <a:off x="51371" y="1236541"/>
        <a:ext cx="9522641" cy="949599"/>
      </dsp:txXfrm>
    </dsp:sp>
    <dsp:sp modelId="{658A4A92-5568-425B-BD32-12CEB6A05FBE}">
      <dsp:nvSpPr>
        <dsp:cNvPr id="0" name=""/>
        <dsp:cNvSpPr/>
      </dsp:nvSpPr>
      <dsp:spPr>
        <a:xfrm>
          <a:off x="0" y="2315272"/>
          <a:ext cx="9625383" cy="105234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Rebecca Grant – Title I Instructional Coach and Reading Specialist, Grades 4-5</a:t>
          </a:r>
        </a:p>
      </dsp:txBody>
      <dsp:txXfrm>
        <a:off x="51371" y="2366643"/>
        <a:ext cx="9522641" cy="949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D7BCD-DB19-4DF9-991C-DEF2D2A6339D}">
      <dsp:nvSpPr>
        <dsp:cNvPr id="0" name=""/>
        <dsp:cNvSpPr/>
      </dsp:nvSpPr>
      <dsp:spPr>
        <a:xfrm>
          <a:off x="0" y="2177"/>
          <a:ext cx="6391275" cy="11036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5858C-9088-47EC-AE3C-EC2C1CB63DC0}">
      <dsp:nvSpPr>
        <dsp:cNvPr id="0" name=""/>
        <dsp:cNvSpPr/>
      </dsp:nvSpPr>
      <dsp:spPr>
        <a:xfrm>
          <a:off x="333853" y="250498"/>
          <a:ext cx="607006" cy="607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D56D4-AF7E-44DB-B4A8-76128CD92FF6}">
      <dsp:nvSpPr>
        <dsp:cNvPr id="0" name=""/>
        <dsp:cNvSpPr/>
      </dsp:nvSpPr>
      <dsp:spPr>
        <a:xfrm>
          <a:off x="1274714" y="2177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Title I is federal funding.</a:t>
          </a:r>
          <a:endParaRPr lang="en-US" sz="1500" kern="1200"/>
        </a:p>
      </dsp:txBody>
      <dsp:txXfrm>
        <a:off x="1274714" y="2177"/>
        <a:ext cx="5116560" cy="1103648"/>
      </dsp:txXfrm>
    </dsp:sp>
    <dsp:sp modelId="{B94D7CAD-2A59-4FE8-A13F-01CBC333B5EB}">
      <dsp:nvSpPr>
        <dsp:cNvPr id="0" name=""/>
        <dsp:cNvSpPr/>
      </dsp:nvSpPr>
      <dsp:spPr>
        <a:xfrm>
          <a:off x="0" y="1381738"/>
          <a:ext cx="6391275" cy="11036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40A14-CE88-4638-9F14-7935DEA97CB4}">
      <dsp:nvSpPr>
        <dsp:cNvPr id="0" name=""/>
        <dsp:cNvSpPr/>
      </dsp:nvSpPr>
      <dsp:spPr>
        <a:xfrm>
          <a:off x="333853" y="1630059"/>
          <a:ext cx="607006" cy="607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163C1-D287-4EDB-9A3B-20EF7ED1D674}">
      <dsp:nvSpPr>
        <dsp:cNvPr id="0" name=""/>
        <dsp:cNvSpPr/>
      </dsp:nvSpPr>
      <dsp:spPr>
        <a:xfrm>
          <a:off x="1274714" y="1381738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The purpose is to help students meet North Carolina’s challenging academic content and performance standards. </a:t>
          </a:r>
          <a:endParaRPr lang="en-US" sz="1500" kern="1200"/>
        </a:p>
      </dsp:txBody>
      <dsp:txXfrm>
        <a:off x="1274714" y="1381738"/>
        <a:ext cx="5116560" cy="1103648"/>
      </dsp:txXfrm>
    </dsp:sp>
    <dsp:sp modelId="{0117689B-3C66-4622-8F3C-A5163276F66D}">
      <dsp:nvSpPr>
        <dsp:cNvPr id="0" name=""/>
        <dsp:cNvSpPr/>
      </dsp:nvSpPr>
      <dsp:spPr>
        <a:xfrm>
          <a:off x="0" y="2761299"/>
          <a:ext cx="6391275" cy="11036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7528B-EBF8-4D73-99F1-4F5A3656CEC1}">
      <dsp:nvSpPr>
        <dsp:cNvPr id="0" name=""/>
        <dsp:cNvSpPr/>
      </dsp:nvSpPr>
      <dsp:spPr>
        <a:xfrm>
          <a:off x="333853" y="3009620"/>
          <a:ext cx="607006" cy="6070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6B658-6617-4D4B-A6F8-3526FECDC487}">
      <dsp:nvSpPr>
        <dsp:cNvPr id="0" name=""/>
        <dsp:cNvSpPr/>
      </dsp:nvSpPr>
      <dsp:spPr>
        <a:xfrm>
          <a:off x="1274714" y="2761299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Summersill is a school-wide Title I site.  </a:t>
          </a:r>
          <a:r>
            <a:rPr lang="en-US" sz="1500" b="1" i="0" u="sng" kern="1200"/>
            <a:t>All</a:t>
          </a:r>
          <a:r>
            <a:rPr lang="en-US" sz="1500" b="0" i="0" kern="1200"/>
            <a:t> Summersill students are “Title I Students.” </a:t>
          </a:r>
          <a:endParaRPr lang="en-US" sz="1500" kern="1200"/>
        </a:p>
      </dsp:txBody>
      <dsp:txXfrm>
        <a:off x="1274714" y="2761299"/>
        <a:ext cx="5116560" cy="1103648"/>
      </dsp:txXfrm>
    </dsp:sp>
    <dsp:sp modelId="{26BD39D6-25D5-41AA-B394-B07231770DB7}">
      <dsp:nvSpPr>
        <dsp:cNvPr id="0" name=""/>
        <dsp:cNvSpPr/>
      </dsp:nvSpPr>
      <dsp:spPr>
        <a:xfrm>
          <a:off x="0" y="4140860"/>
          <a:ext cx="6391275" cy="11036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3AFE6-6EB6-47A6-A7CF-F1BF665E29AB}">
      <dsp:nvSpPr>
        <dsp:cNvPr id="0" name=""/>
        <dsp:cNvSpPr/>
      </dsp:nvSpPr>
      <dsp:spPr>
        <a:xfrm>
          <a:off x="333853" y="4389181"/>
          <a:ext cx="607006" cy="6070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3569C-B0A7-4D0A-BEF8-C080F4F8EC77}">
      <dsp:nvSpPr>
        <dsp:cNvPr id="0" name=""/>
        <dsp:cNvSpPr/>
      </dsp:nvSpPr>
      <dsp:spPr>
        <a:xfrm>
          <a:off x="1274714" y="4140860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Summersill offers a supplemental pull-out reading enrichment program in a small group setting. We use a variety of teaching materials, methods and strategies</a:t>
          </a:r>
          <a:endParaRPr lang="en-US" sz="1500" kern="1200"/>
        </a:p>
      </dsp:txBody>
      <dsp:txXfrm>
        <a:off x="1274714" y="4140860"/>
        <a:ext cx="5116560" cy="1103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61404-6F8B-4590-9C41-C9EE08C0FBCF}">
      <dsp:nvSpPr>
        <dsp:cNvPr id="0" name=""/>
        <dsp:cNvSpPr/>
      </dsp:nvSpPr>
      <dsp:spPr>
        <a:xfrm>
          <a:off x="1158393" y="224431"/>
          <a:ext cx="1802250" cy="1802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A7ED1-3E45-45CB-B005-BD63E6A68DEE}">
      <dsp:nvSpPr>
        <dsp:cNvPr id="0" name=""/>
        <dsp:cNvSpPr/>
      </dsp:nvSpPr>
      <dsp:spPr>
        <a:xfrm>
          <a:off x="57018" y="2471868"/>
          <a:ext cx="400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Materials (markers/pencils/ABC Charts/notebooks/magnetic letters/iPads) are provided in the Reading Enrichment classroom. </a:t>
          </a:r>
        </a:p>
      </dsp:txBody>
      <dsp:txXfrm>
        <a:off x="57018" y="2471868"/>
        <a:ext cx="4005000" cy="720000"/>
      </dsp:txXfrm>
    </dsp:sp>
    <dsp:sp modelId="{A80578A4-9D58-4BB3-880C-9852E226652D}">
      <dsp:nvSpPr>
        <dsp:cNvPr id="0" name=""/>
        <dsp:cNvSpPr/>
      </dsp:nvSpPr>
      <dsp:spPr>
        <a:xfrm>
          <a:off x="5864269" y="224431"/>
          <a:ext cx="1802250" cy="1802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C4473-6199-43ED-8E12-D2DA13572027}">
      <dsp:nvSpPr>
        <dsp:cNvPr id="0" name=""/>
        <dsp:cNvSpPr/>
      </dsp:nvSpPr>
      <dsp:spPr>
        <a:xfrm>
          <a:off x="4762894" y="2471868"/>
          <a:ext cx="400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Students will be able to borrow take-home readers to practice at home. Students participating in UFLI will have decodable text coming home periodically.</a:t>
          </a:r>
        </a:p>
      </dsp:txBody>
      <dsp:txXfrm>
        <a:off x="4762894" y="2471868"/>
        <a:ext cx="4005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9A648-14A8-4FF8-B5FE-0D3D049E6D8E}">
      <dsp:nvSpPr>
        <dsp:cNvPr id="0" name=""/>
        <dsp:cNvSpPr/>
      </dsp:nvSpPr>
      <dsp:spPr>
        <a:xfrm>
          <a:off x="0" y="13455"/>
          <a:ext cx="6391275" cy="25666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School Improvement Team Meetings  </a:t>
          </a:r>
          <a:r>
            <a:rPr lang="en-US" sz="3000" kern="1200" dirty="0"/>
            <a:t>- All parents are welcome to attend Summersill’s monthly </a:t>
          </a:r>
          <a:r>
            <a:rPr lang="en-US" sz="3000" b="1" kern="1200" dirty="0"/>
            <a:t>SIT</a:t>
          </a:r>
          <a:r>
            <a:rPr lang="en-US" sz="3000" kern="1200" dirty="0"/>
            <a:t> meetings</a:t>
          </a:r>
        </a:p>
      </dsp:txBody>
      <dsp:txXfrm>
        <a:off x="125295" y="138750"/>
        <a:ext cx="6140685" cy="2316097"/>
      </dsp:txXfrm>
    </dsp:sp>
    <dsp:sp modelId="{2E1C5DFC-4A43-4DB3-9969-82E5868F3CE1}">
      <dsp:nvSpPr>
        <dsp:cNvPr id="0" name=""/>
        <dsp:cNvSpPr/>
      </dsp:nvSpPr>
      <dsp:spPr>
        <a:xfrm>
          <a:off x="0" y="2620880"/>
          <a:ext cx="6391275" cy="2566687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District Parent Advisory Council </a:t>
          </a:r>
          <a:r>
            <a:rPr lang="en-US" sz="3000" kern="1200" dirty="0"/>
            <a:t>–  </a:t>
          </a:r>
          <a:r>
            <a:rPr lang="en-US" sz="3000" b="1" kern="1200" dirty="0"/>
            <a:t>DPAC</a:t>
          </a:r>
          <a:r>
            <a:rPr lang="en-US" sz="3000" kern="1200" dirty="0"/>
            <a:t> Meets periodically during the school year at the county office to discuss and advise district Title I initiatives.</a:t>
          </a:r>
        </a:p>
      </dsp:txBody>
      <dsp:txXfrm>
        <a:off x="125295" y="2746175"/>
        <a:ext cx="6140685" cy="23160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1B604-55B9-4E56-AFAA-B6ECA6C15063}">
      <dsp:nvSpPr>
        <dsp:cNvPr id="0" name=""/>
        <dsp:cNvSpPr/>
      </dsp:nvSpPr>
      <dsp:spPr>
        <a:xfrm>
          <a:off x="697105" y="117573"/>
          <a:ext cx="743460" cy="7434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53F8F-A342-4920-9E0F-34A852A0CDEE}">
      <dsp:nvSpPr>
        <dsp:cNvPr id="0" name=""/>
        <dsp:cNvSpPr/>
      </dsp:nvSpPr>
      <dsp:spPr>
        <a:xfrm>
          <a:off x="6748" y="998098"/>
          <a:ext cx="2124173" cy="931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Key to success!</a:t>
          </a:r>
        </a:p>
      </dsp:txBody>
      <dsp:txXfrm>
        <a:off x="6748" y="998098"/>
        <a:ext cx="2124173" cy="931895"/>
      </dsp:txXfrm>
    </dsp:sp>
    <dsp:sp modelId="{87673DD0-812B-4B8D-9BCA-1F290F682F0F}">
      <dsp:nvSpPr>
        <dsp:cNvPr id="0" name=""/>
        <dsp:cNvSpPr/>
      </dsp:nvSpPr>
      <dsp:spPr>
        <a:xfrm>
          <a:off x="6748" y="1993744"/>
          <a:ext cx="2124173" cy="1311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CB33B-AA9F-4093-AECA-6198780813C1}">
      <dsp:nvSpPr>
        <dsp:cNvPr id="0" name=""/>
        <dsp:cNvSpPr/>
      </dsp:nvSpPr>
      <dsp:spPr>
        <a:xfrm>
          <a:off x="3193009" y="117573"/>
          <a:ext cx="743460" cy="7434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5F2FC-E5FE-441C-81D1-A1DBB7727E0E}">
      <dsp:nvSpPr>
        <dsp:cNvPr id="0" name=""/>
        <dsp:cNvSpPr/>
      </dsp:nvSpPr>
      <dsp:spPr>
        <a:xfrm>
          <a:off x="2502652" y="998098"/>
          <a:ext cx="2124173" cy="931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Bag with take-home reader, decodable passage, practice materials</a:t>
          </a:r>
        </a:p>
      </dsp:txBody>
      <dsp:txXfrm>
        <a:off x="2502652" y="998098"/>
        <a:ext cx="2124173" cy="931895"/>
      </dsp:txXfrm>
    </dsp:sp>
    <dsp:sp modelId="{142E131F-7E93-4480-B587-650D7706CF67}">
      <dsp:nvSpPr>
        <dsp:cNvPr id="0" name=""/>
        <dsp:cNvSpPr/>
      </dsp:nvSpPr>
      <dsp:spPr>
        <a:xfrm>
          <a:off x="2502652" y="1993744"/>
          <a:ext cx="2124173" cy="1311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75D22-C82A-4F0A-BDA9-7F1BD5AAC052}">
      <dsp:nvSpPr>
        <dsp:cNvPr id="0" name=""/>
        <dsp:cNvSpPr/>
      </dsp:nvSpPr>
      <dsp:spPr>
        <a:xfrm>
          <a:off x="5688913" y="117573"/>
          <a:ext cx="743460" cy="7434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95707-B162-4C72-809D-8169924D4851}">
      <dsp:nvSpPr>
        <dsp:cNvPr id="0" name=""/>
        <dsp:cNvSpPr/>
      </dsp:nvSpPr>
      <dsp:spPr>
        <a:xfrm>
          <a:off x="4998556" y="998098"/>
          <a:ext cx="2124173" cy="931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i="0" u="sng" kern="1200" dirty="0"/>
            <a:t>K-2 Take-home reading materials</a:t>
          </a:r>
          <a:r>
            <a:rPr lang="en-US" sz="1400" b="0" i="0" kern="1200" dirty="0"/>
            <a:t>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i="0" kern="1200" dirty="0"/>
            <a:t>Passages from UFLI or books</a:t>
          </a:r>
        </a:p>
      </dsp:txBody>
      <dsp:txXfrm>
        <a:off x="4998556" y="998098"/>
        <a:ext cx="2124173" cy="931895"/>
      </dsp:txXfrm>
    </dsp:sp>
    <dsp:sp modelId="{A6BD531F-BC90-404F-9F49-1E8D9B349C3B}">
      <dsp:nvSpPr>
        <dsp:cNvPr id="0" name=""/>
        <dsp:cNvSpPr/>
      </dsp:nvSpPr>
      <dsp:spPr>
        <a:xfrm>
          <a:off x="4998556" y="1993744"/>
          <a:ext cx="2124173" cy="1311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Allow child a chance to read at home to a family member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May also contain letters, sentence strips, sight words, etc.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 dirty="0"/>
            <a:t>All take home books must be returned.  </a:t>
          </a:r>
          <a:endParaRPr lang="en-US" sz="1100" kern="1200" dirty="0"/>
        </a:p>
      </dsp:txBody>
      <dsp:txXfrm>
        <a:off x="4998556" y="1993744"/>
        <a:ext cx="2124173" cy="1311364"/>
      </dsp:txXfrm>
    </dsp:sp>
    <dsp:sp modelId="{C55C7C2E-25AB-4C6A-9CD3-9A31B2A0AB85}">
      <dsp:nvSpPr>
        <dsp:cNvPr id="0" name=""/>
        <dsp:cNvSpPr/>
      </dsp:nvSpPr>
      <dsp:spPr>
        <a:xfrm>
          <a:off x="8184817" y="117573"/>
          <a:ext cx="743460" cy="7434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9540F-3E96-41BA-921B-4EA6BC642D34}">
      <dsp:nvSpPr>
        <dsp:cNvPr id="0" name=""/>
        <dsp:cNvSpPr/>
      </dsp:nvSpPr>
      <dsp:spPr>
        <a:xfrm>
          <a:off x="7494460" y="998098"/>
          <a:ext cx="2124173" cy="931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u="sng" kern="1200"/>
            <a:t>Decodable Passage</a:t>
          </a:r>
          <a:r>
            <a:rPr lang="en-US" sz="1400" b="1" kern="1200"/>
            <a:t> – </a:t>
          </a:r>
          <a:r>
            <a:rPr lang="en-US" sz="1400" kern="1200"/>
            <a:t>has been read in class.  Will come home for practice.</a:t>
          </a:r>
        </a:p>
      </dsp:txBody>
      <dsp:txXfrm>
        <a:off x="7494460" y="998098"/>
        <a:ext cx="2124173" cy="931895"/>
      </dsp:txXfrm>
    </dsp:sp>
    <dsp:sp modelId="{63C5ED6E-1594-41CF-A9E5-C26EE5DEFF67}">
      <dsp:nvSpPr>
        <dsp:cNvPr id="0" name=""/>
        <dsp:cNvSpPr/>
      </dsp:nvSpPr>
      <dsp:spPr>
        <a:xfrm>
          <a:off x="7494460" y="1993744"/>
          <a:ext cx="2124173" cy="1311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algn="r"/>
            <a:fld id="{1449AA12-8195-4182-A7AC-2E7E59DFBDAF}" type="datetimeFigureOut">
              <a:rPr lang="en-US" smtClean="0"/>
              <a:pPr algn="r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0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9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72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1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89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11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36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449AA12-8195-4182-A7AC-2E7E59DFBDA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12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449AA12-8195-4182-A7AC-2E7E59DFBDA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8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0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4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1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3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3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3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0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ureen.lane@onslow.k12.nc.us" TargetMode="External"/><Relationship Id="rId2" Type="http://schemas.openxmlformats.org/officeDocument/2006/relationships/hyperlink" Target="mailto:Rosemary.mcgahhey@onslow.k12.nc.u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hyperlink" Target="mailto:Rebecca.Grant@onslow.k12.nc.u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60EE1B3-DDB2-44D7-943C-63D9CEF27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2909CE-AD29-4CE7-A9A7-05D21672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8DBF1C0-B8F1-4AAC-8704-256BA0E9D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6A65327-1435-02D7-C590-4F14DC592A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2327" r="9090" b="-1"/>
          <a:stretch>
            <a:fillRect/>
          </a:stretch>
        </p:blipFill>
        <p:spPr>
          <a:xfrm>
            <a:off x="474133" y="474133"/>
            <a:ext cx="11243734" cy="5909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D6E5C0-2BC5-55B4-88E4-52CEAFFDC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8827245" cy="2677648"/>
          </a:xfrm>
        </p:spPr>
        <p:txBody>
          <a:bodyPr>
            <a:normAutofit/>
          </a:bodyPr>
          <a:lstStyle/>
          <a:p>
            <a:r>
              <a:rPr lang="en-US" dirty="0"/>
              <a:t>Summersill Elementary </a:t>
            </a:r>
            <a:br>
              <a:rPr lang="en-US" dirty="0"/>
            </a:br>
            <a:r>
              <a:rPr lang="en-US" dirty="0"/>
              <a:t>2025-2026</a:t>
            </a:r>
            <a:br>
              <a:rPr lang="en-US" dirty="0"/>
            </a:br>
            <a:r>
              <a:rPr lang="en-US" dirty="0"/>
              <a:t>Title I 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30D39-2AAE-0A5A-7E34-8B99FC08E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8827245" cy="861420"/>
          </a:xfrm>
        </p:spPr>
        <p:txBody>
          <a:bodyPr>
            <a:normAutofit/>
          </a:bodyPr>
          <a:lstStyle/>
          <a:p>
            <a:r>
              <a:rPr lang="en-US" dirty="0"/>
              <a:t>Annual Meeting Presentation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5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75"/>
    </mc:Choice>
    <mc:Fallback xmlns="">
      <p:transition spd="slow" advTm="13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664DE7-340E-4563-95B3-D64360589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Home and School Connection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712B0A4F-6BAB-72DD-8FC1-450FBAA5A1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426367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2534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3405"/>
    </mc:Choice>
    <mc:Fallback xmlns="">
      <p:transition spd="slow" advTm="1340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89192-64AF-085A-A07A-4C7EF1D2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Home – School Connection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0E46A-EA5E-F31F-8328-55C67044E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499" y="2160588"/>
            <a:ext cx="5783939" cy="3925887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1700" dirty="0"/>
              <a:t>Newsletters / Webpage updates for general class information.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1700" dirty="0"/>
              <a:t>Progress Reports (quarterly) for individual growth.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1700" dirty="0"/>
              <a:t>Other (email, phone calls, notes, conferences)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en-US" sz="1700" dirty="0"/>
              <a:t>How do I contact my child’s Title I teacher?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1700" dirty="0"/>
              <a:t>910-455-2672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1700" dirty="0">
                <a:hlinkClick r:id="rId2"/>
              </a:rPr>
              <a:t>Rosemary.urban@onslow.k12.nc.us</a:t>
            </a:r>
            <a:endParaRPr lang="en-US" sz="17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en-US" sz="1700" dirty="0">
                <a:hlinkClick r:id="rId3"/>
              </a:rPr>
              <a:t>Maureen.lane@onslow.k12.nc.us</a:t>
            </a:r>
            <a:endParaRPr lang="en-US" sz="17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en-US" sz="1700" dirty="0">
                <a:hlinkClick r:id="rId4"/>
              </a:rPr>
              <a:t>Rebecca.Grant@onslow.k12.nc.us</a:t>
            </a:r>
            <a:r>
              <a:rPr lang="en-US" sz="1700" dirty="0"/>
              <a:t>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1700" dirty="0"/>
              <a:t>School Website – Click on School Staff </a:t>
            </a:r>
          </a:p>
          <a:p>
            <a:pPr>
              <a:lnSpc>
                <a:spcPct val="100000"/>
              </a:lnSpc>
            </a:pPr>
            <a:endParaRPr lang="en-US" sz="1700" dirty="0"/>
          </a:p>
        </p:txBody>
      </p:sp>
      <p:pic>
        <p:nvPicPr>
          <p:cNvPr id="7" name="Graphic 6" descr="Newspaper">
            <a:extLst>
              <a:ext uri="{FF2B5EF4-FFF2-40B4-BE49-F238E27FC236}">
                <a16:creationId xmlns:a16="http://schemas.microsoft.com/office/drawing/2014/main" id="{83A36391-FBC6-42B0-7A06-202465327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14961" y="2240621"/>
            <a:ext cx="361188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4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37"/>
    </mc:Choice>
    <mc:Fallback xmlns="">
      <p:transition spd="slow" advTm="2083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109C5B-3B98-48EB-A942-8D11CEA37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A9C389E4-003E-40C9-AC9E-ED821C16F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042684-2705-40BD-9104-A6B24CE1C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D0F39-C416-222B-0800-914A86BD6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825" y="1143000"/>
            <a:ext cx="6268246" cy="31340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Thank you for coming out today!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58273-1ED3-BEC3-A978-3B645BB50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3471" y="4446856"/>
            <a:ext cx="6268246" cy="1268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We look forward to our partnership </a:t>
            </a:r>
          </a:p>
          <a:p>
            <a:pPr marL="0" indent="0" algn="ctr">
              <a:buNone/>
            </a:pPr>
            <a:r>
              <a:rPr lang="en-US" sz="20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this year!</a:t>
            </a:r>
          </a:p>
        </p:txBody>
      </p:sp>
      <p:pic>
        <p:nvPicPr>
          <p:cNvPr id="19" name="Graphic 6" descr="Handshake">
            <a:extLst>
              <a:ext uri="{FF2B5EF4-FFF2-40B4-BE49-F238E27FC236}">
                <a16:creationId xmlns:a16="http://schemas.microsoft.com/office/drawing/2014/main" id="{8098D634-56EE-CD85-0C26-CA8F494F7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764" y="1661911"/>
            <a:ext cx="3531062" cy="353106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2194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8747"/>
    </mc:Choice>
    <mc:Fallback xmlns="">
      <p:transition spd="slow" advTm="874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8BDB20-14D6-CB03-BD53-F68E19356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Introductions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78417C08-AEAB-FC1A-B2EC-4EE386A951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929285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3680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510"/>
    </mc:Choice>
    <mc:Fallback xmlns="">
      <p:transition spd="slow" advTm="651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FDBEA7-8939-C8D2-D287-A565B7B5C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What is Reading Enrichment?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DC6F9E53-1CB0-DFAF-1021-CC4DA118D2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97792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311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83"/>
    </mc:Choice>
    <mc:Fallback xmlns="">
      <p:transition spd="slow" advTm="1598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C4599-1546-2104-69BF-A0C927F68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</a:rPr>
              <a:t>How did my grade K-3 child qualify for Reading Enrichment?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A19F306-0BD4-0FA2-1F50-60656C4E0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2000" dirty="0"/>
              <a:t>MSCL (Multiple Selection Criteria List)</a:t>
            </a:r>
          </a:p>
          <a:p>
            <a:pPr eaLnBrk="1" hangingPunct="1">
              <a:defRPr/>
            </a:pPr>
            <a:r>
              <a:rPr lang="en-US" sz="2000" dirty="0"/>
              <a:t>Students with highest need are selected first.</a:t>
            </a:r>
          </a:p>
          <a:p>
            <a:pPr eaLnBrk="1" hangingPunct="1">
              <a:defRPr/>
            </a:pPr>
            <a:r>
              <a:rPr lang="en-US" sz="2000" dirty="0"/>
              <a:t>Kindergarten students will be selected using appropriate criteria for BOY (ELI, </a:t>
            </a:r>
            <a:r>
              <a:rPr lang="en-US" sz="2000" dirty="0" err="1"/>
              <a:t>Dibels</a:t>
            </a:r>
            <a:r>
              <a:rPr lang="en-US" sz="2000" dirty="0"/>
              <a:t>, teacher recommendation).</a:t>
            </a:r>
          </a:p>
          <a:p>
            <a:pPr eaLnBrk="1" hangingPunct="1">
              <a:defRPr/>
            </a:pPr>
            <a:r>
              <a:rPr lang="en-US" sz="2000" dirty="0"/>
              <a:t>Grades 1-3</a:t>
            </a:r>
          </a:p>
          <a:p>
            <a:pPr lvl="2" eaLnBrk="1" hangingPunct="1">
              <a:defRPr/>
            </a:pPr>
            <a:r>
              <a:rPr lang="en-US" sz="2000" dirty="0"/>
              <a:t>Fall 2025 DIBELS assessment and </a:t>
            </a:r>
            <a:r>
              <a:rPr lang="en-US" sz="2000" dirty="0" err="1"/>
              <a:t>iReady</a:t>
            </a:r>
            <a:r>
              <a:rPr lang="en-US" sz="2000" dirty="0"/>
              <a:t> Reading Diagnostic</a:t>
            </a:r>
          </a:p>
          <a:p>
            <a:pPr lvl="2" eaLnBrk="1" hangingPunct="1">
              <a:defRPr/>
            </a:pPr>
            <a:r>
              <a:rPr lang="en-US" sz="2000" dirty="0"/>
              <a:t>Report Card Data</a:t>
            </a:r>
          </a:p>
          <a:p>
            <a:pPr lvl="2" eaLnBrk="1" hangingPunct="1">
              <a:defRPr/>
            </a:pPr>
            <a:r>
              <a:rPr lang="en-US" sz="2000" dirty="0"/>
              <a:t>2024-2025 Teacher Input</a:t>
            </a:r>
          </a:p>
          <a:p>
            <a:pPr lvl="2" eaLnBrk="1" hangingPunct="1">
              <a:defRPr/>
            </a:pPr>
            <a:r>
              <a:rPr lang="en-US" sz="2000" dirty="0"/>
              <a:t>Home Literacy Survey (Grades K - 3)</a:t>
            </a:r>
          </a:p>
          <a:p>
            <a:pPr lvl="2" eaLnBrk="1" hangingPunct="1">
              <a:defRPr/>
            </a:pPr>
            <a:r>
              <a:rPr lang="en-US" sz="2000" dirty="0"/>
              <a:t>Fall 2025 reading observation/CORE Phonics Survey</a:t>
            </a:r>
          </a:p>
          <a:p>
            <a:pPr marL="457200" lvl="2" indent="0" eaLnBrk="1" hangingPunct="1">
              <a:buNone/>
              <a:defRPr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850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14"/>
    </mc:Choice>
    <mc:Fallback xmlns="">
      <p:transition spd="slow" advTm="1751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02CD3-1DE8-4946-DBC4-8BE81C2A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362" y="455362"/>
            <a:ext cx="6881728" cy="1550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How did my grade 4-5 child qualify for Reading Enrichment?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EC745-ED56-A51A-171E-D3B098BBF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362" y="2160016"/>
            <a:ext cx="6881728" cy="3926152"/>
          </a:xfrm>
        </p:spPr>
        <p:txBody>
          <a:bodyPr>
            <a:normAutofit/>
          </a:bodyPr>
          <a:lstStyle/>
          <a:p>
            <a:pPr lvl="2" eaLnBrk="1" hangingPunct="1">
              <a:defRPr/>
            </a:pPr>
            <a:r>
              <a:rPr lang="en-US" sz="2400" dirty="0"/>
              <a:t>Fall 2025 DIBELS assessment and </a:t>
            </a:r>
            <a:r>
              <a:rPr lang="en-US" sz="2400" dirty="0" err="1"/>
              <a:t>iReady</a:t>
            </a:r>
            <a:r>
              <a:rPr lang="en-US" sz="2400" dirty="0"/>
              <a:t> Reading Diagnostic</a:t>
            </a:r>
          </a:p>
          <a:p>
            <a:pPr lvl="2" eaLnBrk="1" hangingPunct="1">
              <a:defRPr/>
            </a:pPr>
            <a:r>
              <a:rPr lang="en-US" sz="2400" dirty="0"/>
              <a:t>Report Card Data</a:t>
            </a:r>
          </a:p>
          <a:p>
            <a:pPr lvl="2" eaLnBrk="1" hangingPunct="1">
              <a:defRPr/>
            </a:pPr>
            <a:r>
              <a:rPr lang="en-US" sz="2400" dirty="0"/>
              <a:t>2024-2025 Teacher Input</a:t>
            </a:r>
          </a:p>
          <a:p>
            <a:pPr lvl="2" eaLnBrk="1" hangingPunct="1">
              <a:defRPr/>
            </a:pPr>
            <a:r>
              <a:rPr lang="en-US" sz="2400" dirty="0"/>
              <a:t>EOG Reading Data</a:t>
            </a:r>
          </a:p>
          <a:p>
            <a:pPr lvl="2" eaLnBrk="1" hangingPunct="1">
              <a:defRPr/>
            </a:pPr>
            <a:r>
              <a:rPr lang="en-US" sz="2400" dirty="0"/>
              <a:t>Fall 2025 reading observation/95RAP Assessment</a:t>
            </a:r>
            <a:endParaRPr lang="en-US" dirty="0"/>
          </a:p>
        </p:txBody>
      </p:sp>
      <p:pic>
        <p:nvPicPr>
          <p:cNvPr id="16" name="Picture 4" descr="Books stacked on a table">
            <a:extLst>
              <a:ext uri="{FF2B5EF4-FFF2-40B4-BE49-F238E27FC236}">
                <a16:creationId xmlns:a16="http://schemas.microsoft.com/office/drawing/2014/main" id="{BA7BA3CB-4E06-2FDE-B855-A343FA1F0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58" r="26371" b="-1"/>
          <a:stretch/>
        </p:blipFill>
        <p:spPr>
          <a:xfrm>
            <a:off x="20" y="10"/>
            <a:ext cx="465122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1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6"/>
    </mc:Choice>
    <mc:Fallback xmlns="">
      <p:transition spd="slow" advTm="859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D2669AB-35DB-41EC-BE9C-DA80B60A3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1069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49246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0CF96-9E8D-70BF-0D01-58376F9C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When and Where are Reading Enrichment classes?</a:t>
            </a:r>
          </a:p>
        </p:txBody>
      </p:sp>
      <p:pic>
        <p:nvPicPr>
          <p:cNvPr id="5" name="Picture 4" descr="Desks in empty classroom">
            <a:extLst>
              <a:ext uri="{FF2B5EF4-FFF2-40B4-BE49-F238E27FC236}">
                <a16:creationId xmlns:a16="http://schemas.microsoft.com/office/drawing/2014/main" id="{322DD883-7BA7-8586-A579-52ADD3BC33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37" r="20469" b="1"/>
          <a:stretch>
            <a:fillRect/>
          </a:stretch>
        </p:blipFill>
        <p:spPr>
          <a:xfrm>
            <a:off x="7418226" y="645106"/>
            <a:ext cx="4125317" cy="558536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2B717-6B43-E03E-C813-11658049B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Grades K-3 – Small groups of 3-4 students pulled out with Mrs. </a:t>
            </a:r>
            <a:r>
              <a:rPr lang="en-US">
                <a:solidFill>
                  <a:schemeClr val="tx1"/>
                </a:solidFill>
              </a:rPr>
              <a:t>Urban </a:t>
            </a:r>
            <a:r>
              <a:rPr lang="en-US" dirty="0">
                <a:solidFill>
                  <a:schemeClr val="tx1"/>
                </a:solidFill>
              </a:rPr>
              <a:t>or Mrs. Lane to the Reading Enrichment Classroom. 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Grades 4-5 – Small groups of 4-5 students pulled out to Mrs. Grant’s classroom.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All classes are 30 minutes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Students are not pulled from lunch, recess, or specials classes.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48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7474"/>
    </mc:Choice>
    <mc:Fallback xmlns="">
      <p:transition spd="slow" advTm="1747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15441-C422-C598-6F84-7FAAC05A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Materials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1322AF-7EFC-39A5-98AB-E4C207EA8D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446490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746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0"/>
    </mc:Choice>
    <mc:Fallback xmlns="">
      <p:transition spd="slow" advTm="686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6747FB-EE0D-5E61-4273-24A8AE4D0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EBEBEB"/>
                </a:solidFill>
              </a:rPr>
              <a:t>What will my child do during Reading Enrichment?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4" name="Graphic 6" descr="Teacher">
            <a:extLst>
              <a:ext uri="{FF2B5EF4-FFF2-40B4-BE49-F238E27FC236}">
                <a16:creationId xmlns:a16="http://schemas.microsoft.com/office/drawing/2014/main" id="{267D6006-ACCB-3E09-9DD9-93F0F5149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8226" y="1375132"/>
            <a:ext cx="4125317" cy="412531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ED309-123E-3191-7A3F-EA298FCF9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Research-based instruction using LETRS 1 and 2 strategies, UFLI Foundations, and 95RAP.  Strategies include:</a:t>
            </a:r>
          </a:p>
          <a:p>
            <a:pPr lvl="2"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Explicit phonics instruction</a:t>
            </a:r>
          </a:p>
          <a:p>
            <a:pPr lvl="2"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Word Study</a:t>
            </a:r>
          </a:p>
          <a:p>
            <a:pPr lvl="2"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Reading – Using phonics readers, books, and passages</a:t>
            </a:r>
          </a:p>
          <a:p>
            <a:pPr lvl="2"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Writing </a:t>
            </a:r>
          </a:p>
          <a:p>
            <a:pPr lvl="2"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Poetry</a:t>
            </a:r>
          </a:p>
          <a:p>
            <a:pPr lvl="2"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Multisensory techniques</a:t>
            </a:r>
          </a:p>
          <a:p>
            <a:pPr lvl="2"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Take Home Books/reading passages</a:t>
            </a:r>
          </a:p>
          <a:p>
            <a:pPr marL="457200" lvl="2" indent="0" eaLnBrk="1" hangingPunct="1">
              <a:buNone/>
              <a:defRPr/>
            </a:pPr>
            <a:endParaRPr lang="en-US" dirty="0">
              <a:solidFill>
                <a:srgbClr val="FFFFFF"/>
              </a:solidFill>
            </a:endParaRPr>
          </a:p>
          <a:p>
            <a:pPr lvl="2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12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6963"/>
    </mc:Choice>
    <mc:Fallback xmlns="">
      <p:transition spd="slow" advTm="1696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AB23B8-0CF2-BE32-DC89-C8237026B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How Can I Get Involved?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A41D66-1AB4-77D2-3EEA-AC924977F6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794383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4753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392</TotalTime>
  <Words>611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 Boardroom</vt:lpstr>
      <vt:lpstr>Summersill Elementary  2025-2026 Title I </vt:lpstr>
      <vt:lpstr>Introductions</vt:lpstr>
      <vt:lpstr>What is Reading Enrichment?</vt:lpstr>
      <vt:lpstr>How did my grade K-3 child qualify for Reading Enrichment?</vt:lpstr>
      <vt:lpstr>How did my grade 4-5 child qualify for Reading Enrichment?</vt:lpstr>
      <vt:lpstr>When and Where are Reading Enrichment classes?</vt:lpstr>
      <vt:lpstr>Class Materials</vt:lpstr>
      <vt:lpstr>What will my child do during Reading Enrichment?</vt:lpstr>
      <vt:lpstr>How Can I Get Involved?</vt:lpstr>
      <vt:lpstr>Home and School Connection</vt:lpstr>
      <vt:lpstr>Home – School Connection</vt:lpstr>
      <vt:lpstr>Thank you for coming out today!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Summersill Elementary  2023-2024 Title I </dc:title>
  <dc:creator>RoseMary McGahhey</dc:creator>
  <cp:lastModifiedBy>Rosemary Urban</cp:lastModifiedBy>
  <cp:revision>2</cp:revision>
  <dcterms:created xsi:type="dcterms:W3CDTF">2023-09-14T13:15:13Z</dcterms:created>
  <dcterms:modified xsi:type="dcterms:W3CDTF">2025-09-29T12:43:33Z</dcterms:modified>
</cp:coreProperties>
</file>