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9" r:id="rId5"/>
    <p:sldId id="265" r:id="rId6"/>
    <p:sldId id="266" r:id="rId7"/>
    <p:sldId id="261" r:id="rId8"/>
    <p:sldId id="258" r:id="rId9"/>
    <p:sldId id="262" r:id="rId10"/>
    <p:sldId id="260" r:id="rId11"/>
    <p:sldId id="269" r:id="rId12"/>
    <p:sldId id="263" r:id="rId13"/>
    <p:sldId id="268" r:id="rId14"/>
    <p:sldId id="267" r:id="rId15"/>
    <p:sldId id="271" r:id="rId16"/>
    <p:sldId id="270" r:id="rId17"/>
    <p:sldId id="272" r:id="rId18"/>
    <p:sldId id="274" r:id="rId19"/>
    <p:sldId id="275" r:id="rId20"/>
    <p:sldId id="277" r:id="rId21"/>
  </p:sldIdLst>
  <p:sldSz cx="18288000" cy="10287000"/>
  <p:notesSz cx="6858000" cy="9144000"/>
  <p:embeddedFontLst>
    <p:embeddedFont>
      <p:font typeface="Aharoni" panose="02010803020104030203" pitchFamily="2" charset="-79"/>
      <p:bold r:id="rId23"/>
    </p:embeddedFont>
    <p:embeddedFont>
      <p:font typeface="Antonio Light" panose="020B0604020202020204" charset="0"/>
      <p:regular r:id="rId24"/>
    </p:embeddedFont>
    <p:embeddedFont>
      <p:font typeface="Antonio Ultra-Bold" panose="020B0604020202020204" charset="0"/>
      <p:regular r:id="rId25"/>
      <p:bold r:id="rId26"/>
    </p:embeddedFont>
    <p:embeddedFont>
      <p:font typeface="Montserrat Medium" panose="00000600000000000000" pitchFamily="2" charset="0"/>
      <p:regular r:id="rId27"/>
      <p:italic r:id="rId28"/>
    </p:embeddedFont>
    <p:embeddedFont>
      <p:font typeface="Raleway Medium" pitchFamily="2" charset="0"/>
      <p:regular r:id="rId29"/>
      <p:italic r:id="rId30"/>
    </p:embeddedFont>
    <p:embeddedFont>
      <p:font typeface="Raleway Ultra-Bold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A6693-9E33-4140-959B-29A15B2111F4}" v="75" dt="2025-09-25T18:43:30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 autoAdjust="0"/>
    <p:restoredTop sz="94588" autoAdjust="0"/>
  </p:normalViewPr>
  <p:slideViewPr>
    <p:cSldViewPr>
      <p:cViewPr>
        <p:scale>
          <a:sx n="33" d="100"/>
          <a:sy n="33" d="100"/>
        </p:scale>
        <p:origin x="183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Xavier" userId="303ed097-c1d3-4499-a95a-c4ed6f62ef6f" providerId="ADAL" clId="{E856EE3D-DD97-4176-A573-26D04E087427}"/>
    <pc:docChg chg="undo custSel addSld delSld modSld sldOrd">
      <pc:chgData name="Rodriguez, Xavier" userId="303ed097-c1d3-4499-a95a-c4ed6f62ef6f" providerId="ADAL" clId="{E856EE3D-DD97-4176-A573-26D04E087427}" dt="2025-09-18T15:45:06.095" v="125" actId="14100"/>
      <pc:docMkLst>
        <pc:docMk/>
      </pc:docMkLst>
      <pc:sldChg chg="new del">
        <pc:chgData name="Rodriguez, Xavier" userId="303ed097-c1d3-4499-a95a-c4ed6f62ef6f" providerId="ADAL" clId="{E856EE3D-DD97-4176-A573-26D04E087427}" dt="2025-09-18T13:38:37.813" v="1" actId="680"/>
        <pc:sldMkLst>
          <pc:docMk/>
          <pc:sldMk cId="3015426482" sldId="273"/>
        </pc:sldMkLst>
      </pc:sldChg>
      <pc:sldChg chg="add del setBg">
        <pc:chgData name="Rodriguez, Xavier" userId="303ed097-c1d3-4499-a95a-c4ed6f62ef6f" providerId="ADAL" clId="{E856EE3D-DD97-4176-A573-26D04E087427}" dt="2025-09-18T13:39:00.391" v="4" actId="47"/>
        <pc:sldMkLst>
          <pc:docMk/>
          <pc:sldMk cId="3787522069" sldId="273"/>
        </pc:sldMkLst>
      </pc:sldChg>
      <pc:sldChg chg="delSp modSp add mod">
        <pc:chgData name="Rodriguez, Xavier" userId="303ed097-c1d3-4499-a95a-c4ed6f62ef6f" providerId="ADAL" clId="{E856EE3D-DD97-4176-A573-26D04E087427}" dt="2025-09-18T13:46:50.179" v="78" actId="14100"/>
        <pc:sldMkLst>
          <pc:docMk/>
          <pc:sldMk cId="3635650922" sldId="274"/>
        </pc:sldMkLst>
        <pc:spChg chg="mod">
          <ac:chgData name="Rodriguez, Xavier" userId="303ed097-c1d3-4499-a95a-c4ed6f62ef6f" providerId="ADAL" clId="{E856EE3D-DD97-4176-A573-26D04E087427}" dt="2025-09-18T13:39:09.611" v="8" actId="20577"/>
          <ac:spMkLst>
            <pc:docMk/>
            <pc:sldMk cId="3635650922" sldId="274"/>
            <ac:spMk id="12" creationId="{818738C0-5525-FB90-02DB-0BAC5CACCDE9}"/>
          </ac:spMkLst>
        </pc:spChg>
        <pc:spChg chg="mod">
          <ac:chgData name="Rodriguez, Xavier" userId="303ed097-c1d3-4499-a95a-c4ed6f62ef6f" providerId="ADAL" clId="{E856EE3D-DD97-4176-A573-26D04E087427}" dt="2025-09-18T13:39:17.674" v="31" actId="20577"/>
          <ac:spMkLst>
            <pc:docMk/>
            <pc:sldMk cId="3635650922" sldId="274"/>
            <ac:spMk id="13" creationId="{1C9964AA-83FB-86BC-175A-7A6E67D51496}"/>
          </ac:spMkLst>
        </pc:spChg>
        <pc:spChg chg="mod">
          <ac:chgData name="Rodriguez, Xavier" userId="303ed097-c1d3-4499-a95a-c4ed6f62ef6f" providerId="ADAL" clId="{E856EE3D-DD97-4176-A573-26D04E087427}" dt="2025-09-18T13:43:52.742" v="50" actId="20577"/>
          <ac:spMkLst>
            <pc:docMk/>
            <pc:sldMk cId="3635650922" sldId="274"/>
            <ac:spMk id="24" creationId="{64D35BF6-1011-CF50-9F77-4B8E58A65D78}"/>
          </ac:spMkLst>
        </pc:spChg>
        <pc:spChg chg="mod">
          <ac:chgData name="Rodriguez, Xavier" userId="303ed097-c1d3-4499-a95a-c4ed6f62ef6f" providerId="ADAL" clId="{E856EE3D-DD97-4176-A573-26D04E087427}" dt="2025-09-18T13:45:07" v="59" actId="20577"/>
          <ac:spMkLst>
            <pc:docMk/>
            <pc:sldMk cId="3635650922" sldId="274"/>
            <ac:spMk id="30" creationId="{05589A9C-85F6-5F0B-AA33-30261FE1DFAE}"/>
          </ac:spMkLst>
        </pc:spChg>
        <pc:spChg chg="mod">
          <ac:chgData name="Rodriguez, Xavier" userId="303ed097-c1d3-4499-a95a-c4ed6f62ef6f" providerId="ADAL" clId="{E856EE3D-DD97-4176-A573-26D04E087427}" dt="2025-09-18T13:46:41.139" v="77" actId="14100"/>
          <ac:spMkLst>
            <pc:docMk/>
            <pc:sldMk cId="3635650922" sldId="274"/>
            <ac:spMk id="39" creationId="{FE520623-7249-A09C-77E8-162617C696FA}"/>
          </ac:spMkLst>
        </pc:spChg>
        <pc:grpChg chg="mod">
          <ac:chgData name="Rodriguez, Xavier" userId="303ed097-c1d3-4499-a95a-c4ed6f62ef6f" providerId="ADAL" clId="{E856EE3D-DD97-4176-A573-26D04E087427}" dt="2025-09-18T13:46:20.731" v="73" actId="14100"/>
          <ac:grpSpMkLst>
            <pc:docMk/>
            <pc:sldMk cId="3635650922" sldId="274"/>
            <ac:grpSpMk id="14" creationId="{75F9CE28-FFDF-F068-44A0-6BBC14C7B7FC}"/>
          </ac:grpSpMkLst>
        </pc:grpChg>
        <pc:grpChg chg="mod">
          <ac:chgData name="Rodriguez, Xavier" userId="303ed097-c1d3-4499-a95a-c4ed6f62ef6f" providerId="ADAL" clId="{E856EE3D-DD97-4176-A573-26D04E087427}" dt="2025-09-18T13:45:56.696" v="66" actId="14100"/>
          <ac:grpSpMkLst>
            <pc:docMk/>
            <pc:sldMk cId="3635650922" sldId="274"/>
            <ac:grpSpMk id="17" creationId="{2279C65D-2734-BA3D-5AB7-15DEE33BD86E}"/>
          </ac:grpSpMkLst>
        </pc:grpChg>
        <pc:grpChg chg="mod">
          <ac:chgData name="Rodriguez, Xavier" userId="303ed097-c1d3-4499-a95a-c4ed6f62ef6f" providerId="ADAL" clId="{E856EE3D-DD97-4176-A573-26D04E087427}" dt="2025-09-18T13:46:50.179" v="78" actId="14100"/>
          <ac:grpSpMkLst>
            <pc:docMk/>
            <pc:sldMk cId="3635650922" sldId="274"/>
            <ac:grpSpMk id="32" creationId="{F5424FD7-7432-C5F9-F5D9-A2232760250D}"/>
          </ac:grpSpMkLst>
        </pc:grpChg>
      </pc:sldChg>
      <pc:sldChg chg="modSp add mod ord">
        <pc:chgData name="Rodriguez, Xavier" userId="303ed097-c1d3-4499-a95a-c4ed6f62ef6f" providerId="ADAL" clId="{E856EE3D-DD97-4176-A573-26D04E087427}" dt="2025-09-18T15:45:06.095" v="125" actId="14100"/>
        <pc:sldMkLst>
          <pc:docMk/>
          <pc:sldMk cId="3216743246" sldId="275"/>
        </pc:sldMkLst>
        <pc:spChg chg="mod">
          <ac:chgData name="Rodriguez, Xavier" userId="303ed097-c1d3-4499-a95a-c4ed6f62ef6f" providerId="ADAL" clId="{E856EE3D-DD97-4176-A573-26D04E087427}" dt="2025-09-18T15:42:09.365" v="87" actId="20577"/>
          <ac:spMkLst>
            <pc:docMk/>
            <pc:sldMk cId="3216743246" sldId="275"/>
            <ac:spMk id="3" creationId="{E3A51846-FEE1-95BC-6228-0A0425A03B01}"/>
          </ac:spMkLst>
        </pc:spChg>
        <pc:spChg chg="mod">
          <ac:chgData name="Rodriguez, Xavier" userId="303ed097-c1d3-4499-a95a-c4ed6f62ef6f" providerId="ADAL" clId="{E856EE3D-DD97-4176-A573-26D04E087427}" dt="2025-09-18T15:42:23.124" v="98" actId="20577"/>
          <ac:spMkLst>
            <pc:docMk/>
            <pc:sldMk cId="3216743246" sldId="275"/>
            <ac:spMk id="12" creationId="{EE5BF2AD-3CD4-0248-24D1-01881C95A749}"/>
          </ac:spMkLst>
        </pc:spChg>
        <pc:spChg chg="mod">
          <ac:chgData name="Rodriguez, Xavier" userId="303ed097-c1d3-4499-a95a-c4ed6f62ef6f" providerId="ADAL" clId="{E856EE3D-DD97-4176-A573-26D04E087427}" dt="2025-09-18T15:42:27.863" v="101" actId="20577"/>
          <ac:spMkLst>
            <pc:docMk/>
            <pc:sldMk cId="3216743246" sldId="275"/>
            <ac:spMk id="13" creationId="{A59F94DA-6773-AB85-000C-89971BDD20EA}"/>
          </ac:spMkLst>
        </pc:spChg>
        <pc:spChg chg="mod">
          <ac:chgData name="Rodriguez, Xavier" userId="303ed097-c1d3-4499-a95a-c4ed6f62ef6f" providerId="ADAL" clId="{E856EE3D-DD97-4176-A573-26D04E087427}" dt="2025-09-18T15:44:15.499" v="115" actId="404"/>
          <ac:spMkLst>
            <pc:docMk/>
            <pc:sldMk cId="3216743246" sldId="275"/>
            <ac:spMk id="24" creationId="{89BE8BC7-DB77-703B-4AAE-580720DF7788}"/>
          </ac:spMkLst>
        </pc:spChg>
        <pc:spChg chg="mod">
          <ac:chgData name="Rodriguez, Xavier" userId="303ed097-c1d3-4499-a95a-c4ed6f62ef6f" providerId="ADAL" clId="{E856EE3D-DD97-4176-A573-26D04E087427}" dt="2025-09-18T15:44:20.084" v="116" actId="404"/>
          <ac:spMkLst>
            <pc:docMk/>
            <pc:sldMk cId="3216743246" sldId="275"/>
            <ac:spMk id="30" creationId="{9A4A94A6-E3A5-347E-74DF-3D789E9B8754}"/>
          </ac:spMkLst>
        </pc:spChg>
        <pc:spChg chg="mod">
          <ac:chgData name="Rodriguez, Xavier" userId="303ed097-c1d3-4499-a95a-c4ed6f62ef6f" providerId="ADAL" clId="{E856EE3D-DD97-4176-A573-26D04E087427}" dt="2025-09-18T15:44:54.229" v="122" actId="404"/>
          <ac:spMkLst>
            <pc:docMk/>
            <pc:sldMk cId="3216743246" sldId="275"/>
            <ac:spMk id="39" creationId="{4BE67226-3F91-1FAF-8984-65426D5C508D}"/>
          </ac:spMkLst>
        </pc:spChg>
        <pc:grpChg chg="mod">
          <ac:chgData name="Rodriguez, Xavier" userId="303ed097-c1d3-4499-a95a-c4ed6f62ef6f" providerId="ADAL" clId="{E856EE3D-DD97-4176-A573-26D04E087427}" dt="2025-09-18T15:43:34.846" v="107" actId="14100"/>
          <ac:grpSpMkLst>
            <pc:docMk/>
            <pc:sldMk cId="3216743246" sldId="275"/>
            <ac:grpSpMk id="14" creationId="{2630437E-C88F-7F78-344A-219402D4F0E5}"/>
          </ac:grpSpMkLst>
        </pc:grpChg>
        <pc:grpChg chg="mod">
          <ac:chgData name="Rodriguez, Xavier" userId="303ed097-c1d3-4499-a95a-c4ed6f62ef6f" providerId="ADAL" clId="{E856EE3D-DD97-4176-A573-26D04E087427}" dt="2025-09-18T15:45:06.095" v="125" actId="14100"/>
          <ac:grpSpMkLst>
            <pc:docMk/>
            <pc:sldMk cId="3216743246" sldId="275"/>
            <ac:grpSpMk id="32" creationId="{A1E0B4F8-3594-F42F-107B-91E1887B991E}"/>
          </ac:grpSpMkLst>
        </pc:grpChg>
      </pc:sldChg>
    </pc:docChg>
  </pc:docChgLst>
  <pc:docChgLst>
    <pc:chgData name="Mata-Castro, Richard" userId="e4146be8-1660-42d4-ac9d-be9d89bdc353" providerId="ADAL" clId="{1D186697-AA09-5AF8-9E8C-62834ED806D1}"/>
    <pc:docChg chg="custSel addSld delSld modSld">
      <pc:chgData name="Mata-Castro, Richard" userId="e4146be8-1660-42d4-ac9d-be9d89bdc353" providerId="ADAL" clId="{1D186697-AA09-5AF8-9E8C-62834ED806D1}" dt="2025-09-24T16:57:45.715" v="7" actId="2696"/>
      <pc:docMkLst>
        <pc:docMk/>
      </pc:docMkLst>
      <pc:sldChg chg="addSp modSp new del">
        <pc:chgData name="Mata-Castro, Richard" userId="e4146be8-1660-42d4-ac9d-be9d89bdc353" providerId="ADAL" clId="{1D186697-AA09-5AF8-9E8C-62834ED806D1}" dt="2025-09-24T16:57:45.715" v="7" actId="2696"/>
        <pc:sldMkLst>
          <pc:docMk/>
          <pc:sldMk cId="1986272236" sldId="276"/>
        </pc:sldMkLst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3" creationId="{3668B857-9EFE-8B8E-3DAE-E890952B08BD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4" creationId="{E7B36132-A136-D7F8-95D7-77E95DDB64EB}"/>
          </ac:spMkLst>
        </pc:spChg>
        <pc:spChg chg="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6" creationId="{66D4464B-36CE-D77B-4473-8DBAD78FE344}"/>
          </ac:spMkLst>
        </pc:spChg>
        <pc:spChg chg="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7" creationId="{DE2A0F7D-0C25-CC3B-F553-0F736C4EA4B0}"/>
          </ac:spMkLst>
        </pc:spChg>
        <pc:spChg chg="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0" creationId="{236735DC-1D07-9D4E-BD83-12F81C382A80}"/>
          </ac:spMkLst>
        </pc:spChg>
        <pc:spChg chg="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1" creationId="{5BB833DA-76C9-345E-05F8-52574520DAE2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2" creationId="{6CB29CF0-F012-13D3-E323-6CE45AB447F1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3" creationId="{961E6BDC-DBDD-1846-1B02-048A1C24C2CC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4" creationId="{308582F8-58F3-64BA-39EB-3A773FBC8B2E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5" creationId="{DCFE308E-52B7-4069-563C-3E2367B7EB84}"/>
          </ac:spMkLst>
        </pc:spChg>
      </pc:sldChg>
      <pc:sldChg chg="add del">
        <pc:chgData name="Mata-Castro, Richard" userId="e4146be8-1660-42d4-ac9d-be9d89bdc353" providerId="ADAL" clId="{1D186697-AA09-5AF8-9E8C-62834ED806D1}" dt="2025-09-24T16:57:22.700" v="2"/>
        <pc:sldMkLst>
          <pc:docMk/>
          <pc:sldMk cId="281545699" sldId="277"/>
        </pc:sldMkLst>
      </pc:sldChg>
      <pc:sldChg chg="addSp delSp modSp add mod">
        <pc:chgData name="Mata-Castro, Richard" userId="e4146be8-1660-42d4-ac9d-be9d89bdc353" providerId="ADAL" clId="{1D186697-AA09-5AF8-9E8C-62834ED806D1}" dt="2025-09-24T16:57:41.618" v="6"/>
        <pc:sldMkLst>
          <pc:docMk/>
          <pc:sldMk cId="2904000539" sldId="277"/>
        </pc:sldMkLst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4" creationId="{F9290C63-DE1C-B851-2B6E-2587152F86B9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5" creationId="{B629FFDA-7998-771E-F832-F6412F660240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6" creationId="{1F4D53E5-B08C-57C7-70FD-08600CA97278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10" creationId="{77EDE65E-7004-4EBB-6820-DE486A2EE252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11" creationId="{C2F87B80-21C7-1035-F64E-48A30495D536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23" creationId="{02FCE892-DB4E-4623-D59A-167F9579BC19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24" creationId="{13206371-45E9-F464-8D63-C65ED71C1C46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29" creationId="{F2E17BBC-F8C9-4A15-88BA-8F5A119C2318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30" creationId="{BBE3C498-C180-3CB5-FE75-D3DB516A4384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38" creationId="{4BEC7636-5426-E62E-AD40-238D4212D682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39" creationId="{6D9C95EE-EBF2-B676-130A-CE8E07F63F74}"/>
          </ac:spMkLst>
        </pc:spChg>
        <pc:spChg chg="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0" creationId="{F1CF1265-9178-841E-2700-B6290A167DEC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41" creationId="{E1D92417-CDC6-A38C-F3B2-737DABF70804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42" creationId="{974A4A5C-98FA-23B9-325A-0E575415218E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5" creationId="{1C15968C-4326-3483-9E4A-D25556EBCB52}"/>
          </ac:spMkLst>
        </pc:spChg>
        <pc:spChg chg="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7" creationId="{DA4BC2FA-6EED-F082-04D1-1CE6FA3623AE}"/>
          </ac:spMkLst>
        </pc:spChg>
        <pc:spChg chg="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8" creationId="{57B93E5D-BA8F-1784-D67A-D149183D74E3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9" creationId="{6CF33BAA-9017-37B9-6226-95DEA9A0D820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50" creationId="{B5C35BE7-8EC7-1FE0-0016-5667E14D3BC2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51" creationId="{0BF6F039-B224-6779-6D52-B1ABB2E18242}"/>
          </ac:spMkLst>
        </pc:spChg>
      </pc:sldChg>
    </pc:docChg>
  </pc:docChgLst>
  <pc:docChgLst>
    <pc:chgData name="Mata-Castro, Richard" userId="e4146be8-1660-42d4-ac9d-be9d89bdc353" providerId="ADAL" clId="{7CFA6693-9E33-4140-959B-29A15B2111F4}"/>
    <pc:docChg chg="undo custSel addSld delSld modSld">
      <pc:chgData name="Mata-Castro, Richard" userId="e4146be8-1660-42d4-ac9d-be9d89bdc353" providerId="ADAL" clId="{7CFA6693-9E33-4140-959B-29A15B2111F4}" dt="2025-09-25T18:43:30.577" v="217"/>
      <pc:docMkLst>
        <pc:docMk/>
      </pc:docMkLst>
      <pc:sldChg chg="modSp mod">
        <pc:chgData name="Mata-Castro, Richard" userId="e4146be8-1660-42d4-ac9d-be9d89bdc353" providerId="ADAL" clId="{7CFA6693-9E33-4140-959B-29A15B2111F4}" dt="2025-09-25T18:33:55.542" v="2"/>
        <pc:sldMkLst>
          <pc:docMk/>
          <pc:sldMk cId="0" sldId="256"/>
        </pc:sldMkLst>
        <pc:spChg chg="mod">
          <ac:chgData name="Mata-Castro, Richard" userId="e4146be8-1660-42d4-ac9d-be9d89bdc353" providerId="ADAL" clId="{7CFA6693-9E33-4140-959B-29A15B2111F4}" dt="2025-09-25T18:33:48.459" v="1" actId="404"/>
          <ac:spMkLst>
            <pc:docMk/>
            <pc:sldMk cId="0" sldId="256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3:55.542" v="2"/>
          <ac:spMkLst>
            <pc:docMk/>
            <pc:sldMk cId="0" sldId="256"/>
            <ac:spMk id="18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4:24.331" v="10" actId="20577"/>
        <pc:sldMkLst>
          <pc:docMk/>
          <pc:sldMk cId="0" sldId="257"/>
        </pc:sldMkLst>
        <pc:spChg chg="mod">
          <ac:chgData name="Mata-Castro, Richard" userId="e4146be8-1660-42d4-ac9d-be9d89bdc353" providerId="ADAL" clId="{7CFA6693-9E33-4140-959B-29A15B2111F4}" dt="2025-09-25T18:34:24.331" v="10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4:14.111" v="3"/>
          <ac:spMkLst>
            <pc:docMk/>
            <pc:sldMk cId="0" sldId="257"/>
            <ac:spMk id="23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8:35.326" v="125" actId="20577"/>
        <pc:sldMkLst>
          <pc:docMk/>
          <pc:sldMk cId="0" sldId="258"/>
        </pc:sldMkLst>
        <pc:spChg chg="mod">
          <ac:chgData name="Mata-Castro, Richard" userId="e4146be8-1660-42d4-ac9d-be9d89bdc353" providerId="ADAL" clId="{7CFA6693-9E33-4140-959B-29A15B2111F4}" dt="2025-09-25T18:38:31.989" v="114" actId="14100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8:35.326" v="125" actId="20577"/>
          <ac:spMkLst>
            <pc:docMk/>
            <pc:sldMk cId="0" sldId="258"/>
            <ac:spMk id="16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5:38.550" v="48" actId="404"/>
        <pc:sldMkLst>
          <pc:docMk/>
          <pc:sldMk cId="0" sldId="259"/>
        </pc:sldMkLst>
        <pc:spChg chg="mod">
          <ac:chgData name="Mata-Castro, Richard" userId="e4146be8-1660-42d4-ac9d-be9d89bdc353" providerId="ADAL" clId="{7CFA6693-9E33-4140-959B-29A15B2111F4}" dt="2025-09-25T18:35:26.804" v="4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5:38.550" v="48" actId="404"/>
          <ac:spMkLst>
            <pc:docMk/>
            <pc:sldMk cId="0" sldId="259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5:11.540" v="41" actId="2710"/>
          <ac:spMkLst>
            <pc:docMk/>
            <pc:sldMk cId="0" sldId="259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5:08.690" v="40" actId="2710"/>
          <ac:spMkLst>
            <pc:docMk/>
            <pc:sldMk cId="0" sldId="259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5:18.084" v="45" actId="2710"/>
          <ac:spMkLst>
            <pc:docMk/>
            <pc:sldMk cId="0" sldId="259"/>
            <ac:spMk id="23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9:37.962" v="145"/>
        <pc:sldMkLst>
          <pc:docMk/>
          <pc:sldMk cId="0" sldId="260"/>
        </pc:sldMkLst>
        <pc:spChg chg="mod">
          <ac:chgData name="Mata-Castro, Richard" userId="e4146be8-1660-42d4-ac9d-be9d89bdc353" providerId="ADAL" clId="{7CFA6693-9E33-4140-959B-29A15B2111F4}" dt="2025-09-25T18:39:18.660" v="135" actId="14100"/>
          <ac:spMkLst>
            <pc:docMk/>
            <pc:sldMk cId="0" sldId="260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9:21.002" v="142" actId="20577"/>
          <ac:spMkLst>
            <pc:docMk/>
            <pc:sldMk cId="0" sldId="260"/>
            <ac:spMk id="22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9:30.715" v="144" actId="14100"/>
          <ac:spMkLst>
            <pc:docMk/>
            <pc:sldMk cId="0" sldId="260"/>
            <ac:spMk id="27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9:37.962" v="145"/>
          <ac:spMkLst>
            <pc:docMk/>
            <pc:sldMk cId="0" sldId="260"/>
            <ac:spMk id="28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8:02.681" v="91" actId="404"/>
        <pc:sldMkLst>
          <pc:docMk/>
          <pc:sldMk cId="0" sldId="261"/>
        </pc:sldMkLst>
        <pc:spChg chg="mod">
          <ac:chgData name="Mata-Castro, Richard" userId="e4146be8-1660-42d4-ac9d-be9d89bdc353" providerId="ADAL" clId="{7CFA6693-9E33-4140-959B-29A15B2111F4}" dt="2025-09-25T18:37:19.879" v="77" actId="107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7:13.717" v="75" actId="107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7:35.340" v="82" actId="404"/>
          <ac:spMkLst>
            <pc:docMk/>
            <pc:sldMk cId="0" sldId="261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7:40.961" v="85" actId="404"/>
          <ac:spMkLst>
            <pc:docMk/>
            <pc:sldMk cId="0" sldId="261"/>
            <ac:spMk id="22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7:51.838" v="87"/>
          <ac:spMkLst>
            <pc:docMk/>
            <pc:sldMk cId="0" sldId="261"/>
            <ac:spMk id="39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8:02.681" v="91" actId="404"/>
          <ac:spMkLst>
            <pc:docMk/>
            <pc:sldMk cId="0" sldId="261"/>
            <ac:spMk id="48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7:56.643" v="88" actId="404"/>
          <ac:spMkLst>
            <pc:docMk/>
            <pc:sldMk cId="0" sldId="261"/>
            <ac:spMk id="49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9:01.411" v="131"/>
        <pc:sldMkLst>
          <pc:docMk/>
          <pc:sldMk cId="0" sldId="262"/>
        </pc:sldMkLst>
        <pc:spChg chg="mod">
          <ac:chgData name="Mata-Castro, Richard" userId="e4146be8-1660-42d4-ac9d-be9d89bdc353" providerId="ADAL" clId="{7CFA6693-9E33-4140-959B-29A15B2111F4}" dt="2025-09-25T18:38:58.366" v="130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8:53.270" v="127" actId="14100"/>
          <ac:spMkLst>
            <pc:docMk/>
            <pc:sldMk cId="0" sldId="262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9:01.411" v="131"/>
          <ac:spMkLst>
            <pc:docMk/>
            <pc:sldMk cId="0" sldId="262"/>
            <ac:spMk id="30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40:32.641" v="164" actId="404"/>
        <pc:sldMkLst>
          <pc:docMk/>
          <pc:sldMk cId="0" sldId="263"/>
        </pc:sldMkLst>
        <pc:spChg chg="mod">
          <ac:chgData name="Mata-Castro, Richard" userId="e4146be8-1660-42d4-ac9d-be9d89bdc353" providerId="ADAL" clId="{7CFA6693-9E33-4140-959B-29A15B2111F4}" dt="2025-09-25T18:40:29.993" v="163"/>
          <ac:spMkLst>
            <pc:docMk/>
            <pc:sldMk cId="0" sldId="263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40:32.641" v="164" actId="404"/>
          <ac:spMkLst>
            <pc:docMk/>
            <pc:sldMk cId="0" sldId="263"/>
            <ac:spMk id="16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4:53.514" v="33"/>
        <pc:sldMkLst>
          <pc:docMk/>
          <pc:sldMk cId="0" sldId="264"/>
        </pc:sldMkLst>
        <pc:spChg chg="mod">
          <ac:chgData name="Mata-Castro, Richard" userId="e4146be8-1660-42d4-ac9d-be9d89bdc353" providerId="ADAL" clId="{7CFA6693-9E33-4140-959B-29A15B2111F4}" dt="2025-09-25T18:34:38.120" v="14" actId="404"/>
          <ac:spMkLst>
            <pc:docMk/>
            <pc:sldMk cId="0" sldId="264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4:45.455" v="15"/>
          <ac:spMkLst>
            <pc:docMk/>
            <pc:sldMk cId="0" sldId="264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4:53.514" v="33"/>
          <ac:spMkLst>
            <pc:docMk/>
            <pc:sldMk cId="0" sldId="264"/>
            <ac:spMk id="18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6:03.201" v="56" actId="404"/>
        <pc:sldMkLst>
          <pc:docMk/>
          <pc:sldMk cId="0" sldId="265"/>
        </pc:sldMkLst>
        <pc:spChg chg="mod">
          <ac:chgData name="Mata-Castro, Richard" userId="e4146be8-1660-42d4-ac9d-be9d89bdc353" providerId="ADAL" clId="{7CFA6693-9E33-4140-959B-29A15B2111F4}" dt="2025-09-25T18:35:58.087" v="51" actId="404"/>
          <ac:spMkLst>
            <pc:docMk/>
            <pc:sldMk cId="0" sldId="265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6:03.201" v="56" actId="404"/>
          <ac:spMkLst>
            <pc:docMk/>
            <pc:sldMk cId="0" sldId="265"/>
            <ac:spMk id="18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36:44.001" v="70"/>
        <pc:sldMkLst>
          <pc:docMk/>
          <pc:sldMk cId="0" sldId="266"/>
        </pc:sldMkLst>
        <pc:spChg chg="mod">
          <ac:chgData name="Mata-Castro, Richard" userId="e4146be8-1660-42d4-ac9d-be9d89bdc353" providerId="ADAL" clId="{7CFA6693-9E33-4140-959B-29A15B2111F4}" dt="2025-09-25T18:36:41.141" v="69" actId="1076"/>
          <ac:spMkLst>
            <pc:docMk/>
            <pc:sldMk cId="0" sldId="266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6:41.141" v="69" actId="1076"/>
          <ac:spMkLst>
            <pc:docMk/>
            <pc:sldMk cId="0" sldId="266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36:44.001" v="70"/>
          <ac:spMkLst>
            <pc:docMk/>
            <pc:sldMk cId="0" sldId="266"/>
            <ac:spMk id="26" creationId="{00000000-0000-0000-0000-000000000000}"/>
          </ac:spMkLst>
        </pc:spChg>
        <pc:grpChg chg="mod">
          <ac:chgData name="Mata-Castro, Richard" userId="e4146be8-1660-42d4-ac9d-be9d89bdc353" providerId="ADAL" clId="{7CFA6693-9E33-4140-959B-29A15B2111F4}" dt="2025-09-25T18:36:20.140" v="63"/>
          <ac:grpSpMkLst>
            <pc:docMk/>
            <pc:sldMk cId="0" sldId="266"/>
            <ac:grpSpMk id="32" creationId="{3B394241-199A-CC6F-6A3B-4FAAF03321E1}"/>
          </ac:grpSpMkLst>
        </pc:grpChg>
      </pc:sldChg>
      <pc:sldChg chg="modSp mod">
        <pc:chgData name="Mata-Castro, Richard" userId="e4146be8-1660-42d4-ac9d-be9d89bdc353" providerId="ADAL" clId="{7CFA6693-9E33-4140-959B-29A15B2111F4}" dt="2025-09-25T18:41:24.212" v="176" actId="20577"/>
        <pc:sldMkLst>
          <pc:docMk/>
          <pc:sldMk cId="0" sldId="267"/>
        </pc:sldMkLst>
        <pc:spChg chg="mod">
          <ac:chgData name="Mata-Castro, Richard" userId="e4146be8-1660-42d4-ac9d-be9d89bdc353" providerId="ADAL" clId="{7CFA6693-9E33-4140-959B-29A15B2111F4}" dt="2025-09-25T18:41:24.212" v="176" actId="20577"/>
          <ac:spMkLst>
            <pc:docMk/>
            <pc:sldMk cId="0" sldId="267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41:05.811" v="170" actId="404"/>
          <ac:spMkLst>
            <pc:docMk/>
            <pc:sldMk cId="0" sldId="267"/>
            <ac:spMk id="30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40:52.964" v="168" actId="113"/>
        <pc:sldMkLst>
          <pc:docMk/>
          <pc:sldMk cId="0" sldId="268"/>
        </pc:sldMkLst>
        <pc:spChg chg="mod">
          <ac:chgData name="Mata-Castro, Richard" userId="e4146be8-1660-42d4-ac9d-be9d89bdc353" providerId="ADAL" clId="{7CFA6693-9E33-4140-959B-29A15B2111F4}" dt="2025-09-25T18:40:52.964" v="168" actId="11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40:46.797" v="165" actId="6549"/>
          <ac:spMkLst>
            <pc:docMk/>
            <pc:sldMk cId="0" sldId="268"/>
            <ac:spMk id="13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40:09.006" v="159"/>
        <pc:sldMkLst>
          <pc:docMk/>
          <pc:sldMk cId="0" sldId="269"/>
        </pc:sldMkLst>
        <pc:spChg chg="mod">
          <ac:chgData name="Mata-Castro, Richard" userId="e4146be8-1660-42d4-ac9d-be9d89bdc353" providerId="ADAL" clId="{7CFA6693-9E33-4140-959B-29A15B2111F4}" dt="2025-09-25T18:40:02.532" v="157" actId="107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40:02.532" v="157" actId="1076"/>
          <ac:spMkLst>
            <pc:docMk/>
            <pc:sldMk cId="0" sldId="269"/>
            <ac:spMk id="13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40:04.723" v="158"/>
          <ac:spMkLst>
            <pc:docMk/>
            <pc:sldMk cId="0" sldId="269"/>
            <ac:spMk id="24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40:09.006" v="159"/>
          <ac:spMkLst>
            <pc:docMk/>
            <pc:sldMk cId="0" sldId="269"/>
            <ac:spMk id="39" creationId="{00000000-0000-0000-0000-000000000000}"/>
          </ac:spMkLst>
        </pc:spChg>
      </pc:sldChg>
      <pc:sldChg chg="modSp mod">
        <pc:chgData name="Mata-Castro, Richard" userId="e4146be8-1660-42d4-ac9d-be9d89bdc353" providerId="ADAL" clId="{7CFA6693-9E33-4140-959B-29A15B2111F4}" dt="2025-09-25T18:42:09.327" v="207" actId="20577"/>
        <pc:sldMkLst>
          <pc:docMk/>
          <pc:sldMk cId="0" sldId="270"/>
        </pc:sldMkLst>
        <pc:spChg chg="mod">
          <ac:chgData name="Mata-Castro, Richard" userId="e4146be8-1660-42d4-ac9d-be9d89bdc353" providerId="ADAL" clId="{7CFA6693-9E33-4140-959B-29A15B2111F4}" dt="2025-09-25T18:42:04.390" v="205" actId="404"/>
          <ac:spMkLst>
            <pc:docMk/>
            <pc:sldMk cId="0" sldId="270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7CFA6693-9E33-4140-959B-29A15B2111F4}" dt="2025-09-25T18:42:09.327" v="207" actId="20577"/>
          <ac:spMkLst>
            <pc:docMk/>
            <pc:sldMk cId="0" sldId="270"/>
            <ac:spMk id="24" creationId="{A94E2052-258B-D611-93F1-FABB5CC64B73}"/>
          </ac:spMkLst>
        </pc:spChg>
      </pc:sldChg>
      <pc:sldChg chg="modSp mod">
        <pc:chgData name="Mata-Castro, Richard" userId="e4146be8-1660-42d4-ac9d-be9d89bdc353" providerId="ADAL" clId="{7CFA6693-9E33-4140-959B-29A15B2111F4}" dt="2025-09-25T18:41:46.600" v="200" actId="20577"/>
        <pc:sldMkLst>
          <pc:docMk/>
          <pc:sldMk cId="2446647581" sldId="271"/>
        </pc:sldMkLst>
        <pc:spChg chg="mod">
          <ac:chgData name="Mata-Castro, Richard" userId="e4146be8-1660-42d4-ac9d-be9d89bdc353" providerId="ADAL" clId="{7CFA6693-9E33-4140-959B-29A15B2111F4}" dt="2025-09-25T18:41:42.700" v="187" actId="20577"/>
          <ac:spMkLst>
            <pc:docMk/>
            <pc:sldMk cId="2446647581" sldId="271"/>
            <ac:spMk id="11" creationId="{75C2E4F7-0A96-E8A6-1295-528960AA6EDC}"/>
          </ac:spMkLst>
        </pc:spChg>
        <pc:spChg chg="mod">
          <ac:chgData name="Mata-Castro, Richard" userId="e4146be8-1660-42d4-ac9d-be9d89bdc353" providerId="ADAL" clId="{7CFA6693-9E33-4140-959B-29A15B2111F4}" dt="2025-09-25T18:41:46.600" v="200" actId="20577"/>
          <ac:spMkLst>
            <pc:docMk/>
            <pc:sldMk cId="2446647581" sldId="271"/>
            <ac:spMk id="12" creationId="{D608A092-139C-729B-D9FB-D71A84E87221}"/>
          </ac:spMkLst>
        </pc:spChg>
        <pc:spChg chg="mod">
          <ac:chgData name="Mata-Castro, Richard" userId="e4146be8-1660-42d4-ac9d-be9d89bdc353" providerId="ADAL" clId="{7CFA6693-9E33-4140-959B-29A15B2111F4}" dt="2025-09-25T18:41:31.160" v="177"/>
          <ac:spMkLst>
            <pc:docMk/>
            <pc:sldMk cId="2446647581" sldId="271"/>
            <ac:spMk id="14" creationId="{A2B84A72-EAAF-B13A-0C61-09BCD7511C50}"/>
          </ac:spMkLst>
        </pc:spChg>
      </pc:sldChg>
      <pc:sldChg chg="addSp delSp modSp mod">
        <pc:chgData name="Mata-Castro, Richard" userId="e4146be8-1660-42d4-ac9d-be9d89bdc353" providerId="ADAL" clId="{7CFA6693-9E33-4140-959B-29A15B2111F4}" dt="2025-09-25T18:42:54.256" v="211"/>
        <pc:sldMkLst>
          <pc:docMk/>
          <pc:sldMk cId="205917611" sldId="272"/>
        </pc:sldMkLst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2" creationId="{14E7BF24-D8E1-90E1-1377-546305A4031D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5" creationId="{EDE14B51-F270-3DDC-0351-B8197C969CF4}"/>
          </ac:spMkLst>
        </pc:spChg>
        <pc:spChg chg="add 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10" creationId="{FF8493B3-ECD8-C23A-C64B-E32125D11838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13" creationId="{5136F61C-327E-7F34-AF67-90BB1ED8D2FA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24" creationId="{C720EDCA-2C36-08C1-78F0-1901309BA10D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29" creationId="{6C2EA7B0-FADF-3C03-3B9B-D080070AC75C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30" creationId="{51757D69-EB91-00B6-FED6-B391B773EFC5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38" creationId="{BEC9AF8C-1A60-C0F2-8869-8A5104D5E807}"/>
          </ac:spMkLst>
        </pc:spChg>
        <pc:spChg chg="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40" creationId="{D3725A75-D922-5E3F-7F0B-520D18F75BD5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41" creationId="{8E83F928-023E-8279-0E4F-D5D3A396F239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42" creationId="{F33D782C-E089-015E-BD40-F3EDD655A1D8}"/>
          </ac:spMkLst>
        </pc:spChg>
        <pc:spChg chg="del">
          <ac:chgData name="Mata-Castro, Richard" userId="e4146be8-1660-42d4-ac9d-be9d89bdc353" providerId="ADAL" clId="{7CFA6693-9E33-4140-959B-29A15B2111F4}" dt="2025-09-25T18:42:53.469" v="210" actId="478"/>
          <ac:spMkLst>
            <pc:docMk/>
            <pc:sldMk cId="205917611" sldId="272"/>
            <ac:spMk id="43" creationId="{75CF2766-C5BD-A3B9-0A78-188C042B0D09}"/>
          </ac:spMkLst>
        </pc:spChg>
        <pc:spChg chg="add 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46" creationId="{758CA675-AF13-0F31-CCE0-78489C098E63}"/>
          </ac:spMkLst>
        </pc:spChg>
        <pc:spChg chg="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55" creationId="{A149D1E7-61EF-E97A-00A7-58DAFE1426D3}"/>
          </ac:spMkLst>
        </pc:spChg>
        <pc:spChg chg="add 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57" creationId="{0F460132-48B2-0356-CEFC-A2CC556D3BFA}"/>
          </ac:spMkLst>
        </pc:spChg>
        <pc:spChg chg="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60" creationId="{18A31BD7-BB50-A8AB-4406-31DCC0DD7979}"/>
          </ac:spMkLst>
        </pc:spChg>
        <pc:spChg chg="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67" creationId="{42323745-45F2-3944-FF29-4F1B33B92C34}"/>
          </ac:spMkLst>
        </pc:spChg>
        <pc:spChg chg="add 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69" creationId="{383D5D75-A9FD-55EC-0220-0EFE971269FC}"/>
          </ac:spMkLst>
        </pc:spChg>
        <pc:spChg chg="add 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70" creationId="{D1F03703-0F67-B373-A3BE-B2D25180303D}"/>
          </ac:spMkLst>
        </pc:spChg>
        <pc:spChg chg="add mod">
          <ac:chgData name="Mata-Castro, Richard" userId="e4146be8-1660-42d4-ac9d-be9d89bdc353" providerId="ADAL" clId="{7CFA6693-9E33-4140-959B-29A15B2111F4}" dt="2025-09-25T18:42:54.256" v="211"/>
          <ac:spMkLst>
            <pc:docMk/>
            <pc:sldMk cId="205917611" sldId="272"/>
            <ac:spMk id="75" creationId="{5B3D90D6-15D2-2F1F-6B7E-A90D9FB215FF}"/>
          </ac:spMkLst>
        </pc:spChg>
      </pc:sldChg>
      <pc:sldChg chg="addSp delSp modSp mod">
        <pc:chgData name="Mata-Castro, Richard" userId="e4146be8-1660-42d4-ac9d-be9d89bdc353" providerId="ADAL" clId="{7CFA6693-9E33-4140-959B-29A15B2111F4}" dt="2025-09-25T18:43:07.270" v="213"/>
        <pc:sldMkLst>
          <pc:docMk/>
          <pc:sldMk cId="3635650922" sldId="274"/>
        </pc:sldMkLst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2" creationId="{ADD23C32-6D3D-E9A0-FAD3-A3B498351083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4" creationId="{B6EA377D-3B1E-B7B3-819E-B0C7469393F9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5" creationId="{D3FD2402-146E-79E9-86D5-56C5B5C58B0A}"/>
          </ac:spMkLst>
        </pc:spChg>
        <pc:spChg chg="add 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10" creationId="{757CF847-5372-25E7-15E9-1A7E60FCF0CE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12" creationId="{818738C0-5525-FB90-02DB-0BAC5CACCDE9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13" creationId="{1C9964AA-83FB-86BC-175A-7A6E67D51496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23" creationId="{14C4BBEB-C579-EC0E-0771-58C827DEA998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30" creationId="{05589A9C-85F6-5F0B-AA33-30261FE1DFAE}"/>
          </ac:spMkLst>
        </pc:spChg>
        <pc:spChg chg="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31" creationId="{414BC57E-1230-01D6-3097-C31960D8836F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38" creationId="{0BCBA783-441A-759C-B907-7BF79AF4CBF7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39" creationId="{FE520623-7249-A09C-77E8-162617C696FA}"/>
          </ac:spMkLst>
        </pc:spChg>
        <pc:spChg chg="add 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40" creationId="{1817F056-E1BE-3E4B-7715-EFE22EE89CD7}"/>
          </ac:spMkLst>
        </pc:spChg>
        <pc:spChg chg="del">
          <ac:chgData name="Mata-Castro, Richard" userId="e4146be8-1660-42d4-ac9d-be9d89bdc353" providerId="ADAL" clId="{7CFA6693-9E33-4140-959B-29A15B2111F4}" dt="2025-09-25T18:43:06.856" v="212" actId="478"/>
          <ac:spMkLst>
            <pc:docMk/>
            <pc:sldMk cId="3635650922" sldId="274"/>
            <ac:spMk id="42" creationId="{2E0133FC-6623-A456-B636-94102012CCBF}"/>
          </ac:spMkLst>
        </pc:spChg>
        <pc:spChg chg="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48" creationId="{82A772ED-0DAB-2C43-B63D-2FCCCF41F512}"/>
          </ac:spMkLst>
        </pc:spChg>
        <pc:spChg chg="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54" creationId="{2FA571CE-538D-C5A5-A427-0930BBDE91BB}"/>
          </ac:spMkLst>
        </pc:spChg>
        <pc:spChg chg="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58" creationId="{E7C135DF-0267-D76A-21EF-82F74B98C088}"/>
          </ac:spMkLst>
        </pc:spChg>
        <pc:spChg chg="add 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60" creationId="{1A910949-520E-11A4-926B-C547D276E5B0}"/>
          </ac:spMkLst>
        </pc:spChg>
        <pc:spChg chg="add 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68" creationId="{D90B3D84-E5AD-7329-7A17-7B26FBF945C9}"/>
          </ac:spMkLst>
        </pc:spChg>
        <pc:spChg chg="add 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70" creationId="{D7DA59AC-9B1A-20FE-1F5F-0EE504640778}"/>
          </ac:spMkLst>
        </pc:spChg>
        <pc:spChg chg="add mod">
          <ac:chgData name="Mata-Castro, Richard" userId="e4146be8-1660-42d4-ac9d-be9d89bdc353" providerId="ADAL" clId="{7CFA6693-9E33-4140-959B-29A15B2111F4}" dt="2025-09-25T18:43:07.270" v="213"/>
          <ac:spMkLst>
            <pc:docMk/>
            <pc:sldMk cId="3635650922" sldId="274"/>
            <ac:spMk id="72" creationId="{5D85CECC-D857-E476-ABCA-432494B3D888}"/>
          </ac:spMkLst>
        </pc:spChg>
      </pc:sldChg>
      <pc:sldChg chg="addSp delSp modSp mod">
        <pc:chgData name="Mata-Castro, Richard" userId="e4146be8-1660-42d4-ac9d-be9d89bdc353" providerId="ADAL" clId="{7CFA6693-9E33-4140-959B-29A15B2111F4}" dt="2025-09-25T18:43:18.696" v="215"/>
        <pc:sldMkLst>
          <pc:docMk/>
          <pc:sldMk cId="3216743246" sldId="275"/>
        </pc:sldMkLst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4" creationId="{55598F1D-8EA9-07A9-D7B9-76B7929B7FCF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5" creationId="{06B66963-B2FB-5D44-7AAC-D2441DFC604D}"/>
          </ac:spMkLst>
        </pc:spChg>
        <pc:spChg chg="add 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6" creationId="{D09B8C58-A720-DCED-E49D-24EDE342477F}"/>
          </ac:spMkLst>
        </pc:spChg>
        <pc:spChg chg="add 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10" creationId="{A51D910A-5720-D0F9-2876-05ECA6A24954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12" creationId="{EE5BF2AD-3CD4-0248-24D1-01881C95A749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23" creationId="{E61A4D81-12F7-332E-EDBF-CD615391B3C4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24" creationId="{89BE8BC7-DB77-703B-4AAE-580720DF7788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29" creationId="{63948C12-28B3-D6CE-2B5B-6C0C227692CD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30" creationId="{9A4A94A6-E3A5-347E-74DF-3D789E9B8754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39" creationId="{4BE67226-3F91-1FAF-8984-65426D5C508D}"/>
          </ac:spMkLst>
        </pc:spChg>
        <pc:spChg chg="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40" creationId="{35FBBC38-F53E-A2A3-574E-183A49E07BB7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41" creationId="{52FBF279-6242-A127-A299-6FCA75A8D947}"/>
          </ac:spMkLst>
        </pc:spChg>
        <pc:spChg chg="del">
          <ac:chgData name="Mata-Castro, Richard" userId="e4146be8-1660-42d4-ac9d-be9d89bdc353" providerId="ADAL" clId="{7CFA6693-9E33-4140-959B-29A15B2111F4}" dt="2025-09-25T18:43:18.221" v="214" actId="478"/>
          <ac:spMkLst>
            <pc:docMk/>
            <pc:sldMk cId="3216743246" sldId="275"/>
            <ac:spMk id="43" creationId="{4338EB02-8E63-EC94-4E9B-B20071B8A5F1}"/>
          </ac:spMkLst>
        </pc:spChg>
        <pc:spChg chg="add 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45" creationId="{39745F29-74BE-35CC-44D6-5225672EC169}"/>
          </ac:spMkLst>
        </pc:spChg>
        <pc:spChg chg="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49" creationId="{8B818E99-CD90-3156-7BE6-11CF1014CCB4}"/>
          </ac:spMkLst>
        </pc:spChg>
        <pc:spChg chg="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52" creationId="{16E9AF78-9401-64CF-3C8B-2F65C824E943}"/>
          </ac:spMkLst>
        </pc:spChg>
        <pc:spChg chg="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54" creationId="{1003B8B3-456A-2B05-8AF2-322659A6C440}"/>
          </ac:spMkLst>
        </pc:spChg>
        <pc:spChg chg="add 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57" creationId="{F2C5A517-6393-59C4-D52B-1912F8A28F3C}"/>
          </ac:spMkLst>
        </pc:spChg>
        <pc:spChg chg="add 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70" creationId="{E1CD3B9E-0BA2-6D9D-017D-E3A2651BBDA7}"/>
          </ac:spMkLst>
        </pc:spChg>
        <pc:spChg chg="add mod">
          <ac:chgData name="Mata-Castro, Richard" userId="e4146be8-1660-42d4-ac9d-be9d89bdc353" providerId="ADAL" clId="{7CFA6693-9E33-4140-959B-29A15B2111F4}" dt="2025-09-25T18:43:18.696" v="215"/>
          <ac:spMkLst>
            <pc:docMk/>
            <pc:sldMk cId="3216743246" sldId="275"/>
            <ac:spMk id="71" creationId="{1456E53C-31B1-D981-DF59-8B7E8620A4E2}"/>
          </ac:spMkLst>
        </pc:spChg>
      </pc:sldChg>
      <pc:sldChg chg="addSp delSp modSp mod">
        <pc:chgData name="Mata-Castro, Richard" userId="e4146be8-1660-42d4-ac9d-be9d89bdc353" providerId="ADAL" clId="{7CFA6693-9E33-4140-959B-29A15B2111F4}" dt="2025-09-25T18:43:30.577" v="217"/>
        <pc:sldMkLst>
          <pc:docMk/>
          <pc:sldMk cId="2904000539" sldId="277"/>
        </pc:sldMkLst>
        <pc:spChg chg="add 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2" creationId="{2E669253-F9C8-A815-C4DE-AA46C07A1AB1}"/>
          </ac:spMkLst>
        </pc:spChg>
        <pc:spChg chg="add 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3" creationId="{113FF9A1-42D3-0367-732D-07A7E27B1447}"/>
          </ac:spMkLst>
        </pc:spChg>
        <pc:spChg chg="add 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4" creationId="{477D2601-D4B9-53BF-02FF-B3B01A62EE68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6" creationId="{1F4D53E5-B08C-57C7-70FD-08600CA97278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10" creationId="{77EDE65E-7004-4EBB-6820-DE486A2EE252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11" creationId="{C2F87B80-21C7-1035-F64E-48A30495D536}"/>
          </ac:spMkLst>
        </pc:spChg>
        <pc:spChg chg="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13" creationId="{449E6C10-FE82-3164-ECD6-345CBCFB4394}"/>
          </ac:spMkLst>
        </pc:spChg>
        <pc:spChg chg="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14" creationId="{28A58879-D8F5-0B8E-71A4-BD5AC0B67B24}"/>
          </ac:spMkLst>
        </pc:spChg>
        <pc:spChg chg="add 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15" creationId="{F97AE25F-654B-1B96-1BCC-A8C9E10962B4}"/>
          </ac:spMkLst>
        </pc:spChg>
        <pc:spChg chg="add 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16" creationId="{D9142FA5-FB75-A96C-8127-CDB830B0AC1D}"/>
          </ac:spMkLst>
        </pc:spChg>
        <pc:spChg chg="add 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17" creationId="{8B4ACD1A-25D8-2DB6-395D-FD9DA2877968}"/>
          </ac:spMkLst>
        </pc:spChg>
        <pc:spChg chg="add 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18" creationId="{59D2F62D-2E29-1483-C558-500B1FC23C25}"/>
          </ac:spMkLst>
        </pc:spChg>
        <pc:spChg chg="add mod">
          <ac:chgData name="Mata-Castro, Richard" userId="e4146be8-1660-42d4-ac9d-be9d89bdc353" providerId="ADAL" clId="{7CFA6693-9E33-4140-959B-29A15B2111F4}" dt="2025-09-25T18:43:30.577" v="217"/>
          <ac:spMkLst>
            <pc:docMk/>
            <pc:sldMk cId="2904000539" sldId="277"/>
            <ac:spMk id="19" creationId="{A7A467D0-BD48-39D3-4B89-2AB61752A9B5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45" creationId="{1C15968C-4326-3483-9E4A-D25556EBCB52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49" creationId="{6CF33BAA-9017-37B9-6226-95DEA9A0D820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50" creationId="{B5C35BE7-8EC7-1FE0-0016-5667E14D3BC2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51" creationId="{0BF6F039-B224-6779-6D52-B1ABB2E18242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52" creationId="{47F5681D-833F-6AAB-67E2-FD7C845BB231}"/>
          </ac:spMkLst>
        </pc:spChg>
        <pc:spChg chg="del">
          <ac:chgData name="Mata-Castro, Richard" userId="e4146be8-1660-42d4-ac9d-be9d89bdc353" providerId="ADAL" clId="{7CFA6693-9E33-4140-959B-29A15B2111F4}" dt="2025-09-25T18:43:30.259" v="216" actId="478"/>
          <ac:spMkLst>
            <pc:docMk/>
            <pc:sldMk cId="2904000539" sldId="277"/>
            <ac:spMk id="53" creationId="{B255F5CB-82BF-2DE4-063E-44029A72CFAB}"/>
          </ac:spMkLst>
        </pc:spChg>
        <pc:picChg chg="del">
          <ac:chgData name="Mata-Castro, Richard" userId="e4146be8-1660-42d4-ac9d-be9d89bdc353" providerId="ADAL" clId="{7CFA6693-9E33-4140-959B-29A15B2111F4}" dt="2025-09-25T18:43:30.259" v="216" actId="478"/>
          <ac:picMkLst>
            <pc:docMk/>
            <pc:sldMk cId="2904000539" sldId="277"/>
            <ac:picMk id="54" creationId="{965902EE-0104-01FA-4D1A-EFDF06DC7FAC}"/>
          </ac:picMkLst>
        </pc:picChg>
      </pc:sldChg>
      <pc:sldChg chg="add del">
        <pc:chgData name="Mata-Castro, Richard" userId="e4146be8-1660-42d4-ac9d-be9d89bdc353" providerId="ADAL" clId="{7CFA6693-9E33-4140-959B-29A15B2111F4}" dt="2025-09-25T18:42:36.352" v="209"/>
        <pc:sldMkLst>
          <pc:docMk/>
          <pc:sldMk cId="1868789261" sldId="278"/>
        </pc:sldMkLst>
      </pc:sldChg>
      <pc:sldChg chg="add del">
        <pc:chgData name="Mata-Castro, Richard" userId="e4146be8-1660-42d4-ac9d-be9d89bdc353" providerId="ADAL" clId="{7CFA6693-9E33-4140-959B-29A15B2111F4}" dt="2025-09-25T18:42:36.352" v="209"/>
        <pc:sldMkLst>
          <pc:docMk/>
          <pc:sldMk cId="2949706539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962A-A3C7-4F70-B4E1-74879627B87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7D34-DA2E-4DE9-B15B-4C06F9B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7D34-DA2E-4DE9-B15B-4C06F9B616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watch?v=kHYkWtI7004" TargetMode="External"/><Relationship Id="rId4" Type="http://schemas.openxmlformats.org/officeDocument/2006/relationships/image" Target="../media/image7.sv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svg"/><Relationship Id="rId9" Type="http://schemas.openxmlformats.org/officeDocument/2006/relationships/hyperlink" Target="https://www.commonsensemedia.org/videos/5-tips-for-dealing-with-haters-and-troll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mpsteadschools.org/district-administration/information-technology/technology-use-polici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hufsd.incidentiq.com/policy/2b53a437-85fe-457b-80aa-ec53b8197fc5/looku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hempsteadschools.org/departments/instructional-technologys" TargetMode="External"/><Relationship Id="rId4" Type="http://schemas.openxmlformats.org/officeDocument/2006/relationships/image" Target="../media/image7.svg"/><Relationship Id="rId9" Type="http://schemas.openxmlformats.org/officeDocument/2006/relationships/hyperlink" Target="https://www.hempsteadschools.org/district-administration/information-technolog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9.jpeg"/><Relationship Id="rId4" Type="http://schemas.openxmlformats.org/officeDocument/2006/relationships/image" Target="../media/image7.sv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flipH="1">
            <a:off x="-10752953" y="-3136884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8893042" y="2034365"/>
            <a:ext cx="7137321" cy="71373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CD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34504" y="1028700"/>
            <a:ext cx="7624796" cy="8142986"/>
          </a:xfrm>
          <a:custGeom>
            <a:avLst/>
            <a:gdLst/>
            <a:ahLst/>
            <a:cxnLst/>
            <a:rect l="l" t="t" r="r" b="b"/>
            <a:pathLst>
              <a:path w="7624796" h="8142986">
                <a:moveTo>
                  <a:pt x="0" y="0"/>
                </a:moveTo>
                <a:lnTo>
                  <a:pt x="7624796" y="0"/>
                </a:lnTo>
                <a:lnTo>
                  <a:pt x="7624796" y="8142986"/>
                </a:lnTo>
                <a:lnTo>
                  <a:pt x="0" y="8142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599105" y="5143500"/>
            <a:ext cx="4884164" cy="488416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483559" y="3540245"/>
            <a:ext cx="3587414" cy="2530757"/>
          </a:xfrm>
          <a:custGeom>
            <a:avLst/>
            <a:gdLst/>
            <a:ahLst/>
            <a:cxnLst/>
            <a:rect l="l" t="t" r="r" b="b"/>
            <a:pathLst>
              <a:path w="3587414" h="2530757">
                <a:moveTo>
                  <a:pt x="0" y="0"/>
                </a:moveTo>
                <a:lnTo>
                  <a:pt x="3587414" y="0"/>
                </a:lnTo>
                <a:lnTo>
                  <a:pt x="3587414" y="2530758"/>
                </a:lnTo>
                <a:lnTo>
                  <a:pt x="0" y="2530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53164" y="2816898"/>
            <a:ext cx="7616008" cy="2207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192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POL</a:t>
            </a:r>
            <a:r>
              <a:rPr lang="en-US" sz="9600" b="1" dirty="0">
                <a:solidFill>
                  <a:srgbClr val="FFFFFF"/>
                </a:solidFill>
                <a:latin typeface="Aharoni" panose="02010803020104030203" pitchFamily="2" charset="-79"/>
                <a:ea typeface="Antonio Ultra-Bold"/>
                <a:cs typeface="Aharoni" panose="02010803020104030203" pitchFamily="2" charset="-79"/>
                <a:sym typeface="Antonio Ultra-Bold"/>
              </a:rPr>
              <a:t>Í</a:t>
            </a:r>
            <a:r>
              <a:rPr lang="en-US" sz="96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TICA DE USO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53164" y="4881216"/>
            <a:ext cx="918963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96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RESPONSABLE Y LA </a:t>
            </a:r>
            <a:r>
              <a:rPr lang="es-ES" sz="96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CIUDADANÍA DIGITAL</a:t>
            </a:r>
            <a:endParaRPr lang="en-US" sz="9600" dirty="0">
              <a:solidFill>
                <a:srgbClr val="FFFFFF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2" name="Picture 21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E877982-B3A4-FAFA-DAFB-A03603E25B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348327-FEFE-A46D-C0F3-463A22FAB9F6}"/>
              </a:ext>
            </a:extLst>
          </p:cNvPr>
          <p:cNvSpPr txBox="1"/>
          <p:nvPr/>
        </p:nvSpPr>
        <p:spPr>
          <a:xfrm>
            <a:off x="1753164" y="7888326"/>
            <a:ext cx="15117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3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EDICIÓN DE LA ESCUELA INTERMEDIA</a:t>
            </a:r>
            <a:endParaRPr lang="en-US" sz="3200" dirty="0">
              <a:solidFill>
                <a:srgbClr val="FFFFFF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72049" y="2520315"/>
            <a:ext cx="4508599" cy="5246370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53204" r="-532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53006" y="1794438"/>
            <a:ext cx="1678544" cy="1953215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41805" r="-418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86519" y="6615217"/>
            <a:ext cx="1678544" cy="1953215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9"/>
              <a:stretch>
                <a:fillRect l="-61087" r="-610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218" y="5573710"/>
            <a:ext cx="1790091" cy="2083015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509384" y="3695593"/>
            <a:ext cx="6478924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10646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CIUDADANÍA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18995" y="5043051"/>
            <a:ext cx="5488451" cy="158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10646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DIGITAL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01442" y="2769308"/>
            <a:ext cx="475280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Las pautas sociales que dictan lo que se considera un uso apropiado y responsable de la tecnología.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2321694" y="2120350"/>
            <a:ext cx="666614" cy="66661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801441" y="2281128"/>
            <a:ext cx="5060983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¿Qué es la ciudadanía digital?</a:t>
            </a:r>
            <a:endParaRPr lang="en-US" sz="23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801442" y="7083251"/>
            <a:ext cx="475280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¡Crea una presencia en línea positiva!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2321694" y="6434293"/>
            <a:ext cx="666614" cy="666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801442" y="6595071"/>
            <a:ext cx="2939121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Tu </a:t>
            </a:r>
            <a:r>
              <a:rPr lang="en-US" sz="23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reputación</a:t>
            </a:r>
            <a:endParaRPr lang="en-US" sz="23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6F085EBC-4C18-915A-6E20-04CB8A7F951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C642C6B8-73BD-5E2B-1EAD-106BDAF1EA1D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CE8E584C-7063-095F-9B2C-5AF8B9FB949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1" name="Picture 4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339CD33-0883-8774-E51F-1C45B89883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27783" y="2213151"/>
            <a:ext cx="6525855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CIUDADANÍA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53636" y="2213151"/>
            <a:ext cx="5572665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DIGITAL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70746" y="3964928"/>
            <a:ext cx="3843838" cy="4472829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70185" y="4991100"/>
            <a:ext cx="284495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Lo que haces ahora en un momento de diversión puede impactarte en el futuro.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7225" y="4996577"/>
            <a:ext cx="284495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Las redes sociales solo deben usarse con fines positivos y productivos.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3024148" y="3964928"/>
            <a:ext cx="3843838" cy="4472829"/>
            <a:chOff x="0" y="0"/>
            <a:chExt cx="6985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573926" y="5143500"/>
            <a:ext cx="284495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Siempre actúa y trata a los demás con respeto, tanto en persona como en línea.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4B4FB900-864B-96F3-4032-1F26ECF631BF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1D6BDE1D-92BD-D097-55CE-C0D7358B45B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EB74DB23-4C58-3568-5113-BFFA86B01C73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8C4DDF1-1139-98C9-CAAD-2BDC469F9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99485" y="1794438"/>
            <a:ext cx="4485957" cy="7172315"/>
          </a:xfrm>
          <a:custGeom>
            <a:avLst/>
            <a:gdLst/>
            <a:ahLst/>
            <a:cxnLst/>
            <a:rect l="l" t="t" r="r" b="b"/>
            <a:pathLst>
              <a:path w="4485957" h="7172315">
                <a:moveTo>
                  <a:pt x="0" y="0"/>
                </a:moveTo>
                <a:lnTo>
                  <a:pt x="4485956" y="0"/>
                </a:lnTo>
                <a:lnTo>
                  <a:pt x="4485956" y="7172315"/>
                </a:lnTo>
                <a:lnTo>
                  <a:pt x="0" y="7172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713146" y="2520315"/>
            <a:ext cx="3516651" cy="5716585"/>
            <a:chOff x="0" y="0"/>
            <a:chExt cx="544821" cy="8856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4821" cy="885649"/>
            </a:xfrm>
            <a:custGeom>
              <a:avLst/>
              <a:gdLst/>
              <a:ahLst/>
              <a:cxnLst/>
              <a:rect l="l" t="t" r="r" b="b"/>
              <a:pathLst>
                <a:path w="544821" h="885649">
                  <a:moveTo>
                    <a:pt x="0" y="0"/>
                  </a:moveTo>
                  <a:lnTo>
                    <a:pt x="544821" y="0"/>
                  </a:lnTo>
                  <a:lnTo>
                    <a:pt x="544821" y="885649"/>
                  </a:lnTo>
                  <a:lnTo>
                    <a:pt x="0" y="885649"/>
                  </a:lnTo>
                  <a:close/>
                </a:path>
              </a:pathLst>
            </a:custGeom>
            <a:blipFill>
              <a:blip r:embed="rId9"/>
              <a:stretch>
                <a:fillRect l="-52949" r="-1360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47842" y="3553773"/>
            <a:ext cx="5933544" cy="174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PROTEGE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47842" y="5040763"/>
            <a:ext cx="7004452" cy="163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9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TU PRIVACIDAD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72913" y="3506148"/>
            <a:ext cx="666614" cy="66661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52660" y="3666925"/>
            <a:ext cx="500920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Si es privado, no lo publiques en línea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472913" y="5682589"/>
            <a:ext cx="666614" cy="66661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952661" y="5843367"/>
            <a:ext cx="497188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Una vez que se publica, no puedes retirarlo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158793" y="3771900"/>
            <a:ext cx="1148007" cy="114800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A522A12-3EA1-720F-C7A1-C3155C72CB90}"/>
              </a:ext>
            </a:extLst>
          </p:cNvPr>
          <p:cNvSpPr txBox="1"/>
          <p:nvPr/>
        </p:nvSpPr>
        <p:spPr>
          <a:xfrm>
            <a:off x="12457717" y="7405903"/>
            <a:ext cx="1828800" cy="830997"/>
          </a:xfrm>
          <a:prstGeom prst="rect">
            <a:avLst/>
          </a:prstGeom>
          <a:solidFill>
            <a:srgbClr val="2549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E9C700D5-5B06-525D-AD09-58B75D427ED6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6095070B-C78F-0FEE-EFD8-C4BF21B3397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1FABE93A-103A-351F-638E-E4E7D744004F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4" name="Picture 3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EE042BC0-7B0F-B747-01A6-FF2FE2338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5700" y="2760415"/>
            <a:ext cx="6275038" cy="154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¿</a:t>
            </a:r>
            <a:r>
              <a:rPr lang="en-US" sz="1039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QUÉ 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5700" y="4179448"/>
            <a:ext cx="6275038" cy="14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CIBERACOSO?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44000" y="2593457"/>
            <a:ext cx="18751960" cy="1195812"/>
            <a:chOff x="0" y="0"/>
            <a:chExt cx="4938788" cy="3149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140738" y="2019300"/>
            <a:ext cx="2014483" cy="2344125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48404" r="-48404"/>
              </a:stretch>
            </a:blipFill>
            <a:ln w="57150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912020" y="5162305"/>
            <a:ext cx="18751960" cy="1195812"/>
            <a:chOff x="0" y="0"/>
            <a:chExt cx="4938788" cy="3149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40738" y="4588149"/>
            <a:ext cx="2014483" cy="2344125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53281" r="-53281"/>
              </a:stretch>
            </a:blipFill>
            <a:ln w="57150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678384" y="2968408"/>
            <a:ext cx="6238016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Difundir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rumores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y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chismes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660241" y="5551011"/>
            <a:ext cx="709435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Publicar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fotos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sin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consentimiento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57A742D9-DE47-3008-6D8F-6B004DE986AF}"/>
              </a:ext>
            </a:extLst>
          </p:cNvPr>
          <p:cNvGrpSpPr/>
          <p:nvPr/>
        </p:nvGrpSpPr>
        <p:grpSpPr>
          <a:xfrm>
            <a:off x="8912020" y="7730144"/>
            <a:ext cx="18751960" cy="1195812"/>
            <a:chOff x="0" y="0"/>
            <a:chExt cx="4938788" cy="314946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0995596B-251B-2DBF-8243-BB4048A87667}"/>
                </a:ext>
              </a:extLst>
            </p:cNvPr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35725FE9-9D99-31C7-448D-7EC366A59F0B}"/>
                </a:ext>
              </a:extLst>
            </p:cNvPr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28">
            <a:extLst>
              <a:ext uri="{FF2B5EF4-FFF2-40B4-BE49-F238E27FC236}">
                <a16:creationId xmlns:a16="http://schemas.microsoft.com/office/drawing/2014/main" id="{85D21DC3-AA3D-B6E6-8BCC-A1F51FBF7FFD}"/>
              </a:ext>
            </a:extLst>
          </p:cNvPr>
          <p:cNvSpPr txBox="1"/>
          <p:nvPr/>
        </p:nvSpPr>
        <p:spPr>
          <a:xfrm>
            <a:off x="10645727" y="8149122"/>
            <a:ext cx="709435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Lenguaje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acosador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o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amenazante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DEC7B0-A284-636B-315F-8483CF52507B}"/>
              </a:ext>
            </a:extLst>
          </p:cNvPr>
          <p:cNvSpPr txBox="1"/>
          <p:nvPr/>
        </p:nvSpPr>
        <p:spPr>
          <a:xfrm>
            <a:off x="12649200" y="911287"/>
            <a:ext cx="1828800" cy="830997"/>
          </a:xfrm>
          <a:prstGeom prst="rect">
            <a:avLst/>
          </a:prstGeom>
          <a:solidFill>
            <a:srgbClr val="2549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46" name="Group 19">
            <a:extLst>
              <a:ext uri="{FF2B5EF4-FFF2-40B4-BE49-F238E27FC236}">
                <a16:creationId xmlns:a16="http://schemas.microsoft.com/office/drawing/2014/main" id="{891E66E6-6E95-EF8B-B775-FE7B6346F20D}"/>
              </a:ext>
            </a:extLst>
          </p:cNvPr>
          <p:cNvGrpSpPr/>
          <p:nvPr/>
        </p:nvGrpSpPr>
        <p:grpSpPr>
          <a:xfrm>
            <a:off x="8126235" y="7156998"/>
            <a:ext cx="2014483" cy="2344125"/>
            <a:chOff x="0" y="0"/>
            <a:chExt cx="698500" cy="812800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FFB1439B-7EFC-B917-DFFF-EF5CBFE36FA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10"/>
              <a:stretch>
                <a:fillRect l="-37245" r="-37245"/>
              </a:stretch>
            </a:blipFill>
            <a:ln w="19050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9B9B9B">
                      <a:alpha val="12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id="{0A4998A0-98ED-E07A-7393-5C216A799B63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C4BE4D36-4958-391B-897D-F6C8C05884E9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E4D30759-4B2A-A4D4-22D3-A6EEB5D53572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1" name="Picture 5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66AD9AB-796E-2BEE-22E4-604FD24E27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3909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65414" y="3604841"/>
            <a:ext cx="8923409" cy="3482573"/>
            <a:chOff x="0" y="0"/>
            <a:chExt cx="2350198" cy="9172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0198" cy="917221"/>
            </a:xfrm>
            <a:custGeom>
              <a:avLst/>
              <a:gdLst/>
              <a:ahLst/>
              <a:cxnLst/>
              <a:rect l="l" t="t" r="r" b="b"/>
              <a:pathLst>
                <a:path w="2350198" h="917221">
                  <a:moveTo>
                    <a:pt x="0" y="0"/>
                  </a:moveTo>
                  <a:lnTo>
                    <a:pt x="2350198" y="0"/>
                  </a:lnTo>
                  <a:lnTo>
                    <a:pt x="2350198" y="917221"/>
                  </a:lnTo>
                  <a:lnTo>
                    <a:pt x="0" y="917221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350198" cy="93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611788" y="2628419"/>
            <a:ext cx="5030161" cy="5030161"/>
            <a:chOff x="0" y="0"/>
            <a:chExt cx="14840029" cy="14840029"/>
          </a:xfrm>
        </p:grpSpPr>
        <p:sp>
          <p:nvSpPr>
            <p:cNvPr id="16" name="Freeform 1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223" t="-25046" r="223" b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06251" y="6161550"/>
            <a:ext cx="1851727" cy="185172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553532" y="2478431"/>
            <a:ext cx="1431892" cy="143189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53164" y="5277304"/>
            <a:ext cx="5185470" cy="191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884"/>
              </a:lnSpc>
              <a:spcBef>
                <a:spcPct val="0"/>
              </a:spcBef>
            </a:pPr>
            <a:r>
              <a:rPr lang="en-US" sz="1283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APOYO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67267" y="2476500"/>
            <a:ext cx="4931549" cy="603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 te sientes intimidado.....</a:t>
            </a:r>
            <a:b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Si te acosan: No respondas, toma capturas de pantalla y cuéntaselo a un adulto de confianza.</a:t>
            </a:r>
          </a:p>
          <a:p>
            <a:pPr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
No responda, guarde la evidencia y hable con un adulto en quien confíe.
</a:t>
            </a:r>
          </a:p>
          <a:p>
            <a:pPr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 ves algo....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 participe
No seas una audiencia
Díselo a un adulto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144394" y="3194377"/>
            <a:ext cx="1217541" cy="121754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53164" y="3525413"/>
            <a:ext cx="4617164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884"/>
              </a:lnSpc>
              <a:spcBef>
                <a:spcPct val="0"/>
              </a:spcBef>
            </a:pPr>
            <a:r>
              <a:rPr lang="en-US" sz="107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BUSCAR</a:t>
            </a:r>
            <a:r>
              <a:rPr lang="en-US" sz="12831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 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D4863D21-669F-14D0-182A-E19BEE63E08A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C6F243D8-9DAF-7EB8-2219-0EBA2183897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DD4C05AE-9746-6FF6-6F03-095FECAED7CE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4" name="Picture 3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B0498EB-42E7-68BF-43E3-20C072610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5C890-CCCC-13A9-5669-01602E2B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F079CE-5AC5-B2CF-F3D4-051900B8622B}"/>
              </a:ext>
            </a:extLst>
          </p:cNvPr>
          <p:cNvSpPr/>
          <p:nvPr/>
        </p:nvSpPr>
        <p:spPr>
          <a:xfrm flipH="1">
            <a:off x="-10744200" y="-3421317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E067AFF-6C27-9930-1494-C4E044FE4E2B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16EB96-57EB-5A37-8C10-4A9648420F94}"/>
              </a:ext>
            </a:extLst>
          </p:cNvPr>
          <p:cNvSpPr/>
          <p:nvPr/>
        </p:nvSpPr>
        <p:spPr>
          <a:xfrm flipH="1">
            <a:off x="8669610" y="3073227"/>
            <a:ext cx="13199814" cy="5627536"/>
          </a:xfrm>
          <a:custGeom>
            <a:avLst/>
            <a:gdLst/>
            <a:ahLst/>
            <a:cxnLst/>
            <a:rect l="l" t="t" r="r" b="b"/>
            <a:pathLst>
              <a:path w="13199814" h="5627536">
                <a:moveTo>
                  <a:pt x="13199814" y="0"/>
                </a:moveTo>
                <a:lnTo>
                  <a:pt x="0" y="0"/>
                </a:lnTo>
                <a:lnTo>
                  <a:pt x="0" y="5627536"/>
                </a:lnTo>
                <a:lnTo>
                  <a:pt x="13199814" y="5627536"/>
                </a:lnTo>
                <a:lnTo>
                  <a:pt x="13199814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94E8E93-8DE5-44C0-BD68-7C351B272571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92961EA-70A3-4A86-65B1-01EDD39AF76D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4B30E34-027D-088D-9CC2-4A4B5DF4B6B5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5C2E4F7-0A96-E8A6-1295-528960AA6EDC}"/>
              </a:ext>
            </a:extLst>
          </p:cNvPr>
          <p:cNvSpPr txBox="1"/>
          <p:nvPr/>
        </p:nvSpPr>
        <p:spPr>
          <a:xfrm>
            <a:off x="9677400" y="3553773"/>
            <a:ext cx="6703986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HONESTIDAD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608A092-139C-729B-D9FB-D71A84E87221}"/>
              </a:ext>
            </a:extLst>
          </p:cNvPr>
          <p:cNvSpPr txBox="1"/>
          <p:nvPr/>
        </p:nvSpPr>
        <p:spPr>
          <a:xfrm>
            <a:off x="9677400" y="5040763"/>
            <a:ext cx="7308023" cy="159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ACADEMICA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C768F26-84BB-738C-FBEB-CDA40FA0A591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C7777F5-A772-3DDE-4BFE-5FB763EB9670}"/>
              </a:ext>
            </a:extLst>
          </p:cNvPr>
          <p:cNvSpPr txBox="1"/>
          <p:nvPr/>
        </p:nvSpPr>
        <p:spPr>
          <a:xfrm>
            <a:off x="2292909" y="3652328"/>
            <a:ext cx="587280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Usar un ensayo de otro curso/fuente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7C2AF02-C6DF-F3F1-0526-4CEE281AA769}"/>
              </a:ext>
            </a:extLst>
          </p:cNvPr>
          <p:cNvGrpSpPr/>
          <p:nvPr/>
        </p:nvGrpSpPr>
        <p:grpSpPr>
          <a:xfrm>
            <a:off x="1105483" y="3283411"/>
            <a:ext cx="1148007" cy="1148007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16BA959-F017-CD3E-462B-6C0329AD1A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5F00A3B-3A26-F205-7D7E-72A92CEF4A1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286FED64-2988-45A0-11BB-9378AF9480FC}"/>
              </a:ext>
            </a:extLst>
          </p:cNvPr>
          <p:cNvSpPr txBox="1"/>
          <p:nvPr/>
        </p:nvSpPr>
        <p:spPr>
          <a:xfrm>
            <a:off x="2358803" y="5590747"/>
            <a:ext cx="587280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Copiar la tarea o el proyecto de un amigo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20CC70B-96DA-4A96-A1AD-3E411D277866}"/>
              </a:ext>
            </a:extLst>
          </p:cNvPr>
          <p:cNvGrpSpPr/>
          <p:nvPr/>
        </p:nvGrpSpPr>
        <p:grpSpPr>
          <a:xfrm>
            <a:off x="1105483" y="5203322"/>
            <a:ext cx="1148007" cy="1148007"/>
            <a:chOff x="0" y="0"/>
            <a:chExt cx="8128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DA4BF95-7319-5A44-1D00-E0DACFC7A6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6FE46874-821E-7362-F279-E59EEC8700D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1A149BFA-0304-1CC6-2963-75DF779467D8}"/>
              </a:ext>
            </a:extLst>
          </p:cNvPr>
          <p:cNvSpPr txBox="1"/>
          <p:nvPr/>
        </p:nvSpPr>
        <p:spPr>
          <a:xfrm>
            <a:off x="2393548" y="7124868"/>
            <a:ext cx="5872806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copiar y pegar desde una enciclopedia electrónica, una base de datos en línea o Internet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BEB8FA6-758D-0053-5465-9933A86FB33D}"/>
              </a:ext>
            </a:extLst>
          </p:cNvPr>
          <p:cNvGrpSpPr/>
          <p:nvPr/>
        </p:nvGrpSpPr>
        <p:grpSpPr>
          <a:xfrm>
            <a:off x="1105483" y="7123233"/>
            <a:ext cx="1148007" cy="1148007"/>
            <a:chOff x="0" y="0"/>
            <a:chExt cx="812800" cy="8128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DDB807A-EFF8-5952-E423-3235B21E0A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44E629D-7D6F-47CA-F31A-2517C96DAEA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A9CC01-9EC1-8EDC-C039-B53CFD014FAF}"/>
              </a:ext>
            </a:extLst>
          </p:cNvPr>
          <p:cNvSpPr txBox="1"/>
          <p:nvPr/>
        </p:nvSpPr>
        <p:spPr>
          <a:xfrm>
            <a:off x="9556190" y="7328472"/>
            <a:ext cx="77844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Ejemplo: Usa tus propias palabras y da crédito a dónde encontraste la información. En su lugar, reescribe con tus propias palabras y da crédito.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B84A72-EAAF-B13A-0C61-09BCD7511C50}"/>
              </a:ext>
            </a:extLst>
          </p:cNvPr>
          <p:cNvSpPr txBox="1"/>
          <p:nvPr/>
        </p:nvSpPr>
        <p:spPr>
          <a:xfrm>
            <a:off x="961889" y="1597304"/>
            <a:ext cx="108491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Reconozca sus fuentes de ideas e información cuando escriba un trabajo de investigación, cree un póster, publique un sitio web o haga una presentación.
No...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AE9740B4-31A8-5CAC-580F-B57FBDB6F62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48087451-B46D-89FE-1FEC-BDA1C307981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44664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896600" y="-31623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25062" y="3370810"/>
            <a:ext cx="742289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6545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SER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344626" y="3275259"/>
            <a:ext cx="2138817" cy="21388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68105" y="5437365"/>
            <a:ext cx="5756895" cy="221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15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INTELIGENTE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E2052-258B-D611-93F1-FABB5CC64B73}"/>
              </a:ext>
            </a:extLst>
          </p:cNvPr>
          <p:cNvSpPr txBox="1"/>
          <p:nvPr/>
        </p:nvSpPr>
        <p:spPr>
          <a:xfrm>
            <a:off x="9741092" y="3673272"/>
            <a:ext cx="6946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Use Internet como una herramienta poderosa para aprender, como investigar proyectos o practicar matemáticas en línea.</a:t>
            </a:r>
          </a:p>
          <a:p>
            <a:r>
              <a:rPr lang="es-ES" sz="3200" dirty="0">
                <a:solidFill>
                  <a:schemeClr val="bg1"/>
                </a:solidFill>
              </a:rPr>
              <a:t>
¡Usa Internet como una herramienta poderosa!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8AA7F310-BC33-3958-9D22-FE4C2EC655CB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F08986A9-8095-0813-22B5-7C6C77AEEDD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74F75EFD-60FC-E8C1-4B8E-D8184CA275D5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959F9E8F-19FE-8654-F2C5-E3792D4B5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5531D1-E55E-7F3F-8AA6-E3C11DA44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929A23F3-66D0-2181-20F7-B1B696CA032F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FF8493B3-ECD8-C23A-C64B-E32125D11838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043E22-7348-3F78-A72D-1742C5F9C024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F07F6C57-2928-5A5A-690A-2EEF97276228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DD2138F-40C5-B017-DDCB-E50593FCEB9E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D3725A75-D922-5E3F-7F0B-520D18F75BD5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5" name="TextBox 12">
            <a:extLst>
              <a:ext uri="{FF2B5EF4-FFF2-40B4-BE49-F238E27FC236}">
                <a16:creationId xmlns:a16="http://schemas.microsoft.com/office/drawing/2014/main" id="{996397F8-3629-2966-EE47-481A37817FAE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DISPOSITIVOS</a:t>
            </a: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758CA675-AF13-0F31-CCE0-78489C098E63}"/>
              </a:ext>
            </a:extLst>
          </p:cNvPr>
          <p:cNvSpPr txBox="1"/>
          <p:nvPr/>
        </p:nvSpPr>
        <p:spPr>
          <a:xfrm>
            <a:off x="8217366" y="2194867"/>
            <a:ext cx="8219594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ELECTRÓNICOS PERSONALES</a:t>
            </a:r>
          </a:p>
        </p:txBody>
      </p:sp>
      <p:grpSp>
        <p:nvGrpSpPr>
          <p:cNvPr id="47" name="Group 14">
            <a:extLst>
              <a:ext uri="{FF2B5EF4-FFF2-40B4-BE49-F238E27FC236}">
                <a16:creationId xmlns:a16="http://schemas.microsoft.com/office/drawing/2014/main" id="{BD182D37-E67D-88D0-6954-79397DAC8B74}"/>
              </a:ext>
            </a:extLst>
          </p:cNvPr>
          <p:cNvGrpSpPr/>
          <p:nvPr/>
        </p:nvGrpSpPr>
        <p:grpSpPr>
          <a:xfrm>
            <a:off x="2470746" y="3964928"/>
            <a:ext cx="3843838" cy="4472829"/>
            <a:chOff x="0" y="0"/>
            <a:chExt cx="698500" cy="812800"/>
          </a:xfrm>
        </p:grpSpPr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720C2868-D299-E5EB-1D77-3FBF9364384C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215F431E-E4B7-4E6A-3FFB-1901D0FC5007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0" name="Group 17">
            <a:extLst>
              <a:ext uri="{FF2B5EF4-FFF2-40B4-BE49-F238E27FC236}">
                <a16:creationId xmlns:a16="http://schemas.microsoft.com/office/drawing/2014/main" id="{D31C0C04-0C52-7DFF-B51C-54BAABD81BE6}"/>
              </a:ext>
            </a:extLst>
          </p:cNvPr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510CB9A-78AD-823A-9E88-FF41F107B75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19">
              <a:extLst>
                <a:ext uri="{FF2B5EF4-FFF2-40B4-BE49-F238E27FC236}">
                  <a16:creationId xmlns:a16="http://schemas.microsoft.com/office/drawing/2014/main" id="{AB0B33DE-C914-E678-2594-90B2300CC73E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3" name="Group 20">
            <a:extLst>
              <a:ext uri="{FF2B5EF4-FFF2-40B4-BE49-F238E27FC236}">
                <a16:creationId xmlns:a16="http://schemas.microsoft.com/office/drawing/2014/main" id="{4EB95E9B-7D7B-6CE3-12BE-D5BC9CD38C95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5497E5BE-0C7C-D2B4-224F-BB158CCB97F1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22">
              <a:extLst>
                <a:ext uri="{FF2B5EF4-FFF2-40B4-BE49-F238E27FC236}">
                  <a16:creationId xmlns:a16="http://schemas.microsoft.com/office/drawing/2014/main" id="{A149D1E7-61EF-E97A-00A7-58DAFE1426D3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56" name="TextBox 23">
            <a:extLst>
              <a:ext uri="{FF2B5EF4-FFF2-40B4-BE49-F238E27FC236}">
                <a16:creationId xmlns:a16="http://schemas.microsoft.com/office/drawing/2014/main" id="{D4BC6890-E1A4-5DB0-510E-930543BE146C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0F460132-48B2-0356-CEFC-A2CC556D3BFA}"/>
              </a:ext>
            </a:extLst>
          </p:cNvPr>
          <p:cNvSpPr txBox="1"/>
          <p:nvPr/>
        </p:nvSpPr>
        <p:spPr>
          <a:xfrm>
            <a:off x="2470747" y="4991100"/>
            <a:ext cx="384383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Dispositivos apagados y almacenados:
Los teléfonos, auriculares y relojes inteligentes deben silenciarse y guardarse en su casillero (u otro lugar designado) durante el día escolar.</a:t>
            </a: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id="{14F85073-711A-7749-DB7D-680ABCE7D070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617CDAAC-458B-9619-51B1-2A90AE15B0BB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28">
              <a:extLst>
                <a:ext uri="{FF2B5EF4-FFF2-40B4-BE49-F238E27FC236}">
                  <a16:creationId xmlns:a16="http://schemas.microsoft.com/office/drawing/2014/main" id="{18A31BD7-BB50-A8AB-4406-31DCC0DD7979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1" name="TextBox 29">
            <a:extLst>
              <a:ext uri="{FF2B5EF4-FFF2-40B4-BE49-F238E27FC236}">
                <a16:creationId xmlns:a16="http://schemas.microsoft.com/office/drawing/2014/main" id="{E2C715D8-1079-4767-4D94-ECBA9B06FB68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62" name="TextBox 30">
            <a:extLst>
              <a:ext uri="{FF2B5EF4-FFF2-40B4-BE49-F238E27FC236}">
                <a16:creationId xmlns:a16="http://schemas.microsoft.com/office/drawing/2014/main" id="{82090349-6441-CEA3-CC1C-FBE1C919281D}"/>
              </a:ext>
            </a:extLst>
          </p:cNvPr>
          <p:cNvSpPr txBox="1"/>
          <p:nvPr/>
        </p:nvSpPr>
        <p:spPr>
          <a:xfrm>
            <a:off x="7924043" y="4996577"/>
            <a:ext cx="350595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Solo excepciones: Los dispositivos solo se pueden usar si su maestro da permiso para el trabajo de clase o si es necesario para la salud, la traducción o el cuidado familiar (con aprobación).</a:t>
            </a: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63" name="Group 32">
            <a:extLst>
              <a:ext uri="{FF2B5EF4-FFF2-40B4-BE49-F238E27FC236}">
                <a16:creationId xmlns:a16="http://schemas.microsoft.com/office/drawing/2014/main" id="{22B4A367-ACB2-2C3F-C5D1-938A16734A1E}"/>
              </a:ext>
            </a:extLst>
          </p:cNvPr>
          <p:cNvGrpSpPr/>
          <p:nvPr/>
        </p:nvGrpSpPr>
        <p:grpSpPr>
          <a:xfrm>
            <a:off x="13024148" y="3964928"/>
            <a:ext cx="3843838" cy="4472829"/>
            <a:chOff x="0" y="0"/>
            <a:chExt cx="698500" cy="812800"/>
          </a:xfrm>
        </p:grpSpPr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FFBECC5A-54A2-0ECF-B5F2-5D22A8495044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34">
              <a:extLst>
                <a:ext uri="{FF2B5EF4-FFF2-40B4-BE49-F238E27FC236}">
                  <a16:creationId xmlns:a16="http://schemas.microsoft.com/office/drawing/2014/main" id="{5CD46365-DF24-CFEE-F3A7-3AEC4E2810B1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66" name="Group 35">
            <a:extLst>
              <a:ext uri="{FF2B5EF4-FFF2-40B4-BE49-F238E27FC236}">
                <a16:creationId xmlns:a16="http://schemas.microsoft.com/office/drawing/2014/main" id="{A27FE638-9A42-F8A1-B5B7-F39A90996254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42323745-45F2-3944-FF29-4F1B33B92C34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37">
              <a:extLst>
                <a:ext uri="{FF2B5EF4-FFF2-40B4-BE49-F238E27FC236}">
                  <a16:creationId xmlns:a16="http://schemas.microsoft.com/office/drawing/2014/main" id="{BA4B8B60-0F92-724C-10AC-97B66B7B1270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9" name="TextBox 38">
            <a:extLst>
              <a:ext uri="{FF2B5EF4-FFF2-40B4-BE49-F238E27FC236}">
                <a16:creationId xmlns:a16="http://schemas.microsoft.com/office/drawing/2014/main" id="{383D5D75-A9FD-55EC-0220-0EFE971269FC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D1F03703-0F67-B373-A3BE-B2D25180303D}"/>
              </a:ext>
            </a:extLst>
          </p:cNvPr>
          <p:cNvSpPr txBox="1"/>
          <p:nvPr/>
        </p:nvSpPr>
        <p:spPr>
          <a:xfrm>
            <a:off x="13106400" y="5143500"/>
            <a:ext cx="3696447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Consecuencias: si rompe las reglas, su dispositivo será llevado a la oficina; Los problemas repetidos significan que los padres recogen y las posibles consecuencias escolares.</a:t>
            </a: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8F278585-75F0-DF17-5FDB-577DF3F616B7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CC099817-70C4-A6D9-B884-90654C8D51DE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73" name="TextBox 21">
            <a:extLst>
              <a:ext uri="{FF2B5EF4-FFF2-40B4-BE49-F238E27FC236}">
                <a16:creationId xmlns:a16="http://schemas.microsoft.com/office/drawing/2014/main" id="{5E2518DE-23C8-1521-E1D5-A322D08F6A14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74" name="Picture 7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B4392A8-B12F-51A7-EF9A-43A077E38C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75" name="TextBox 13">
            <a:extLst>
              <a:ext uri="{FF2B5EF4-FFF2-40B4-BE49-F238E27FC236}">
                <a16:creationId xmlns:a16="http://schemas.microsoft.com/office/drawing/2014/main" id="{5B3D90D6-15D2-2F1F-6B7E-A90D9FB215FF}"/>
              </a:ext>
            </a:extLst>
          </p:cNvPr>
          <p:cNvSpPr txBox="1"/>
          <p:nvPr/>
        </p:nvSpPr>
        <p:spPr>
          <a:xfrm>
            <a:off x="12447998" y="1066662"/>
            <a:ext cx="3582365" cy="1316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POLÍTICA 5695</a:t>
            </a:r>
          </a:p>
        </p:txBody>
      </p:sp>
    </p:spTree>
    <p:extLst>
      <p:ext uri="{BB962C8B-B14F-4D97-AF65-F5344CB8AC3E}">
        <p14:creationId xmlns:p14="http://schemas.microsoft.com/office/powerpoint/2010/main" val="20591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36B55-A696-C22E-85D9-AA23A517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4DA3332-BCD5-9D47-15E9-35C56AC92773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D359149-123B-4CEF-D51B-5070B755A71D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7CF847-5372-25E7-15E9-1A7E60FCF0CE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05D945D9-4EFE-4EAA-F5BE-FB82942E1F94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1AA71C6F-7C2F-062E-55A2-12F9F5DA2D91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414BC57E-1230-01D6-3097-C31960D8836F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1817F056-E1BE-3E4B-7715-EFE22EE89CD7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I.A.</a:t>
            </a: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21ED8198-D2F4-8846-A100-B80A5DA921F0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Inteligencia</a:t>
            </a:r>
            <a:r>
              <a: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 artificial</a:t>
            </a:r>
          </a:p>
        </p:txBody>
      </p:sp>
      <p:grpSp>
        <p:nvGrpSpPr>
          <p:cNvPr id="46" name="Group 14">
            <a:extLst>
              <a:ext uri="{FF2B5EF4-FFF2-40B4-BE49-F238E27FC236}">
                <a16:creationId xmlns:a16="http://schemas.microsoft.com/office/drawing/2014/main" id="{7A6C4A63-E3E9-9D16-E956-55A304B32A4A}"/>
              </a:ext>
            </a:extLst>
          </p:cNvPr>
          <p:cNvGrpSpPr/>
          <p:nvPr/>
        </p:nvGrpSpPr>
        <p:grpSpPr>
          <a:xfrm>
            <a:off x="1811535" y="3964929"/>
            <a:ext cx="5030757" cy="4753370"/>
            <a:chOff x="0" y="0"/>
            <a:chExt cx="698500" cy="812800"/>
          </a:xfrm>
        </p:grpSpPr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34B664A6-F8DE-22D0-D593-9CC952B99062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82A772ED-0DAB-2C43-B63D-2FCCCF41F512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49" name="Group 17">
            <a:extLst>
              <a:ext uri="{FF2B5EF4-FFF2-40B4-BE49-F238E27FC236}">
                <a16:creationId xmlns:a16="http://schemas.microsoft.com/office/drawing/2014/main" id="{CC386F07-0473-AAC4-01C2-BE822D05C2C1}"/>
              </a:ext>
            </a:extLst>
          </p:cNvPr>
          <p:cNvGrpSpPr/>
          <p:nvPr/>
        </p:nvGrpSpPr>
        <p:grpSpPr>
          <a:xfrm>
            <a:off x="7315200" y="3937811"/>
            <a:ext cx="4724400" cy="5103600"/>
            <a:chOff x="0" y="0"/>
            <a:chExt cx="698500" cy="812800"/>
          </a:xfrm>
        </p:grpSpPr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A40E874D-547A-F75E-8AE0-AF8AA4CB3B8C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7E0BBA24-184C-6888-A472-C919F4AA80F8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2" name="Group 20">
            <a:extLst>
              <a:ext uri="{FF2B5EF4-FFF2-40B4-BE49-F238E27FC236}">
                <a16:creationId xmlns:a16="http://schemas.microsoft.com/office/drawing/2014/main" id="{62D5056D-A8EC-9B1C-0112-40DD6B9C6565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6663970-35C6-5226-F6CA-6ECA0C7BB13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2FA571CE-538D-C5A5-A427-0930BBDE91BB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55" name="TextBox 23">
            <a:extLst>
              <a:ext uri="{FF2B5EF4-FFF2-40B4-BE49-F238E27FC236}">
                <a16:creationId xmlns:a16="http://schemas.microsoft.com/office/drawing/2014/main" id="{A8896C27-8AED-9B33-F711-F77290D745B2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761830BE-B938-7637-D255-B58CC45282AB}"/>
              </a:ext>
            </a:extLst>
          </p:cNvPr>
          <p:cNvSpPr txBox="1"/>
          <p:nvPr/>
        </p:nvSpPr>
        <p:spPr>
          <a:xfrm>
            <a:off x="2470747" y="4991100"/>
            <a:ext cx="384383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chemeClr val="bg1"/>
                </a:solidFill>
              </a:rPr>
              <a:t>Utilice la IA de manera responsable
</a:t>
            </a:r>
            <a:r>
              <a:rPr lang="es-ES" sz="2400" dirty="0">
                <a:solidFill>
                  <a:schemeClr val="bg1"/>
                </a:solidFill>
              </a:rPr>
              <a:t>Solo use herramientas de IA para ayudar con el aprendizaje, no para hacer trampa o copiar el trabajo de otra persona.
La IA debe apoyar tus ideas, no reemplazar tu pensamiento.</a:t>
            </a:r>
            <a:endParaRPr lang="en-US" sz="2400" dirty="0">
              <a:solidFill>
                <a:schemeClr val="bg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57" name="Group 26">
            <a:extLst>
              <a:ext uri="{FF2B5EF4-FFF2-40B4-BE49-F238E27FC236}">
                <a16:creationId xmlns:a16="http://schemas.microsoft.com/office/drawing/2014/main" id="{5B11D1B6-4107-43BA-8B41-D5A7D22031AD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7C135DF-0267-D76A-21EF-82F74B98C088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28">
              <a:extLst>
                <a:ext uri="{FF2B5EF4-FFF2-40B4-BE49-F238E27FC236}">
                  <a16:creationId xmlns:a16="http://schemas.microsoft.com/office/drawing/2014/main" id="{D49BD129-1CC3-1029-0377-752CA8CB2809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0" name="TextBox 29">
            <a:extLst>
              <a:ext uri="{FF2B5EF4-FFF2-40B4-BE49-F238E27FC236}">
                <a16:creationId xmlns:a16="http://schemas.microsoft.com/office/drawing/2014/main" id="{1A910949-520E-11A4-926B-C547D276E5B0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61" name="TextBox 30">
            <a:extLst>
              <a:ext uri="{FF2B5EF4-FFF2-40B4-BE49-F238E27FC236}">
                <a16:creationId xmlns:a16="http://schemas.microsoft.com/office/drawing/2014/main" id="{742AB374-5986-C2EA-EA5B-8FFFA731D318}"/>
              </a:ext>
            </a:extLst>
          </p:cNvPr>
          <p:cNvSpPr txBox="1"/>
          <p:nvPr/>
        </p:nvSpPr>
        <p:spPr>
          <a:xfrm>
            <a:off x="7924043" y="4996577"/>
            <a:ext cx="3505957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Proteja sus datos y su privacidad
</a:t>
            </a:r>
            <a:r>
              <a:rPr lang="es-ES" sz="2400" dirty="0">
                <a:solidFill>
                  <a:schemeClr val="bg1"/>
                </a:solidFill>
              </a:rPr>
              <a:t>No compartas información personal (como nombre completo, dirección o contraseñas) con herramientas de IA. Las herramientas de IA pueden recopilar lo que escribe, así que tenga cuidado con lo que ingresa.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2" name="Group 32">
            <a:extLst>
              <a:ext uri="{FF2B5EF4-FFF2-40B4-BE49-F238E27FC236}">
                <a16:creationId xmlns:a16="http://schemas.microsoft.com/office/drawing/2014/main" id="{014FC749-A7EA-6F1F-0D4D-87D1E6DBA856}"/>
              </a:ext>
            </a:extLst>
          </p:cNvPr>
          <p:cNvGrpSpPr/>
          <p:nvPr/>
        </p:nvGrpSpPr>
        <p:grpSpPr>
          <a:xfrm>
            <a:off x="12474390" y="3964928"/>
            <a:ext cx="4899210" cy="5425358"/>
            <a:chOff x="0" y="0"/>
            <a:chExt cx="698500" cy="812800"/>
          </a:xfrm>
        </p:grpSpPr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A1812114-0988-11FE-FBE0-B577E213E471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34">
              <a:extLst>
                <a:ext uri="{FF2B5EF4-FFF2-40B4-BE49-F238E27FC236}">
                  <a16:creationId xmlns:a16="http://schemas.microsoft.com/office/drawing/2014/main" id="{76CF8106-F6AC-E833-6C8B-A396D829AAA9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65" name="Group 35">
            <a:extLst>
              <a:ext uri="{FF2B5EF4-FFF2-40B4-BE49-F238E27FC236}">
                <a16:creationId xmlns:a16="http://schemas.microsoft.com/office/drawing/2014/main" id="{5B91756C-625E-835E-44C5-0B2CA919E3DE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F0A19F7F-2EFF-1D58-E746-626735A68C72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2FD30A9A-6710-5173-9C7F-3C332E47CAA0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8" name="TextBox 38">
            <a:extLst>
              <a:ext uri="{FF2B5EF4-FFF2-40B4-BE49-F238E27FC236}">
                <a16:creationId xmlns:a16="http://schemas.microsoft.com/office/drawing/2014/main" id="{D90B3D84-E5AD-7329-7A17-7B26FBF945C9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69" name="TextBox 39">
            <a:extLst>
              <a:ext uri="{FF2B5EF4-FFF2-40B4-BE49-F238E27FC236}">
                <a16:creationId xmlns:a16="http://schemas.microsoft.com/office/drawing/2014/main" id="{92C9F218-6520-D68F-23E1-E4708AC7BF7D}"/>
              </a:ext>
            </a:extLst>
          </p:cNvPr>
          <p:cNvSpPr txBox="1"/>
          <p:nvPr/>
        </p:nvSpPr>
        <p:spPr>
          <a:xfrm>
            <a:off x="12877800" y="5143500"/>
            <a:ext cx="392504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Siga las reglas y pautas de la escuela
</a:t>
            </a:r>
            <a:r>
              <a:rPr lang="es-ES" sz="2400" dirty="0">
                <a:solidFill>
                  <a:schemeClr val="bg1"/>
                </a:solidFill>
              </a:rPr>
              <a:t>Use IA solo para proyectos o tareas aprobados por la escuela. Respete las reglas sobre lo que está permitido y lo que no está permitido al usar IA en el aula.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D7DA59AC-9B1A-20FE-1F5F-0EE50464077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71" name="TextBox 20">
            <a:extLst>
              <a:ext uri="{FF2B5EF4-FFF2-40B4-BE49-F238E27FC236}">
                <a16:creationId xmlns:a16="http://schemas.microsoft.com/office/drawing/2014/main" id="{5331005A-08E2-B1AC-8FE4-E205D882C1B2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id="{5D85CECC-D857-E476-ABCA-432494B3D88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73" name="Picture 7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1932437-7D57-7709-93B9-C24C189E2F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F4CFC9-C110-500F-BFBF-54805C30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D09B8C58-A720-DCED-E49D-24EDE342477F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A51D910A-5720-D0F9-2876-05ECA6A24954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F5AACAF-AD33-278B-BAA1-59DA90312501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0EE2AA0F-E012-4A4F-D1C2-0F914D36BC2A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88397DE-75E9-B1DA-CFD9-180DC3F41384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35FBBC38-F53E-A2A3-574E-183A49E07BB7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5" name="TextBox 12">
            <a:extLst>
              <a:ext uri="{FF2B5EF4-FFF2-40B4-BE49-F238E27FC236}">
                <a16:creationId xmlns:a16="http://schemas.microsoft.com/office/drawing/2014/main" id="{39745F29-74BE-35CC-44D6-5225672EC169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Uso</a:t>
            </a: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D7E849F7-668C-E366-459C-CC8D77073C0D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Responsable</a:t>
            </a:r>
            <a:endParaRPr lang="en-US" sz="8000" dirty="0">
              <a:solidFill>
                <a:srgbClr val="FFFFFF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grpSp>
        <p:nvGrpSpPr>
          <p:cNvPr id="47" name="Group 14">
            <a:extLst>
              <a:ext uri="{FF2B5EF4-FFF2-40B4-BE49-F238E27FC236}">
                <a16:creationId xmlns:a16="http://schemas.microsoft.com/office/drawing/2014/main" id="{0C928868-E418-4D5A-4907-1CE688436629}"/>
              </a:ext>
            </a:extLst>
          </p:cNvPr>
          <p:cNvGrpSpPr/>
          <p:nvPr/>
        </p:nvGrpSpPr>
        <p:grpSpPr>
          <a:xfrm>
            <a:off x="2209800" y="3964928"/>
            <a:ext cx="4419600" cy="4472829"/>
            <a:chOff x="0" y="0"/>
            <a:chExt cx="698500" cy="812800"/>
          </a:xfrm>
        </p:grpSpPr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3B48BF77-C67D-FDA1-57A5-87ADC100D480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8B818E99-CD90-3156-7BE6-11CF1014CCB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0" name="Group 17">
            <a:extLst>
              <a:ext uri="{FF2B5EF4-FFF2-40B4-BE49-F238E27FC236}">
                <a16:creationId xmlns:a16="http://schemas.microsoft.com/office/drawing/2014/main" id="{B09CFFBE-49CD-8645-0E9F-E3EDD4E09962}"/>
              </a:ext>
            </a:extLst>
          </p:cNvPr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B52A0558-2B80-7297-8A84-77724B45D157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19">
              <a:extLst>
                <a:ext uri="{FF2B5EF4-FFF2-40B4-BE49-F238E27FC236}">
                  <a16:creationId xmlns:a16="http://schemas.microsoft.com/office/drawing/2014/main" id="{16E9AF78-9401-64CF-3C8B-2F65C824E943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3" name="Group 20">
            <a:extLst>
              <a:ext uri="{FF2B5EF4-FFF2-40B4-BE49-F238E27FC236}">
                <a16:creationId xmlns:a16="http://schemas.microsoft.com/office/drawing/2014/main" id="{236E84D4-F4DA-623B-E4C8-6217A9EFD087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1003B8B3-456A-2B05-8AF2-322659A6C440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22">
              <a:extLst>
                <a:ext uri="{FF2B5EF4-FFF2-40B4-BE49-F238E27FC236}">
                  <a16:creationId xmlns:a16="http://schemas.microsoft.com/office/drawing/2014/main" id="{B5104942-0D3E-81B6-9657-CEA6B3316668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56" name="TextBox 23">
            <a:extLst>
              <a:ext uri="{FF2B5EF4-FFF2-40B4-BE49-F238E27FC236}">
                <a16:creationId xmlns:a16="http://schemas.microsoft.com/office/drawing/2014/main" id="{DFCF150E-BD39-B26D-1AFB-4DE60DD5D569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F2C5A517-6393-59C4-D52B-1912F8A28F3C}"/>
              </a:ext>
            </a:extLst>
          </p:cNvPr>
          <p:cNvSpPr txBox="1"/>
          <p:nvPr/>
        </p:nvSpPr>
        <p:spPr>
          <a:xfrm>
            <a:off x="2514600" y="5098205"/>
            <a:ext cx="379998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Utilice la tecnología de manera responsable
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Solo visita sitios web y aplicaciones aprobados por tu profesor.
Siga las reglas de la escuela y compórtese respetuosamente en línea.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id="{07A9A494-D8DB-3164-8B93-D4407A26A839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CDBBBE97-43A0-D422-D9A6-7EDF60E59BD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28">
              <a:extLst>
                <a:ext uri="{FF2B5EF4-FFF2-40B4-BE49-F238E27FC236}">
                  <a16:creationId xmlns:a16="http://schemas.microsoft.com/office/drawing/2014/main" id="{AD4694DC-EB04-7424-555B-F90FB2B02775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1" name="TextBox 29">
            <a:extLst>
              <a:ext uri="{FF2B5EF4-FFF2-40B4-BE49-F238E27FC236}">
                <a16:creationId xmlns:a16="http://schemas.microsoft.com/office/drawing/2014/main" id="{4DD1AB8E-DF4B-A64A-59FA-3E703598C307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62" name="TextBox 30">
            <a:extLst>
              <a:ext uri="{FF2B5EF4-FFF2-40B4-BE49-F238E27FC236}">
                <a16:creationId xmlns:a16="http://schemas.microsoft.com/office/drawing/2014/main" id="{46944924-8DC7-57DE-0A5E-6ECAB8FEF380}"/>
              </a:ext>
            </a:extLst>
          </p:cNvPr>
          <p:cNvSpPr txBox="1"/>
          <p:nvPr/>
        </p:nvSpPr>
        <p:spPr>
          <a:xfrm>
            <a:off x="7924043" y="4996577"/>
            <a:ext cx="350595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Cuida los dispositivos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
</a:t>
            </a:r>
            <a:r>
              <a:rPr lang="es-ES" sz="2000" dirty="0">
                <a:solidFill>
                  <a:schemeClr val="bg1"/>
                </a:solidFill>
              </a:rPr>
              <a:t>Maneje las computadoras y el equipo de la escuela con cuidado.
Informe cualquier problema o daño a un maestro de inmediato.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3" name="Group 32">
            <a:extLst>
              <a:ext uri="{FF2B5EF4-FFF2-40B4-BE49-F238E27FC236}">
                <a16:creationId xmlns:a16="http://schemas.microsoft.com/office/drawing/2014/main" id="{0399E234-CB7E-5582-0DCD-0CC895CC7A31}"/>
              </a:ext>
            </a:extLst>
          </p:cNvPr>
          <p:cNvGrpSpPr/>
          <p:nvPr/>
        </p:nvGrpSpPr>
        <p:grpSpPr>
          <a:xfrm>
            <a:off x="12709332" y="3964928"/>
            <a:ext cx="4588068" cy="5425358"/>
            <a:chOff x="0" y="0"/>
            <a:chExt cx="698500" cy="812800"/>
          </a:xfrm>
        </p:grpSpPr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CC03CCF0-4FEE-5DD2-49EB-6020C306A7F4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34">
              <a:extLst>
                <a:ext uri="{FF2B5EF4-FFF2-40B4-BE49-F238E27FC236}">
                  <a16:creationId xmlns:a16="http://schemas.microsoft.com/office/drawing/2014/main" id="{FA30CC5A-BEC7-F9E9-78E5-15FBB9D04010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66" name="Group 35">
            <a:extLst>
              <a:ext uri="{FF2B5EF4-FFF2-40B4-BE49-F238E27FC236}">
                <a16:creationId xmlns:a16="http://schemas.microsoft.com/office/drawing/2014/main" id="{2099CB49-3271-E350-7F79-6E36C1A2B4B8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B4F2D30F-A3EF-7DCE-EE70-BD4C951A39A1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37">
              <a:extLst>
                <a:ext uri="{FF2B5EF4-FFF2-40B4-BE49-F238E27FC236}">
                  <a16:creationId xmlns:a16="http://schemas.microsoft.com/office/drawing/2014/main" id="{BFC776FF-092E-F1F5-7C08-A54E63879147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9" name="TextBox 38">
            <a:extLst>
              <a:ext uri="{FF2B5EF4-FFF2-40B4-BE49-F238E27FC236}">
                <a16:creationId xmlns:a16="http://schemas.microsoft.com/office/drawing/2014/main" id="{A0061C12-D313-4A3A-D551-5DE518C589B7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E1CD3B9E-0BA2-6D9D-017D-E3A2651BBDA7}"/>
              </a:ext>
            </a:extLst>
          </p:cNvPr>
          <p:cNvSpPr txBox="1"/>
          <p:nvPr/>
        </p:nvSpPr>
        <p:spPr>
          <a:xfrm>
            <a:off x="13106400" y="5143500"/>
            <a:ext cx="369644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Manténgase responsable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
</a:t>
            </a:r>
            <a:r>
              <a:rPr lang="es-ES" sz="2000" dirty="0">
                <a:solidFill>
                  <a:schemeClr val="bg1"/>
                </a:solidFill>
              </a:rPr>
              <a:t>No instales software ni cambies la configuración sin permiso.
Use las redes sociales solo para las actividades de clase y siempre sea respetuoso.
Recuerde: todo lo que haga en los dispositivos escolares puede ser visto por el personal.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1456E53C-31B1-D981-DF59-8B7E8620A4E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3A949DE9-609A-7E5D-AE85-80C5FA860BC3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73" name="TextBox 21">
            <a:extLst>
              <a:ext uri="{FF2B5EF4-FFF2-40B4-BE49-F238E27FC236}">
                <a16:creationId xmlns:a16="http://schemas.microsoft.com/office/drawing/2014/main" id="{8B7D7A6C-4625-A266-9540-EF8CDDC6D56B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74" name="Picture 7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44C7349-8599-7CF0-2CAA-73B61A370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75" name="TextBox 13">
            <a:extLst>
              <a:ext uri="{FF2B5EF4-FFF2-40B4-BE49-F238E27FC236}">
                <a16:creationId xmlns:a16="http://schemas.microsoft.com/office/drawing/2014/main" id="{AC7897DE-288B-CC72-6F54-94BC00F7FB09}"/>
              </a:ext>
            </a:extLst>
          </p:cNvPr>
          <p:cNvSpPr txBox="1"/>
          <p:nvPr/>
        </p:nvSpPr>
        <p:spPr>
          <a:xfrm>
            <a:off x="12447998" y="1066662"/>
            <a:ext cx="3682590" cy="1316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POLÍTICA 4526</a:t>
            </a:r>
          </a:p>
        </p:txBody>
      </p:sp>
    </p:spTree>
    <p:extLst>
      <p:ext uri="{BB962C8B-B14F-4D97-AF65-F5344CB8AC3E}">
        <p14:creationId xmlns:p14="http://schemas.microsoft.com/office/powerpoint/2010/main" val="321674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921630" y="2670677"/>
            <a:ext cx="5246370" cy="52463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8"/>
              <a:stretch>
                <a:fillRect l="-25000" r="-25000"/>
              </a:stretch>
            </a:blipFill>
            <a:ln w="85725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04067" y="2358141"/>
            <a:ext cx="1148007" cy="11480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29485" y="3287770"/>
            <a:ext cx="4411782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La filosofía del Distrito es que los estudiantes aprendan a usar herramientas tecnológicas para comunicarse globalmente y avanzar en sus metas educativas.</a:t>
            </a:r>
          </a:p>
          <a:p>
            <a:pPr marL="342900" indent="-342900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indent="-342900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 un privilegio tener acceso a estos recursos y, por lo tanto, todos los usuarios deben aceptar que cumplirán con estas pautas.</a:t>
            </a: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6111293" y="7179103"/>
            <a:ext cx="1148007" cy="114800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57784" y="3902154"/>
            <a:ext cx="1776216" cy="936546"/>
            <a:chOff x="0" y="0"/>
            <a:chExt cx="467810" cy="2466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7810" cy="246662"/>
            </a:xfrm>
            <a:custGeom>
              <a:avLst/>
              <a:gdLst/>
              <a:ahLst/>
              <a:cxnLst/>
              <a:rect l="l" t="t" r="r" b="b"/>
              <a:pathLst>
                <a:path w="467810" h="246662">
                  <a:moveTo>
                    <a:pt x="0" y="0"/>
                  </a:moveTo>
                  <a:lnTo>
                    <a:pt x="467810" y="0"/>
                  </a:lnTo>
                  <a:lnTo>
                    <a:pt x="467810" y="246662"/>
                  </a:lnTo>
                  <a:lnTo>
                    <a:pt x="0" y="246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6000"/>
                  </a:srgbClr>
                </a:gs>
                <a:gs pos="100000">
                  <a:srgbClr val="9B9B9B">
                    <a:alpha val="552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67810" cy="265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53164" y="4914900"/>
            <a:ext cx="4976321" cy="335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DIRECTRICES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53164" y="3589574"/>
            <a:ext cx="1701086" cy="16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9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RUP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C567E72F-B9F5-EAFF-1C89-6BC30F539E5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2699B8DE-0583-4B2D-74D2-5333BE8E2C53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F244BBBF-5C80-FC66-22B8-9874A20193F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9" name="Picture 28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B53029E-6DBD-47E5-5BD6-1C84BFF8FB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2F54E-6DBE-9EEB-D38D-A910E780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E669253-F9C8-A815-C4DE-AA46C07A1AB1}"/>
              </a:ext>
            </a:extLst>
          </p:cNvPr>
          <p:cNvSpPr/>
          <p:nvPr/>
        </p:nvSpPr>
        <p:spPr>
          <a:xfrm flipH="1">
            <a:off x="-10896600" y="-31623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113FF9A1-42D3-0367-732D-07A7E27B1447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477D2601-D4B9-53BF-02FF-B3B01A62EE68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137DE03D-DF0D-109B-16E2-6036A78428CB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85D0931-DEB6-36E6-4B87-1A3EFA59DBB4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23AFD9A-86F0-3265-ABFA-D70E3004FE76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59834AB-9B0E-9349-C2FE-1D4AC74B0225}"/>
              </a:ext>
            </a:extLst>
          </p:cNvPr>
          <p:cNvSpPr txBox="1"/>
          <p:nvPr/>
        </p:nvSpPr>
        <p:spPr>
          <a:xfrm>
            <a:off x="3725062" y="3370810"/>
            <a:ext cx="7422897" cy="228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38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ENLACES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F746AC93-3372-84C1-1F73-23C41F066D3D}"/>
              </a:ext>
            </a:extLst>
          </p:cNvPr>
          <p:cNvGrpSpPr/>
          <p:nvPr/>
        </p:nvGrpSpPr>
        <p:grpSpPr>
          <a:xfrm>
            <a:off x="2344626" y="3275259"/>
            <a:ext cx="2138817" cy="2138817"/>
            <a:chOff x="0" y="0"/>
            <a:chExt cx="812800" cy="812800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49E6C10-FE82-3164-ECD6-345CBCFB439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28A58879-D8F5-0B8E-71A4-BD5AC0B67B2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9">
            <a:extLst>
              <a:ext uri="{FF2B5EF4-FFF2-40B4-BE49-F238E27FC236}">
                <a16:creationId xmlns:a16="http://schemas.microsoft.com/office/drawing/2014/main" id="{F97AE25F-654B-1B96-1BCC-A8C9E10962B4}"/>
              </a:ext>
            </a:extLst>
          </p:cNvPr>
          <p:cNvSpPr txBox="1"/>
          <p:nvPr/>
        </p:nvSpPr>
        <p:spPr>
          <a:xfrm>
            <a:off x="3768105" y="5437365"/>
            <a:ext cx="5756895" cy="228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2"/>
              </a:lnSpc>
              <a:spcBef>
                <a:spcPct val="0"/>
              </a:spcBef>
            </a:pPr>
            <a:r>
              <a:rPr lang="en-US" sz="115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RÁPIDOS: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42FA5-FB75-A96C-8127-CDB830B0AC1D}"/>
              </a:ext>
            </a:extLst>
          </p:cNvPr>
          <p:cNvSpPr txBox="1"/>
          <p:nvPr/>
        </p:nvSpPr>
        <p:spPr>
          <a:xfrm>
            <a:off x="9741092" y="3673272"/>
            <a:ext cx="6946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HUFSD One to One Device Agreement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HUFSD Technology Use Policies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Technology Department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Instructional Technology Department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8B4ACD1A-25D8-2DB6-395D-FD9DA287796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59D2F62D-2E29-1483-C558-500B1FC23C25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A7A467D0-BD48-39D3-4B89-2AB61752A9B5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0" name="Picture 19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A04DB80B-A816-6848-F051-082F5E3A19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0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72049" y="3692317"/>
            <a:ext cx="5659440" cy="1273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73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POLÍTICA DE RUP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2049" y="4972139"/>
            <a:ext cx="4974568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73"/>
              </a:lnSpc>
              <a:spcBef>
                <a:spcPct val="0"/>
              </a:spcBef>
            </a:pPr>
            <a:r>
              <a:rPr lang="en-US" sz="937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Y SEGURIDAD EN INTERNET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138730" y="2416012"/>
            <a:ext cx="10859067" cy="6036501"/>
            <a:chOff x="0" y="0"/>
            <a:chExt cx="2860001" cy="1589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60001" cy="1589860"/>
            </a:xfrm>
            <a:custGeom>
              <a:avLst/>
              <a:gdLst/>
              <a:ahLst/>
              <a:cxnLst/>
              <a:rect l="l" t="t" r="r" b="b"/>
              <a:pathLst>
                <a:path w="2860001" h="1589860">
                  <a:moveTo>
                    <a:pt x="0" y="0"/>
                  </a:moveTo>
                  <a:lnTo>
                    <a:pt x="2860001" y="0"/>
                  </a:lnTo>
                  <a:lnTo>
                    <a:pt x="2860001" y="1589860"/>
                  </a:lnTo>
                  <a:lnTo>
                    <a:pt x="0" y="158986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860001" cy="1608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76677" y="3221204"/>
            <a:ext cx="7282623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2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Para usar computadoras, iPads o cualquier otra tecnología en la escuela, usted y sus padres deben firmar un acuerdo que indique que los usará de manera adecuada y responsable. Esto se llama Política de uso responsable (RUP): reglas para usar la tecnología escolar de manera segura
</a:t>
            </a:r>
            <a:b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Política de Uso Responsable (RUP): reglas para usar la tecnología escolar de manera segura: un conjunto de reglas para usar la tecnología escolar de manera segura.</a:t>
            </a: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76677" y="7124700"/>
            <a:ext cx="6653403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2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Esta presentación revisa las principales reglas que se describen en nuestro RUP, así como las pautas para la seguridad en Internet y la ciudadanía digital.</a:t>
            </a: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207689" y="6410545"/>
            <a:ext cx="2014483" cy="2344125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37245" r="-37245"/>
              </a:stretch>
            </a:blipFill>
            <a:ln w="19050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9B9B9B">
                      <a:alpha val="12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17475" y="1612130"/>
            <a:ext cx="2014483" cy="2344125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48404" r="-48404"/>
              </a:stretch>
            </a:blipFill>
            <a:ln w="28575" cap="sq">
              <a:gradFill>
                <a:gsLst>
                  <a:gs pos="0">
                    <a:srgbClr val="9FCDFF">
                      <a:alpha val="100000"/>
                    </a:srgbClr>
                  </a:gs>
                  <a:gs pos="100000">
                    <a:srgbClr val="6F6296">
                      <a:alpha val="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B4B4ADC5-E5F4-0752-6611-151101AB85D3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4" name="Picture 2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CED102C-5675-6A0C-F56F-C8A3ED8C2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0A7CCF3D-B24B-6716-211E-711E8C8009F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6D7101E7-272F-0464-D5D6-A20103F9ED09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8669610" y="3073227"/>
            <a:ext cx="13199814" cy="5627536"/>
          </a:xfrm>
          <a:custGeom>
            <a:avLst/>
            <a:gdLst/>
            <a:ahLst/>
            <a:cxnLst/>
            <a:rect l="l" t="t" r="r" b="b"/>
            <a:pathLst>
              <a:path w="13199814" h="5627536">
                <a:moveTo>
                  <a:pt x="13199814" y="0"/>
                </a:moveTo>
                <a:lnTo>
                  <a:pt x="0" y="0"/>
                </a:lnTo>
                <a:lnTo>
                  <a:pt x="0" y="5627536"/>
                </a:lnTo>
                <a:lnTo>
                  <a:pt x="13199814" y="5627536"/>
                </a:lnTo>
                <a:lnTo>
                  <a:pt x="13199814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77400" y="3553773"/>
            <a:ext cx="6703986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HACERSE UN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7400" y="5040763"/>
            <a:ext cx="7308023" cy="1572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GESTOR DE USUARIOS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156672" y="2755786"/>
            <a:ext cx="5872806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 instalaré programas ni juegos</a:t>
            </a:r>
            <a:b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ejemplo: No descargue </a:t>
            </a:r>
            <a:r>
              <a:rPr lang="es-ES" b="1" dirty="0" err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Fortnite</a:t>
            </a: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o aplicaciones aleatorias en las computadoras portátiles de la escuela, podría causar problemas. en una computadora de la escuela o cambiarlo de alguna manera.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105483" y="2743314"/>
            <a:ext cx="1148007" cy="11480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32609" y="4778156"/>
            <a:ext cx="587280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Solo accederé a programas o sitios web permitidos por mi profesor</a:t>
            </a:r>
            <a:b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ejemplo: Cíñete a los sitios de aprendizaje que tu maestro permite para la música (a menos que tu maestro diga que está bien).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105483" y="4663225"/>
            <a:ext cx="1148007" cy="114800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32608" y="6765057"/>
            <a:ext cx="678279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Sé que la actividad y los archivos de mi computadora se pueden monitorear</a:t>
            </a:r>
            <a:b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Recuerde: los maestros pueden verificar lo que hace en los dispositivos escolares lo que hace en los dispositivos escolares, así que siempre sea apropiado. en cualquier momento.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105483" y="6583136"/>
            <a:ext cx="1148007" cy="114800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BFDE8475-1C71-C23D-F5E4-5ADDB273F7AF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FE895F4-47EA-5D0E-54F1-A65EC9C0E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E9AA5816-728F-812C-1EF7-EAE60039A5B1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8D19B227-DC31-5992-39A3-E092CFBE55B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70383" y="3797092"/>
            <a:ext cx="18751960" cy="1578583"/>
            <a:chOff x="0" y="0"/>
            <a:chExt cx="4938788" cy="415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8788" cy="415758"/>
            </a:xfrm>
            <a:custGeom>
              <a:avLst/>
              <a:gdLst/>
              <a:ahLst/>
              <a:cxnLst/>
              <a:rect l="l" t="t" r="r" b="b"/>
              <a:pathLst>
                <a:path w="4938788" h="415758">
                  <a:moveTo>
                    <a:pt x="0" y="0"/>
                  </a:moveTo>
                  <a:lnTo>
                    <a:pt x="4938788" y="0"/>
                  </a:lnTo>
                  <a:lnTo>
                    <a:pt x="4938788" y="415758"/>
                  </a:lnTo>
                  <a:lnTo>
                    <a:pt x="0" y="41575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38788" cy="434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61823" y="3271562"/>
            <a:ext cx="3282878" cy="3820076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2"/>
              <a:stretch>
                <a:fillRect l="-53281" r="-5328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136627" y="3927022"/>
            <a:ext cx="6275038" cy="139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UN RESPONSABLE</a:t>
            </a:r>
            <a:endParaRPr lang="en-US" sz="8800" b="1" dirty="0">
              <a:solidFill>
                <a:srgbClr val="FFFFFF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36627" y="5501258"/>
            <a:ext cx="6466301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AYUDA AL USUARIO...</a:t>
            </a:r>
            <a:endParaRPr lang="en-US" sz="10393" dirty="0">
              <a:solidFill>
                <a:srgbClr val="FFFFFF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56683" y="3042552"/>
            <a:ext cx="4752807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Todos los estudiantes son responsables de ver que nuestros laboratorios, equipos y redes se utilicen de manera efectiva, eficiente, ética y legal.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753164" y="2971586"/>
            <a:ext cx="666614" cy="66661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041187" y="6483940"/>
            <a:ext cx="1168799" cy="1360058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698548" y="2670433"/>
            <a:ext cx="1168799" cy="1360058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419778" y="5623244"/>
            <a:ext cx="511374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Trataré todas las computadoras y otros equipos con cuidado</a:t>
            </a:r>
            <a:b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ejemplo: tenga cuidado con las computadoras portátiles, trátelas como su propio teléfono, maneje los dispositivos como si fueran suyos. Si algún equipo se daña, notificaré a mi maestro de inmediato.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753164" y="5559027"/>
            <a:ext cx="666614" cy="66661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7" name="TextBox 19">
            <a:extLst>
              <a:ext uri="{FF2B5EF4-FFF2-40B4-BE49-F238E27FC236}">
                <a16:creationId xmlns:a16="http://schemas.microsoft.com/office/drawing/2014/main" id="{CB433FE0-7435-FA2C-0623-42730737EF2A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1BB048D3-60CF-222B-5F28-50D384ABA806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07460975-1C18-FA1E-0FD4-00AFB2C0B02D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0" name="Picture 39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D6B9A33-B7B9-6B10-F68D-7F3CED096B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351285" y="4076892"/>
            <a:ext cx="7585430" cy="4350911"/>
            <a:chOff x="0" y="0"/>
            <a:chExt cx="7981950" cy="4578350"/>
          </a:xfrm>
        </p:grpSpPr>
        <p:sp>
          <p:nvSpPr>
            <p:cNvPr id="7" name="Freeform 7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l="-5547" r="-55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394241-199A-CC6F-6A3B-4FAAF03321E1}"/>
              </a:ext>
            </a:extLst>
          </p:cNvPr>
          <p:cNvGrpSpPr/>
          <p:nvPr/>
        </p:nvGrpSpPr>
        <p:grpSpPr>
          <a:xfrm>
            <a:off x="4988477" y="2399406"/>
            <a:ext cx="13299523" cy="2970557"/>
            <a:chOff x="5296353" y="2030690"/>
            <a:chExt cx="13299523" cy="2970557"/>
          </a:xfrm>
        </p:grpSpPr>
        <p:sp>
          <p:nvSpPr>
            <p:cNvPr id="18" name="TextBox 18"/>
            <p:cNvSpPr txBox="1"/>
            <p:nvPr/>
          </p:nvSpPr>
          <p:spPr>
            <a:xfrm>
              <a:off x="5296353" y="2030690"/>
              <a:ext cx="7766817" cy="1355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UN USUARIO RESPONSABLE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693716" y="2030690"/>
              <a:ext cx="5902160" cy="2970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r>
                <a:rPr lang="en-US" sz="6600" dirty="0">
                  <a:solidFill>
                    <a:srgbClr val="FFFFFF"/>
                  </a:solidFill>
                  <a:latin typeface="Antonio Light"/>
                  <a:ea typeface="Antonio Light"/>
                  <a:cs typeface="Antonio Light"/>
                  <a:sym typeface="Antonio Light"/>
                </a:rPr>
                <a:t>ACTÚA...</a:t>
              </a:r>
            </a:p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endPara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flipH="1">
            <a:off x="11912065" y="4786925"/>
            <a:ext cx="8195451" cy="3494003"/>
          </a:xfrm>
          <a:custGeom>
            <a:avLst/>
            <a:gdLst/>
            <a:ahLst/>
            <a:cxnLst/>
            <a:rect l="l" t="t" r="r" b="b"/>
            <a:pathLst>
              <a:path w="8195451" h="3494003">
                <a:moveTo>
                  <a:pt x="8195450" y="0"/>
                </a:moveTo>
                <a:lnTo>
                  <a:pt x="0" y="0"/>
                </a:lnTo>
                <a:lnTo>
                  <a:pt x="0" y="3494003"/>
                </a:lnTo>
                <a:lnTo>
                  <a:pt x="8195450" y="3494003"/>
                </a:lnTo>
                <a:lnTo>
                  <a:pt x="8195450" y="0"/>
                </a:lnTo>
                <a:close/>
              </a:path>
            </a:pathLst>
          </a:custGeom>
          <a:blipFill>
            <a:blip r:embed="rId8">
              <a:alphaModFix amt="9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1315041" y="4933799"/>
            <a:ext cx="8195451" cy="4570329"/>
          </a:xfrm>
          <a:custGeom>
            <a:avLst/>
            <a:gdLst/>
            <a:ahLst/>
            <a:cxnLst/>
            <a:rect l="l" t="t" r="r" b="b"/>
            <a:pathLst>
              <a:path w="8195451" h="3494003">
                <a:moveTo>
                  <a:pt x="0" y="0"/>
                </a:moveTo>
                <a:lnTo>
                  <a:pt x="8195451" y="0"/>
                </a:lnTo>
                <a:lnTo>
                  <a:pt x="8195451" y="3494004"/>
                </a:lnTo>
                <a:lnTo>
                  <a:pt x="0" y="3494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974251" y="5106241"/>
            <a:ext cx="461465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5"/>
              </a:lnSpc>
              <a:spcBef>
                <a:spcPct val="0"/>
              </a:spcBef>
            </a:pPr>
            <a:r>
              <a:rPr lang="es-E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Solo usaré las redes sociales como parte de actividades educativas</a:t>
            </a:r>
            <a:br>
              <a:rPr lang="es-E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
Ejemplo: Solo use aplicaciones para proyectos escolares si su maestro lo dice, úselo solo para el proyecto, no para desplazarse personalmente, como lo indica mi maestro. Siempre trataré a los demás con respeto y amabilidad cuando interactúe con ellos en línea.</a:t>
            </a:r>
            <a:endParaRPr lang="en-US" sz="2056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714647" y="5383938"/>
            <a:ext cx="424900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5"/>
              </a:lnSpc>
              <a:spcBef>
                <a:spcPct val="0"/>
              </a:spcBef>
            </a:pPr>
            <a:r>
              <a:rPr lang="es-E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Le diré a mi maestro de inmediato si veo algo inapropiado en mi computadora o sé de algo inapropiado en el dispositivo de otra persona.</a:t>
            </a:r>
            <a:endParaRPr lang="en-US" sz="2056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6267F5E8-D846-9E84-0409-4D67EC986B55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FB6A47D5-A13E-1617-BAEB-3E1234EBFA43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112CA4D6-2E16-3E07-A339-84DBD5258B6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6" name="Picture 3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5CB76307-4917-9767-6F2C-31952B6CC2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10766869" y="-3588456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9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9" y="16235139"/>
                </a:lnTo>
                <a:lnTo>
                  <a:pt x="16235139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3098531" y="4066889"/>
            <a:ext cx="5790071" cy="1717844"/>
            <a:chOff x="0" y="0"/>
            <a:chExt cx="1929913" cy="5725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913" cy="572582"/>
            </a:xfrm>
            <a:custGeom>
              <a:avLst/>
              <a:gdLst/>
              <a:ahLst/>
              <a:cxnLst/>
              <a:rect l="l" t="t" r="r" b="b"/>
              <a:pathLst>
                <a:path w="1929913" h="572582">
                  <a:moveTo>
                    <a:pt x="0" y="0"/>
                  </a:moveTo>
                  <a:lnTo>
                    <a:pt x="1929913" y="0"/>
                  </a:lnTo>
                  <a:lnTo>
                    <a:pt x="1929913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29913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889700" y="2485578"/>
            <a:ext cx="3962895" cy="14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ACTUANDO</a:t>
            </a:r>
            <a:r>
              <a:rPr lang="en-US" sz="88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39210" y="2448793"/>
            <a:ext cx="11525774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RESPONSABLE SIGNIFICA...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992013" y="3871495"/>
            <a:ext cx="2108633" cy="2108633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24642" r="-246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339334" y="4819597"/>
            <a:ext cx="43728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9"/>
              </a:lnSpc>
              <a:spcBef>
                <a:spcPct val="0"/>
              </a:spcBef>
            </a:pPr>
            <a:r>
              <a:rPr lang="es-E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Ejemplo: Mantenga su contraseña en secreto, es como la llave de su casa, es como darles las llaves de su casa. Son solo tuyos y NUNCA deben compartirse con otros usuarios</a:t>
            </a:r>
            <a:endParaRPr lang="en-US" sz="1594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339334" y="4136590"/>
            <a:ext cx="4402775" cy="609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6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Mantén la privacidad del nombre de usuario y la contraseña de tu red escolar</a:t>
            </a:r>
            <a:endParaRPr lang="en-US" sz="16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3058880" y="6359200"/>
            <a:ext cx="5829722" cy="1717844"/>
            <a:chOff x="0" y="0"/>
            <a:chExt cx="1943129" cy="5725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43129" cy="572582"/>
            </a:xfrm>
            <a:custGeom>
              <a:avLst/>
              <a:gdLst/>
              <a:ahLst/>
              <a:cxnLst/>
              <a:rect l="l" t="t" r="r" b="b"/>
              <a:pathLst>
                <a:path w="1943129" h="572582">
                  <a:moveTo>
                    <a:pt x="0" y="0"/>
                  </a:moveTo>
                  <a:lnTo>
                    <a:pt x="1943129" y="0"/>
                  </a:lnTo>
                  <a:lnTo>
                    <a:pt x="1943129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943129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952362" y="6163806"/>
            <a:ext cx="2108633" cy="2108633"/>
            <a:chOff x="0" y="0"/>
            <a:chExt cx="14840029" cy="14840029"/>
          </a:xfrm>
        </p:grpSpPr>
        <p:sp>
          <p:nvSpPr>
            <p:cNvPr id="27" name="Freeform 2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299683" y="6484263"/>
            <a:ext cx="445669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6"/>
              </a:lnSpc>
              <a:spcBef>
                <a:spcPct val="0"/>
              </a:spcBef>
            </a:pPr>
            <a:r>
              <a:rPr lang="es-ES" sz="2117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Abstenerse de instalar cualquier software o juego en cualquier computadora del Distrito</a:t>
            </a:r>
            <a:endParaRPr lang="en-US" sz="2117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0472088" y="4066889"/>
            <a:ext cx="5790071" cy="1717844"/>
            <a:chOff x="0" y="0"/>
            <a:chExt cx="1929913" cy="57258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29913" cy="572582"/>
            </a:xfrm>
            <a:custGeom>
              <a:avLst/>
              <a:gdLst/>
              <a:ahLst/>
              <a:cxnLst/>
              <a:rect l="l" t="t" r="r" b="b"/>
              <a:pathLst>
                <a:path w="1929913" h="572582">
                  <a:moveTo>
                    <a:pt x="0" y="0"/>
                  </a:moveTo>
                  <a:lnTo>
                    <a:pt x="1929913" y="0"/>
                  </a:lnTo>
                  <a:lnTo>
                    <a:pt x="1929913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929913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9365570" y="3871495"/>
            <a:ext cx="2108633" cy="2108633"/>
            <a:chOff x="0" y="0"/>
            <a:chExt cx="14840029" cy="14840029"/>
          </a:xfrm>
        </p:grpSpPr>
        <p:sp>
          <p:nvSpPr>
            <p:cNvPr id="36" name="Freeform 3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9"/>
              <a:stretch>
                <a:fillRect l="223" t="-25046" r="223" b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693065" y="4906868"/>
            <a:ext cx="394800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9"/>
              </a:lnSpc>
              <a:spcBef>
                <a:spcPct val="0"/>
              </a:spcBef>
            </a:pPr>
            <a:r>
              <a:rPr lang="es-E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Ejemplo: Si estás haciendo una presentación de diapositivas, usa imágenes libres de regalías o cita dónde las obtuviste.</a:t>
            </a:r>
            <a:endParaRPr lang="en-US" sz="1594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10432437" y="6359200"/>
            <a:ext cx="5829722" cy="1717844"/>
            <a:chOff x="0" y="0"/>
            <a:chExt cx="1943129" cy="57258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43129" cy="572582"/>
            </a:xfrm>
            <a:custGeom>
              <a:avLst/>
              <a:gdLst/>
              <a:ahLst/>
              <a:cxnLst/>
              <a:rect l="l" t="t" r="r" b="b"/>
              <a:pathLst>
                <a:path w="1943129" h="572582">
                  <a:moveTo>
                    <a:pt x="0" y="0"/>
                  </a:moveTo>
                  <a:lnTo>
                    <a:pt x="1943129" y="0"/>
                  </a:lnTo>
                  <a:lnTo>
                    <a:pt x="1943129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19050"/>
              <a:ext cx="1943129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9325919" y="6163806"/>
            <a:ext cx="2108633" cy="2108633"/>
            <a:chOff x="0" y="0"/>
            <a:chExt cx="14840029" cy="14840029"/>
          </a:xfrm>
        </p:grpSpPr>
        <p:sp>
          <p:nvSpPr>
            <p:cNvPr id="44" name="Freeform 44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10"/>
              <a:stretch>
                <a:fillRect l="-24572" r="-245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653414" y="7214861"/>
            <a:ext cx="398765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9"/>
              </a:lnSpc>
              <a:spcBef>
                <a:spcPct val="0"/>
              </a:spcBef>
            </a:pPr>
            <a:r>
              <a:rPr lang="es-E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Ejemplo: Sé amable en línea, no envíes mensajes crueles en línea.</a:t>
            </a:r>
            <a:endParaRPr lang="en-US" sz="1594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1673239" y="6484263"/>
            <a:ext cx="4404959" cy="616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6"/>
              </a:lnSpc>
              <a:spcBef>
                <a:spcPct val="0"/>
              </a:spcBef>
            </a:pPr>
            <a:r>
              <a:rPr lang="es-ES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NUNCA participe en ataques personales ni acose a otras personas</a:t>
            </a:r>
            <a:endParaRPr lang="en-US" sz="2117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1712890" y="4208514"/>
            <a:ext cx="4365309" cy="622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6"/>
              </a:lnSpc>
              <a:spcBef>
                <a:spcPct val="0"/>
              </a:spcBef>
            </a:pPr>
            <a:r>
              <a:rPr lang="es-ES" sz="20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Respete los derechos de los propietarios de derechos de autor</a:t>
            </a:r>
            <a:endParaRPr lang="en-US" sz="20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27036E18-3844-10C3-D012-292A800066B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DDDD6393-EFA8-2B15-FC14-222ACC423257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FC81359F-6731-82EA-9E47-BCE112AF9A40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3" name="Picture 5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6F4AB78-F627-5E66-8CBD-5B42DD03B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70833" y="4060098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0"/>
                </a:moveTo>
                <a:lnTo>
                  <a:pt x="7116792" y="0"/>
                </a:lnTo>
                <a:lnTo>
                  <a:pt x="71167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977851" y="4271007"/>
            <a:ext cx="3692982" cy="3692982"/>
            <a:chOff x="0" y="0"/>
            <a:chExt cx="14840029" cy="14840029"/>
          </a:xfrm>
        </p:grpSpPr>
        <p:sp>
          <p:nvSpPr>
            <p:cNvPr id="7" name="Freeform 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505200" y="2448793"/>
            <a:ext cx="5232379" cy="14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ACTUANDO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69725" y="2448793"/>
            <a:ext cx="7378864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RESPONSABLE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937098" y="4271007"/>
            <a:ext cx="3692982" cy="3692982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367562" y="4674143"/>
            <a:ext cx="5872806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NUNCA acceda a material que sea profano u obsceno, que defienda actos ilegales o peligrosos, o que defienda la violencia o la discriminación hacia otras personas.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679486" y="4569497"/>
            <a:ext cx="1148007" cy="11480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300184" y="7190525"/>
            <a:ext cx="1148007" cy="114800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AD2279DB-01BB-2747-2DBF-CDBA61F28E9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3EF03519-2B5F-6C6E-0FAA-4A9A04449FF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AF441197-FE5E-1FFD-C5B6-D90EA986E020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3" name="Picture 3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C493B0D6-E0AD-4F90-331A-188D206C23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80933" y="2906099"/>
            <a:ext cx="2827331" cy="156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65"/>
              </a:lnSpc>
              <a:spcBef>
                <a:spcPct val="0"/>
              </a:spcBef>
            </a:pPr>
            <a:r>
              <a:rPr lang="en-US" sz="1057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LAS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660581" y="3155336"/>
            <a:ext cx="1031297" cy="103129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663956" y="2150860"/>
            <a:ext cx="4794032" cy="9485815"/>
            <a:chOff x="0" y="0"/>
            <a:chExt cx="2620010" cy="5184140"/>
          </a:xfrm>
        </p:grpSpPr>
        <p:sp>
          <p:nvSpPr>
            <p:cNvPr id="11" name="Freeform 1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-112527" r="-11252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80932" y="4241917"/>
            <a:ext cx="7662001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265"/>
              </a:lnSpc>
              <a:spcBef>
                <a:spcPct val="0"/>
              </a:spcBef>
            </a:pPr>
            <a:r>
              <a:rPr lang="en-US" sz="1057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CONSECUENCIAS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80933" y="5809786"/>
            <a:ext cx="13178926" cy="2263224"/>
            <a:chOff x="0" y="0"/>
            <a:chExt cx="3470993" cy="5960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70993" cy="596075"/>
            </a:xfrm>
            <a:custGeom>
              <a:avLst/>
              <a:gdLst/>
              <a:ahLst/>
              <a:cxnLst/>
              <a:rect l="l" t="t" r="r" b="b"/>
              <a:pathLst>
                <a:path w="3470993" h="596075">
                  <a:moveTo>
                    <a:pt x="0" y="0"/>
                  </a:moveTo>
                  <a:lnTo>
                    <a:pt x="3470993" y="0"/>
                  </a:lnTo>
                  <a:lnTo>
                    <a:pt x="3470993" y="596075"/>
                  </a:lnTo>
                  <a:lnTo>
                    <a:pt x="0" y="59607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9B9B9B">
                    <a:alpha val="192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3470993" cy="615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84795" y="5935431"/>
            <a:ext cx="8610129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2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 infringe alguna de las reglas para el uso responsable de la tecnología, puede perder los privilegios de su computadora y tener otras consecuencias según corresponda.
Recordar: 
¡Sé amable, sé seguro, sé responsable!</a:t>
            </a: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1318891" y="4787425"/>
            <a:ext cx="1148007" cy="114800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483760" y="5888134"/>
            <a:ext cx="2001574" cy="200157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997849" y="8754671"/>
            <a:ext cx="1790091" cy="2083015"/>
            <a:chOff x="0" y="0"/>
            <a:chExt cx="6985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19">
            <a:extLst>
              <a:ext uri="{FF2B5EF4-FFF2-40B4-BE49-F238E27FC236}">
                <a16:creationId xmlns:a16="http://schemas.microsoft.com/office/drawing/2014/main" id="{523BD6E8-3C0E-00CD-766C-19792E37E616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66D9038-0F92-0CDB-DCD1-1B025C9BC57A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0B72B41D-A84B-2520-DFD0-42CC92964E2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3" name="Picture 4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547445C-6B8E-42B4-F2E5-4F538BDFB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5f48046-1f5d-46dd-baf1-591b31a61f49}" enabled="0" method="" siteId="{45f48046-1f5d-46dd-baf1-591b31a61f4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1539</Words>
  <Application>Microsoft Office PowerPoint</Application>
  <PresentationFormat>Custom</PresentationFormat>
  <Paragraphs>177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Aharoni</vt:lpstr>
      <vt:lpstr>Raleway Ultra-Bold</vt:lpstr>
      <vt:lpstr>Antonio Light</vt:lpstr>
      <vt:lpstr>Montserrat Medium</vt:lpstr>
      <vt:lpstr>Arial</vt:lpstr>
      <vt:lpstr>Raleway Medium</vt:lpstr>
      <vt:lpstr>Antonio Ultra-Bold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Simple Cybersecurity Presentation</dc:title>
  <cp:lastModifiedBy>Mata-Castro, Richard</cp:lastModifiedBy>
  <cp:revision>9</cp:revision>
  <dcterms:created xsi:type="dcterms:W3CDTF">2006-08-16T00:00:00Z</dcterms:created>
  <dcterms:modified xsi:type="dcterms:W3CDTF">2025-09-25T18:43:33Z</dcterms:modified>
  <dc:identifier>DAGzRD4OKWI</dc:identifier>
</cp:coreProperties>
</file>