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9" r:id="rId5"/>
    <p:sldId id="265" r:id="rId6"/>
    <p:sldId id="266" r:id="rId7"/>
    <p:sldId id="261" r:id="rId8"/>
    <p:sldId id="258" r:id="rId9"/>
    <p:sldId id="262" r:id="rId10"/>
    <p:sldId id="260" r:id="rId11"/>
    <p:sldId id="269" r:id="rId12"/>
    <p:sldId id="263" r:id="rId13"/>
    <p:sldId id="268" r:id="rId14"/>
    <p:sldId id="267" r:id="rId15"/>
    <p:sldId id="271" r:id="rId16"/>
    <p:sldId id="270" r:id="rId17"/>
    <p:sldId id="272" r:id="rId18"/>
    <p:sldId id="274" r:id="rId19"/>
    <p:sldId id="275" r:id="rId20"/>
    <p:sldId id="277" r:id="rId21"/>
  </p:sldIdLst>
  <p:sldSz cx="18288000" cy="10287000"/>
  <p:notesSz cx="6858000" cy="9144000"/>
  <p:embeddedFontLst>
    <p:embeddedFont>
      <p:font typeface="Antonio Light" panose="02000303000000000000" pitchFamily="2" charset="77"/>
      <p:regular r:id="rId23"/>
    </p:embeddedFont>
    <p:embeddedFont>
      <p:font typeface="Antonio Ultra-Bold" panose="02000803000000000000" pitchFamily="2" charset="77"/>
      <p:regular r:id="rId24"/>
      <p:bold r:id="rId25"/>
    </p:embeddedFont>
    <p:embeddedFont>
      <p:font typeface="Montserrat Medium" panose="020F0502020204030204" pitchFamily="34" charset="0"/>
      <p:regular r:id="rId26"/>
      <p:italic r:id="rId27"/>
    </p:embeddedFont>
    <p:embeddedFont>
      <p:font typeface="Raleway Medium" panose="020F0502020204030204" pitchFamily="34" charset="0"/>
      <p:regular r:id="rId28"/>
      <p:italic r:id="rId29"/>
    </p:embeddedFont>
    <p:embeddedFont>
      <p:font typeface="Raleway Ultra-Bold" pitchFamily="2" charset="77"/>
      <p:regular r:id="rId30"/>
      <p:bold r:id="rId31"/>
    </p:embeddedFont>
    <p:embeddedFont>
      <p:font typeface="Tw Cen MT" panose="020B0602020104020603" pitchFamily="34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99AA4-5FF3-DA41-BABB-5AF43DE1B453}" v="4" dt="2025-09-24T16:57:41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 autoAdjust="0"/>
    <p:restoredTop sz="94588" autoAdjust="0"/>
  </p:normalViewPr>
  <p:slideViewPr>
    <p:cSldViewPr>
      <p:cViewPr varScale="1">
        <p:scale>
          <a:sx n="84" d="100"/>
          <a:sy n="84" d="100"/>
        </p:scale>
        <p:origin x="298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, Xavier" userId="303ed097-c1d3-4499-a95a-c4ed6f62ef6f" providerId="ADAL" clId="{E856EE3D-DD97-4176-A573-26D04E087427}"/>
    <pc:docChg chg="undo custSel addSld delSld modSld sldOrd">
      <pc:chgData name="Rodriguez, Xavier" userId="303ed097-c1d3-4499-a95a-c4ed6f62ef6f" providerId="ADAL" clId="{E856EE3D-DD97-4176-A573-26D04E087427}" dt="2025-09-18T15:45:06.095" v="125" actId="14100"/>
      <pc:docMkLst>
        <pc:docMk/>
      </pc:docMkLst>
      <pc:sldChg chg="new del">
        <pc:chgData name="Rodriguez, Xavier" userId="303ed097-c1d3-4499-a95a-c4ed6f62ef6f" providerId="ADAL" clId="{E856EE3D-DD97-4176-A573-26D04E087427}" dt="2025-09-18T13:38:37.813" v="1" actId="680"/>
        <pc:sldMkLst>
          <pc:docMk/>
          <pc:sldMk cId="3015426482" sldId="273"/>
        </pc:sldMkLst>
      </pc:sldChg>
      <pc:sldChg chg="add del setBg">
        <pc:chgData name="Rodriguez, Xavier" userId="303ed097-c1d3-4499-a95a-c4ed6f62ef6f" providerId="ADAL" clId="{E856EE3D-DD97-4176-A573-26D04E087427}" dt="2025-09-18T13:39:00.391" v="4" actId="47"/>
        <pc:sldMkLst>
          <pc:docMk/>
          <pc:sldMk cId="3787522069" sldId="273"/>
        </pc:sldMkLst>
      </pc:sldChg>
      <pc:sldChg chg="delSp modSp add mod">
        <pc:chgData name="Rodriguez, Xavier" userId="303ed097-c1d3-4499-a95a-c4ed6f62ef6f" providerId="ADAL" clId="{E856EE3D-DD97-4176-A573-26D04E087427}" dt="2025-09-18T13:46:50.179" v="78" actId="14100"/>
        <pc:sldMkLst>
          <pc:docMk/>
          <pc:sldMk cId="3635650922" sldId="274"/>
        </pc:sldMkLst>
        <pc:spChg chg="mod">
          <ac:chgData name="Rodriguez, Xavier" userId="303ed097-c1d3-4499-a95a-c4ed6f62ef6f" providerId="ADAL" clId="{E856EE3D-DD97-4176-A573-26D04E087427}" dt="2025-09-18T13:39:09.611" v="8" actId="20577"/>
          <ac:spMkLst>
            <pc:docMk/>
            <pc:sldMk cId="3635650922" sldId="274"/>
            <ac:spMk id="12" creationId="{818738C0-5525-FB90-02DB-0BAC5CACCDE9}"/>
          </ac:spMkLst>
        </pc:spChg>
        <pc:spChg chg="mod">
          <ac:chgData name="Rodriguez, Xavier" userId="303ed097-c1d3-4499-a95a-c4ed6f62ef6f" providerId="ADAL" clId="{E856EE3D-DD97-4176-A573-26D04E087427}" dt="2025-09-18T13:39:17.674" v="31" actId="20577"/>
          <ac:spMkLst>
            <pc:docMk/>
            <pc:sldMk cId="3635650922" sldId="274"/>
            <ac:spMk id="13" creationId="{1C9964AA-83FB-86BC-175A-7A6E67D51496}"/>
          </ac:spMkLst>
        </pc:spChg>
        <pc:spChg chg="mod">
          <ac:chgData name="Rodriguez, Xavier" userId="303ed097-c1d3-4499-a95a-c4ed6f62ef6f" providerId="ADAL" clId="{E856EE3D-DD97-4176-A573-26D04E087427}" dt="2025-09-18T13:43:52.742" v="50" actId="20577"/>
          <ac:spMkLst>
            <pc:docMk/>
            <pc:sldMk cId="3635650922" sldId="274"/>
            <ac:spMk id="24" creationId="{64D35BF6-1011-CF50-9F77-4B8E58A65D78}"/>
          </ac:spMkLst>
        </pc:spChg>
        <pc:spChg chg="mod">
          <ac:chgData name="Rodriguez, Xavier" userId="303ed097-c1d3-4499-a95a-c4ed6f62ef6f" providerId="ADAL" clId="{E856EE3D-DD97-4176-A573-26D04E087427}" dt="2025-09-18T13:45:07" v="59" actId="20577"/>
          <ac:spMkLst>
            <pc:docMk/>
            <pc:sldMk cId="3635650922" sldId="274"/>
            <ac:spMk id="30" creationId="{05589A9C-85F6-5F0B-AA33-30261FE1DFAE}"/>
          </ac:spMkLst>
        </pc:spChg>
        <pc:spChg chg="mod">
          <ac:chgData name="Rodriguez, Xavier" userId="303ed097-c1d3-4499-a95a-c4ed6f62ef6f" providerId="ADAL" clId="{E856EE3D-DD97-4176-A573-26D04E087427}" dt="2025-09-18T13:46:41.139" v="77" actId="14100"/>
          <ac:spMkLst>
            <pc:docMk/>
            <pc:sldMk cId="3635650922" sldId="274"/>
            <ac:spMk id="39" creationId="{FE520623-7249-A09C-77E8-162617C696FA}"/>
          </ac:spMkLst>
        </pc:spChg>
        <pc:grpChg chg="mod">
          <ac:chgData name="Rodriguez, Xavier" userId="303ed097-c1d3-4499-a95a-c4ed6f62ef6f" providerId="ADAL" clId="{E856EE3D-DD97-4176-A573-26D04E087427}" dt="2025-09-18T13:46:20.731" v="73" actId="14100"/>
          <ac:grpSpMkLst>
            <pc:docMk/>
            <pc:sldMk cId="3635650922" sldId="274"/>
            <ac:grpSpMk id="14" creationId="{75F9CE28-FFDF-F068-44A0-6BBC14C7B7FC}"/>
          </ac:grpSpMkLst>
        </pc:grpChg>
        <pc:grpChg chg="mod">
          <ac:chgData name="Rodriguez, Xavier" userId="303ed097-c1d3-4499-a95a-c4ed6f62ef6f" providerId="ADAL" clId="{E856EE3D-DD97-4176-A573-26D04E087427}" dt="2025-09-18T13:45:56.696" v="66" actId="14100"/>
          <ac:grpSpMkLst>
            <pc:docMk/>
            <pc:sldMk cId="3635650922" sldId="274"/>
            <ac:grpSpMk id="17" creationId="{2279C65D-2734-BA3D-5AB7-15DEE33BD86E}"/>
          </ac:grpSpMkLst>
        </pc:grpChg>
        <pc:grpChg chg="mod">
          <ac:chgData name="Rodriguez, Xavier" userId="303ed097-c1d3-4499-a95a-c4ed6f62ef6f" providerId="ADAL" clId="{E856EE3D-DD97-4176-A573-26D04E087427}" dt="2025-09-18T13:46:50.179" v="78" actId="14100"/>
          <ac:grpSpMkLst>
            <pc:docMk/>
            <pc:sldMk cId="3635650922" sldId="274"/>
            <ac:grpSpMk id="32" creationId="{F5424FD7-7432-C5F9-F5D9-A2232760250D}"/>
          </ac:grpSpMkLst>
        </pc:grpChg>
      </pc:sldChg>
      <pc:sldChg chg="modSp add mod ord">
        <pc:chgData name="Rodriguez, Xavier" userId="303ed097-c1d3-4499-a95a-c4ed6f62ef6f" providerId="ADAL" clId="{E856EE3D-DD97-4176-A573-26D04E087427}" dt="2025-09-18T15:45:06.095" v="125" actId="14100"/>
        <pc:sldMkLst>
          <pc:docMk/>
          <pc:sldMk cId="3216743246" sldId="275"/>
        </pc:sldMkLst>
        <pc:spChg chg="mod">
          <ac:chgData name="Rodriguez, Xavier" userId="303ed097-c1d3-4499-a95a-c4ed6f62ef6f" providerId="ADAL" clId="{E856EE3D-DD97-4176-A573-26D04E087427}" dt="2025-09-18T15:42:09.365" v="87" actId="20577"/>
          <ac:spMkLst>
            <pc:docMk/>
            <pc:sldMk cId="3216743246" sldId="275"/>
            <ac:spMk id="3" creationId="{E3A51846-FEE1-95BC-6228-0A0425A03B01}"/>
          </ac:spMkLst>
        </pc:spChg>
        <pc:spChg chg="mod">
          <ac:chgData name="Rodriguez, Xavier" userId="303ed097-c1d3-4499-a95a-c4ed6f62ef6f" providerId="ADAL" clId="{E856EE3D-DD97-4176-A573-26D04E087427}" dt="2025-09-18T15:42:23.124" v="98" actId="20577"/>
          <ac:spMkLst>
            <pc:docMk/>
            <pc:sldMk cId="3216743246" sldId="275"/>
            <ac:spMk id="12" creationId="{EE5BF2AD-3CD4-0248-24D1-01881C95A749}"/>
          </ac:spMkLst>
        </pc:spChg>
        <pc:spChg chg="mod">
          <ac:chgData name="Rodriguez, Xavier" userId="303ed097-c1d3-4499-a95a-c4ed6f62ef6f" providerId="ADAL" clId="{E856EE3D-DD97-4176-A573-26D04E087427}" dt="2025-09-18T15:42:27.863" v="101" actId="20577"/>
          <ac:spMkLst>
            <pc:docMk/>
            <pc:sldMk cId="3216743246" sldId="275"/>
            <ac:spMk id="13" creationId="{A59F94DA-6773-AB85-000C-89971BDD20EA}"/>
          </ac:spMkLst>
        </pc:spChg>
        <pc:spChg chg="mod">
          <ac:chgData name="Rodriguez, Xavier" userId="303ed097-c1d3-4499-a95a-c4ed6f62ef6f" providerId="ADAL" clId="{E856EE3D-DD97-4176-A573-26D04E087427}" dt="2025-09-18T15:44:15.499" v="115" actId="404"/>
          <ac:spMkLst>
            <pc:docMk/>
            <pc:sldMk cId="3216743246" sldId="275"/>
            <ac:spMk id="24" creationId="{89BE8BC7-DB77-703B-4AAE-580720DF7788}"/>
          </ac:spMkLst>
        </pc:spChg>
        <pc:spChg chg="mod">
          <ac:chgData name="Rodriguez, Xavier" userId="303ed097-c1d3-4499-a95a-c4ed6f62ef6f" providerId="ADAL" clId="{E856EE3D-DD97-4176-A573-26D04E087427}" dt="2025-09-18T15:44:20.084" v="116" actId="404"/>
          <ac:spMkLst>
            <pc:docMk/>
            <pc:sldMk cId="3216743246" sldId="275"/>
            <ac:spMk id="30" creationId="{9A4A94A6-E3A5-347E-74DF-3D789E9B8754}"/>
          </ac:spMkLst>
        </pc:spChg>
        <pc:spChg chg="mod">
          <ac:chgData name="Rodriguez, Xavier" userId="303ed097-c1d3-4499-a95a-c4ed6f62ef6f" providerId="ADAL" clId="{E856EE3D-DD97-4176-A573-26D04E087427}" dt="2025-09-18T15:44:54.229" v="122" actId="404"/>
          <ac:spMkLst>
            <pc:docMk/>
            <pc:sldMk cId="3216743246" sldId="275"/>
            <ac:spMk id="39" creationId="{4BE67226-3F91-1FAF-8984-65426D5C508D}"/>
          </ac:spMkLst>
        </pc:spChg>
        <pc:grpChg chg="mod">
          <ac:chgData name="Rodriguez, Xavier" userId="303ed097-c1d3-4499-a95a-c4ed6f62ef6f" providerId="ADAL" clId="{E856EE3D-DD97-4176-A573-26D04E087427}" dt="2025-09-18T15:43:34.846" v="107" actId="14100"/>
          <ac:grpSpMkLst>
            <pc:docMk/>
            <pc:sldMk cId="3216743246" sldId="275"/>
            <ac:grpSpMk id="14" creationId="{2630437E-C88F-7F78-344A-219402D4F0E5}"/>
          </ac:grpSpMkLst>
        </pc:grpChg>
        <pc:grpChg chg="mod">
          <ac:chgData name="Rodriguez, Xavier" userId="303ed097-c1d3-4499-a95a-c4ed6f62ef6f" providerId="ADAL" clId="{E856EE3D-DD97-4176-A573-26D04E087427}" dt="2025-09-18T15:45:06.095" v="125" actId="14100"/>
          <ac:grpSpMkLst>
            <pc:docMk/>
            <pc:sldMk cId="3216743246" sldId="275"/>
            <ac:grpSpMk id="32" creationId="{A1E0B4F8-3594-F42F-107B-91E1887B991E}"/>
          </ac:grpSpMkLst>
        </pc:grpChg>
      </pc:sldChg>
    </pc:docChg>
  </pc:docChgLst>
  <pc:docChgLst>
    <pc:chgData name="Mata-Castro, Richard" userId="e4146be8-1660-42d4-ac9d-be9d89bdc353" providerId="ADAL" clId="{1D186697-AA09-5AF8-9E8C-62834ED806D1}"/>
    <pc:docChg chg="custSel addSld delSld modSld">
      <pc:chgData name="Mata-Castro, Richard" userId="e4146be8-1660-42d4-ac9d-be9d89bdc353" providerId="ADAL" clId="{1D186697-AA09-5AF8-9E8C-62834ED806D1}" dt="2025-09-24T16:57:45.715" v="7" actId="2696"/>
      <pc:docMkLst>
        <pc:docMk/>
      </pc:docMkLst>
      <pc:sldChg chg="addSp modSp new del">
        <pc:chgData name="Mata-Castro, Richard" userId="e4146be8-1660-42d4-ac9d-be9d89bdc353" providerId="ADAL" clId="{1D186697-AA09-5AF8-9E8C-62834ED806D1}" dt="2025-09-24T16:57:45.715" v="7" actId="2696"/>
        <pc:sldMkLst>
          <pc:docMk/>
          <pc:sldMk cId="1986272236" sldId="276"/>
        </pc:sldMkLst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3" creationId="{3668B857-9EFE-8B8E-3DAE-E890952B08BD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4" creationId="{E7B36132-A136-D7F8-95D7-77E95DDB64EB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6" creationId="{66D4464B-36CE-D77B-4473-8DBAD78FE344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7" creationId="{DE2A0F7D-0C25-CC3B-F553-0F736C4EA4B0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0" creationId="{236735DC-1D07-9D4E-BD83-12F81C382A80}"/>
          </ac:spMkLst>
        </pc:spChg>
        <pc:spChg chg="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1" creationId="{5BB833DA-76C9-345E-05F8-52574520DAE2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2" creationId="{6CB29CF0-F012-13D3-E323-6CE45AB447F1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3" creationId="{961E6BDC-DBDD-1846-1B02-048A1C24C2CC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4" creationId="{308582F8-58F3-64BA-39EB-3A773FBC8B2E}"/>
          </ac:spMkLst>
        </pc:spChg>
        <pc:spChg chg="add mod">
          <ac:chgData name="Mata-Castro, Richard" userId="e4146be8-1660-42d4-ac9d-be9d89bdc353" providerId="ADAL" clId="{1D186697-AA09-5AF8-9E8C-62834ED806D1}" dt="2025-09-24T16:57:29.339" v="3"/>
          <ac:spMkLst>
            <pc:docMk/>
            <pc:sldMk cId="1986272236" sldId="276"/>
            <ac:spMk id="15" creationId="{DCFE308E-52B7-4069-563C-3E2367B7EB84}"/>
          </ac:spMkLst>
        </pc:spChg>
      </pc:sldChg>
      <pc:sldChg chg="add del">
        <pc:chgData name="Mata-Castro, Richard" userId="e4146be8-1660-42d4-ac9d-be9d89bdc353" providerId="ADAL" clId="{1D186697-AA09-5AF8-9E8C-62834ED806D1}" dt="2025-09-24T16:57:22.700" v="2"/>
        <pc:sldMkLst>
          <pc:docMk/>
          <pc:sldMk cId="281545699" sldId="277"/>
        </pc:sldMkLst>
      </pc:sldChg>
      <pc:sldChg chg="addSp delSp modSp add mod">
        <pc:chgData name="Mata-Castro, Richard" userId="e4146be8-1660-42d4-ac9d-be9d89bdc353" providerId="ADAL" clId="{1D186697-AA09-5AF8-9E8C-62834ED806D1}" dt="2025-09-24T16:57:41.618" v="6"/>
        <pc:sldMkLst>
          <pc:docMk/>
          <pc:sldMk cId="2904000539" sldId="277"/>
        </pc:sldMkLst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4" creationId="{F9290C63-DE1C-B851-2B6E-2587152F86B9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5" creationId="{B629FFDA-7998-771E-F832-F6412F660240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6" creationId="{1F4D53E5-B08C-57C7-70FD-08600CA97278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10" creationId="{77EDE65E-7004-4EBB-6820-DE486A2EE252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11" creationId="{C2F87B80-21C7-1035-F64E-48A30495D536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23" creationId="{02FCE892-DB4E-4623-D59A-167F9579BC19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24" creationId="{13206371-45E9-F464-8D63-C65ED71C1C46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29" creationId="{F2E17BBC-F8C9-4A15-88BA-8F5A119C2318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30" creationId="{BBE3C498-C180-3CB5-FE75-D3DB516A4384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38" creationId="{4BEC7636-5426-E62E-AD40-238D4212D682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39" creationId="{6D9C95EE-EBF2-B676-130A-CE8E07F63F74}"/>
          </ac:spMkLst>
        </pc:spChg>
        <pc:spChg chg="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0" creationId="{F1CF1265-9178-841E-2700-B6290A167DEC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41" creationId="{E1D92417-CDC6-A38C-F3B2-737DABF70804}"/>
          </ac:spMkLst>
        </pc:spChg>
        <pc:spChg chg="del">
          <ac:chgData name="Mata-Castro, Richard" userId="e4146be8-1660-42d4-ac9d-be9d89bdc353" providerId="ADAL" clId="{1D186697-AA09-5AF8-9E8C-62834ED806D1}" dt="2025-09-24T16:57:40.680" v="5" actId="478"/>
          <ac:spMkLst>
            <pc:docMk/>
            <pc:sldMk cId="2904000539" sldId="277"/>
            <ac:spMk id="42" creationId="{974A4A5C-98FA-23B9-325A-0E575415218E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5" creationId="{1C15968C-4326-3483-9E4A-D25556EBCB52}"/>
          </ac:spMkLst>
        </pc:spChg>
        <pc:spChg chg="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7" creationId="{DA4BC2FA-6EED-F082-04D1-1CE6FA3623AE}"/>
          </ac:spMkLst>
        </pc:spChg>
        <pc:spChg chg="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8" creationId="{57B93E5D-BA8F-1784-D67A-D149183D74E3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49" creationId="{6CF33BAA-9017-37B9-6226-95DEA9A0D820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50" creationId="{B5C35BE7-8EC7-1FE0-0016-5667E14D3BC2}"/>
          </ac:spMkLst>
        </pc:spChg>
        <pc:spChg chg="add mod">
          <ac:chgData name="Mata-Castro, Richard" userId="e4146be8-1660-42d4-ac9d-be9d89bdc353" providerId="ADAL" clId="{1D186697-AA09-5AF8-9E8C-62834ED806D1}" dt="2025-09-24T16:57:41.618" v="6"/>
          <ac:spMkLst>
            <pc:docMk/>
            <pc:sldMk cId="2904000539" sldId="277"/>
            <ac:spMk id="51" creationId="{0BF6F039-B224-6779-6D52-B1ABB2E182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962A-A3C7-4F70-B4E1-74879627B87B}" type="datetimeFigureOut">
              <a:rPr lang="en-US" smtClean="0"/>
              <a:t>9/24/25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7D34-DA2E-4DE9-B15B-4C06F9B61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37D34-DA2E-4DE9-B15B-4C06F9B616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youtube.com/watch?v=kHYkWtI7004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svg"/><Relationship Id="rId9" Type="http://schemas.openxmlformats.org/officeDocument/2006/relationships/hyperlink" Target="https://www.commonsensemedia.org/videos/5-tips-for-dealing-with-haters-and-troll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mpsteadschools.org/district-administration/information-technology/technology-use-policies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hufsd.incidentiq.com/policy/2b53a437-85fe-457b-80aa-ec53b8197fc5/looku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hempsteadschools.org/departments/instructional-technologys" TargetMode="External"/><Relationship Id="rId4" Type="http://schemas.openxmlformats.org/officeDocument/2006/relationships/image" Target="../media/image7.svg"/><Relationship Id="rId9" Type="http://schemas.openxmlformats.org/officeDocument/2006/relationships/hyperlink" Target="https://www.hempsteadschools.org/district-administration/information-technolog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sv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9.jpeg"/><Relationship Id="rId4" Type="http://schemas.openxmlformats.org/officeDocument/2006/relationships/image" Target="../media/image7.sv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png"/><Relationship Id="rId5" Type="http://schemas.openxmlformats.org/officeDocument/2006/relationships/image" Target="../media/image20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flipH="1">
            <a:off x="-10752953" y="-3136884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8893042" y="2034365"/>
            <a:ext cx="7137321" cy="71373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CD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34504" y="1028700"/>
            <a:ext cx="7624796" cy="8142986"/>
          </a:xfrm>
          <a:custGeom>
            <a:avLst/>
            <a:gdLst/>
            <a:ahLst/>
            <a:cxnLst/>
            <a:rect l="l" t="t" r="r" b="b"/>
            <a:pathLst>
              <a:path w="7624796" h="8142986">
                <a:moveTo>
                  <a:pt x="0" y="0"/>
                </a:moveTo>
                <a:lnTo>
                  <a:pt x="7624796" y="0"/>
                </a:lnTo>
                <a:lnTo>
                  <a:pt x="7624796" y="8142986"/>
                </a:lnTo>
                <a:lnTo>
                  <a:pt x="0" y="8142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599105" y="5143500"/>
            <a:ext cx="4884164" cy="488416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483559" y="3540245"/>
            <a:ext cx="3587414" cy="2530757"/>
          </a:xfrm>
          <a:custGeom>
            <a:avLst/>
            <a:gdLst/>
            <a:ahLst/>
            <a:cxnLst/>
            <a:rect l="l" t="t" r="r" b="b"/>
            <a:pathLst>
              <a:path w="3587414" h="2530757">
                <a:moveTo>
                  <a:pt x="0" y="0"/>
                </a:moveTo>
                <a:lnTo>
                  <a:pt x="3587414" y="0"/>
                </a:lnTo>
                <a:lnTo>
                  <a:pt x="3587414" y="2530758"/>
                </a:lnTo>
                <a:lnTo>
                  <a:pt x="0" y="2530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753164" y="2816898"/>
            <a:ext cx="7616008" cy="2213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192"/>
              </a:lnSpc>
              <a:spcBef>
                <a:spcPct val="0"/>
              </a:spcBef>
            </a:pPr>
            <a:r>
              <a:rPr lang="en-US" sz="115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RESPONSIBLE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3164" y="4881216"/>
            <a:ext cx="918963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96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USE POLICY AND DIGITAL CITIZENSHIP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2" name="Picture 21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E877982-B3A4-FAFA-DAFB-A03603E25B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348327-FEFE-A46D-C0F3-463A22FAB9F6}"/>
              </a:ext>
            </a:extLst>
          </p:cNvPr>
          <p:cNvSpPr txBox="1"/>
          <p:nvPr/>
        </p:nvSpPr>
        <p:spPr>
          <a:xfrm>
            <a:off x="1753164" y="7888326"/>
            <a:ext cx="15117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MIDDLE SCHOOL EDITION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472049" y="2520315"/>
            <a:ext cx="4508599" cy="5246370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53204" r="-532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53006" y="1794438"/>
            <a:ext cx="1678544" cy="1953215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1805" r="-418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86519" y="6615217"/>
            <a:ext cx="1678544" cy="1953215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9"/>
              <a:stretch>
                <a:fillRect l="-61087" r="-610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95218" y="5573710"/>
            <a:ext cx="1790091" cy="2083015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509384" y="3695593"/>
            <a:ext cx="5259509" cy="158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10646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DIGITAL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18995" y="5043051"/>
            <a:ext cx="5488451" cy="158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10646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CITIZENSHIP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01442" y="2769308"/>
            <a:ext cx="475280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 societal guidelines that dictate what is considered appropriate and responsible use of technology.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2321694" y="2120350"/>
            <a:ext cx="666614" cy="66661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801442" y="2281127"/>
            <a:ext cx="4191158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What is Digital Citizenship?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01442" y="7083251"/>
            <a:ext cx="475280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Create a positive online presence!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2321694" y="6434293"/>
            <a:ext cx="666614" cy="66661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801442" y="6595071"/>
            <a:ext cx="2939121" cy="34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Your Reputation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6F085EBC-4C18-915A-6E20-04CB8A7F951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C642C6B8-73BD-5E2B-1EAD-106BDAF1EA1D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CE8E584C-7063-095F-9B2C-5AF8B9FB949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1" name="Picture 4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339CD33-0883-8774-E51F-1C45B89883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72000" y="2183984"/>
            <a:ext cx="401125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DIGITAL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83253" y="2183984"/>
            <a:ext cx="5572665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CITIZENSHIP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70185" y="4991100"/>
            <a:ext cx="284495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What you do now in a moment of fun may impact you in the future.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97225" y="4996577"/>
            <a:ext cx="284495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Social networking should only be used for positive and productive purposes. 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573926" y="5143500"/>
            <a:ext cx="284495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Always act and treat others with respect, both in person and online. 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B4FB900-864B-96F3-4032-1F26ECF631B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1D6BDE1D-92BD-D097-55CE-C0D7358B45B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EB74DB23-4C58-3568-5113-BFFA86B01C7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8C4DDF1-1139-98C9-CAAD-2BDC469F9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099485" y="1794438"/>
            <a:ext cx="4485957" cy="7172315"/>
          </a:xfrm>
          <a:custGeom>
            <a:avLst/>
            <a:gdLst/>
            <a:ahLst/>
            <a:cxnLst/>
            <a:rect l="l" t="t" r="r" b="b"/>
            <a:pathLst>
              <a:path w="4485957" h="7172315">
                <a:moveTo>
                  <a:pt x="0" y="0"/>
                </a:moveTo>
                <a:lnTo>
                  <a:pt x="4485956" y="0"/>
                </a:lnTo>
                <a:lnTo>
                  <a:pt x="4485956" y="7172315"/>
                </a:lnTo>
                <a:lnTo>
                  <a:pt x="0" y="71723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713146" y="2520315"/>
            <a:ext cx="3516651" cy="5716585"/>
            <a:chOff x="0" y="0"/>
            <a:chExt cx="544821" cy="8856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4821" cy="885649"/>
            </a:xfrm>
            <a:custGeom>
              <a:avLst/>
              <a:gdLst/>
              <a:ahLst/>
              <a:cxnLst/>
              <a:rect l="l" t="t" r="r" b="b"/>
              <a:pathLst>
                <a:path w="544821" h="885649">
                  <a:moveTo>
                    <a:pt x="0" y="0"/>
                  </a:moveTo>
                  <a:lnTo>
                    <a:pt x="544821" y="0"/>
                  </a:lnTo>
                  <a:lnTo>
                    <a:pt x="544821" y="885649"/>
                  </a:lnTo>
                  <a:lnTo>
                    <a:pt x="0" y="885649"/>
                  </a:lnTo>
                  <a:close/>
                </a:path>
              </a:pathLst>
            </a:custGeom>
            <a:blipFill>
              <a:blip r:embed="rId9"/>
              <a:stretch>
                <a:fillRect l="-52949" r="-1360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47842" y="3553773"/>
            <a:ext cx="5933544" cy="174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PROTECT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47842" y="5040763"/>
            <a:ext cx="7004452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YOUR PRIVACY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472913" y="3506148"/>
            <a:ext cx="666614" cy="66661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52660" y="3666925"/>
            <a:ext cx="50092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If it’s private, don’t post it online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472913" y="5682589"/>
            <a:ext cx="666614" cy="66661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952661" y="5843367"/>
            <a:ext cx="497188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Once it’s posted you can’t take it back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158793" y="3771900"/>
            <a:ext cx="1148007" cy="114800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A522A12-3EA1-720F-C7A1-C3155C72CB90}"/>
              </a:ext>
            </a:extLst>
          </p:cNvPr>
          <p:cNvSpPr txBox="1"/>
          <p:nvPr/>
        </p:nvSpPr>
        <p:spPr>
          <a:xfrm>
            <a:off x="12457717" y="7405903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E9C700D5-5B06-525D-AD09-58B75D427ED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6095070B-C78F-0FEE-EFD8-C4BF21B33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1FABE93A-103A-351F-638E-E4E7D744004F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EE042BC0-7B0F-B747-01A6-FF2FE2338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5700" y="2760415"/>
            <a:ext cx="6275038" cy="154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WHAT IS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5700" y="4179448"/>
            <a:ext cx="6275038" cy="14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CYBERBULLYING?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4000" y="2593457"/>
            <a:ext cx="18751960" cy="1195812"/>
            <a:chOff x="0" y="0"/>
            <a:chExt cx="4938788" cy="3149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140738" y="2019300"/>
            <a:ext cx="2014483" cy="2344125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48404" r="-48404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912020" y="5162305"/>
            <a:ext cx="18751960" cy="1195812"/>
            <a:chOff x="0" y="0"/>
            <a:chExt cx="4938788" cy="3149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40738" y="4588149"/>
            <a:ext cx="2014483" cy="2344125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53281" r="-53281"/>
              </a:stretch>
            </a:blipFill>
            <a:ln w="57150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678384" y="2968408"/>
            <a:ext cx="6238016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Spreading rumors and gossip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60241" y="5551011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Posting pictures without consent</a:t>
            </a:r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57A742D9-DE47-3008-6D8F-6B004DE986AF}"/>
              </a:ext>
            </a:extLst>
          </p:cNvPr>
          <p:cNvGrpSpPr/>
          <p:nvPr/>
        </p:nvGrpSpPr>
        <p:grpSpPr>
          <a:xfrm>
            <a:off x="8912020" y="7730144"/>
            <a:ext cx="18751960" cy="1195812"/>
            <a:chOff x="0" y="0"/>
            <a:chExt cx="4938788" cy="314946"/>
          </a:xfrm>
        </p:grpSpPr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0995596B-251B-2DBF-8243-BB4048A87667}"/>
                </a:ext>
              </a:extLst>
            </p:cNvPr>
            <p:cNvSpPr/>
            <p:nvPr/>
          </p:nvSpPr>
          <p:spPr>
            <a:xfrm>
              <a:off x="0" y="0"/>
              <a:ext cx="4938788" cy="314946"/>
            </a:xfrm>
            <a:custGeom>
              <a:avLst/>
              <a:gdLst/>
              <a:ahLst/>
              <a:cxnLst/>
              <a:rect l="l" t="t" r="r" b="b"/>
              <a:pathLst>
                <a:path w="4938788" h="314946">
                  <a:moveTo>
                    <a:pt x="0" y="0"/>
                  </a:moveTo>
                  <a:lnTo>
                    <a:pt x="4938788" y="0"/>
                  </a:lnTo>
                  <a:lnTo>
                    <a:pt x="4938788" y="314946"/>
                  </a:lnTo>
                  <a:lnTo>
                    <a:pt x="0" y="314946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35725FE9-9D99-31C7-448D-7EC366A59F0B}"/>
                </a:ext>
              </a:extLst>
            </p:cNvPr>
            <p:cNvSpPr txBox="1"/>
            <p:nvPr/>
          </p:nvSpPr>
          <p:spPr>
            <a:xfrm>
              <a:off x="0" y="-19050"/>
              <a:ext cx="4938788" cy="333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28">
            <a:extLst>
              <a:ext uri="{FF2B5EF4-FFF2-40B4-BE49-F238E27FC236}">
                <a16:creationId xmlns:a16="http://schemas.microsoft.com/office/drawing/2014/main" id="{85D21DC3-AA3D-B6E6-8BCC-A1F51FBF7FFD}"/>
              </a:ext>
            </a:extLst>
          </p:cNvPr>
          <p:cNvSpPr txBox="1"/>
          <p:nvPr/>
        </p:nvSpPr>
        <p:spPr>
          <a:xfrm>
            <a:off x="10645727" y="8149122"/>
            <a:ext cx="7094359" cy="357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Harassing or threatening language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DEC7B0-A284-636B-315F-8483CF52507B}"/>
              </a:ext>
            </a:extLst>
          </p:cNvPr>
          <p:cNvSpPr txBox="1"/>
          <p:nvPr/>
        </p:nvSpPr>
        <p:spPr>
          <a:xfrm>
            <a:off x="12649200" y="911287"/>
            <a:ext cx="1828800" cy="830997"/>
          </a:xfrm>
          <a:prstGeom prst="rect">
            <a:avLst/>
          </a:prstGeom>
          <a:solidFill>
            <a:srgbClr val="25498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46" name="Group 19">
            <a:extLst>
              <a:ext uri="{FF2B5EF4-FFF2-40B4-BE49-F238E27FC236}">
                <a16:creationId xmlns:a16="http://schemas.microsoft.com/office/drawing/2014/main" id="{891E66E6-6E95-EF8B-B775-FE7B6346F20D}"/>
              </a:ext>
            </a:extLst>
          </p:cNvPr>
          <p:cNvGrpSpPr/>
          <p:nvPr/>
        </p:nvGrpSpPr>
        <p:grpSpPr>
          <a:xfrm>
            <a:off x="8126235" y="7156998"/>
            <a:ext cx="2014483" cy="2344125"/>
            <a:chOff x="0" y="0"/>
            <a:chExt cx="698500" cy="812800"/>
          </a:xfrm>
        </p:grpSpPr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FFB1439B-7EFC-B917-DFFF-EF5CBFE36FA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10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0A4998A0-98ED-E07A-7393-5C216A799B6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C4BE4D36-4958-391B-897D-F6C8C05884E9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E4D30759-4B2A-A4D4-22D3-A6EEB5D53572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1" name="Picture 50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66AD9AB-796E-2BEE-22E4-604FD24E27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3909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265414" y="3604841"/>
            <a:ext cx="8923409" cy="3482573"/>
            <a:chOff x="0" y="0"/>
            <a:chExt cx="2350198" cy="9172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0198" cy="917221"/>
            </a:xfrm>
            <a:custGeom>
              <a:avLst/>
              <a:gdLst/>
              <a:ahLst/>
              <a:cxnLst/>
              <a:rect l="l" t="t" r="r" b="b"/>
              <a:pathLst>
                <a:path w="2350198" h="917221">
                  <a:moveTo>
                    <a:pt x="0" y="0"/>
                  </a:moveTo>
                  <a:lnTo>
                    <a:pt x="2350198" y="0"/>
                  </a:lnTo>
                  <a:lnTo>
                    <a:pt x="2350198" y="917221"/>
                  </a:lnTo>
                  <a:lnTo>
                    <a:pt x="0" y="917221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350198" cy="936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611788" y="2628419"/>
            <a:ext cx="5030161" cy="5030161"/>
            <a:chOff x="0" y="0"/>
            <a:chExt cx="14840029" cy="14840029"/>
          </a:xfrm>
        </p:grpSpPr>
        <p:sp>
          <p:nvSpPr>
            <p:cNvPr id="16" name="Freeform 1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06251" y="6161550"/>
            <a:ext cx="1851727" cy="185172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553532" y="2478431"/>
            <a:ext cx="1431892" cy="143189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53164" y="5277304"/>
            <a:ext cx="5185470" cy="191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283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SUPPORT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67267" y="2476500"/>
            <a:ext cx="4931549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If you feel bullied…..</a:t>
            </a:r>
            <a:b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If bullied: Don’t respond, take screenshots, and tell a trusted adult.</a:t>
            </a:r>
          </a:p>
          <a:p>
            <a:pPr algn="l">
              <a:spcBef>
                <a:spcPct val="0"/>
              </a:spcBef>
            </a:pP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 not respond, save the evidence and talk to an adult you trust.</a:t>
            </a:r>
          </a:p>
          <a:p>
            <a:pPr algn="l">
              <a:spcBef>
                <a:spcPct val="0"/>
              </a:spcBef>
            </a:pPr>
            <a:endParaRPr lang="en-US" sz="28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If you see something….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 not participate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Don’t be an audience</a:t>
            </a: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Tell an adult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44394" y="3194377"/>
            <a:ext cx="1217541" cy="121754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753164" y="3525413"/>
            <a:ext cx="4617164" cy="190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884"/>
              </a:lnSpc>
              <a:spcBef>
                <a:spcPct val="0"/>
              </a:spcBef>
            </a:pPr>
            <a:r>
              <a:rPr lang="en-US" sz="12831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SEEK 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D4863D21-669F-14D0-182A-E19BEE63E08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C6F243D8-9DAF-7EB8-2219-0EBA2183897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3" name="TextBox 21">
            <a:extLst>
              <a:ext uri="{FF2B5EF4-FFF2-40B4-BE49-F238E27FC236}">
                <a16:creationId xmlns:a16="http://schemas.microsoft.com/office/drawing/2014/main" id="{DD4C05AE-9746-6FF6-6F03-095FECAED7CE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4" name="Picture 3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4B0498EB-42E7-68BF-43E3-20C072610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5C890-CCCC-13A9-5669-01602E2B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CF079CE-5AC5-B2CF-F3D4-051900B8622B}"/>
              </a:ext>
            </a:extLst>
          </p:cNvPr>
          <p:cNvSpPr/>
          <p:nvPr/>
        </p:nvSpPr>
        <p:spPr>
          <a:xfrm flipH="1">
            <a:off x="-10744200" y="-3421317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E067AFF-6C27-9930-1494-C4E044FE4E2B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16EB96-57EB-5A37-8C10-4A9648420F94}"/>
              </a:ext>
            </a:extLst>
          </p:cNvPr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94E8E93-8DE5-44C0-BD68-7C351B272571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92961EA-70A3-4A86-65B1-01EDD39AF76D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4B30E34-027D-088D-9CC2-4A4B5DF4B6B5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5C2E4F7-0A96-E8A6-1295-528960AA6EDC}"/>
              </a:ext>
            </a:extLst>
          </p:cNvPr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ACADEMIC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608A092-139C-729B-D9FB-D71A84E87221}"/>
              </a:ext>
            </a:extLst>
          </p:cNvPr>
          <p:cNvSpPr txBox="1"/>
          <p:nvPr/>
        </p:nvSpPr>
        <p:spPr>
          <a:xfrm>
            <a:off x="9677400" y="5040763"/>
            <a:ext cx="7308023" cy="159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HONESTY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C768F26-84BB-738C-FBEB-CDA40FA0A591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7777F5-A772-3DDE-4BFE-5FB763EB9670}"/>
              </a:ext>
            </a:extLst>
          </p:cNvPr>
          <p:cNvSpPr txBox="1"/>
          <p:nvPr/>
        </p:nvSpPr>
        <p:spPr>
          <a:xfrm>
            <a:off x="2292909" y="3652328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use an essay from another course/source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7C2AF02-C6DF-F3F1-0526-4CEE281AA769}"/>
              </a:ext>
            </a:extLst>
          </p:cNvPr>
          <p:cNvGrpSpPr/>
          <p:nvPr/>
        </p:nvGrpSpPr>
        <p:grpSpPr>
          <a:xfrm>
            <a:off x="1105483" y="3283411"/>
            <a:ext cx="1148007" cy="1148007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16BA959-F017-CD3E-462B-6C0329AD1A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5F00A3B-3A26-F205-7D7E-72A92CEF4A1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286FED64-2988-45A0-11BB-9378AF9480FC}"/>
              </a:ext>
            </a:extLst>
          </p:cNvPr>
          <p:cNvSpPr txBox="1"/>
          <p:nvPr/>
        </p:nvSpPr>
        <p:spPr>
          <a:xfrm>
            <a:off x="2358803" y="5590747"/>
            <a:ext cx="587280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copy a friend’s homework or project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20CC70B-96DA-4A96-A1AD-3E411D277866}"/>
              </a:ext>
            </a:extLst>
          </p:cNvPr>
          <p:cNvGrpSpPr/>
          <p:nvPr/>
        </p:nvGrpSpPr>
        <p:grpSpPr>
          <a:xfrm>
            <a:off x="1105483" y="5203322"/>
            <a:ext cx="1148007" cy="1148007"/>
            <a:chOff x="0" y="0"/>
            <a:chExt cx="8128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DA4BF95-7319-5A44-1D00-E0DACFC7A6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6FE46874-821E-7362-F279-E59EEC8700D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A149BFA-0304-1CC6-2963-75DF779467D8}"/>
              </a:ext>
            </a:extLst>
          </p:cNvPr>
          <p:cNvSpPr txBox="1"/>
          <p:nvPr/>
        </p:nvSpPr>
        <p:spPr>
          <a:xfrm>
            <a:off x="2393548" y="7124868"/>
            <a:ext cx="5872806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copy and paste from an electronic encyclopedia, online database, or the Internet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BEB8FA6-758D-0053-5465-9933A86FB33D}"/>
              </a:ext>
            </a:extLst>
          </p:cNvPr>
          <p:cNvGrpSpPr/>
          <p:nvPr/>
        </p:nvGrpSpPr>
        <p:grpSpPr>
          <a:xfrm>
            <a:off x="1105483" y="7123233"/>
            <a:ext cx="1148007" cy="1148007"/>
            <a:chOff x="0" y="0"/>
            <a:chExt cx="812800" cy="812800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DDB807A-EFF8-5952-E423-3235B21E0A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44E629D-7D6F-47CA-F31A-2517C96DAEA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0A9CC01-9EC1-8EDC-C039-B53CFD014FAF}"/>
              </a:ext>
            </a:extLst>
          </p:cNvPr>
          <p:cNvSpPr txBox="1"/>
          <p:nvPr/>
        </p:nvSpPr>
        <p:spPr>
          <a:xfrm>
            <a:off x="9556190" y="7328472"/>
            <a:ext cx="77844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Example: Use your own words and give credit to where you found info. Instead, rewrite in your own words and give credit.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B84A72-EAAF-B13A-0C61-09BCD7511C50}"/>
              </a:ext>
            </a:extLst>
          </p:cNvPr>
          <p:cNvSpPr txBox="1"/>
          <p:nvPr/>
        </p:nvSpPr>
        <p:spPr>
          <a:xfrm>
            <a:off x="961889" y="1597304"/>
            <a:ext cx="108491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Acknowledge your sources of ideas and information when you write a research paper, create a poster, post a web site or do a presentation.</a:t>
            </a:r>
            <a:endParaRPr 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Don’t…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id="{AE9740B4-31A8-5CAC-580F-B57FBDB6F62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48087451-B46D-89FE-1FEC-BDA1C307981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44664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25062" y="3370810"/>
            <a:ext cx="742289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6545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BE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768105" y="5437365"/>
            <a:ext cx="575689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2"/>
              </a:lnSpc>
              <a:spcBef>
                <a:spcPct val="0"/>
              </a:spcBef>
            </a:pPr>
            <a:r>
              <a:rPr lang="en-US" sz="16545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SMART!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E2052-258B-D611-93F1-FABB5CC64B73}"/>
              </a:ext>
            </a:extLst>
          </p:cNvPr>
          <p:cNvSpPr txBox="1"/>
          <p:nvPr/>
        </p:nvSpPr>
        <p:spPr>
          <a:xfrm>
            <a:off x="9741092" y="3673272"/>
            <a:ext cx="69467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Use the internet as a powerful tool for learning, like researching for projects or practicing math online.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Use the internet as a powerful tool!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8AA7F310-BC33-3958-9D22-FE4C2EC655CB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F08986A9-8095-0813-22B5-7C6C77AEEDD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74F75EFD-60FC-E8C1-4B8E-D8184CA275D5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959F9E8F-19FE-8654-F2C5-E3792D4B5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531D1-E55E-7F3F-8AA6-E3C11DA44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E7BF24-D8E1-90E1-1377-546305A4031D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E3FF7C4-51D3-0F92-B6EA-BC8DEBA898E6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DE14B51-F270-3DDC-0351-B8197C969CF4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0D0D522-5B36-1A7E-095B-29F6774912FC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37D394F-0064-1337-165F-41186369933C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4704A51-1131-97FF-5690-9BBD564FB4F9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9FA40830-BB0D-0DC8-BEA5-539B97CB5D16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PERSONAL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136F61C-327E-7F34-AF67-90BB1ED8D2FA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ELECTRONIC DEVICES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0D81C60-9C96-9D01-D6BE-87BFEAD77ACD}"/>
              </a:ext>
            </a:extLst>
          </p:cNvPr>
          <p:cNvGrpSpPr/>
          <p:nvPr/>
        </p:nvGrpSpPr>
        <p:grpSpPr>
          <a:xfrm>
            <a:off x="2470746" y="3964928"/>
            <a:ext cx="3843838" cy="4472829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CC5234-0A39-CDC2-D6D7-A3DF17CBEEC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D2BAE289-7654-3FEF-0E05-32D4A9ECC49E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BFA029E-93CC-A2DB-F9D8-C306E9B01234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2154950-9A24-5570-A6FC-1F633B987E4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0F75B84-130E-DFBA-04DF-53C858585C9F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27F5D3BC-9E50-4B8B-A11C-CCD1D513E8B0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9C3FF21-B663-1776-1661-5F62D6B4C10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7F4D215F-F7F5-7732-BB41-E64F7B00347A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CA9CDB8E-6558-64A1-86E0-B8B5EFFA8877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720EDCA-2C36-08C1-78F0-1901309BA10D}"/>
              </a:ext>
            </a:extLst>
          </p:cNvPr>
          <p:cNvSpPr txBox="1"/>
          <p:nvPr/>
        </p:nvSpPr>
        <p:spPr>
          <a:xfrm>
            <a:off x="2470747" y="4991100"/>
            <a:ext cx="384383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Devices Off &amp; Stored: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Phones, earbuds, and smartwatches must be silenced and kept in your locker (or other designated place) during the school day.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9923C91-B5EB-7755-5B16-CC602869E093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19DE4F8-F0F7-CAED-094B-6024E1E662D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33D72BA-11C2-1A4D-05A2-1BC7415031A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C2EA7B0-FADF-3C03-3B9B-D080070AC75C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51757D69-EB91-00B6-FED6-B391B773EFC5}"/>
              </a:ext>
            </a:extLst>
          </p:cNvPr>
          <p:cNvSpPr txBox="1"/>
          <p:nvPr/>
        </p:nvSpPr>
        <p:spPr>
          <a:xfrm>
            <a:off x="7924043" y="4996577"/>
            <a:ext cx="350595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Exceptions Only: Devices may only be used if your teacher gives permission for classwork, or if needed for health, translation, or family care (with approval).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DDCB3804-B6B7-AFBC-A877-1EF114D615E4}"/>
              </a:ext>
            </a:extLst>
          </p:cNvPr>
          <p:cNvGrpSpPr/>
          <p:nvPr/>
        </p:nvGrpSpPr>
        <p:grpSpPr>
          <a:xfrm>
            <a:off x="13024148" y="3964928"/>
            <a:ext cx="3843838" cy="4472829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D5D227B-404F-CE4E-5AA1-3182D89516E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B21EA52-ED2B-3704-F5CC-C0C6AA77A77C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D2EEA94-F4FF-50A3-55DD-C246D36F8497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12583AF-B86C-083C-2C71-B2688C9B47BF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652CCB7-9673-1896-2DAB-26134054273D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BEC9AF8C-1A60-C0F2-8869-8A5104D5E807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5708FE9B-A593-979D-295A-5DEDED500E8D}"/>
              </a:ext>
            </a:extLst>
          </p:cNvPr>
          <p:cNvSpPr txBox="1"/>
          <p:nvPr/>
        </p:nvSpPr>
        <p:spPr>
          <a:xfrm>
            <a:off x="13106400" y="5143500"/>
            <a:ext cx="369644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Consequences – If you break the rules, your device will be taken to the office; repeated issues mean parent pickup and possible school consequences.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8E83F928-023E-8279-0E4F-D5D3A396F239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F33D782C-E089-015E-BD40-F3EDD655A1D8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75CF2766-C5BD-A3B9-0A78-188C042B0D09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B8F4C239-C411-E234-4949-E94292A91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3005C5DF-3582-4CBD-55C4-73CBABE40E4D}"/>
              </a:ext>
            </a:extLst>
          </p:cNvPr>
          <p:cNvSpPr txBox="1"/>
          <p:nvPr/>
        </p:nvSpPr>
        <p:spPr>
          <a:xfrm>
            <a:off x="12447998" y="1066662"/>
            <a:ext cx="2482617" cy="1335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POLICY 5695</a:t>
            </a:r>
          </a:p>
        </p:txBody>
      </p:sp>
    </p:spTree>
    <p:extLst>
      <p:ext uri="{BB962C8B-B14F-4D97-AF65-F5344CB8AC3E}">
        <p14:creationId xmlns:p14="http://schemas.microsoft.com/office/powerpoint/2010/main" val="20591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36B55-A696-C22E-85D9-AA23A517F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DD23C32-6D3D-E9A0-FAD3-A3B498351083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6EA377D-3B1E-B7B3-819E-B0C7469393F9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D2402-146E-79E9-86D5-56C5B5C58B0A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CD99A8-E781-187D-32E6-C26D45E23E4C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46AF13D-63CE-D99E-0664-8CC07C6A6BE7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F4D2B35-093E-6063-A567-2EA7F36B66BC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818738C0-5525-FB90-02DB-0BAC5CACCDE9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A.I.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C9964AA-83FB-86BC-175A-7A6E67D51496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Artificial Intelligence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5F9CE28-FFDF-F068-44A0-6BBC14C7B7FC}"/>
              </a:ext>
            </a:extLst>
          </p:cNvPr>
          <p:cNvGrpSpPr/>
          <p:nvPr/>
        </p:nvGrpSpPr>
        <p:grpSpPr>
          <a:xfrm>
            <a:off x="1811535" y="3964929"/>
            <a:ext cx="5030757" cy="4753370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C366C5A-E61E-5A24-CD4F-754974FD5C86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4729984-5DF8-B1F7-B46C-ED567EE54DB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279C65D-2734-BA3D-5AB7-15DEE33BD86E}"/>
              </a:ext>
            </a:extLst>
          </p:cNvPr>
          <p:cNvGrpSpPr/>
          <p:nvPr/>
        </p:nvGrpSpPr>
        <p:grpSpPr>
          <a:xfrm>
            <a:off x="7315200" y="3937811"/>
            <a:ext cx="4724400" cy="5103600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5430BE3-614C-19A9-E85F-62F017A2E48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5EA8F5D-419B-C3B1-E39D-E30234CC74D2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66BBB88-6DC4-3E0F-F7AA-7FA8D30C3763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550BC73-8D4A-3430-312E-5B712CD1868E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BCA1FBC-7FD3-EF1B-A580-96B5A823CED5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14C4BBEB-C579-EC0E-0771-58C827DEA998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4D35BF6-1011-CF50-9F77-4B8E58A65D78}"/>
              </a:ext>
            </a:extLst>
          </p:cNvPr>
          <p:cNvSpPr txBox="1"/>
          <p:nvPr/>
        </p:nvSpPr>
        <p:spPr>
          <a:xfrm>
            <a:off x="2470747" y="4991100"/>
            <a:ext cx="384383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Use AI Responsibly</a:t>
            </a:r>
          </a:p>
          <a:p>
            <a:r>
              <a:rPr lang="en-US" sz="2400" dirty="0">
                <a:solidFill>
                  <a:schemeClr val="bg1"/>
                </a:solidFill>
              </a:rPr>
              <a:t>Only use AI tools for </a:t>
            </a:r>
            <a:r>
              <a:rPr lang="en-US" sz="2400" b="1" dirty="0">
                <a:solidFill>
                  <a:schemeClr val="bg1"/>
                </a:solidFill>
              </a:rPr>
              <a:t>helping with learning</a:t>
            </a:r>
            <a:r>
              <a:rPr lang="en-US" sz="2400" dirty="0">
                <a:solidFill>
                  <a:schemeClr val="bg1"/>
                </a:solidFill>
              </a:rPr>
              <a:t>, not to cheat or copy someone else’s work.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AI should </a:t>
            </a:r>
            <a:r>
              <a:rPr lang="en-US" sz="2400" b="1" dirty="0">
                <a:solidFill>
                  <a:schemeClr val="bg1"/>
                </a:solidFill>
              </a:rPr>
              <a:t>support your ideas</a:t>
            </a:r>
            <a:r>
              <a:rPr lang="en-US" sz="2400" dirty="0">
                <a:solidFill>
                  <a:schemeClr val="bg1"/>
                </a:solidFill>
              </a:rPr>
              <a:t>, not replace your thinking.</a:t>
            </a:r>
            <a:endParaRPr lang="en-US" sz="2400" b="1" dirty="0">
              <a:solidFill>
                <a:schemeClr val="bg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6A6239A-4744-0F26-8ECE-078C09981007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CBB0041-916F-C309-69A3-21EE124AEBE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AB29CF8-D67E-34D8-7382-CC6EE9507F2C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880E9E4-9E2A-5331-B528-3B09320DF292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05589A9C-85F6-5F0B-AA33-30261FE1DFAE}"/>
              </a:ext>
            </a:extLst>
          </p:cNvPr>
          <p:cNvSpPr txBox="1"/>
          <p:nvPr/>
        </p:nvSpPr>
        <p:spPr>
          <a:xfrm>
            <a:off x="7924043" y="4996577"/>
            <a:ext cx="350595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Protect Your Data and Privacy</a:t>
            </a:r>
          </a:p>
          <a:p>
            <a:r>
              <a:rPr lang="en-US" sz="2400" dirty="0">
                <a:solidFill>
                  <a:schemeClr val="bg1"/>
                </a:solidFill>
              </a:rPr>
              <a:t>Don’t share </a:t>
            </a:r>
            <a:r>
              <a:rPr lang="en-US" sz="2400" b="1" dirty="0">
                <a:solidFill>
                  <a:schemeClr val="bg1"/>
                </a:solidFill>
              </a:rPr>
              <a:t>personal information</a:t>
            </a:r>
            <a:r>
              <a:rPr lang="en-US" sz="2400" dirty="0">
                <a:solidFill>
                  <a:schemeClr val="bg1"/>
                </a:solidFill>
              </a:rPr>
              <a:t> (like full name, address, or passwords) with AI tools. AI tools may collect what you type, so be careful about what you enter.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F5424FD7-7432-C5F9-F5D9-A2232760250D}"/>
              </a:ext>
            </a:extLst>
          </p:cNvPr>
          <p:cNvGrpSpPr/>
          <p:nvPr/>
        </p:nvGrpSpPr>
        <p:grpSpPr>
          <a:xfrm>
            <a:off x="12474390" y="3964928"/>
            <a:ext cx="4899210" cy="5425358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44358B08-E202-B85C-DD1F-49583377083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26352DA8-B73A-C29D-16A2-22A55DFB6369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3024EC02-9EE2-AB55-B69E-9494D0FF9F22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FCC0470-7315-0951-5636-8688F629A08C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7CA9BE91-D0E8-30A1-AA80-52E300F6027A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0BCBA783-441A-759C-B907-7BF79AF4CBF7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FE520623-7249-A09C-77E8-162617C696FA}"/>
              </a:ext>
            </a:extLst>
          </p:cNvPr>
          <p:cNvSpPr txBox="1"/>
          <p:nvPr/>
        </p:nvSpPr>
        <p:spPr>
          <a:xfrm>
            <a:off x="12877800" y="5143500"/>
            <a:ext cx="392504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Follow School Rules and Guidelines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Use AI only for </a:t>
            </a:r>
            <a:r>
              <a:rPr lang="en-US" sz="2400" b="1" dirty="0">
                <a:solidFill>
                  <a:schemeClr val="bg1"/>
                </a:solidFill>
              </a:rPr>
              <a:t>school-approved projects or assignments</a:t>
            </a:r>
            <a:r>
              <a:rPr lang="en-US" sz="2400" dirty="0">
                <a:solidFill>
                  <a:schemeClr val="bg1"/>
                </a:solidFill>
              </a:rPr>
              <a:t>. Respect the rules about </a:t>
            </a:r>
            <a:r>
              <a:rPr lang="en-US" sz="2400" b="1" dirty="0">
                <a:solidFill>
                  <a:schemeClr val="bg1"/>
                </a:solidFill>
              </a:rPr>
              <a:t>what is allowed and not allowed</a:t>
            </a:r>
            <a:r>
              <a:rPr lang="en-US" sz="2400" dirty="0">
                <a:solidFill>
                  <a:schemeClr val="bg1"/>
                </a:solidFill>
              </a:rPr>
              <a:t> when using AI in the classroom.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417D7EF1-7D74-7658-27FE-79434D8D5E2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2E0133FC-6623-A456-B636-94102012CCBF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27796859-8794-4497-7B30-59A4BFA87F9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FD10995D-3B9C-2066-87F7-2B6799738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5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F4CFC9-C110-500F-BFBF-54805C30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E0AE90-CEBB-FCBF-41B0-3BA0BD7A3111}"/>
              </a:ext>
            </a:extLst>
          </p:cNvPr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5598F1D-8EA9-07A9-D7B9-76B7929B7FCF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6B66963-B2FB-5D44-7AAC-D2441DFC604D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8A93C7C-789E-1208-EEE3-8C5B3DD1A263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B2A9EF-4ED6-27C4-527B-BE782CBCDB49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D300203-6FAA-901F-430F-63EE02B78569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EE5BF2AD-3CD4-0248-24D1-01881C95A749}"/>
              </a:ext>
            </a:extLst>
          </p:cNvPr>
          <p:cNvSpPr txBox="1"/>
          <p:nvPr/>
        </p:nvSpPr>
        <p:spPr>
          <a:xfrm>
            <a:off x="1811535" y="2209840"/>
            <a:ext cx="6112509" cy="1469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56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Responsible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59F94DA-6773-AB85-000C-89971BDD20EA}"/>
              </a:ext>
            </a:extLst>
          </p:cNvPr>
          <p:cNvSpPr txBox="1"/>
          <p:nvPr/>
        </p:nvSpPr>
        <p:spPr>
          <a:xfrm>
            <a:off x="8217366" y="2194867"/>
            <a:ext cx="8219594" cy="1418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Use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630437E-C88F-7F78-344A-219402D4F0E5}"/>
              </a:ext>
            </a:extLst>
          </p:cNvPr>
          <p:cNvGrpSpPr/>
          <p:nvPr/>
        </p:nvGrpSpPr>
        <p:grpSpPr>
          <a:xfrm>
            <a:off x="2209800" y="3964928"/>
            <a:ext cx="4419600" cy="4472829"/>
            <a:chOff x="0" y="0"/>
            <a:chExt cx="6985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7BF21AA-83E2-1910-64C2-1B53849BF84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56C0061D-D7BB-0DC1-FA27-9E4A316ACB11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D407886-4BC7-55B3-7F9D-665FA279F272}"/>
              </a:ext>
            </a:extLst>
          </p:cNvPr>
          <p:cNvGrpSpPr/>
          <p:nvPr/>
        </p:nvGrpSpPr>
        <p:grpSpPr>
          <a:xfrm>
            <a:off x="7747447" y="3937811"/>
            <a:ext cx="3843838" cy="4472829"/>
            <a:chOff x="0" y="0"/>
            <a:chExt cx="698500" cy="812800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7E6E5BE-C449-FBBF-3C1B-8CFFA924650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67987DEF-5CC8-ACEF-16BF-3B478FCAF7B6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B97264B-EFDB-E38D-21C0-BF0EBDD7891C}"/>
              </a:ext>
            </a:extLst>
          </p:cNvPr>
          <p:cNvGrpSpPr/>
          <p:nvPr/>
        </p:nvGrpSpPr>
        <p:grpSpPr>
          <a:xfrm>
            <a:off x="3910263" y="3613526"/>
            <a:ext cx="1050230" cy="1222086"/>
            <a:chOff x="0" y="0"/>
            <a:chExt cx="698500" cy="812800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D73A8B2-7765-6834-17B1-D398250A839D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9584607A-DC4F-FDFC-8DD5-4832A0B017F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E61A4D81-12F7-332E-EDBF-CD615391B3C4}"/>
              </a:ext>
            </a:extLst>
          </p:cNvPr>
          <p:cNvSpPr txBox="1"/>
          <p:nvPr/>
        </p:nvSpPr>
        <p:spPr>
          <a:xfrm>
            <a:off x="4132081" y="390478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01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9BE8BC7-DB77-703B-4AAE-580720DF7788}"/>
              </a:ext>
            </a:extLst>
          </p:cNvPr>
          <p:cNvSpPr txBox="1"/>
          <p:nvPr/>
        </p:nvSpPr>
        <p:spPr>
          <a:xfrm>
            <a:off x="2514600" y="5098205"/>
            <a:ext cx="3799984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Use Technology Responsibly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Only visit websites and apps approved by your teacher.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Follow school rules and behave respectfully online.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FF44E51-F773-E235-E286-66837497880B}"/>
              </a:ext>
            </a:extLst>
          </p:cNvPr>
          <p:cNvGrpSpPr/>
          <p:nvPr/>
        </p:nvGrpSpPr>
        <p:grpSpPr>
          <a:xfrm>
            <a:off x="9096667" y="3724467"/>
            <a:ext cx="1050230" cy="1222086"/>
            <a:chOff x="0" y="0"/>
            <a:chExt cx="698500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3593CB5-5EC2-4330-42EE-108A3A3C1373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23D9F0BF-6E2E-FE9A-3C77-0000F36C0964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63948C12-28B3-D6CE-2B5B-6C0C227692CD}"/>
              </a:ext>
            </a:extLst>
          </p:cNvPr>
          <p:cNvSpPr txBox="1"/>
          <p:nvPr/>
        </p:nvSpPr>
        <p:spPr>
          <a:xfrm>
            <a:off x="9318486" y="4015726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02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9A4A94A6-E3A5-347E-74DF-3D789E9B8754}"/>
              </a:ext>
            </a:extLst>
          </p:cNvPr>
          <p:cNvSpPr txBox="1"/>
          <p:nvPr/>
        </p:nvSpPr>
        <p:spPr>
          <a:xfrm>
            <a:off x="7924043" y="4996577"/>
            <a:ext cx="350595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Take Care of Devices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Handle school computers and equipment carefully.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Report any problems or damage to a teacher right away.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A1E0B4F8-3594-F42F-107B-91E1887B991E}"/>
              </a:ext>
            </a:extLst>
          </p:cNvPr>
          <p:cNvGrpSpPr/>
          <p:nvPr/>
        </p:nvGrpSpPr>
        <p:grpSpPr>
          <a:xfrm>
            <a:off x="12709332" y="3964928"/>
            <a:ext cx="4588068" cy="5425358"/>
            <a:chOff x="0" y="0"/>
            <a:chExt cx="698500" cy="812800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3BE7A15-4C7E-ECD3-B00E-F77356A338E5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58664377-0C8D-CEF7-A6E1-2BC9F916C6A8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7C7E201-1712-F9E0-CCFD-DC39295C1168}"/>
              </a:ext>
            </a:extLst>
          </p:cNvPr>
          <p:cNvGrpSpPr/>
          <p:nvPr/>
        </p:nvGrpSpPr>
        <p:grpSpPr>
          <a:xfrm>
            <a:off x="14373368" y="3751584"/>
            <a:ext cx="1050230" cy="1222086"/>
            <a:chOff x="0" y="0"/>
            <a:chExt cx="698500" cy="812800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5C0A92D-3EF9-3CAE-F145-14E796369A59}"/>
                </a:ext>
              </a:extLst>
            </p:cNvPr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5F8A054-3C11-D250-FFD0-57ECE167E0CB}"/>
                </a:ext>
              </a:extLst>
            </p:cNvPr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7D1BA1DF-5A6D-B47A-2D18-03C25A28CDBA}"/>
              </a:ext>
            </a:extLst>
          </p:cNvPr>
          <p:cNvSpPr txBox="1"/>
          <p:nvPr/>
        </p:nvSpPr>
        <p:spPr>
          <a:xfrm>
            <a:off x="14595187" y="4042843"/>
            <a:ext cx="701843" cy="57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3"/>
              </a:lnSpc>
              <a:spcBef>
                <a:spcPct val="0"/>
              </a:spcBef>
            </a:pPr>
            <a:r>
              <a:rPr lang="en-US" sz="3882" b="1">
                <a:solidFill>
                  <a:srgbClr val="1D386D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03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4BE67226-3F91-1FAF-8984-65426D5C508D}"/>
              </a:ext>
            </a:extLst>
          </p:cNvPr>
          <p:cNvSpPr txBox="1"/>
          <p:nvPr/>
        </p:nvSpPr>
        <p:spPr>
          <a:xfrm>
            <a:off x="13106400" y="5143500"/>
            <a:ext cx="3696447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Stay Accountable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Don’t install software or change settings without permission.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Use social media only for class activities and always be respectful.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Remember: anything you do on school devices can be seen by staff.</a:t>
            </a:r>
          </a:p>
        </p:txBody>
      </p:sp>
      <p:sp>
        <p:nvSpPr>
          <p:cNvPr id="41" name="TextBox 19">
            <a:extLst>
              <a:ext uri="{FF2B5EF4-FFF2-40B4-BE49-F238E27FC236}">
                <a16:creationId xmlns:a16="http://schemas.microsoft.com/office/drawing/2014/main" id="{52FBF279-6242-A127-A299-6FCA75A8D947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A449946B-23FA-0BE2-A512-B9AED1724235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4338EB02-8E63-EC94-4E9B-B20071B8A5F1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4" name="Picture 4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8CCD9B87-49ED-95CF-FE2C-111F783062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E3A51846-FEE1-95BC-6228-0A0425A03B01}"/>
              </a:ext>
            </a:extLst>
          </p:cNvPr>
          <p:cNvSpPr txBox="1"/>
          <p:nvPr/>
        </p:nvSpPr>
        <p:spPr>
          <a:xfrm>
            <a:off x="12447998" y="1066662"/>
            <a:ext cx="2482617" cy="1316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POLICY 4526</a:t>
            </a:r>
          </a:p>
        </p:txBody>
      </p:sp>
    </p:spTree>
    <p:extLst>
      <p:ext uri="{BB962C8B-B14F-4D97-AF65-F5344CB8AC3E}">
        <p14:creationId xmlns:p14="http://schemas.microsoft.com/office/powerpoint/2010/main" val="321674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1921630" y="2670677"/>
            <a:ext cx="5246370" cy="52463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4838700" y="0"/>
                  </a:moveTo>
                  <a:lnTo>
                    <a:pt x="1511300" y="0"/>
                  </a:lnTo>
                  <a:cubicBezTo>
                    <a:pt x="676910" y="0"/>
                    <a:pt x="0" y="676910"/>
                    <a:pt x="0" y="1511300"/>
                  </a:cubicBezTo>
                  <a:lnTo>
                    <a:pt x="0" y="6350000"/>
                  </a:lnTo>
                  <a:lnTo>
                    <a:pt x="4838700" y="6350000"/>
                  </a:lnTo>
                  <a:cubicBezTo>
                    <a:pt x="5673090" y="6350000"/>
                    <a:pt x="6350000" y="5673090"/>
                    <a:pt x="6350000" y="4838700"/>
                  </a:cubicBezTo>
                  <a:lnTo>
                    <a:pt x="6350000" y="0"/>
                  </a:lnTo>
                  <a:lnTo>
                    <a:pt x="4838700" y="0"/>
                  </a:lnTo>
                  <a:close/>
                </a:path>
              </a:pathLst>
            </a:custGeom>
            <a:blipFill>
              <a:blip r:embed="rId8"/>
              <a:stretch>
                <a:fillRect l="-25000" r="-25000"/>
              </a:stretch>
            </a:blipFill>
            <a:ln w="85725" cap="sq">
              <a:gradFill>
                <a:gsLst>
                  <a:gs pos="0">
                    <a:srgbClr val="243F81">
                      <a:alpha val="100000"/>
                    </a:srgbClr>
                  </a:gs>
                  <a:gs pos="100000">
                    <a:srgbClr val="288198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04067" y="2358141"/>
            <a:ext cx="1148007" cy="11480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29485" y="3287770"/>
            <a:ext cx="4411782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 is the District’s philosophy that students learn to use technology tools to communicate globally and advance their educational goals.</a:t>
            </a:r>
          </a:p>
          <a:p>
            <a:pPr algn="l">
              <a:lnSpc>
                <a:spcPts val="2668"/>
              </a:lnSpc>
              <a:spcBef>
                <a:spcPct val="0"/>
              </a:spcBef>
            </a:pPr>
            <a:endParaRPr lang="en-US" sz="24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 indent="-342900" algn="l">
              <a:lnSpc>
                <a:spcPts val="2668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It is a privilege to have access to these resources and therefore, all users must agree that they will comply with these guidelines.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111293" y="7179103"/>
            <a:ext cx="1148007" cy="11480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557784" y="3902154"/>
            <a:ext cx="1776216" cy="936546"/>
            <a:chOff x="0" y="0"/>
            <a:chExt cx="467810" cy="2466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7810" cy="246662"/>
            </a:xfrm>
            <a:custGeom>
              <a:avLst/>
              <a:gdLst/>
              <a:ahLst/>
              <a:cxnLst/>
              <a:rect l="l" t="t" r="r" b="b"/>
              <a:pathLst>
                <a:path w="467810" h="246662">
                  <a:moveTo>
                    <a:pt x="0" y="0"/>
                  </a:moveTo>
                  <a:lnTo>
                    <a:pt x="467810" y="0"/>
                  </a:lnTo>
                  <a:lnTo>
                    <a:pt x="467810" y="246662"/>
                  </a:lnTo>
                  <a:lnTo>
                    <a:pt x="0" y="24666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46000"/>
                  </a:srgbClr>
                </a:gs>
                <a:gs pos="100000">
                  <a:srgbClr val="9B9B9B">
                    <a:alpha val="55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467810" cy="265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53164" y="4914900"/>
            <a:ext cx="4976321" cy="159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GUIDELINES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53164" y="3589574"/>
            <a:ext cx="1701086" cy="163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9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RUP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C567E72F-B9F5-EAFF-1C89-6BC30F539E5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2699B8DE-0583-4B2D-74D2-5333BE8E2C53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F244BBBF-5C80-FC66-22B8-9874A20193F8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9" name="Picture 28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B53029E-6DBD-47E5-5BD6-1C84BFF8FB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2F54E-6DBE-9EEB-D38D-A910E780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1F4D53E5-B08C-57C7-70FD-08600CA97278}"/>
              </a:ext>
            </a:extLst>
          </p:cNvPr>
          <p:cNvSpPr/>
          <p:nvPr/>
        </p:nvSpPr>
        <p:spPr>
          <a:xfrm flipH="1">
            <a:off x="-10896600" y="-3162300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77EDE65E-7004-4EBB-6820-DE486A2EE252}"/>
              </a:ext>
            </a:extLst>
          </p:cNvPr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2F87B80-21C7-1035-F64E-48A30495D536}"/>
              </a:ext>
            </a:extLst>
          </p:cNvPr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BCF55AE1-0265-78A2-3265-503D4A8F91BA}"/>
              </a:ext>
            </a:extLst>
          </p:cNvPr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9D93217-C2AA-9E46-9840-6A537B12D48B}"/>
                </a:ext>
              </a:extLst>
            </p:cNvPr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F1CF1265-9178-841E-2700-B6290A167DEC}"/>
                </a:ext>
              </a:extLst>
            </p:cNvPr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5" name="TextBox 9">
            <a:extLst>
              <a:ext uri="{FF2B5EF4-FFF2-40B4-BE49-F238E27FC236}">
                <a16:creationId xmlns:a16="http://schemas.microsoft.com/office/drawing/2014/main" id="{1C15968C-4326-3483-9E4A-D25556EBCB52}"/>
              </a:ext>
            </a:extLst>
          </p:cNvPr>
          <p:cNvSpPr txBox="1"/>
          <p:nvPr/>
        </p:nvSpPr>
        <p:spPr>
          <a:xfrm>
            <a:off x="3725062" y="3370810"/>
            <a:ext cx="742289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92"/>
              </a:lnSpc>
              <a:spcBef>
                <a:spcPct val="0"/>
              </a:spcBef>
            </a:pPr>
            <a:r>
              <a:rPr lang="en-US" sz="16545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QUICK</a:t>
            </a:r>
          </a:p>
        </p:txBody>
      </p:sp>
      <p:grpSp>
        <p:nvGrpSpPr>
          <p:cNvPr id="46" name="Group 10">
            <a:extLst>
              <a:ext uri="{FF2B5EF4-FFF2-40B4-BE49-F238E27FC236}">
                <a16:creationId xmlns:a16="http://schemas.microsoft.com/office/drawing/2014/main" id="{BD6A6748-1ADD-B1BD-D52C-C6383E83C341}"/>
              </a:ext>
            </a:extLst>
          </p:cNvPr>
          <p:cNvGrpSpPr/>
          <p:nvPr/>
        </p:nvGrpSpPr>
        <p:grpSpPr>
          <a:xfrm>
            <a:off x="2344626" y="3275259"/>
            <a:ext cx="2138817" cy="2138817"/>
            <a:chOff x="0" y="0"/>
            <a:chExt cx="812800" cy="812800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A4BC2FA-6EED-F082-04D1-1CE6FA3623A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57B93E5D-BA8F-1784-D67A-D149183D74E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9" name="TextBox 19">
            <a:extLst>
              <a:ext uri="{FF2B5EF4-FFF2-40B4-BE49-F238E27FC236}">
                <a16:creationId xmlns:a16="http://schemas.microsoft.com/office/drawing/2014/main" id="{6CF33BAA-9017-37B9-6226-95DEA9A0D820}"/>
              </a:ext>
            </a:extLst>
          </p:cNvPr>
          <p:cNvSpPr txBox="1"/>
          <p:nvPr/>
        </p:nvSpPr>
        <p:spPr>
          <a:xfrm>
            <a:off x="3768105" y="5437365"/>
            <a:ext cx="575689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192"/>
              </a:lnSpc>
              <a:spcBef>
                <a:spcPct val="0"/>
              </a:spcBef>
            </a:pPr>
            <a:r>
              <a:rPr lang="en-US" sz="16545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LINKS: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C35BE7-8EC7-1FE0-0016-5667E14D3BC2}"/>
              </a:ext>
            </a:extLst>
          </p:cNvPr>
          <p:cNvSpPr txBox="1"/>
          <p:nvPr/>
        </p:nvSpPr>
        <p:spPr>
          <a:xfrm>
            <a:off x="9741092" y="3673272"/>
            <a:ext cx="69467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One to One Device Agreement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HUFSD Technology Use Policies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Technology Department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Instructional Technology Department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0BF6F039-B224-6779-6D52-B1ABB2E1824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47F5681D-833F-6AAB-67E2-FD7C845BB231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3" name="TextBox 21">
            <a:extLst>
              <a:ext uri="{FF2B5EF4-FFF2-40B4-BE49-F238E27FC236}">
                <a16:creationId xmlns:a16="http://schemas.microsoft.com/office/drawing/2014/main" id="{B255F5CB-82BF-2DE4-063E-44029A72CFAB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4" name="Picture 5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965902EE-0104-01FA-4D1A-EFDF06DC7F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0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72049" y="3692317"/>
            <a:ext cx="5659440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73"/>
              </a:lnSpc>
              <a:spcBef>
                <a:spcPct val="0"/>
              </a:spcBef>
            </a:pPr>
            <a:r>
              <a:rPr lang="en-US" sz="937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RUP POLICY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2049" y="4972139"/>
            <a:ext cx="4974568" cy="2795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73"/>
              </a:lnSpc>
              <a:spcBef>
                <a:spcPct val="0"/>
              </a:spcBef>
            </a:pPr>
            <a:r>
              <a:rPr lang="en-US" sz="937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&amp; INTERNET SAFETY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138730" y="2416012"/>
            <a:ext cx="10859067" cy="6036501"/>
            <a:chOff x="0" y="0"/>
            <a:chExt cx="2860001" cy="1589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60001" cy="1589860"/>
            </a:xfrm>
            <a:custGeom>
              <a:avLst/>
              <a:gdLst/>
              <a:ahLst/>
              <a:cxnLst/>
              <a:rect l="l" t="t" r="r" b="b"/>
              <a:pathLst>
                <a:path w="2860001" h="1589860">
                  <a:moveTo>
                    <a:pt x="0" y="0"/>
                  </a:moveTo>
                  <a:lnTo>
                    <a:pt x="2860001" y="0"/>
                  </a:lnTo>
                  <a:lnTo>
                    <a:pt x="2860001" y="1589860"/>
                  </a:lnTo>
                  <a:lnTo>
                    <a:pt x="0" y="1589860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860001" cy="1608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76677" y="3221204"/>
            <a:ext cx="7282623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To use computers, iPads, or any other technology at school, you and your parents have to sign an agreement stating that you will use them properly and responsibly. This is called a Responsible Use Policy (RUP) – rules for using school tech safely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br>
              <a:rPr lang="en-U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Responsible Use Policy (RUP) – rules for using school tech safely – a set of rules for using school technology safely.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76677" y="6581626"/>
            <a:ext cx="665340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This presentation reviews the main rules that are outlined in our RUP, as well as guidelines for Internet safety and digital citizenship.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207689" y="6410545"/>
            <a:ext cx="2014483" cy="2344125"/>
            <a:chOff x="0" y="0"/>
            <a:chExt cx="6985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7"/>
              <a:stretch>
                <a:fillRect l="-37245" r="-37245"/>
              </a:stretch>
            </a:blipFill>
            <a:ln w="19050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9B9B9B">
                      <a:alpha val="12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17475" y="1612130"/>
            <a:ext cx="2014483" cy="2344125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8"/>
              <a:stretch>
                <a:fillRect l="-48404" r="-48404"/>
              </a:stretch>
            </a:blipFill>
            <a:ln w="28575" cap="sq">
              <a:gradFill>
                <a:gsLst>
                  <a:gs pos="0">
                    <a:srgbClr val="9FCDFF">
                      <a:alpha val="100000"/>
                    </a:srgbClr>
                  </a:gs>
                  <a:gs pos="100000">
                    <a:srgbClr val="6F6296">
                      <a:alpha val="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B4B4ADC5-E5F4-0752-6611-151101AB85D3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4" name="Picture 2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CED102C-5675-6A0C-F56F-C8A3ED8C2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0A7CCF3D-B24B-6716-211E-711E8C8009F0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6D7101E7-272F-0464-D5D6-A20103F9ED09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8669610" y="3073227"/>
            <a:ext cx="13199814" cy="5627536"/>
          </a:xfrm>
          <a:custGeom>
            <a:avLst/>
            <a:gdLst/>
            <a:ahLst/>
            <a:cxnLst/>
            <a:rect l="l" t="t" r="r" b="b"/>
            <a:pathLst>
              <a:path w="13199814" h="5627536">
                <a:moveTo>
                  <a:pt x="13199814" y="0"/>
                </a:moveTo>
                <a:lnTo>
                  <a:pt x="0" y="0"/>
                </a:lnTo>
                <a:lnTo>
                  <a:pt x="0" y="5627536"/>
                </a:lnTo>
                <a:lnTo>
                  <a:pt x="13199814" y="5627536"/>
                </a:lnTo>
                <a:lnTo>
                  <a:pt x="13199814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77400" y="3553773"/>
            <a:ext cx="6703986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1177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BECOME 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77400" y="5040763"/>
            <a:ext cx="7308023" cy="159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53"/>
              </a:lnSpc>
              <a:spcBef>
                <a:spcPct val="0"/>
              </a:spcBef>
            </a:pPr>
            <a:r>
              <a:rPr lang="en-US" sz="8800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RESPONSIBLE USER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156672" y="2755786"/>
            <a:ext cx="587280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not install programs or games</a:t>
            </a:r>
            <a:b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Example: Don’t download Fortnite or random apps on school laptops – it could cause problems. on a school computer or change it in any way.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05483" y="2743314"/>
            <a:ext cx="1148007" cy="11480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132609" y="4778156"/>
            <a:ext cx="5872806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only access programs or websites allowed by my teacher</a:t>
            </a:r>
            <a:b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Example: Stick to learning sites your teacher allows for music (unless your teacher says it’s okay)..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05483" y="4663225"/>
            <a:ext cx="1148007" cy="114800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132608" y="6765057"/>
            <a:ext cx="6782791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know that my computer activity and files can be monitored</a:t>
            </a:r>
            <a:b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Remember: Teachers can check what you do on school devices what you do on school devices, so always stay appropriate. at any time.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105483" y="6583136"/>
            <a:ext cx="1148007" cy="114800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BFDE8475-1C71-C23D-F5E4-5ADDB273F7AF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pic>
        <p:nvPicPr>
          <p:cNvPr id="28" name="Picture 27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FE895F4-47EA-5D0E-54F1-A65EC9C0E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  <p:sp>
        <p:nvSpPr>
          <p:cNvPr id="29" name="TextBox 20">
            <a:extLst>
              <a:ext uri="{FF2B5EF4-FFF2-40B4-BE49-F238E27FC236}">
                <a16:creationId xmlns:a16="http://schemas.microsoft.com/office/drawing/2014/main" id="{E9AA5816-728F-812C-1EF7-EAE60039A5B1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0" name="TextBox 21">
            <a:extLst>
              <a:ext uri="{FF2B5EF4-FFF2-40B4-BE49-F238E27FC236}">
                <a16:creationId xmlns:a16="http://schemas.microsoft.com/office/drawing/2014/main" id="{8D19B227-DC31-5992-39A3-E092CFBE55B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70383" y="3797092"/>
            <a:ext cx="18751960" cy="1578583"/>
            <a:chOff x="0" y="0"/>
            <a:chExt cx="4938788" cy="4157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8788" cy="415758"/>
            </a:xfrm>
            <a:custGeom>
              <a:avLst/>
              <a:gdLst/>
              <a:ahLst/>
              <a:cxnLst/>
              <a:rect l="l" t="t" r="r" b="b"/>
              <a:pathLst>
                <a:path w="4938788" h="415758">
                  <a:moveTo>
                    <a:pt x="0" y="0"/>
                  </a:moveTo>
                  <a:lnTo>
                    <a:pt x="4938788" y="0"/>
                  </a:lnTo>
                  <a:lnTo>
                    <a:pt x="4938788" y="415758"/>
                  </a:lnTo>
                  <a:lnTo>
                    <a:pt x="0" y="41575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38788" cy="434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61823" y="3271562"/>
            <a:ext cx="3282878" cy="3820076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blipFill>
              <a:blip r:embed="rId2"/>
              <a:stretch>
                <a:fillRect l="-53281" r="-532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3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136627" y="3927022"/>
            <a:ext cx="6275038" cy="144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 RESPONSIBLE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36627" y="5501258"/>
            <a:ext cx="6466301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USER HELPS…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56683" y="3042552"/>
            <a:ext cx="4752807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All students are responsible for seeing that our labs, equipment and network are used in an effective, efficient, ethical and lawful manner.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753164" y="2971586"/>
            <a:ext cx="666614" cy="66661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041187" y="6483940"/>
            <a:ext cx="1168799" cy="1360058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698548" y="2670433"/>
            <a:ext cx="1168799" cy="1360058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419778" y="5623244"/>
            <a:ext cx="511374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68"/>
              </a:lnSpc>
              <a:spcBef>
                <a:spcPct val="0"/>
              </a:spcBef>
            </a:pP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treat all computers and other equipment with care</a:t>
            </a:r>
            <a:b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en-US" sz="23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→ Example: Be careful with laptops – treat them like your own phone – handle devices like they’re your own. If any equipment does become damaged, I will notify my teacher immediately.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753164" y="5559027"/>
            <a:ext cx="666614" cy="66661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7" name="TextBox 19">
            <a:extLst>
              <a:ext uri="{FF2B5EF4-FFF2-40B4-BE49-F238E27FC236}">
                <a16:creationId xmlns:a16="http://schemas.microsoft.com/office/drawing/2014/main" id="{CB433FE0-7435-FA2C-0623-42730737EF2A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1BB048D3-60CF-222B-5F28-50D384ABA806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07460975-1C18-FA1E-0FD4-00AFB2C0B02D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0" name="Picture 39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D6B9A33-B7B9-6B10-F68D-7F3CED096B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5351285" y="4076892"/>
            <a:ext cx="7585430" cy="4350911"/>
            <a:chOff x="0" y="0"/>
            <a:chExt cx="7981950" cy="4578350"/>
          </a:xfrm>
        </p:grpSpPr>
        <p:sp>
          <p:nvSpPr>
            <p:cNvPr id="7" name="Freeform 7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7"/>
              <a:stretch>
                <a:fillRect l="-5547" r="-55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394241-199A-CC6F-6A3B-4FAAF03321E1}"/>
              </a:ext>
            </a:extLst>
          </p:cNvPr>
          <p:cNvGrpSpPr/>
          <p:nvPr/>
        </p:nvGrpSpPr>
        <p:grpSpPr>
          <a:xfrm>
            <a:off x="2842842" y="2552700"/>
            <a:ext cx="13299523" cy="1551707"/>
            <a:chOff x="3150718" y="2183984"/>
            <a:chExt cx="13299523" cy="1551707"/>
          </a:xfrm>
        </p:grpSpPr>
        <p:sp>
          <p:nvSpPr>
            <p:cNvPr id="18" name="TextBox 18"/>
            <p:cNvSpPr txBox="1"/>
            <p:nvPr/>
          </p:nvSpPr>
          <p:spPr>
            <a:xfrm>
              <a:off x="3150718" y="2183984"/>
              <a:ext cx="7766817" cy="15517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10393" b="1" dirty="0">
                  <a:solidFill>
                    <a:srgbClr val="FFFFFF"/>
                  </a:solidFill>
                  <a:latin typeface="Antonio Ultra-Bold"/>
                  <a:ea typeface="Antonio Ultra-Bold"/>
                  <a:cs typeface="Antonio Ultra-Bold"/>
                  <a:sym typeface="Antonio Ultra-Bold"/>
                </a:rPr>
                <a:t>A RESPONSIBLE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548081" y="2183984"/>
              <a:ext cx="5902160" cy="15517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056"/>
                </a:lnSpc>
                <a:spcBef>
                  <a:spcPct val="0"/>
                </a:spcBef>
              </a:pPr>
              <a:r>
                <a:rPr lang="en-US" sz="10393" dirty="0">
                  <a:solidFill>
                    <a:srgbClr val="FFFFFF"/>
                  </a:solidFill>
                  <a:latin typeface="Antonio Light"/>
                  <a:ea typeface="Antonio Light"/>
                  <a:cs typeface="Antonio Light"/>
                  <a:sym typeface="Antonio Light"/>
                </a:rPr>
                <a:t>USER ACTS…</a:t>
              </a:r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1912065" y="4786925"/>
            <a:ext cx="8195451" cy="3494003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8195450" y="0"/>
                </a:moveTo>
                <a:lnTo>
                  <a:pt x="0" y="0"/>
                </a:lnTo>
                <a:lnTo>
                  <a:pt x="0" y="3494003"/>
                </a:lnTo>
                <a:lnTo>
                  <a:pt x="8195450" y="3494003"/>
                </a:lnTo>
                <a:lnTo>
                  <a:pt x="819545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1315041" y="4933799"/>
            <a:ext cx="8195451" cy="4570329"/>
          </a:xfrm>
          <a:custGeom>
            <a:avLst/>
            <a:gdLst/>
            <a:ahLst/>
            <a:cxnLst/>
            <a:rect l="l" t="t" r="r" b="b"/>
            <a:pathLst>
              <a:path w="8195451" h="3494003">
                <a:moveTo>
                  <a:pt x="0" y="0"/>
                </a:moveTo>
                <a:lnTo>
                  <a:pt x="8195451" y="0"/>
                </a:lnTo>
                <a:lnTo>
                  <a:pt x="8195451" y="3494004"/>
                </a:lnTo>
                <a:lnTo>
                  <a:pt x="0" y="34940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93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974251" y="5106241"/>
            <a:ext cx="461465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5"/>
              </a:lnSpc>
              <a:spcBef>
                <a:spcPct val="0"/>
              </a:spcBef>
            </a:pPr>
            <a:r>
              <a:rPr lang="en-U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only use social media as part of educational activities</a:t>
            </a:r>
            <a:br>
              <a:rPr lang="en-U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endParaRPr lang="en-US" sz="2056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385"/>
              </a:lnSpc>
              <a:spcBef>
                <a:spcPct val="0"/>
              </a:spcBef>
            </a:pPr>
            <a:r>
              <a:rPr lang="en-U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Only use apps for school projects if your teacher says so, use it for the project only – not for personal scrolling., as directed by my teacher. I will always treat others with respect and kindness when interacting with them online.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714647" y="5383938"/>
            <a:ext cx="424900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5"/>
              </a:lnSpc>
              <a:spcBef>
                <a:spcPct val="0"/>
              </a:spcBef>
            </a:pPr>
            <a:r>
              <a:rPr lang="en-US" sz="2056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 will tell my teacher immediately if I see anything inappropriate on my computer or know of something inappropriate on someone else’s device.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6267F5E8-D846-9E84-0409-4D67EC986B55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FB6A47D5-A13E-1617-BAEB-3E1234EBFA43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112CA4D6-2E16-3E07-A339-84DBD5258B67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6" name="Picture 35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5CB76307-4917-9767-6F2C-31952B6CC2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-10766869" y="-3588456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9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9" y="16235139"/>
                </a:lnTo>
                <a:lnTo>
                  <a:pt x="16235139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098531" y="4066889"/>
            <a:ext cx="5790071" cy="1717844"/>
            <a:chOff x="0" y="0"/>
            <a:chExt cx="1929913" cy="5725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980705" y="2448793"/>
            <a:ext cx="3505200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ACTING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42531" y="2448793"/>
            <a:ext cx="11525774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RESPONSIBILITY MEANS…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992013" y="3871495"/>
            <a:ext cx="2108633" cy="2108633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642" r="-246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339334" y="4819597"/>
            <a:ext cx="43728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9"/>
              </a:lnSpc>
              <a:spcBef>
                <a:spcPct val="0"/>
              </a:spcBef>
            </a:pPr>
            <a:r>
              <a:rPr lang="en-U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Keep your password secret – it’s like your house key – it’s like giving them your house keys. They are yours alone and should NEVER be shared with other users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39334" y="4136590"/>
            <a:ext cx="440277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Keep your school network username and password private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058880" y="6359200"/>
            <a:ext cx="5829722" cy="1717844"/>
            <a:chOff x="0" y="0"/>
            <a:chExt cx="1943129" cy="5725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952362" y="6163806"/>
            <a:ext cx="2108633" cy="2108633"/>
            <a:chOff x="0" y="0"/>
            <a:chExt cx="14840029" cy="14840029"/>
          </a:xfrm>
        </p:grpSpPr>
        <p:sp>
          <p:nvSpPr>
            <p:cNvPr id="27" name="Freeform 2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299683" y="6484263"/>
            <a:ext cx="4456698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Refrain from installing any software or games on any District computer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472088" y="4066889"/>
            <a:ext cx="5790071" cy="1717844"/>
            <a:chOff x="0" y="0"/>
            <a:chExt cx="1929913" cy="57258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29913" cy="572582"/>
            </a:xfrm>
            <a:custGeom>
              <a:avLst/>
              <a:gdLst/>
              <a:ahLst/>
              <a:cxnLst/>
              <a:rect l="l" t="t" r="r" b="b"/>
              <a:pathLst>
                <a:path w="1929913" h="572582">
                  <a:moveTo>
                    <a:pt x="0" y="0"/>
                  </a:moveTo>
                  <a:lnTo>
                    <a:pt x="1929913" y="0"/>
                  </a:lnTo>
                  <a:lnTo>
                    <a:pt x="1929913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1929913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9365570" y="3871495"/>
            <a:ext cx="2108633" cy="2108633"/>
            <a:chOff x="0" y="0"/>
            <a:chExt cx="14840029" cy="14840029"/>
          </a:xfrm>
        </p:grpSpPr>
        <p:sp>
          <p:nvSpPr>
            <p:cNvPr id="36" name="Freeform 3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9"/>
              <a:stretch>
                <a:fillRect l="223" t="-25046" r="223" b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693065" y="4906868"/>
            <a:ext cx="394800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9"/>
              </a:lnSpc>
              <a:spcBef>
                <a:spcPct val="0"/>
              </a:spcBef>
            </a:pPr>
            <a:r>
              <a:rPr lang="en-U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If you’re making a slideshow, use royalty-free images or cite where you got them.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432437" y="6359200"/>
            <a:ext cx="5829722" cy="1717844"/>
            <a:chOff x="0" y="0"/>
            <a:chExt cx="1943129" cy="57258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43129" cy="572582"/>
            </a:xfrm>
            <a:custGeom>
              <a:avLst/>
              <a:gdLst/>
              <a:ahLst/>
              <a:cxnLst/>
              <a:rect l="l" t="t" r="r" b="b"/>
              <a:pathLst>
                <a:path w="1943129" h="572582">
                  <a:moveTo>
                    <a:pt x="0" y="0"/>
                  </a:moveTo>
                  <a:lnTo>
                    <a:pt x="1943129" y="0"/>
                  </a:lnTo>
                  <a:lnTo>
                    <a:pt x="1943129" y="572582"/>
                  </a:lnTo>
                  <a:lnTo>
                    <a:pt x="0" y="572582"/>
                  </a:lnTo>
                  <a:close/>
                </a:path>
              </a:pathLst>
            </a:custGeom>
            <a:solidFill>
              <a:srgbClr val="00BBDE">
                <a:alpha val="3764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19050"/>
              <a:ext cx="1943129" cy="591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8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9325919" y="6163806"/>
            <a:ext cx="2108633" cy="2108633"/>
            <a:chOff x="0" y="0"/>
            <a:chExt cx="14840029" cy="14840029"/>
          </a:xfrm>
        </p:grpSpPr>
        <p:sp>
          <p:nvSpPr>
            <p:cNvPr id="44" name="Freeform 44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10"/>
              <a:stretch>
                <a:fillRect l="-24572" r="-245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653414" y="7214861"/>
            <a:ext cx="398765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9"/>
              </a:lnSpc>
              <a:spcBef>
                <a:spcPct val="0"/>
              </a:spcBef>
            </a:pPr>
            <a:r>
              <a:rPr lang="en-US" sz="1594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Example: Be kind online – no mean messages online.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673239" y="6484263"/>
            <a:ext cx="440495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NEVER engage in personal attacks or harass other persons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712890" y="4208514"/>
            <a:ext cx="436530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56"/>
              </a:lnSpc>
              <a:spcBef>
                <a:spcPct val="0"/>
              </a:spcBef>
            </a:pPr>
            <a:r>
              <a:rPr lang="en-US" sz="2117" b="1" dirty="0">
                <a:solidFill>
                  <a:srgbClr val="FFFFFF"/>
                </a:solidFill>
                <a:latin typeface="Raleway Ultra-Bold"/>
                <a:ea typeface="Raleway Ultra-Bold"/>
                <a:cs typeface="Raleway Ultra-Bold"/>
                <a:sym typeface="Raleway Ultra-Bold"/>
              </a:rPr>
              <a:t>Respect the rights of copyright owners</a:t>
            </a: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27036E18-3844-10C3-D012-292A800066B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DDDD6393-EFA8-2B15-FC14-222ACC423257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FC81359F-6731-82EA-9E47-BCE112AF9A4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53" name="Picture 5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76F4AB78-F627-5E66-8CBD-5B42DD03BD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70833" y="4060098"/>
            <a:ext cx="7116792" cy="4114800"/>
          </a:xfrm>
          <a:custGeom>
            <a:avLst/>
            <a:gdLst/>
            <a:ahLst/>
            <a:cxnLst/>
            <a:rect l="l" t="t" r="r" b="b"/>
            <a:pathLst>
              <a:path w="7116792" h="4114800">
                <a:moveTo>
                  <a:pt x="0" y="0"/>
                </a:moveTo>
                <a:lnTo>
                  <a:pt x="7116792" y="0"/>
                </a:lnTo>
                <a:lnTo>
                  <a:pt x="71167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977851" y="4271007"/>
            <a:ext cx="3692982" cy="3692982"/>
            <a:chOff x="0" y="0"/>
            <a:chExt cx="14840029" cy="14840029"/>
          </a:xfrm>
        </p:grpSpPr>
        <p:sp>
          <p:nvSpPr>
            <p:cNvPr id="7" name="Freeform 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343400" y="2448793"/>
            <a:ext cx="4394179" cy="1540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ACTING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69725" y="2448793"/>
            <a:ext cx="7378864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2056"/>
              </a:lnSpc>
              <a:spcBef>
                <a:spcPct val="0"/>
              </a:spcBef>
            </a:pPr>
            <a:r>
              <a:rPr lang="en-US" sz="1039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RESPONSIBILITY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937098" y="4271007"/>
            <a:ext cx="3692982" cy="3692982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24712" r="-247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67562" y="4674143"/>
            <a:ext cx="5872806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NEVER access material that is profane or obscene, that advocates illegal or dangerous acts, or that advocates violence or discrimination toward other people.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679486" y="4569497"/>
            <a:ext cx="1148007" cy="11480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300184" y="7190525"/>
            <a:ext cx="1148007" cy="114800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AD2279DB-01BB-2747-2DBF-CDBA61F28E92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3EF03519-2B5F-6C6E-0FAA-4A9A04449FFC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AF441197-FE5E-1FFD-C5B6-D90EA986E020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33" name="Picture 3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C493B0D6-E0AD-4F90-331A-188D206C23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3F81">
                <a:alpha val="100000"/>
              </a:srgbClr>
            </a:gs>
            <a:gs pos="100000">
              <a:srgbClr val="28819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10742067" y="-3151841"/>
            <a:ext cx="16235139" cy="16235139"/>
          </a:xfrm>
          <a:custGeom>
            <a:avLst/>
            <a:gdLst/>
            <a:ahLst/>
            <a:cxnLst/>
            <a:rect l="l" t="t" r="r" b="b"/>
            <a:pathLst>
              <a:path w="16235139" h="16235139">
                <a:moveTo>
                  <a:pt x="16235138" y="0"/>
                </a:moveTo>
                <a:lnTo>
                  <a:pt x="0" y="0"/>
                </a:lnTo>
                <a:lnTo>
                  <a:pt x="0" y="16235139"/>
                </a:lnTo>
                <a:lnTo>
                  <a:pt x="16235138" y="16235139"/>
                </a:lnTo>
                <a:lnTo>
                  <a:pt x="16235138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6802847" y="9074087"/>
            <a:ext cx="365153" cy="347891"/>
          </a:xfrm>
          <a:custGeom>
            <a:avLst/>
            <a:gdLst/>
            <a:ahLst/>
            <a:cxnLst/>
            <a:rect l="l" t="t" r="r" b="b"/>
            <a:pathLst>
              <a:path w="365153" h="347891">
                <a:moveTo>
                  <a:pt x="365153" y="0"/>
                </a:moveTo>
                <a:lnTo>
                  <a:pt x="0" y="0"/>
                </a:lnTo>
                <a:lnTo>
                  <a:pt x="0" y="347891"/>
                </a:lnTo>
                <a:lnTo>
                  <a:pt x="365153" y="347891"/>
                </a:lnTo>
                <a:lnTo>
                  <a:pt x="3651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72049" y="8754671"/>
            <a:ext cx="5408361" cy="493362"/>
          </a:xfrm>
          <a:custGeom>
            <a:avLst/>
            <a:gdLst/>
            <a:ahLst/>
            <a:cxnLst/>
            <a:rect l="l" t="t" r="r" b="b"/>
            <a:pathLst>
              <a:path w="5408361" h="493362">
                <a:moveTo>
                  <a:pt x="0" y="0"/>
                </a:moveTo>
                <a:lnTo>
                  <a:pt x="5408361" y="0"/>
                </a:lnTo>
                <a:lnTo>
                  <a:pt x="5408361" y="493361"/>
                </a:lnTo>
                <a:lnTo>
                  <a:pt x="0" y="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80933" y="2906099"/>
            <a:ext cx="2827331" cy="156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 b="1" dirty="0">
                <a:solidFill>
                  <a:srgbClr val="FFFFFF"/>
                </a:solidFill>
                <a:latin typeface="Antonio Ultra-Bold"/>
                <a:ea typeface="Antonio Ultra-Bold"/>
                <a:cs typeface="Antonio Ultra-Bold"/>
                <a:sym typeface="Antonio Ultra-Bold"/>
              </a:rPr>
              <a:t>THE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660581" y="3155336"/>
            <a:ext cx="1031297" cy="103129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663956" y="2150860"/>
            <a:ext cx="4794032" cy="9485815"/>
            <a:chOff x="0" y="0"/>
            <a:chExt cx="2620010" cy="5184140"/>
          </a:xfrm>
        </p:grpSpPr>
        <p:sp>
          <p:nvSpPr>
            <p:cNvPr id="11" name="Freeform 1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l="-112527" r="-11252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030363" y="896714"/>
            <a:ext cx="2680687" cy="897724"/>
            <a:chOff x="0" y="0"/>
            <a:chExt cx="706025" cy="23643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6025" cy="236438"/>
            </a:xfrm>
            <a:custGeom>
              <a:avLst/>
              <a:gdLst/>
              <a:ahLst/>
              <a:cxnLst/>
              <a:rect l="l" t="t" r="r" b="b"/>
              <a:pathLst>
                <a:path w="706025" h="236438">
                  <a:moveTo>
                    <a:pt x="0" y="0"/>
                  </a:moveTo>
                  <a:lnTo>
                    <a:pt x="706025" y="0"/>
                  </a:lnTo>
                  <a:lnTo>
                    <a:pt x="706025" y="236438"/>
                  </a:lnTo>
                  <a:lnTo>
                    <a:pt x="0" y="236438"/>
                  </a:lnTo>
                  <a:close/>
                </a:path>
              </a:pathLst>
            </a:custGeom>
            <a:gradFill rotWithShape="1">
              <a:gsLst>
                <a:gs pos="0">
                  <a:srgbClr val="243F81">
                    <a:alpha val="100000"/>
                  </a:srgbClr>
                </a:gs>
                <a:gs pos="100000">
                  <a:srgbClr val="288198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706025" cy="255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80933" y="4241917"/>
            <a:ext cx="6794182" cy="156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65"/>
              </a:lnSpc>
              <a:spcBef>
                <a:spcPct val="0"/>
              </a:spcBef>
            </a:pPr>
            <a:r>
              <a:rPr lang="en-US" sz="10573" dirty="0">
                <a:solidFill>
                  <a:srgbClr val="FFFFFF"/>
                </a:solidFill>
                <a:latin typeface="Antonio Light"/>
                <a:ea typeface="Antonio Light"/>
                <a:cs typeface="Antonio Light"/>
                <a:sym typeface="Antonio Light"/>
              </a:rPr>
              <a:t>CONSEQUENCES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580933" y="5809786"/>
            <a:ext cx="13178926" cy="2263224"/>
            <a:chOff x="0" y="0"/>
            <a:chExt cx="3470993" cy="5960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470993" cy="596075"/>
            </a:xfrm>
            <a:custGeom>
              <a:avLst/>
              <a:gdLst/>
              <a:ahLst/>
              <a:cxnLst/>
              <a:rect l="l" t="t" r="r" b="b"/>
              <a:pathLst>
                <a:path w="3470993" h="596075">
                  <a:moveTo>
                    <a:pt x="0" y="0"/>
                  </a:moveTo>
                  <a:lnTo>
                    <a:pt x="3470993" y="0"/>
                  </a:lnTo>
                  <a:lnTo>
                    <a:pt x="3470993" y="596075"/>
                  </a:lnTo>
                  <a:lnTo>
                    <a:pt x="0" y="596075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9B9B9B">
                    <a:alpha val="192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3470993" cy="615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984795" y="5935431"/>
            <a:ext cx="8610129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If you break any of the rules for responsible technology use, you may lose your computer privileges and have other consequences as appropriate.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Remember: 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r>
              <a:rPr lang="en-US" sz="2200" b="1" dirty="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Be Kind, Be Safe, Be Responsible!</a:t>
            </a:r>
          </a:p>
          <a:p>
            <a:pPr algn="l">
              <a:lnSpc>
                <a:spcPts val="2552"/>
              </a:lnSpc>
              <a:spcBef>
                <a:spcPct val="0"/>
              </a:spcBef>
            </a:pPr>
            <a:endParaRPr lang="en-US" sz="2200" b="1" dirty="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11318891" y="4787425"/>
            <a:ext cx="1148007" cy="114800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483760" y="5888134"/>
            <a:ext cx="2001574" cy="200157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FE5FF">
                    <a:alpha val="100000"/>
                  </a:srgbClr>
                </a:gs>
                <a:gs pos="100000">
                  <a:srgbClr val="6F6296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997849" y="8754671"/>
            <a:ext cx="1790091" cy="2083015"/>
            <a:chOff x="0" y="0"/>
            <a:chExt cx="6985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100000">
                  <a:srgbClr val="9B9B9B">
                    <a:alpha val="1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120650"/>
              <a:ext cx="698500" cy="552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3"/>
                </a:lnSpc>
              </a:pPr>
              <a:endParaRPr/>
            </a:p>
          </p:txBody>
        </p:sp>
      </p:grpSp>
      <p:sp>
        <p:nvSpPr>
          <p:cNvPr id="40" name="TextBox 19">
            <a:extLst>
              <a:ext uri="{FF2B5EF4-FFF2-40B4-BE49-F238E27FC236}">
                <a16:creationId xmlns:a16="http://schemas.microsoft.com/office/drawing/2014/main" id="{523BD6E8-3C0E-00CD-766C-19792E37E616}"/>
              </a:ext>
            </a:extLst>
          </p:cNvPr>
          <p:cNvSpPr txBox="1"/>
          <p:nvPr/>
        </p:nvSpPr>
        <p:spPr>
          <a:xfrm>
            <a:off x="3135837" y="1448871"/>
            <a:ext cx="280776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Hempstead Public Schools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66D9038-0F92-0CDB-DCD1-1B025C9BC57A}"/>
              </a:ext>
            </a:extLst>
          </p:cNvPr>
          <p:cNvSpPr txBox="1"/>
          <p:nvPr/>
        </p:nvSpPr>
        <p:spPr>
          <a:xfrm>
            <a:off x="2057400" y="8821647"/>
            <a:ext cx="4166247" cy="32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20"/>
              </a:lnSpc>
            </a:pPr>
            <a:r>
              <a:rPr lang="en-US" sz="2000" b="1" spc="78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www.hempsteadschools.org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0B72B41D-A84B-2520-DFD0-42CC92964E28}"/>
              </a:ext>
            </a:extLst>
          </p:cNvPr>
          <p:cNvSpPr txBox="1"/>
          <p:nvPr/>
        </p:nvSpPr>
        <p:spPr>
          <a:xfrm>
            <a:off x="16329525" y="1175813"/>
            <a:ext cx="181281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920" b="1" spc="199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2025-2026</a:t>
            </a:r>
          </a:p>
        </p:txBody>
      </p:sp>
      <p:pic>
        <p:nvPicPr>
          <p:cNvPr id="43" name="Picture 42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3547445C-6B8E-42B4-F2E5-4F538BDFB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6" y="1066662"/>
            <a:ext cx="1358970" cy="1358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5f48046-1f5d-46dd-baf1-591b31a61f49}" enabled="0" method="" siteId="{45f48046-1f5d-46dd-baf1-591b31a61f4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1383</Words>
  <Application>Microsoft Macintosh PowerPoint</Application>
  <PresentationFormat>Custom</PresentationFormat>
  <Paragraphs>200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Raleway Ultra-Bold</vt:lpstr>
      <vt:lpstr>Antonio Ultra-Bold</vt:lpstr>
      <vt:lpstr>Montserrat Medium</vt:lpstr>
      <vt:lpstr>Calibri</vt:lpstr>
      <vt:lpstr>Tw Cen MT</vt:lpstr>
      <vt:lpstr>Antonio Light</vt:lpstr>
      <vt:lpstr>Raleway Medium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Simple Cybersecurity Presentation</dc:title>
  <cp:lastModifiedBy>Mata-Castro, Richard</cp:lastModifiedBy>
  <cp:revision>9</cp:revision>
  <dcterms:created xsi:type="dcterms:W3CDTF">2006-08-16T00:00:00Z</dcterms:created>
  <dcterms:modified xsi:type="dcterms:W3CDTF">2025-09-24T16:57:50Z</dcterms:modified>
  <dc:identifier>DAGzRD4OKWI</dc:identifier>
</cp:coreProperties>
</file>