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Congenial" panose="02000503040000020004" pitchFamily="2" charset="0"/>
      <p:regular r:id="rId22"/>
      <p:bold r:id="rId23"/>
      <p:italic r:id="rId24"/>
      <p:boldItalic r:id="rId25"/>
    </p:embeddedFont>
    <p:embeddedFont>
      <p:font typeface="TT Interphases" panose="02000503020000020004" pitchFamily="2" charset="0"/>
      <p:regular r:id="rId26"/>
    </p:embeddedFont>
    <p:embeddedFont>
      <p:font typeface="TT Ramillas" panose="020E0000080000020004" pitchFamily="3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61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122140-B601-7E42-9240-342D1EBF49F1}" v="1" dt="2025-09-24T16:59:02.6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53" autoAdjust="0"/>
  </p:normalViewPr>
  <p:slideViewPr>
    <p:cSldViewPr>
      <p:cViewPr varScale="1">
        <p:scale>
          <a:sx n="79" d="100"/>
          <a:sy n="79" d="100"/>
        </p:scale>
        <p:origin x="55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a-Castro, Richard" userId="e4146be8-1660-42d4-ac9d-be9d89bdc353" providerId="ADAL" clId="{10672847-C86E-44BB-8F98-C18AADD8BD85}"/>
    <pc:docChg chg="custSel modSld">
      <pc:chgData name="Mata-Castro, Richard" userId="e4146be8-1660-42d4-ac9d-be9d89bdc353" providerId="ADAL" clId="{10672847-C86E-44BB-8F98-C18AADD8BD85}" dt="2025-09-18T12:08:50.121" v="159" actId="1036"/>
      <pc:docMkLst>
        <pc:docMk/>
      </pc:docMkLst>
      <pc:sldChg chg="modSp mod">
        <pc:chgData name="Mata-Castro, Richard" userId="e4146be8-1660-42d4-ac9d-be9d89bdc353" providerId="ADAL" clId="{10672847-C86E-44BB-8F98-C18AADD8BD85}" dt="2025-09-18T12:08:50.121" v="159" actId="1036"/>
        <pc:sldMkLst>
          <pc:docMk/>
          <pc:sldMk cId="0" sldId="256"/>
        </pc:sldMkLst>
        <pc:spChg chg="mod">
          <ac:chgData name="Mata-Castro, Richard" userId="e4146be8-1660-42d4-ac9d-be9d89bdc353" providerId="ADAL" clId="{10672847-C86E-44BB-8F98-C18AADD8BD85}" dt="2025-09-18T12:08:29.236" v="152" actId="2711"/>
          <ac:spMkLst>
            <pc:docMk/>
            <pc:sldMk cId="0" sldId="256"/>
            <ac:spMk id="4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8:50.121" v="159" actId="1036"/>
          <ac:spMkLst>
            <pc:docMk/>
            <pc:sldMk cId="0" sldId="256"/>
            <ac:spMk id="5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0:52.366" v="13" actId="403"/>
          <ac:spMkLst>
            <pc:docMk/>
            <pc:sldMk cId="0" sldId="256"/>
            <ac:spMk id="6" creationId="{00000000-0000-0000-0000-000000000000}"/>
          </ac:spMkLst>
        </pc:spChg>
      </pc:sldChg>
      <pc:sldChg chg="modSp mod">
        <pc:chgData name="Mata-Castro, Richard" userId="e4146be8-1660-42d4-ac9d-be9d89bdc353" providerId="ADAL" clId="{10672847-C86E-44BB-8F98-C18AADD8BD85}" dt="2025-09-18T12:01:08.856" v="15" actId="2711"/>
        <pc:sldMkLst>
          <pc:docMk/>
          <pc:sldMk cId="0" sldId="257"/>
        </pc:sldMkLst>
        <pc:spChg chg="mod">
          <ac:chgData name="Mata-Castro, Richard" userId="e4146be8-1660-42d4-ac9d-be9d89bdc353" providerId="ADAL" clId="{10672847-C86E-44BB-8F98-C18AADD8BD85}" dt="2025-09-18T12:01:01.916" v="14" actId="2711"/>
          <ac:spMkLst>
            <pc:docMk/>
            <pc:sldMk cId="0" sldId="257"/>
            <ac:spMk id="6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1:08.856" v="15" actId="2711"/>
          <ac:spMkLst>
            <pc:docMk/>
            <pc:sldMk cId="0" sldId="257"/>
            <ac:spMk id="7" creationId="{00000000-0000-0000-0000-000000000000}"/>
          </ac:spMkLst>
        </pc:spChg>
      </pc:sldChg>
      <pc:sldChg chg="modSp mod">
        <pc:chgData name="Mata-Castro, Richard" userId="e4146be8-1660-42d4-ac9d-be9d89bdc353" providerId="ADAL" clId="{10672847-C86E-44BB-8F98-C18AADD8BD85}" dt="2025-09-18T12:01:54.704" v="34" actId="2711"/>
        <pc:sldMkLst>
          <pc:docMk/>
          <pc:sldMk cId="0" sldId="258"/>
        </pc:sldMkLst>
        <pc:spChg chg="mod">
          <ac:chgData name="Mata-Castro, Richard" userId="e4146be8-1660-42d4-ac9d-be9d89bdc353" providerId="ADAL" clId="{10672847-C86E-44BB-8F98-C18AADD8BD85}" dt="2025-09-18T12:01:54.704" v="34" actId="2711"/>
          <ac:spMkLst>
            <pc:docMk/>
            <pc:sldMk cId="0" sldId="258"/>
            <ac:spMk id="2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1:17.340" v="16" actId="2711"/>
          <ac:spMkLst>
            <pc:docMk/>
            <pc:sldMk cId="0" sldId="258"/>
            <ac:spMk id="11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1:28.530" v="22" actId="403"/>
          <ac:spMkLst>
            <pc:docMk/>
            <pc:sldMk cId="0" sldId="258"/>
            <ac:spMk id="12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1:46.456" v="28" actId="403"/>
          <ac:spMkLst>
            <pc:docMk/>
            <pc:sldMk cId="0" sldId="258"/>
            <ac:spMk id="13" creationId="{00000000-0000-0000-0000-000000000000}"/>
          </ac:spMkLst>
        </pc:spChg>
      </pc:sldChg>
      <pc:sldChg chg="modSp mod">
        <pc:chgData name="Mata-Castro, Richard" userId="e4146be8-1660-42d4-ac9d-be9d89bdc353" providerId="ADAL" clId="{10672847-C86E-44BB-8F98-C18AADD8BD85}" dt="2025-09-18T12:02:24.776" v="45" actId="2711"/>
        <pc:sldMkLst>
          <pc:docMk/>
          <pc:sldMk cId="0" sldId="259"/>
        </pc:sldMkLst>
        <pc:spChg chg="mod">
          <ac:chgData name="Mata-Castro, Richard" userId="e4146be8-1660-42d4-ac9d-be9d89bdc353" providerId="ADAL" clId="{10672847-C86E-44BB-8F98-C18AADD8BD85}" dt="2025-09-18T12:02:14.624" v="40" actId="403"/>
          <ac:spMkLst>
            <pc:docMk/>
            <pc:sldMk cId="0" sldId="259"/>
            <ac:spMk id="2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2:24.776" v="45" actId="2711"/>
          <ac:spMkLst>
            <pc:docMk/>
            <pc:sldMk cId="0" sldId="259"/>
            <ac:spMk id="3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2:02.779" v="35" actId="2711"/>
          <ac:spMkLst>
            <pc:docMk/>
            <pc:sldMk cId="0" sldId="259"/>
            <ac:spMk id="7" creationId="{00000000-0000-0000-0000-000000000000}"/>
          </ac:spMkLst>
        </pc:spChg>
      </pc:sldChg>
      <pc:sldChg chg="modSp mod">
        <pc:chgData name="Mata-Castro, Richard" userId="e4146be8-1660-42d4-ac9d-be9d89bdc353" providerId="ADAL" clId="{10672847-C86E-44BB-8F98-C18AADD8BD85}" dt="2025-09-18T12:03:35.537" v="59" actId="14100"/>
        <pc:sldMkLst>
          <pc:docMk/>
          <pc:sldMk cId="0" sldId="260"/>
        </pc:sldMkLst>
        <pc:spChg chg="mod">
          <ac:chgData name="Mata-Castro, Richard" userId="e4146be8-1660-42d4-ac9d-be9d89bdc353" providerId="ADAL" clId="{10672847-C86E-44BB-8F98-C18AADD8BD85}" dt="2025-09-18T12:02:34.392" v="46" actId="2711"/>
          <ac:spMkLst>
            <pc:docMk/>
            <pc:sldMk cId="0" sldId="260"/>
            <ac:spMk id="4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3:35.537" v="59" actId="14100"/>
          <ac:spMkLst>
            <pc:docMk/>
            <pc:sldMk cId="0" sldId="260"/>
            <ac:spMk id="5" creationId="{00000000-0000-0000-0000-000000000000}"/>
          </ac:spMkLst>
        </pc:spChg>
      </pc:sldChg>
      <pc:sldChg chg="modSp mod">
        <pc:chgData name="Mata-Castro, Richard" userId="e4146be8-1660-42d4-ac9d-be9d89bdc353" providerId="ADAL" clId="{10672847-C86E-44BB-8F98-C18AADD8BD85}" dt="2025-09-18T12:03:23.405" v="56" actId="403"/>
        <pc:sldMkLst>
          <pc:docMk/>
          <pc:sldMk cId="0" sldId="261"/>
        </pc:sldMkLst>
        <pc:spChg chg="mod">
          <ac:chgData name="Mata-Castro, Richard" userId="e4146be8-1660-42d4-ac9d-be9d89bdc353" providerId="ADAL" clId="{10672847-C86E-44BB-8F98-C18AADD8BD85}" dt="2025-09-18T12:03:15.743" v="52" actId="2711"/>
          <ac:spMkLst>
            <pc:docMk/>
            <pc:sldMk cId="0" sldId="261"/>
            <ac:spMk id="6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3:23.405" v="56" actId="403"/>
          <ac:spMkLst>
            <pc:docMk/>
            <pc:sldMk cId="0" sldId="261"/>
            <ac:spMk id="7" creationId="{00000000-0000-0000-0000-000000000000}"/>
          </ac:spMkLst>
        </pc:spChg>
      </pc:sldChg>
      <pc:sldChg chg="modSp mod">
        <pc:chgData name="Mata-Castro, Richard" userId="e4146be8-1660-42d4-ac9d-be9d89bdc353" providerId="ADAL" clId="{10672847-C86E-44BB-8F98-C18AADD8BD85}" dt="2025-09-18T12:03:49.365" v="64" actId="403"/>
        <pc:sldMkLst>
          <pc:docMk/>
          <pc:sldMk cId="0" sldId="262"/>
        </pc:sldMkLst>
        <pc:spChg chg="mod">
          <ac:chgData name="Mata-Castro, Richard" userId="e4146be8-1660-42d4-ac9d-be9d89bdc353" providerId="ADAL" clId="{10672847-C86E-44BB-8F98-C18AADD8BD85}" dt="2025-09-18T12:03:44.294" v="60" actId="2711"/>
          <ac:spMkLst>
            <pc:docMk/>
            <pc:sldMk cId="0" sldId="262"/>
            <ac:spMk id="6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3:49.365" v="64" actId="403"/>
          <ac:spMkLst>
            <pc:docMk/>
            <pc:sldMk cId="0" sldId="262"/>
            <ac:spMk id="7" creationId="{00000000-0000-0000-0000-000000000000}"/>
          </ac:spMkLst>
        </pc:spChg>
      </pc:sldChg>
      <pc:sldChg chg="modSp mod">
        <pc:chgData name="Mata-Castro, Richard" userId="e4146be8-1660-42d4-ac9d-be9d89bdc353" providerId="ADAL" clId="{10672847-C86E-44BB-8F98-C18AADD8BD85}" dt="2025-09-18T12:04:14.808" v="68" actId="403"/>
        <pc:sldMkLst>
          <pc:docMk/>
          <pc:sldMk cId="0" sldId="263"/>
        </pc:sldMkLst>
        <pc:spChg chg="mod">
          <ac:chgData name="Mata-Castro, Richard" userId="e4146be8-1660-42d4-ac9d-be9d89bdc353" providerId="ADAL" clId="{10672847-C86E-44BB-8F98-C18AADD8BD85}" dt="2025-09-18T12:04:00.690" v="65" actId="2711"/>
          <ac:spMkLst>
            <pc:docMk/>
            <pc:sldMk cId="0" sldId="263"/>
            <ac:spMk id="6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4:14.808" v="68" actId="403"/>
          <ac:spMkLst>
            <pc:docMk/>
            <pc:sldMk cId="0" sldId="263"/>
            <ac:spMk id="7" creationId="{00000000-0000-0000-0000-000000000000}"/>
          </ac:spMkLst>
        </pc:spChg>
      </pc:sldChg>
      <pc:sldChg chg="modSp mod">
        <pc:chgData name="Mata-Castro, Richard" userId="e4146be8-1660-42d4-ac9d-be9d89bdc353" providerId="ADAL" clId="{10672847-C86E-44BB-8F98-C18AADD8BD85}" dt="2025-09-18T12:04:39.217" v="81" actId="2711"/>
        <pc:sldMkLst>
          <pc:docMk/>
          <pc:sldMk cId="0" sldId="264"/>
        </pc:sldMkLst>
        <pc:spChg chg="mod">
          <ac:chgData name="Mata-Castro, Richard" userId="e4146be8-1660-42d4-ac9d-be9d89bdc353" providerId="ADAL" clId="{10672847-C86E-44BB-8F98-C18AADD8BD85}" dt="2025-09-18T12:04:29.764" v="74" actId="403"/>
          <ac:spMkLst>
            <pc:docMk/>
            <pc:sldMk cId="0" sldId="264"/>
            <ac:spMk id="2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4:39.217" v="81" actId="2711"/>
          <ac:spMkLst>
            <pc:docMk/>
            <pc:sldMk cId="0" sldId="264"/>
            <ac:spMk id="3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4:23.916" v="69" actId="2711"/>
          <ac:spMkLst>
            <pc:docMk/>
            <pc:sldMk cId="0" sldId="264"/>
            <ac:spMk id="7" creationId="{00000000-0000-0000-0000-000000000000}"/>
          </ac:spMkLst>
        </pc:spChg>
      </pc:sldChg>
      <pc:sldChg chg="modSp mod">
        <pc:chgData name="Mata-Castro, Richard" userId="e4146be8-1660-42d4-ac9d-be9d89bdc353" providerId="ADAL" clId="{10672847-C86E-44BB-8F98-C18AADD8BD85}" dt="2025-09-18T12:05:43.774" v="101" actId="403"/>
        <pc:sldMkLst>
          <pc:docMk/>
          <pc:sldMk cId="0" sldId="265"/>
        </pc:sldMkLst>
        <pc:spChg chg="mod">
          <ac:chgData name="Mata-Castro, Richard" userId="e4146be8-1660-42d4-ac9d-be9d89bdc353" providerId="ADAL" clId="{10672847-C86E-44BB-8F98-C18AADD8BD85}" dt="2025-09-18T12:05:43.774" v="101" actId="403"/>
          <ac:spMkLst>
            <pc:docMk/>
            <pc:sldMk cId="0" sldId="265"/>
            <ac:spMk id="2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5:16.753" v="82" actId="2711"/>
          <ac:spMkLst>
            <pc:docMk/>
            <pc:sldMk cId="0" sldId="265"/>
            <ac:spMk id="11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5:25.514" v="88" actId="403"/>
          <ac:spMkLst>
            <pc:docMk/>
            <pc:sldMk cId="0" sldId="265"/>
            <ac:spMk id="12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5:36.313" v="95" actId="2711"/>
          <ac:spMkLst>
            <pc:docMk/>
            <pc:sldMk cId="0" sldId="265"/>
            <ac:spMk id="13" creationId="{00000000-0000-0000-0000-000000000000}"/>
          </ac:spMkLst>
        </pc:spChg>
      </pc:sldChg>
      <pc:sldChg chg="modSp mod">
        <pc:chgData name="Mata-Castro, Richard" userId="e4146be8-1660-42d4-ac9d-be9d89bdc353" providerId="ADAL" clId="{10672847-C86E-44BB-8F98-C18AADD8BD85}" dt="2025-09-18T12:06:06.819" v="106" actId="403"/>
        <pc:sldMkLst>
          <pc:docMk/>
          <pc:sldMk cId="0" sldId="266"/>
        </pc:sldMkLst>
        <pc:spChg chg="mod">
          <ac:chgData name="Mata-Castro, Richard" userId="e4146be8-1660-42d4-ac9d-be9d89bdc353" providerId="ADAL" clId="{10672847-C86E-44BB-8F98-C18AADD8BD85}" dt="2025-09-18T12:05:52.177" v="102" actId="2711"/>
          <ac:spMkLst>
            <pc:docMk/>
            <pc:sldMk cId="0" sldId="266"/>
            <ac:spMk id="6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6:06.819" v="106" actId="403"/>
          <ac:spMkLst>
            <pc:docMk/>
            <pc:sldMk cId="0" sldId="266"/>
            <ac:spMk id="7" creationId="{00000000-0000-0000-0000-000000000000}"/>
          </ac:spMkLst>
        </pc:spChg>
      </pc:sldChg>
      <pc:sldChg chg="modSp mod">
        <pc:chgData name="Mata-Castro, Richard" userId="e4146be8-1660-42d4-ac9d-be9d89bdc353" providerId="ADAL" clId="{10672847-C86E-44BB-8F98-C18AADD8BD85}" dt="2025-09-18T12:06:27.366" v="112" actId="403"/>
        <pc:sldMkLst>
          <pc:docMk/>
          <pc:sldMk cId="0" sldId="267"/>
        </pc:sldMkLst>
        <pc:spChg chg="mod">
          <ac:chgData name="Mata-Castro, Richard" userId="e4146be8-1660-42d4-ac9d-be9d89bdc353" providerId="ADAL" clId="{10672847-C86E-44BB-8F98-C18AADD8BD85}" dt="2025-09-18T12:06:19.732" v="108" actId="313"/>
          <ac:spMkLst>
            <pc:docMk/>
            <pc:sldMk cId="0" sldId="267"/>
            <ac:spMk id="4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6:27.366" v="112" actId="403"/>
          <ac:spMkLst>
            <pc:docMk/>
            <pc:sldMk cId="0" sldId="267"/>
            <ac:spMk id="5" creationId="{00000000-0000-0000-0000-000000000000}"/>
          </ac:spMkLst>
        </pc:spChg>
      </pc:sldChg>
      <pc:sldChg chg="modSp mod">
        <pc:chgData name="Mata-Castro, Richard" userId="e4146be8-1660-42d4-ac9d-be9d89bdc353" providerId="ADAL" clId="{10672847-C86E-44BB-8F98-C18AADD8BD85}" dt="2025-09-18T12:06:54.888" v="123" actId="404"/>
        <pc:sldMkLst>
          <pc:docMk/>
          <pc:sldMk cId="0" sldId="268"/>
        </pc:sldMkLst>
        <pc:spChg chg="mod">
          <ac:chgData name="Mata-Castro, Richard" userId="e4146be8-1660-42d4-ac9d-be9d89bdc353" providerId="ADAL" clId="{10672847-C86E-44BB-8F98-C18AADD8BD85}" dt="2025-09-18T12:06:45.738" v="120" actId="5793"/>
          <ac:spMkLst>
            <pc:docMk/>
            <pc:sldMk cId="0" sldId="268"/>
            <ac:spMk id="6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6:54.888" v="123" actId="404"/>
          <ac:spMkLst>
            <pc:docMk/>
            <pc:sldMk cId="0" sldId="268"/>
            <ac:spMk id="7" creationId="{00000000-0000-0000-0000-000000000000}"/>
          </ac:spMkLst>
        </pc:spChg>
      </pc:sldChg>
      <pc:sldChg chg="modSp mod">
        <pc:chgData name="Mata-Castro, Richard" userId="e4146be8-1660-42d4-ac9d-be9d89bdc353" providerId="ADAL" clId="{10672847-C86E-44BB-8F98-C18AADD8BD85}" dt="2025-09-18T12:07:30.728" v="142" actId="2711"/>
        <pc:sldMkLst>
          <pc:docMk/>
          <pc:sldMk cId="0" sldId="269"/>
        </pc:sldMkLst>
        <pc:spChg chg="mod">
          <ac:chgData name="Mata-Castro, Richard" userId="e4146be8-1660-42d4-ac9d-be9d89bdc353" providerId="ADAL" clId="{10672847-C86E-44BB-8F98-C18AADD8BD85}" dt="2025-09-18T12:07:30.728" v="142" actId="2711"/>
          <ac:spMkLst>
            <pc:docMk/>
            <pc:sldMk cId="0" sldId="269"/>
            <ac:spMk id="2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7:00.924" v="124" actId="2711"/>
          <ac:spMkLst>
            <pc:docMk/>
            <pc:sldMk cId="0" sldId="269"/>
            <ac:spMk id="11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7:18.880" v="140" actId="2711"/>
          <ac:spMkLst>
            <pc:docMk/>
            <pc:sldMk cId="0" sldId="269"/>
            <ac:spMk id="12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7:25.591" v="141" actId="2711"/>
          <ac:spMkLst>
            <pc:docMk/>
            <pc:sldMk cId="0" sldId="269"/>
            <ac:spMk id="13" creationId="{00000000-0000-0000-0000-000000000000}"/>
          </ac:spMkLst>
        </pc:spChg>
      </pc:sldChg>
      <pc:sldChg chg="modSp mod">
        <pc:chgData name="Mata-Castro, Richard" userId="e4146be8-1660-42d4-ac9d-be9d89bdc353" providerId="ADAL" clId="{10672847-C86E-44BB-8F98-C18AADD8BD85}" dt="2025-09-18T12:07:50.123" v="147" actId="2711"/>
        <pc:sldMkLst>
          <pc:docMk/>
          <pc:sldMk cId="0" sldId="270"/>
        </pc:sldMkLst>
        <pc:spChg chg="mod">
          <ac:chgData name="Mata-Castro, Richard" userId="e4146be8-1660-42d4-ac9d-be9d89bdc353" providerId="ADAL" clId="{10672847-C86E-44BB-8F98-C18AADD8BD85}" dt="2025-09-18T12:07:41.020" v="143" actId="2711"/>
          <ac:spMkLst>
            <pc:docMk/>
            <pc:sldMk cId="0" sldId="270"/>
            <ac:spMk id="6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7:50.123" v="147" actId="2711"/>
          <ac:spMkLst>
            <pc:docMk/>
            <pc:sldMk cId="0" sldId="270"/>
            <ac:spMk id="7" creationId="{00000000-0000-0000-0000-000000000000}"/>
          </ac:spMkLst>
        </pc:spChg>
      </pc:sldChg>
      <pc:sldChg chg="modSp mod">
        <pc:chgData name="Mata-Castro, Richard" userId="e4146be8-1660-42d4-ac9d-be9d89bdc353" providerId="ADAL" clId="{10672847-C86E-44BB-8F98-C18AADD8BD85}" dt="2025-09-18T12:08:04.219" v="151" actId="403"/>
        <pc:sldMkLst>
          <pc:docMk/>
          <pc:sldMk cId="0" sldId="271"/>
        </pc:sldMkLst>
        <pc:spChg chg="mod">
          <ac:chgData name="Mata-Castro, Richard" userId="e4146be8-1660-42d4-ac9d-be9d89bdc353" providerId="ADAL" clId="{10672847-C86E-44BB-8F98-C18AADD8BD85}" dt="2025-09-18T12:07:58.190" v="148" actId="2711"/>
          <ac:spMkLst>
            <pc:docMk/>
            <pc:sldMk cId="0" sldId="271"/>
            <ac:spMk id="4" creationId="{00000000-0000-0000-0000-000000000000}"/>
          </ac:spMkLst>
        </pc:spChg>
        <pc:spChg chg="mod">
          <ac:chgData name="Mata-Castro, Richard" userId="e4146be8-1660-42d4-ac9d-be9d89bdc353" providerId="ADAL" clId="{10672847-C86E-44BB-8F98-C18AADD8BD85}" dt="2025-09-18T12:08:04.219" v="151" actId="403"/>
          <ac:spMkLst>
            <pc:docMk/>
            <pc:sldMk cId="0" sldId="271"/>
            <ac:spMk id="5" creationId="{00000000-0000-0000-0000-000000000000}"/>
          </ac:spMkLst>
        </pc:spChg>
      </pc:sldChg>
    </pc:docChg>
  </pc:docChgLst>
  <pc:docChgLst>
    <pc:chgData name="Rodriguez, Xavier" userId="303ed097-c1d3-4499-a95a-c4ed6f62ef6f" providerId="ADAL" clId="{E98E7693-E49D-47DE-BB3F-0AD3AE47266F}"/>
    <pc:docChg chg="undo custSel addSld delSld modSld">
      <pc:chgData name="Rodriguez, Xavier" userId="303ed097-c1d3-4499-a95a-c4ed6f62ef6f" providerId="ADAL" clId="{E98E7693-E49D-47DE-BB3F-0AD3AE47266F}" dt="2025-09-18T15:40:53.463" v="180" actId="1076"/>
      <pc:docMkLst>
        <pc:docMk/>
      </pc:docMkLst>
      <pc:sldChg chg="setBg">
        <pc:chgData name="Rodriguez, Xavier" userId="303ed097-c1d3-4499-a95a-c4ed6f62ef6f" providerId="ADAL" clId="{E98E7693-E49D-47DE-BB3F-0AD3AE47266F}" dt="2025-09-18T12:26:10.657" v="54"/>
        <pc:sldMkLst>
          <pc:docMk/>
          <pc:sldMk cId="0" sldId="271"/>
        </pc:sldMkLst>
      </pc:sldChg>
      <pc:sldChg chg="addSp delSp modSp add mod setBg">
        <pc:chgData name="Rodriguez, Xavier" userId="303ed097-c1d3-4499-a95a-c4ed6f62ef6f" providerId="ADAL" clId="{E98E7693-E49D-47DE-BB3F-0AD3AE47266F}" dt="2025-09-18T12:36:23.611" v="129" actId="1076"/>
        <pc:sldMkLst>
          <pc:docMk/>
          <pc:sldMk cId="3255942442" sldId="272"/>
        </pc:sldMkLst>
        <pc:spChg chg="mod">
          <ac:chgData name="Rodriguez, Xavier" userId="303ed097-c1d3-4499-a95a-c4ed6f62ef6f" providerId="ADAL" clId="{E98E7693-E49D-47DE-BB3F-0AD3AE47266F}" dt="2025-09-18T12:35:26.555" v="119" actId="1076"/>
          <ac:spMkLst>
            <pc:docMk/>
            <pc:sldMk cId="3255942442" sldId="272"/>
            <ac:spMk id="2" creationId="{9011C437-B7B3-9277-812E-900C9E0A4B8A}"/>
          </ac:spMkLst>
        </pc:spChg>
        <pc:spChg chg="mod">
          <ac:chgData name="Rodriguez, Xavier" userId="303ed097-c1d3-4499-a95a-c4ed6f62ef6f" providerId="ADAL" clId="{E98E7693-E49D-47DE-BB3F-0AD3AE47266F}" dt="2025-09-18T12:20:58.065" v="6" actId="1076"/>
          <ac:spMkLst>
            <pc:docMk/>
            <pc:sldMk cId="3255942442" sldId="272"/>
            <ac:spMk id="3" creationId="{43298D4B-9873-0FF8-F625-025577588A21}"/>
          </ac:spMkLst>
        </pc:spChg>
        <pc:spChg chg="mod">
          <ac:chgData name="Rodriguez, Xavier" userId="303ed097-c1d3-4499-a95a-c4ed6f62ef6f" providerId="ADAL" clId="{E98E7693-E49D-47DE-BB3F-0AD3AE47266F}" dt="2025-09-18T12:35:11.936" v="117" actId="1076"/>
          <ac:spMkLst>
            <pc:docMk/>
            <pc:sldMk cId="3255942442" sldId="272"/>
            <ac:spMk id="4" creationId="{DB57B8B3-6E7E-71C9-086F-6C20065C3192}"/>
          </ac:spMkLst>
        </pc:spChg>
        <pc:spChg chg="mod">
          <ac:chgData name="Rodriguez, Xavier" userId="303ed097-c1d3-4499-a95a-c4ed6f62ef6f" providerId="ADAL" clId="{E98E7693-E49D-47DE-BB3F-0AD3AE47266F}" dt="2025-09-18T12:26:28.488" v="56" actId="207"/>
          <ac:spMkLst>
            <pc:docMk/>
            <pc:sldMk cId="3255942442" sldId="272"/>
            <ac:spMk id="11" creationId="{031690C8-1364-C7E3-1745-6037302B261C}"/>
          </ac:spMkLst>
        </pc:spChg>
        <pc:spChg chg="mod">
          <ac:chgData name="Rodriguez, Xavier" userId="303ed097-c1d3-4499-a95a-c4ed6f62ef6f" providerId="ADAL" clId="{E98E7693-E49D-47DE-BB3F-0AD3AE47266F}" dt="2025-09-18T12:36:23.611" v="129" actId="1076"/>
          <ac:spMkLst>
            <pc:docMk/>
            <pc:sldMk cId="3255942442" sldId="272"/>
            <ac:spMk id="12" creationId="{8F2443BA-F319-9C02-2447-185B88728701}"/>
          </ac:spMkLst>
        </pc:spChg>
        <pc:spChg chg="mod">
          <ac:chgData name="Rodriguez, Xavier" userId="303ed097-c1d3-4499-a95a-c4ed6f62ef6f" providerId="ADAL" clId="{E98E7693-E49D-47DE-BB3F-0AD3AE47266F}" dt="2025-09-18T12:36:05.145" v="126" actId="14100"/>
          <ac:spMkLst>
            <pc:docMk/>
            <pc:sldMk cId="3255942442" sldId="272"/>
            <ac:spMk id="13" creationId="{1A9B889A-D33B-2926-4D1C-F4BC079B0D58}"/>
          </ac:spMkLst>
        </pc:spChg>
        <pc:picChg chg="add mod">
          <ac:chgData name="Rodriguez, Xavier" userId="303ed097-c1d3-4499-a95a-c4ed6f62ef6f" providerId="ADAL" clId="{E98E7693-E49D-47DE-BB3F-0AD3AE47266F}" dt="2025-09-18T12:36:08.885" v="127" actId="1076"/>
          <ac:picMkLst>
            <pc:docMk/>
            <pc:sldMk cId="3255942442" sldId="272"/>
            <ac:picMk id="16" creationId="{D57CAD20-1549-2B29-8CF9-8A24A82C4D4B}"/>
          </ac:picMkLst>
        </pc:picChg>
        <pc:picChg chg="add mod">
          <ac:chgData name="Rodriguez, Xavier" userId="303ed097-c1d3-4499-a95a-c4ed6f62ef6f" providerId="ADAL" clId="{E98E7693-E49D-47DE-BB3F-0AD3AE47266F}" dt="2025-09-18T12:36:16.029" v="128" actId="1076"/>
          <ac:picMkLst>
            <pc:docMk/>
            <pc:sldMk cId="3255942442" sldId="272"/>
            <ac:picMk id="18" creationId="{70610889-A524-6BDF-8AAD-8B3DF145A08A}"/>
          </ac:picMkLst>
        </pc:picChg>
        <pc:picChg chg="add mod">
          <ac:chgData name="Rodriguez, Xavier" userId="303ed097-c1d3-4499-a95a-c4ed6f62ef6f" providerId="ADAL" clId="{E98E7693-E49D-47DE-BB3F-0AD3AE47266F}" dt="2025-09-18T12:35:44.783" v="123" actId="1076"/>
          <ac:picMkLst>
            <pc:docMk/>
            <pc:sldMk cId="3255942442" sldId="272"/>
            <ac:picMk id="20" creationId="{9999CA9B-05C4-5B8E-EBEB-5B25A50D8901}"/>
          </ac:picMkLst>
        </pc:picChg>
      </pc:sldChg>
      <pc:sldChg chg="new del">
        <pc:chgData name="Rodriguez, Xavier" userId="303ed097-c1d3-4499-a95a-c4ed6f62ef6f" providerId="ADAL" clId="{E98E7693-E49D-47DE-BB3F-0AD3AE47266F}" dt="2025-09-18T12:20:31.601" v="2" actId="47"/>
        <pc:sldMkLst>
          <pc:docMk/>
          <pc:sldMk cId="3939403046" sldId="272"/>
        </pc:sldMkLst>
      </pc:sldChg>
      <pc:sldChg chg="modSp add mod">
        <pc:chgData name="Rodriguez, Xavier" userId="303ed097-c1d3-4499-a95a-c4ed6f62ef6f" providerId="ADAL" clId="{E98E7693-E49D-47DE-BB3F-0AD3AE47266F}" dt="2025-09-18T15:40:53.463" v="180" actId="1076"/>
        <pc:sldMkLst>
          <pc:docMk/>
          <pc:sldMk cId="60187408" sldId="273"/>
        </pc:sldMkLst>
        <pc:spChg chg="mod">
          <ac:chgData name="Rodriguez, Xavier" userId="303ed097-c1d3-4499-a95a-c4ed6f62ef6f" providerId="ADAL" clId="{E98E7693-E49D-47DE-BB3F-0AD3AE47266F}" dt="2025-09-18T15:40:29.460" v="176" actId="14100"/>
          <ac:spMkLst>
            <pc:docMk/>
            <pc:sldMk cId="60187408" sldId="273"/>
            <ac:spMk id="2" creationId="{B988DF56-3582-6107-5AF1-1B68E86B4FB9}"/>
          </ac:spMkLst>
        </pc:spChg>
        <pc:spChg chg="mod">
          <ac:chgData name="Rodriguez, Xavier" userId="303ed097-c1d3-4499-a95a-c4ed6f62ef6f" providerId="ADAL" clId="{E98E7693-E49D-47DE-BB3F-0AD3AE47266F}" dt="2025-09-18T15:40:32.529" v="177" actId="1076"/>
          <ac:spMkLst>
            <pc:docMk/>
            <pc:sldMk cId="60187408" sldId="273"/>
            <ac:spMk id="4" creationId="{E2758051-D6FD-7F58-2886-014E75D569F0}"/>
          </ac:spMkLst>
        </pc:spChg>
        <pc:spChg chg="mod">
          <ac:chgData name="Rodriguez, Xavier" userId="303ed097-c1d3-4499-a95a-c4ed6f62ef6f" providerId="ADAL" clId="{E98E7693-E49D-47DE-BB3F-0AD3AE47266F}" dt="2025-09-18T15:39:41.289" v="169" actId="20577"/>
          <ac:spMkLst>
            <pc:docMk/>
            <pc:sldMk cId="60187408" sldId="273"/>
            <ac:spMk id="11" creationId="{B3D97FBE-55E7-56B6-7A90-BD0BEAF75BAB}"/>
          </ac:spMkLst>
        </pc:spChg>
        <pc:spChg chg="mod">
          <ac:chgData name="Rodriguez, Xavier" userId="303ed097-c1d3-4499-a95a-c4ed6f62ef6f" providerId="ADAL" clId="{E98E7693-E49D-47DE-BB3F-0AD3AE47266F}" dt="2025-09-18T15:40:39.545" v="178" actId="14100"/>
          <ac:spMkLst>
            <pc:docMk/>
            <pc:sldMk cId="60187408" sldId="273"/>
            <ac:spMk id="12" creationId="{2D83E4EF-4F82-A985-1CE8-17FC1B508977}"/>
          </ac:spMkLst>
        </pc:spChg>
        <pc:spChg chg="mod">
          <ac:chgData name="Rodriguez, Xavier" userId="303ed097-c1d3-4499-a95a-c4ed6f62ef6f" providerId="ADAL" clId="{E98E7693-E49D-47DE-BB3F-0AD3AE47266F}" dt="2025-09-18T15:40:18.426" v="173" actId="404"/>
          <ac:spMkLst>
            <pc:docMk/>
            <pc:sldMk cId="60187408" sldId="273"/>
            <ac:spMk id="13" creationId="{44E2F1CD-3842-3883-2E96-9366DCCABE7A}"/>
          </ac:spMkLst>
        </pc:spChg>
        <pc:picChg chg="mod">
          <ac:chgData name="Rodriguez, Xavier" userId="303ed097-c1d3-4499-a95a-c4ed6f62ef6f" providerId="ADAL" clId="{E98E7693-E49D-47DE-BB3F-0AD3AE47266F}" dt="2025-09-18T15:37:39.179" v="151" actId="14826"/>
          <ac:picMkLst>
            <pc:docMk/>
            <pc:sldMk cId="60187408" sldId="273"/>
            <ac:picMk id="16" creationId="{50A80299-B2EE-E69B-69C9-BD97B34FE75A}"/>
          </ac:picMkLst>
        </pc:picChg>
        <pc:picChg chg="mod">
          <ac:chgData name="Rodriguez, Xavier" userId="303ed097-c1d3-4499-a95a-c4ed6f62ef6f" providerId="ADAL" clId="{E98E7693-E49D-47DE-BB3F-0AD3AE47266F}" dt="2025-09-18T15:40:53.463" v="180" actId="1076"/>
          <ac:picMkLst>
            <pc:docMk/>
            <pc:sldMk cId="60187408" sldId="273"/>
            <ac:picMk id="18" creationId="{4E1D33AD-34ED-AEB0-83F4-7F029B5FC2A3}"/>
          </ac:picMkLst>
        </pc:picChg>
        <pc:picChg chg="mod">
          <ac:chgData name="Rodriguez, Xavier" userId="303ed097-c1d3-4499-a95a-c4ed6f62ef6f" providerId="ADAL" clId="{E98E7693-E49D-47DE-BB3F-0AD3AE47266F}" dt="2025-09-18T15:39:16.959" v="153" actId="14826"/>
          <ac:picMkLst>
            <pc:docMk/>
            <pc:sldMk cId="60187408" sldId="273"/>
            <ac:picMk id="20" creationId="{7689CEAE-28EF-C7A7-155A-9253C201C491}"/>
          </ac:picMkLst>
        </pc:picChg>
      </pc:sldChg>
      <pc:sldChg chg="new del">
        <pc:chgData name="Rodriguez, Xavier" userId="303ed097-c1d3-4499-a95a-c4ed6f62ef6f" providerId="ADAL" clId="{E98E7693-E49D-47DE-BB3F-0AD3AE47266F}" dt="2025-09-18T15:35:14.538" v="131" actId="2696"/>
        <pc:sldMkLst>
          <pc:docMk/>
          <pc:sldMk cId="181946188" sldId="273"/>
        </pc:sldMkLst>
      </pc:sldChg>
      <pc:sldChg chg="add del setBg">
        <pc:chgData name="Rodriguez, Xavier" userId="303ed097-c1d3-4499-a95a-c4ed6f62ef6f" providerId="ADAL" clId="{E98E7693-E49D-47DE-BB3F-0AD3AE47266F}" dt="2025-09-18T12:20:44.612" v="3" actId="2696"/>
        <pc:sldMkLst>
          <pc:docMk/>
          <pc:sldMk cId="355681490" sldId="273"/>
        </pc:sldMkLst>
      </pc:sldChg>
      <pc:sldChg chg="add del setBg">
        <pc:chgData name="Rodriguez, Xavier" userId="303ed097-c1d3-4499-a95a-c4ed6f62ef6f" providerId="ADAL" clId="{E98E7693-E49D-47DE-BB3F-0AD3AE47266F}" dt="2025-09-18T12:24:04.688" v="44"/>
        <pc:sldMkLst>
          <pc:docMk/>
          <pc:sldMk cId="1020635184" sldId="273"/>
        </pc:sldMkLst>
      </pc:sldChg>
      <pc:sldChg chg="add del setBg">
        <pc:chgData name="Rodriguez, Xavier" userId="303ed097-c1d3-4499-a95a-c4ed6f62ef6f" providerId="ADAL" clId="{E98E7693-E49D-47DE-BB3F-0AD3AE47266F}" dt="2025-09-18T12:23:59.075" v="42"/>
        <pc:sldMkLst>
          <pc:docMk/>
          <pc:sldMk cId="1709333366" sldId="273"/>
        </pc:sldMkLst>
      </pc:sldChg>
    </pc:docChg>
  </pc:docChgLst>
  <pc:docChgLst>
    <pc:chgData name="Mata-Castro, Richard" userId="e4146be8-1660-42d4-ac9d-be9d89bdc353" providerId="ADAL" clId="{1D186697-AA09-5AF8-9E8C-62834ED806D1}"/>
    <pc:docChg chg="custSel addSld modSld">
      <pc:chgData name="Mata-Castro, Richard" userId="e4146be8-1660-42d4-ac9d-be9d89bdc353" providerId="ADAL" clId="{1D186697-AA09-5AF8-9E8C-62834ED806D1}" dt="2025-09-24T16:59:05.129" v="22" actId="122"/>
      <pc:docMkLst>
        <pc:docMk/>
      </pc:docMkLst>
      <pc:sldChg chg="delSp modSp add mod">
        <pc:chgData name="Mata-Castro, Richard" userId="e4146be8-1660-42d4-ac9d-be9d89bdc353" providerId="ADAL" clId="{1D186697-AA09-5AF8-9E8C-62834ED806D1}" dt="2025-09-24T16:59:05.129" v="22" actId="122"/>
        <pc:sldMkLst>
          <pc:docMk/>
          <pc:sldMk cId="4274976089" sldId="274"/>
        </pc:sldMkLst>
        <pc:spChg chg="del">
          <ac:chgData name="Mata-Castro, Richard" userId="e4146be8-1660-42d4-ac9d-be9d89bdc353" providerId="ADAL" clId="{1D186697-AA09-5AF8-9E8C-62834ED806D1}" dt="2025-09-24T16:58:42.070" v="16" actId="478"/>
          <ac:spMkLst>
            <pc:docMk/>
            <pc:sldMk cId="4274976089" sldId="274"/>
            <ac:spMk id="2" creationId="{22299979-756B-418F-CEF6-33609EEA1229}"/>
          </ac:spMkLst>
        </pc:spChg>
        <pc:spChg chg="mod">
          <ac:chgData name="Mata-Castro, Richard" userId="e4146be8-1660-42d4-ac9d-be9d89bdc353" providerId="ADAL" clId="{1D186697-AA09-5AF8-9E8C-62834ED806D1}" dt="2025-09-24T16:58:31.058" v="11" actId="20577"/>
          <ac:spMkLst>
            <pc:docMk/>
            <pc:sldMk cId="4274976089" sldId="274"/>
            <ac:spMk id="11" creationId="{397DB058-991A-A2F8-B450-1CCB564A8836}"/>
          </ac:spMkLst>
        </pc:spChg>
        <pc:spChg chg="del">
          <ac:chgData name="Mata-Castro, Richard" userId="e4146be8-1660-42d4-ac9d-be9d89bdc353" providerId="ADAL" clId="{1D186697-AA09-5AF8-9E8C-62834ED806D1}" dt="2025-09-24T16:58:39.139" v="15" actId="478"/>
          <ac:spMkLst>
            <pc:docMk/>
            <pc:sldMk cId="4274976089" sldId="274"/>
            <ac:spMk id="12" creationId="{ACF86BC9-E7D7-506B-004F-6A008EDE6DB9}"/>
          </ac:spMkLst>
        </pc:spChg>
        <pc:spChg chg="mod">
          <ac:chgData name="Mata-Castro, Richard" userId="e4146be8-1660-42d4-ac9d-be9d89bdc353" providerId="ADAL" clId="{1D186697-AA09-5AF8-9E8C-62834ED806D1}" dt="2025-09-24T16:59:05.129" v="22" actId="122"/>
          <ac:spMkLst>
            <pc:docMk/>
            <pc:sldMk cId="4274976089" sldId="274"/>
            <ac:spMk id="13" creationId="{B95C0A34-E6EB-D699-5A62-ADBDFCE62AC0}"/>
          </ac:spMkLst>
        </pc:spChg>
        <pc:picChg chg="del">
          <ac:chgData name="Mata-Castro, Richard" userId="e4146be8-1660-42d4-ac9d-be9d89bdc353" providerId="ADAL" clId="{1D186697-AA09-5AF8-9E8C-62834ED806D1}" dt="2025-09-24T16:58:32.491" v="12" actId="478"/>
          <ac:picMkLst>
            <pc:docMk/>
            <pc:sldMk cId="4274976089" sldId="274"/>
            <ac:picMk id="16" creationId="{73D3D0D1-9C0D-0319-005A-A0B0708A2091}"/>
          </ac:picMkLst>
        </pc:picChg>
        <pc:picChg chg="del">
          <ac:chgData name="Mata-Castro, Richard" userId="e4146be8-1660-42d4-ac9d-be9d89bdc353" providerId="ADAL" clId="{1D186697-AA09-5AF8-9E8C-62834ED806D1}" dt="2025-09-24T16:58:33.788" v="13" actId="478"/>
          <ac:picMkLst>
            <pc:docMk/>
            <pc:sldMk cId="4274976089" sldId="274"/>
            <ac:picMk id="18" creationId="{170D80A8-D39B-2302-3144-A9790DBEEA84}"/>
          </ac:picMkLst>
        </pc:picChg>
        <pc:picChg chg="del">
          <ac:chgData name="Mata-Castro, Richard" userId="e4146be8-1660-42d4-ac9d-be9d89bdc353" providerId="ADAL" clId="{1D186697-AA09-5AF8-9E8C-62834ED806D1}" dt="2025-09-24T16:58:35.099" v="14" actId="478"/>
          <ac:picMkLst>
            <pc:docMk/>
            <pc:sldMk cId="4274976089" sldId="274"/>
            <ac:picMk id="20" creationId="{DF1A35B5-DDC5-732C-664D-BB617FC5DB3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A1F729-9D12-4576-A334-194AF74CB210}" type="datetimeFigureOut">
              <a:rPr lang="en-US" smtClean="0"/>
              <a:t>9/24/25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21D221-3FDB-417C-B9B1-1F3ED8AAB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328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1D221-3FDB-417C-B9B1-1F3ED8AAB93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71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1D702-09F6-10B6-473A-6302E3785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BE126D-464D-85F7-F3EC-4FFCAB4F65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8CD90A-89A6-8B5F-8DD8-18AEC068CB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12694-6B75-0E46-A34C-064B42ABA0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1D221-3FDB-417C-B9B1-1F3ED8AAB93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164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FE8C2-4CC1-470C-9529-9F07FDF0D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85C1C3-A789-D588-333A-2127450F28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DB23FB-9C8F-2D1A-3877-D2E57C8F18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21633-0155-62B6-7A2B-9979441CE1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1D221-3FDB-417C-B9B1-1F3ED8AAB93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57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21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2.png"/><Relationship Id="rId4" Type="http://schemas.openxmlformats.org/officeDocument/2006/relationships/image" Target="../media/image2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21.pn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2.png"/><Relationship Id="rId4" Type="http://schemas.openxmlformats.org/officeDocument/2006/relationships/image" Target="../media/image2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empsteadschools.org/departments/instructional-technologys" TargetMode="External"/><Relationship Id="rId3" Type="http://schemas.openxmlformats.org/officeDocument/2006/relationships/image" Target="../media/image21.png"/><Relationship Id="rId7" Type="http://schemas.openxmlformats.org/officeDocument/2006/relationships/hyperlink" Target="https://www.hempsteadschools.org/district-administration/information-technology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empsteadschools.org/district-administration/information-technology/technology-use-policies" TargetMode="External"/><Relationship Id="rId5" Type="http://schemas.openxmlformats.org/officeDocument/2006/relationships/hyperlink" Target="https://hufsd.incidentiq.com/policy/2b53a437-85fe-457b-80aa-ec53b8197fc5/lookup" TargetMode="External"/><Relationship Id="rId4" Type="http://schemas.openxmlformats.org/officeDocument/2006/relationships/image" Target="../media/image22.sv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1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3.jpeg"/><Relationship Id="rId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12385" y="883900"/>
            <a:ext cx="1428192" cy="1428192"/>
          </a:xfrm>
          <a:custGeom>
            <a:avLst/>
            <a:gdLst/>
            <a:ahLst/>
            <a:cxnLst/>
            <a:rect l="l" t="t" r="r" b="b"/>
            <a:pathLst>
              <a:path w="1428192" h="1428192">
                <a:moveTo>
                  <a:pt x="0" y="0"/>
                </a:moveTo>
                <a:lnTo>
                  <a:pt x="1428192" y="0"/>
                </a:lnTo>
                <a:lnTo>
                  <a:pt x="1428192" y="1428192"/>
                </a:lnTo>
                <a:lnTo>
                  <a:pt x="0" y="14281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742711" y="1036037"/>
            <a:ext cx="4770701" cy="1057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 spc="-30" dirty="0">
                <a:solidFill>
                  <a:srgbClr val="FFFFFF"/>
                </a:solidFill>
                <a:latin typeface="Aptos" panose="020B0004020202020204" pitchFamily="34" charset="0"/>
                <a:ea typeface="TT Interphases Bold"/>
                <a:cs typeface="TT Interphases Bold"/>
                <a:sym typeface="TT Interphases Bold"/>
              </a:rPr>
              <a:t>Hempstead </a:t>
            </a:r>
          </a:p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 b="1" spc="-30" dirty="0">
                <a:solidFill>
                  <a:srgbClr val="FFFFFF"/>
                </a:solidFill>
                <a:latin typeface="Aptos" panose="020B0004020202020204" pitchFamily="34" charset="0"/>
                <a:ea typeface="TT Interphases Bold"/>
                <a:cs typeface="TT Interphases Bold"/>
                <a:sym typeface="TT Interphases Bold"/>
              </a:rPr>
              <a:t>Public Schools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12385" y="2536629"/>
            <a:ext cx="11443826" cy="3368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10946" spc="-820" dirty="0">
                <a:solidFill>
                  <a:srgbClr val="FFFFFF"/>
                </a:solidFill>
                <a:latin typeface="Congenial" panose="020F0502020204030204" pitchFamily="2" charset="0"/>
                <a:ea typeface="TT Ramillas"/>
                <a:cs typeface="TT Ramillas"/>
                <a:sym typeface="TT Ramillas"/>
              </a:rPr>
              <a:t>Responsible Use and Digital Citizenship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488599" y="8696341"/>
            <a:ext cx="4770701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600" b="1" spc="-30" dirty="0">
                <a:solidFill>
                  <a:srgbClr val="FFFFFF"/>
                </a:solidFill>
                <a:latin typeface="Aptos" panose="020B0004020202020204" pitchFamily="34" charset="0"/>
                <a:ea typeface="TT Interphases Bold"/>
                <a:cs typeface="TT Interphases Bold"/>
                <a:sym typeface="TT Interphases Bold"/>
              </a:rPr>
              <a:t>2025-2026</a:t>
            </a:r>
          </a:p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600" b="1" spc="-30" dirty="0">
                <a:solidFill>
                  <a:srgbClr val="FFFFFF"/>
                </a:solidFill>
                <a:latin typeface="Aptos" panose="020B0004020202020204" pitchFamily="34" charset="0"/>
                <a:ea typeface="TT Interphases Bold"/>
                <a:cs typeface="TT Interphases Bold"/>
                <a:sym typeface="TT Interphases Bold"/>
              </a:rPr>
              <a:t>Elementary Edition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967386" y="7105286"/>
            <a:ext cx="4393625" cy="1635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4800" spc="-232" dirty="0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Be respectful in person and online.</a:t>
            </a:r>
          </a:p>
          <a:p>
            <a:pPr algn="ctr">
              <a:lnSpc>
                <a:spcPts val="4340"/>
              </a:lnSpc>
            </a:pPr>
            <a:endParaRPr lang="en-US" sz="3100" spc="-232" dirty="0">
              <a:solidFill>
                <a:srgbClr val="FFFFFF"/>
              </a:solidFill>
              <a:latin typeface="TT Ramillas"/>
              <a:ea typeface="TT Ramillas"/>
              <a:cs typeface="TT Ramillas"/>
              <a:sym typeface="TT Ramilla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4358916" y="-4665993"/>
            <a:ext cx="7889918" cy="8006375"/>
          </a:xfrm>
          <a:custGeom>
            <a:avLst/>
            <a:gdLst/>
            <a:ahLst/>
            <a:cxnLst/>
            <a:rect l="l" t="t" r="r" b="b"/>
            <a:pathLst>
              <a:path w="7889918" h="8006375">
                <a:moveTo>
                  <a:pt x="0" y="0"/>
                </a:moveTo>
                <a:lnTo>
                  <a:pt x="7889919" y="0"/>
                </a:lnTo>
                <a:lnTo>
                  <a:pt x="7889919" y="8006375"/>
                </a:lnTo>
                <a:lnTo>
                  <a:pt x="0" y="8006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529465" y="6709418"/>
            <a:ext cx="7889918" cy="8006375"/>
          </a:xfrm>
          <a:custGeom>
            <a:avLst/>
            <a:gdLst/>
            <a:ahLst/>
            <a:cxnLst/>
            <a:rect l="l" t="t" r="r" b="b"/>
            <a:pathLst>
              <a:path w="7889918" h="8006375">
                <a:moveTo>
                  <a:pt x="0" y="0"/>
                </a:moveTo>
                <a:lnTo>
                  <a:pt x="7889918" y="0"/>
                </a:lnTo>
                <a:lnTo>
                  <a:pt x="7889918" y="8006374"/>
                </a:lnTo>
                <a:lnTo>
                  <a:pt x="0" y="8006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2394128" y="3577582"/>
            <a:ext cx="3459347" cy="3131835"/>
            <a:chOff x="0" y="0"/>
            <a:chExt cx="5580380" cy="5052060"/>
          </a:xfrm>
        </p:grpSpPr>
        <p:sp>
          <p:nvSpPr>
            <p:cNvPr id="6" name="Freeform 6"/>
            <p:cNvSpPr/>
            <p:nvPr/>
          </p:nvSpPr>
          <p:spPr>
            <a:xfrm>
              <a:off x="-635000" y="-673100"/>
              <a:ext cx="6488430" cy="6027420"/>
            </a:xfrm>
            <a:custGeom>
              <a:avLst/>
              <a:gdLst/>
              <a:ahLst/>
              <a:cxnLst/>
              <a:rect l="l" t="t" r="r" b="b"/>
              <a:pathLst>
                <a:path w="6488430" h="6027420">
                  <a:moveTo>
                    <a:pt x="5344160" y="1055370"/>
                  </a:moveTo>
                  <a:cubicBezTo>
                    <a:pt x="4573270" y="651510"/>
                    <a:pt x="3856990" y="1112520"/>
                    <a:pt x="3284220" y="1112520"/>
                  </a:cubicBezTo>
                  <a:cubicBezTo>
                    <a:pt x="2839720" y="1112520"/>
                    <a:pt x="2001520" y="0"/>
                    <a:pt x="1000760" y="1314450"/>
                  </a:cubicBezTo>
                  <a:cubicBezTo>
                    <a:pt x="0" y="2628900"/>
                    <a:pt x="1247140" y="3865880"/>
                    <a:pt x="2368550" y="4946650"/>
                  </a:cubicBezTo>
                  <a:cubicBezTo>
                    <a:pt x="3489960" y="6027420"/>
                    <a:pt x="5013960" y="6009640"/>
                    <a:pt x="5894070" y="4725670"/>
                  </a:cubicBezTo>
                  <a:cubicBezTo>
                    <a:pt x="6488430" y="3859530"/>
                    <a:pt x="6229350" y="1520190"/>
                    <a:pt x="5344160" y="1055370"/>
                  </a:cubicBezTo>
                  <a:close/>
                </a:path>
              </a:pathLst>
            </a:custGeom>
            <a:blipFill>
              <a:blip r:embed="rId4"/>
              <a:stretch>
                <a:fillRect l="-18070" r="-1807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579907" y="3577582"/>
            <a:ext cx="3124034" cy="3131835"/>
            <a:chOff x="0" y="0"/>
            <a:chExt cx="5594350" cy="5608320"/>
          </a:xfrm>
        </p:grpSpPr>
        <p:sp>
          <p:nvSpPr>
            <p:cNvPr id="8" name="Freeform 8"/>
            <p:cNvSpPr/>
            <p:nvPr/>
          </p:nvSpPr>
          <p:spPr>
            <a:xfrm>
              <a:off x="-80010" y="-191770"/>
              <a:ext cx="6264910" cy="5977890"/>
            </a:xfrm>
            <a:custGeom>
              <a:avLst/>
              <a:gdLst/>
              <a:ahLst/>
              <a:cxnLst/>
              <a:rect l="l" t="t" r="r" b="b"/>
              <a:pathLst>
                <a:path w="6264910" h="5977890">
                  <a:moveTo>
                    <a:pt x="3576320" y="342900"/>
                  </a:moveTo>
                  <a:cubicBezTo>
                    <a:pt x="4768850" y="509270"/>
                    <a:pt x="6264910" y="971550"/>
                    <a:pt x="5435600" y="3060700"/>
                  </a:cubicBezTo>
                  <a:cubicBezTo>
                    <a:pt x="4606290" y="5149850"/>
                    <a:pt x="2889250" y="5520690"/>
                    <a:pt x="2059940" y="5749290"/>
                  </a:cubicBezTo>
                  <a:cubicBezTo>
                    <a:pt x="1230630" y="5977890"/>
                    <a:pt x="256540" y="5434330"/>
                    <a:pt x="600710" y="4203700"/>
                  </a:cubicBezTo>
                  <a:cubicBezTo>
                    <a:pt x="901700" y="3126740"/>
                    <a:pt x="0" y="1772920"/>
                    <a:pt x="86360" y="886460"/>
                  </a:cubicBezTo>
                  <a:cubicBezTo>
                    <a:pt x="172720" y="0"/>
                    <a:pt x="2145030" y="142240"/>
                    <a:pt x="3576320" y="342900"/>
                  </a:cubicBezTo>
                  <a:close/>
                </a:path>
              </a:pathLst>
            </a:custGeom>
            <a:blipFill>
              <a:blip r:embed="rId5"/>
              <a:stretch>
                <a:fillRect l="-25111" r="-251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381976" y="3428096"/>
            <a:ext cx="3564444" cy="3430809"/>
            <a:chOff x="30480" y="591820"/>
            <a:chExt cx="12736830" cy="122593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6"/>
              <a:stretch>
                <a:fillRect l="-18978" r="-1897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673674" y="1195387"/>
            <a:ext cx="12940653" cy="148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40"/>
              </a:lnSpc>
              <a:spcBef>
                <a:spcPct val="0"/>
              </a:spcBef>
            </a:pPr>
            <a:r>
              <a:rPr lang="en-US" sz="9700" spc="-727" dirty="0">
                <a:solidFill>
                  <a:srgbClr val="FFFFFF"/>
                </a:solidFill>
                <a:latin typeface="Congenial" panose="02000503040000020004" pitchFamily="2" charset="0"/>
                <a:ea typeface="TT Ramillas"/>
                <a:cs typeface="TT Ramillas"/>
                <a:sym typeface="TT Ramillas"/>
              </a:rPr>
              <a:t>Digital Citizenship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26990" y="7105286"/>
            <a:ext cx="4393625" cy="113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4800" spc="-232" dirty="0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Think before you post.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945111" y="7105286"/>
            <a:ext cx="4393625" cy="1635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4800" spc="-232" dirty="0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Use social media only for good.</a:t>
            </a:r>
          </a:p>
          <a:p>
            <a:pPr algn="ctr">
              <a:lnSpc>
                <a:spcPts val="4340"/>
              </a:lnSpc>
            </a:pPr>
            <a:endParaRPr lang="en-US" sz="3100" spc="-232" dirty="0">
              <a:solidFill>
                <a:srgbClr val="FFFFFF"/>
              </a:solidFill>
              <a:latin typeface="TT Ramillas"/>
              <a:ea typeface="TT Ramillas"/>
              <a:cs typeface="TT Ramillas"/>
              <a:sym typeface="TT Ramilla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6545204" y="314604"/>
            <a:ext cx="1428192" cy="1428192"/>
          </a:xfrm>
          <a:custGeom>
            <a:avLst/>
            <a:gdLst/>
            <a:ahLst/>
            <a:cxnLst/>
            <a:rect l="l" t="t" r="r" b="b"/>
            <a:pathLst>
              <a:path w="1428192" h="1428192">
                <a:moveTo>
                  <a:pt x="0" y="0"/>
                </a:moveTo>
                <a:lnTo>
                  <a:pt x="1428192" y="0"/>
                </a:lnTo>
                <a:lnTo>
                  <a:pt x="1428192" y="1428192"/>
                </a:lnTo>
                <a:lnTo>
                  <a:pt x="0" y="14281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5001" y="12063"/>
            <a:ext cx="3474765" cy="3310503"/>
          </a:xfrm>
          <a:custGeom>
            <a:avLst/>
            <a:gdLst/>
            <a:ahLst/>
            <a:cxnLst/>
            <a:rect l="l" t="t" r="r" b="b"/>
            <a:pathLst>
              <a:path w="3474765" h="3310503">
                <a:moveTo>
                  <a:pt x="0" y="0"/>
                </a:moveTo>
                <a:lnTo>
                  <a:pt x="3474765" y="0"/>
                </a:lnTo>
                <a:lnTo>
                  <a:pt x="3474765" y="3310503"/>
                </a:lnTo>
                <a:lnTo>
                  <a:pt x="0" y="3310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437072" y="-1301210"/>
            <a:ext cx="9358890" cy="13277637"/>
            <a:chOff x="-36830" y="-113030"/>
            <a:chExt cx="3351530" cy="47548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1530" cy="4754880"/>
            </a:xfrm>
            <a:custGeom>
              <a:avLst/>
              <a:gdLst/>
              <a:ahLst/>
              <a:cxnLst/>
              <a:rect l="l" t="t" r="r" b="b"/>
              <a:pathLst>
                <a:path w="3351530" h="4754880">
                  <a:moveTo>
                    <a:pt x="3351530" y="2602230"/>
                  </a:moveTo>
                  <a:cubicBezTo>
                    <a:pt x="3351530" y="2837180"/>
                    <a:pt x="3218180" y="3070860"/>
                    <a:pt x="2955290" y="3163570"/>
                  </a:cubicBezTo>
                  <a:cubicBezTo>
                    <a:pt x="2592070" y="3293110"/>
                    <a:pt x="2547620" y="3620770"/>
                    <a:pt x="2589530" y="3953510"/>
                  </a:cubicBezTo>
                  <a:cubicBezTo>
                    <a:pt x="2645410" y="4399280"/>
                    <a:pt x="2184400" y="4754880"/>
                    <a:pt x="1771650" y="4575810"/>
                  </a:cubicBezTo>
                  <a:cubicBezTo>
                    <a:pt x="1681480" y="4536440"/>
                    <a:pt x="1595120" y="4485640"/>
                    <a:pt x="1497330" y="4470400"/>
                  </a:cubicBezTo>
                  <a:cubicBezTo>
                    <a:pt x="1374140" y="4450080"/>
                    <a:pt x="1245870" y="4479290"/>
                    <a:pt x="1121410" y="4460240"/>
                  </a:cubicBezTo>
                  <a:cubicBezTo>
                    <a:pt x="687070" y="4391660"/>
                    <a:pt x="351790" y="4328160"/>
                    <a:pt x="154940" y="3891280"/>
                  </a:cubicBezTo>
                  <a:cubicBezTo>
                    <a:pt x="0" y="3548380"/>
                    <a:pt x="13970" y="3124200"/>
                    <a:pt x="252730" y="2821940"/>
                  </a:cubicBezTo>
                  <a:cubicBezTo>
                    <a:pt x="384810" y="2658110"/>
                    <a:pt x="450850" y="2442210"/>
                    <a:pt x="450850" y="2221230"/>
                  </a:cubicBezTo>
                  <a:cubicBezTo>
                    <a:pt x="450850" y="1993900"/>
                    <a:pt x="382270" y="1760220"/>
                    <a:pt x="243840" y="1569720"/>
                  </a:cubicBezTo>
                  <a:cubicBezTo>
                    <a:pt x="100330" y="1369060"/>
                    <a:pt x="36830" y="1141730"/>
                    <a:pt x="36830" y="924560"/>
                  </a:cubicBezTo>
                  <a:cubicBezTo>
                    <a:pt x="36830" y="688340"/>
                    <a:pt x="143510" y="400050"/>
                    <a:pt x="314960" y="231140"/>
                  </a:cubicBezTo>
                  <a:cubicBezTo>
                    <a:pt x="551180" y="0"/>
                    <a:pt x="885190" y="137160"/>
                    <a:pt x="1047750" y="391160"/>
                  </a:cubicBezTo>
                  <a:cubicBezTo>
                    <a:pt x="1168400" y="581660"/>
                    <a:pt x="1416050" y="709930"/>
                    <a:pt x="1642110" y="659130"/>
                  </a:cubicBezTo>
                  <a:cubicBezTo>
                    <a:pt x="1723390" y="641350"/>
                    <a:pt x="1799590" y="608330"/>
                    <a:pt x="1877060" y="580390"/>
                  </a:cubicBezTo>
                  <a:cubicBezTo>
                    <a:pt x="2180590" y="472440"/>
                    <a:pt x="2548890" y="610870"/>
                    <a:pt x="2668270" y="919480"/>
                  </a:cubicBezTo>
                  <a:cubicBezTo>
                    <a:pt x="2739390" y="1103630"/>
                    <a:pt x="2664460" y="1231900"/>
                    <a:pt x="2644140" y="1412240"/>
                  </a:cubicBezTo>
                  <a:cubicBezTo>
                    <a:pt x="2613660" y="1678940"/>
                    <a:pt x="2744470" y="1948180"/>
                    <a:pt x="2994660" y="2057400"/>
                  </a:cubicBezTo>
                  <a:cubicBezTo>
                    <a:pt x="3233420" y="2161540"/>
                    <a:pt x="3351530" y="2382520"/>
                    <a:pt x="3351530" y="2602230"/>
                  </a:cubicBezTo>
                  <a:close/>
                </a:path>
              </a:pathLst>
            </a:custGeom>
            <a:blipFill>
              <a:blip r:embed="rId4"/>
              <a:stretch>
                <a:fillRect l="-48729" r="-5549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315422"/>
            <a:ext cx="9086939" cy="5762574"/>
            <a:chOff x="0" y="-9525"/>
            <a:chExt cx="12115919" cy="7683432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2115919" cy="3946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1640"/>
                </a:lnSpc>
                <a:spcBef>
                  <a:spcPct val="0"/>
                </a:spcBef>
              </a:pPr>
              <a:r>
                <a:rPr lang="en-US" sz="9700" b="1" spc="-727" dirty="0">
                  <a:solidFill>
                    <a:srgbClr val="FFFFFF"/>
                  </a:solidFill>
                  <a:latin typeface="Congenial" panose="02000503040000020004" pitchFamily="2" charset="0"/>
                  <a:ea typeface="TT Ramillas Bold"/>
                  <a:cs typeface="TT Ramillas Bold"/>
                  <a:sym typeface="TT Ramillas Bold"/>
                </a:rPr>
                <a:t>Protect Your Privacy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4187825"/>
              <a:ext cx="10511943" cy="34860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98826" lvl="1" indent="-399413" algn="l">
                <a:lnSpc>
                  <a:spcPts val="51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4800" spc="-36" dirty="0">
                  <a:solidFill>
                    <a:srgbClr val="FFFFFF"/>
                  </a:solidFill>
                  <a:latin typeface="Aptos" panose="020B0004020202020204" pitchFamily="34" charset="0"/>
                  <a:ea typeface="TT Interphases"/>
                  <a:cs typeface="TT Interphases"/>
                  <a:sym typeface="TT Interphases"/>
                </a:rPr>
                <a:t>Don’t share private info.</a:t>
              </a:r>
            </a:p>
            <a:p>
              <a:pPr marL="798826" lvl="1" indent="-399413" algn="l">
                <a:lnSpc>
                  <a:spcPts val="51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4800" spc="-36" dirty="0">
                  <a:solidFill>
                    <a:srgbClr val="FFFFFF"/>
                  </a:solidFill>
                  <a:latin typeface="Aptos" panose="020B0004020202020204" pitchFamily="34" charset="0"/>
                  <a:ea typeface="TT Interphases"/>
                  <a:cs typeface="TT Interphases"/>
                  <a:sym typeface="TT Interphases"/>
                </a:rPr>
                <a:t>Once it’s online, it stays there.</a:t>
              </a:r>
            </a:p>
            <a:p>
              <a:pPr marL="0" lvl="0" indent="0" algn="l">
                <a:lnSpc>
                  <a:spcPts val="5179"/>
                </a:lnSpc>
                <a:spcBef>
                  <a:spcPct val="0"/>
                </a:spcBef>
              </a:pPr>
              <a:endParaRPr lang="en-US" sz="3699" spc="-36" dirty="0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6545204" y="314604"/>
            <a:ext cx="1428192" cy="1428192"/>
          </a:xfrm>
          <a:custGeom>
            <a:avLst/>
            <a:gdLst/>
            <a:ahLst/>
            <a:cxnLst/>
            <a:rect l="l" t="t" r="r" b="b"/>
            <a:pathLst>
              <a:path w="1428192" h="1428192">
                <a:moveTo>
                  <a:pt x="0" y="0"/>
                </a:moveTo>
                <a:lnTo>
                  <a:pt x="1428192" y="0"/>
                </a:lnTo>
                <a:lnTo>
                  <a:pt x="1428192" y="1428192"/>
                </a:lnTo>
                <a:lnTo>
                  <a:pt x="0" y="14281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14341" y="0"/>
            <a:ext cx="7889918" cy="8006375"/>
          </a:xfrm>
          <a:custGeom>
            <a:avLst/>
            <a:gdLst/>
            <a:ahLst/>
            <a:cxnLst/>
            <a:rect l="l" t="t" r="r" b="b"/>
            <a:pathLst>
              <a:path w="7889918" h="8006375">
                <a:moveTo>
                  <a:pt x="0" y="0"/>
                </a:moveTo>
                <a:lnTo>
                  <a:pt x="7889918" y="0"/>
                </a:lnTo>
                <a:lnTo>
                  <a:pt x="7889918" y="8006375"/>
                </a:lnTo>
                <a:lnTo>
                  <a:pt x="0" y="8006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916259" y="5871036"/>
            <a:ext cx="7889918" cy="8006375"/>
          </a:xfrm>
          <a:custGeom>
            <a:avLst/>
            <a:gdLst/>
            <a:ahLst/>
            <a:cxnLst/>
            <a:rect l="l" t="t" r="r" b="b"/>
            <a:pathLst>
              <a:path w="7889918" h="8006375">
                <a:moveTo>
                  <a:pt x="0" y="0"/>
                </a:moveTo>
                <a:lnTo>
                  <a:pt x="7889918" y="0"/>
                </a:lnTo>
                <a:lnTo>
                  <a:pt x="7889918" y="8006375"/>
                </a:lnTo>
                <a:lnTo>
                  <a:pt x="0" y="8006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352620" y="838208"/>
            <a:ext cx="12329603" cy="1668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3580"/>
              </a:lnSpc>
            </a:pPr>
            <a:r>
              <a:rPr lang="en-US" sz="9700" b="1" spc="-727" dirty="0">
                <a:solidFill>
                  <a:srgbClr val="FFFFFF"/>
                </a:solidFill>
                <a:latin typeface="Congenial" panose="02000503040000020004" pitchFamily="2" charset="0"/>
                <a:ea typeface="TT Ramillas Bold"/>
                <a:cs typeface="TT Ramillas Bold"/>
                <a:sym typeface="TT Ramillas Bold"/>
              </a:rPr>
              <a:t>Cyberbullying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853451"/>
            <a:ext cx="11001072" cy="2329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12" lvl="1" indent="-410206" algn="l">
              <a:lnSpc>
                <a:spcPts val="4559"/>
              </a:lnSpc>
              <a:buFont typeface="Arial"/>
              <a:buChar char="•"/>
            </a:pPr>
            <a:r>
              <a:rPr lang="en-US" sz="4800" spc="-37" dirty="0">
                <a:solidFill>
                  <a:srgbClr val="FFFFFF"/>
                </a:solidFill>
                <a:latin typeface="Aptos" panose="020B0004020202020204" pitchFamily="34" charset="0"/>
                <a:ea typeface="TT Interphases"/>
                <a:cs typeface="TT Interphases"/>
                <a:sym typeface="TT Interphases"/>
              </a:rPr>
              <a:t>No gossip or rumors.</a:t>
            </a:r>
          </a:p>
          <a:p>
            <a:pPr marL="820412" lvl="1" indent="-410206" algn="l">
              <a:lnSpc>
                <a:spcPts val="4559"/>
              </a:lnSpc>
              <a:buFont typeface="Arial"/>
              <a:buChar char="•"/>
            </a:pPr>
            <a:r>
              <a:rPr lang="en-US" sz="4800" spc="-37" dirty="0">
                <a:solidFill>
                  <a:srgbClr val="FFFFFF"/>
                </a:solidFill>
                <a:latin typeface="Aptos" panose="020B0004020202020204" pitchFamily="34" charset="0"/>
                <a:ea typeface="TT Interphases"/>
                <a:cs typeface="TT Interphases"/>
                <a:sym typeface="TT Interphases"/>
              </a:rPr>
              <a:t>Don’t post pics without permission.</a:t>
            </a:r>
          </a:p>
          <a:p>
            <a:pPr marL="820412" lvl="1" indent="-410206" algn="l">
              <a:lnSpc>
                <a:spcPts val="4559"/>
              </a:lnSpc>
              <a:buFont typeface="Arial"/>
              <a:buChar char="•"/>
            </a:pPr>
            <a:r>
              <a:rPr lang="en-US" sz="4800" spc="-37" dirty="0">
                <a:solidFill>
                  <a:srgbClr val="FFFFFF"/>
                </a:solidFill>
                <a:latin typeface="Aptos" panose="020B0004020202020204" pitchFamily="34" charset="0"/>
                <a:ea typeface="TT Interphases"/>
                <a:cs typeface="TT Interphases"/>
                <a:sym typeface="TT Interphases"/>
              </a:rPr>
              <a:t>No mean or scary words.</a:t>
            </a:r>
          </a:p>
          <a:p>
            <a:pPr marL="0" lvl="0" indent="0" algn="l">
              <a:lnSpc>
                <a:spcPts val="4559"/>
              </a:lnSpc>
            </a:pPr>
            <a:endParaRPr lang="en-US" sz="3799" spc="-37" dirty="0">
              <a:solidFill>
                <a:srgbClr val="FFFFFF"/>
              </a:solidFill>
              <a:latin typeface="TT Interphases"/>
              <a:ea typeface="TT Interphases"/>
              <a:cs typeface="TT Interphases"/>
              <a:sym typeface="TT Interphase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352620" y="5143500"/>
            <a:ext cx="4999808" cy="4526454"/>
            <a:chOff x="0" y="0"/>
            <a:chExt cx="5580380" cy="5052060"/>
          </a:xfrm>
        </p:grpSpPr>
        <p:sp>
          <p:nvSpPr>
            <p:cNvPr id="7" name="Freeform 7"/>
            <p:cNvSpPr/>
            <p:nvPr/>
          </p:nvSpPr>
          <p:spPr>
            <a:xfrm>
              <a:off x="-635000" y="-673100"/>
              <a:ext cx="6488430" cy="6027420"/>
            </a:xfrm>
            <a:custGeom>
              <a:avLst/>
              <a:gdLst/>
              <a:ahLst/>
              <a:cxnLst/>
              <a:rect l="l" t="t" r="r" b="b"/>
              <a:pathLst>
                <a:path w="6488430" h="6027420">
                  <a:moveTo>
                    <a:pt x="5344160" y="1055370"/>
                  </a:moveTo>
                  <a:cubicBezTo>
                    <a:pt x="4573270" y="651510"/>
                    <a:pt x="3856990" y="1112520"/>
                    <a:pt x="3284220" y="1112520"/>
                  </a:cubicBezTo>
                  <a:cubicBezTo>
                    <a:pt x="2839720" y="1112520"/>
                    <a:pt x="2001520" y="0"/>
                    <a:pt x="1000760" y="1314450"/>
                  </a:cubicBezTo>
                  <a:cubicBezTo>
                    <a:pt x="0" y="2628900"/>
                    <a:pt x="1247140" y="3865880"/>
                    <a:pt x="2368550" y="4946650"/>
                  </a:cubicBezTo>
                  <a:cubicBezTo>
                    <a:pt x="3489960" y="6027420"/>
                    <a:pt x="5013960" y="6009640"/>
                    <a:pt x="5894070" y="4725670"/>
                  </a:cubicBezTo>
                  <a:cubicBezTo>
                    <a:pt x="6488430" y="3859530"/>
                    <a:pt x="6229350" y="1520190"/>
                    <a:pt x="5344160" y="1055370"/>
                  </a:cubicBezTo>
                  <a:close/>
                </a:path>
              </a:pathLst>
            </a:custGeom>
            <a:blipFill>
              <a:blip r:embed="rId4"/>
              <a:stretch>
                <a:fillRect l="-17943" r="-1794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933511" y="5143500"/>
            <a:ext cx="4515178" cy="4526454"/>
            <a:chOff x="0" y="0"/>
            <a:chExt cx="5594350" cy="5608320"/>
          </a:xfrm>
        </p:grpSpPr>
        <p:sp>
          <p:nvSpPr>
            <p:cNvPr id="9" name="Freeform 9"/>
            <p:cNvSpPr/>
            <p:nvPr/>
          </p:nvSpPr>
          <p:spPr>
            <a:xfrm>
              <a:off x="-80010" y="-191770"/>
              <a:ext cx="6264910" cy="5977890"/>
            </a:xfrm>
            <a:custGeom>
              <a:avLst/>
              <a:gdLst/>
              <a:ahLst/>
              <a:cxnLst/>
              <a:rect l="l" t="t" r="r" b="b"/>
              <a:pathLst>
                <a:path w="6264910" h="5977890">
                  <a:moveTo>
                    <a:pt x="3576320" y="342900"/>
                  </a:moveTo>
                  <a:cubicBezTo>
                    <a:pt x="4768850" y="509270"/>
                    <a:pt x="6264910" y="971550"/>
                    <a:pt x="5435600" y="3060700"/>
                  </a:cubicBezTo>
                  <a:cubicBezTo>
                    <a:pt x="4606290" y="5149850"/>
                    <a:pt x="2889250" y="5520690"/>
                    <a:pt x="2059940" y="5749290"/>
                  </a:cubicBezTo>
                  <a:cubicBezTo>
                    <a:pt x="1230630" y="5977890"/>
                    <a:pt x="256540" y="5434330"/>
                    <a:pt x="600710" y="4203700"/>
                  </a:cubicBezTo>
                  <a:cubicBezTo>
                    <a:pt x="901700" y="3126740"/>
                    <a:pt x="0" y="1772920"/>
                    <a:pt x="86360" y="886460"/>
                  </a:cubicBezTo>
                  <a:cubicBezTo>
                    <a:pt x="172720" y="0"/>
                    <a:pt x="2145030" y="142240"/>
                    <a:pt x="3576320" y="342900"/>
                  </a:cubicBezTo>
                  <a:close/>
                </a:path>
              </a:pathLst>
            </a:custGeom>
            <a:blipFill>
              <a:blip r:embed="rId5"/>
              <a:stretch>
                <a:fillRect l="-25085" r="-2508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029772" y="4927446"/>
            <a:ext cx="5151705" cy="4958561"/>
            <a:chOff x="30480" y="591820"/>
            <a:chExt cx="12736830" cy="122593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6"/>
              <a:stretch>
                <a:fillRect l="-19107" r="-1910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545204" y="314604"/>
            <a:ext cx="1428192" cy="1428192"/>
          </a:xfrm>
          <a:custGeom>
            <a:avLst/>
            <a:gdLst/>
            <a:ahLst/>
            <a:cxnLst/>
            <a:rect l="l" t="t" r="r" b="b"/>
            <a:pathLst>
              <a:path w="1428192" h="1428192">
                <a:moveTo>
                  <a:pt x="0" y="0"/>
                </a:moveTo>
                <a:lnTo>
                  <a:pt x="1428192" y="0"/>
                </a:lnTo>
                <a:lnTo>
                  <a:pt x="1428192" y="1428192"/>
                </a:lnTo>
                <a:lnTo>
                  <a:pt x="0" y="14281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5001" y="12063"/>
            <a:ext cx="3474765" cy="3310503"/>
          </a:xfrm>
          <a:custGeom>
            <a:avLst/>
            <a:gdLst/>
            <a:ahLst/>
            <a:cxnLst/>
            <a:rect l="l" t="t" r="r" b="b"/>
            <a:pathLst>
              <a:path w="3474765" h="3310503">
                <a:moveTo>
                  <a:pt x="0" y="0"/>
                </a:moveTo>
                <a:lnTo>
                  <a:pt x="3474765" y="0"/>
                </a:lnTo>
                <a:lnTo>
                  <a:pt x="3474765" y="3310503"/>
                </a:lnTo>
                <a:lnTo>
                  <a:pt x="0" y="3310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437072" y="-1301210"/>
            <a:ext cx="9358890" cy="13277637"/>
            <a:chOff x="-36830" y="-113030"/>
            <a:chExt cx="3351530" cy="47548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1530" cy="4754880"/>
            </a:xfrm>
            <a:custGeom>
              <a:avLst/>
              <a:gdLst/>
              <a:ahLst/>
              <a:cxnLst/>
              <a:rect l="l" t="t" r="r" b="b"/>
              <a:pathLst>
                <a:path w="3351530" h="4754880">
                  <a:moveTo>
                    <a:pt x="3351530" y="2602230"/>
                  </a:moveTo>
                  <a:cubicBezTo>
                    <a:pt x="3351530" y="2837180"/>
                    <a:pt x="3218180" y="3070860"/>
                    <a:pt x="2955290" y="3163570"/>
                  </a:cubicBezTo>
                  <a:cubicBezTo>
                    <a:pt x="2592070" y="3293110"/>
                    <a:pt x="2547620" y="3620770"/>
                    <a:pt x="2589530" y="3953510"/>
                  </a:cubicBezTo>
                  <a:cubicBezTo>
                    <a:pt x="2645410" y="4399280"/>
                    <a:pt x="2184400" y="4754880"/>
                    <a:pt x="1771650" y="4575810"/>
                  </a:cubicBezTo>
                  <a:cubicBezTo>
                    <a:pt x="1681480" y="4536440"/>
                    <a:pt x="1595120" y="4485640"/>
                    <a:pt x="1497330" y="4470400"/>
                  </a:cubicBezTo>
                  <a:cubicBezTo>
                    <a:pt x="1374140" y="4450080"/>
                    <a:pt x="1245870" y="4479290"/>
                    <a:pt x="1121410" y="4460240"/>
                  </a:cubicBezTo>
                  <a:cubicBezTo>
                    <a:pt x="687070" y="4391660"/>
                    <a:pt x="351790" y="4328160"/>
                    <a:pt x="154940" y="3891280"/>
                  </a:cubicBezTo>
                  <a:cubicBezTo>
                    <a:pt x="0" y="3548380"/>
                    <a:pt x="13970" y="3124200"/>
                    <a:pt x="252730" y="2821940"/>
                  </a:cubicBezTo>
                  <a:cubicBezTo>
                    <a:pt x="384810" y="2658110"/>
                    <a:pt x="450850" y="2442210"/>
                    <a:pt x="450850" y="2221230"/>
                  </a:cubicBezTo>
                  <a:cubicBezTo>
                    <a:pt x="450850" y="1993900"/>
                    <a:pt x="382270" y="1760220"/>
                    <a:pt x="243840" y="1569720"/>
                  </a:cubicBezTo>
                  <a:cubicBezTo>
                    <a:pt x="100330" y="1369060"/>
                    <a:pt x="36830" y="1141730"/>
                    <a:pt x="36830" y="924560"/>
                  </a:cubicBezTo>
                  <a:cubicBezTo>
                    <a:pt x="36830" y="688340"/>
                    <a:pt x="143510" y="400050"/>
                    <a:pt x="314960" y="231140"/>
                  </a:cubicBezTo>
                  <a:cubicBezTo>
                    <a:pt x="551180" y="0"/>
                    <a:pt x="885190" y="137160"/>
                    <a:pt x="1047750" y="391160"/>
                  </a:cubicBezTo>
                  <a:cubicBezTo>
                    <a:pt x="1168400" y="581660"/>
                    <a:pt x="1416050" y="709930"/>
                    <a:pt x="1642110" y="659130"/>
                  </a:cubicBezTo>
                  <a:cubicBezTo>
                    <a:pt x="1723390" y="641350"/>
                    <a:pt x="1799590" y="608330"/>
                    <a:pt x="1877060" y="580390"/>
                  </a:cubicBezTo>
                  <a:cubicBezTo>
                    <a:pt x="2180590" y="472440"/>
                    <a:pt x="2548890" y="610870"/>
                    <a:pt x="2668270" y="919480"/>
                  </a:cubicBezTo>
                  <a:cubicBezTo>
                    <a:pt x="2739390" y="1103630"/>
                    <a:pt x="2664460" y="1231900"/>
                    <a:pt x="2644140" y="1412240"/>
                  </a:cubicBezTo>
                  <a:cubicBezTo>
                    <a:pt x="2613660" y="1678940"/>
                    <a:pt x="2744470" y="1948180"/>
                    <a:pt x="2994660" y="2057400"/>
                  </a:cubicBezTo>
                  <a:cubicBezTo>
                    <a:pt x="3233420" y="2161540"/>
                    <a:pt x="3351530" y="2382520"/>
                    <a:pt x="3351530" y="2602230"/>
                  </a:cubicBezTo>
                  <a:close/>
                </a:path>
              </a:pathLst>
            </a:custGeom>
            <a:blipFill>
              <a:blip r:embed="rId4"/>
              <a:stretch>
                <a:fillRect l="-81885" r="-2234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315422"/>
            <a:ext cx="9086939" cy="5285981"/>
            <a:chOff x="0" y="-9525"/>
            <a:chExt cx="12115919" cy="7047976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2115919" cy="3968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640"/>
                </a:lnSpc>
                <a:spcBef>
                  <a:spcPct val="0"/>
                </a:spcBef>
              </a:pPr>
              <a:r>
                <a:rPr lang="en-US" sz="9700" spc="-727" dirty="0">
                  <a:solidFill>
                    <a:srgbClr val="FFFFFF"/>
                  </a:solidFill>
                  <a:latin typeface="Congenial" panose="02000503040000020004" pitchFamily="2" charset="0"/>
                  <a:ea typeface="TT Ramillas"/>
                  <a:cs typeface="TT Ramillas"/>
                  <a:sym typeface="TT Ramillas"/>
                </a:rPr>
                <a:t>If Someone is mean…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4168776"/>
              <a:ext cx="10511943" cy="2869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85184" lvl="1" indent="-442592" algn="l">
                <a:lnSpc>
                  <a:spcPts val="5739"/>
                </a:lnSpc>
                <a:buFont typeface="Arial"/>
                <a:buChar char="•"/>
              </a:pPr>
              <a:r>
                <a:rPr lang="en-US" sz="4000" spc="-40" dirty="0">
                  <a:solidFill>
                    <a:srgbClr val="FFFFFF"/>
                  </a:solidFill>
                  <a:latin typeface="Aptos" panose="020B0004020202020204" pitchFamily="34" charset="0"/>
                  <a:ea typeface="TT Interphases"/>
                  <a:cs typeface="TT Interphases"/>
                  <a:sym typeface="TT Interphases"/>
                </a:rPr>
                <a:t>Don’t answer.</a:t>
              </a:r>
            </a:p>
            <a:p>
              <a:pPr marL="885184" lvl="1" indent="-442592" algn="l">
                <a:lnSpc>
                  <a:spcPts val="5739"/>
                </a:lnSpc>
                <a:buFont typeface="Arial"/>
                <a:buChar char="•"/>
              </a:pPr>
              <a:r>
                <a:rPr lang="en-US" sz="4000" spc="-40" dirty="0">
                  <a:solidFill>
                    <a:srgbClr val="FFFFFF"/>
                  </a:solidFill>
                  <a:latin typeface="Aptos" panose="020B0004020202020204" pitchFamily="34" charset="0"/>
                  <a:ea typeface="TT Interphases"/>
                  <a:cs typeface="TT Interphases"/>
                  <a:sym typeface="TT Interphases"/>
                </a:rPr>
                <a:t>Tell a teacher or trusted adult.</a:t>
              </a:r>
            </a:p>
            <a:p>
              <a:pPr marL="885184" lvl="1" indent="-442592" algn="l">
                <a:lnSpc>
                  <a:spcPts val="5739"/>
                </a:lnSpc>
                <a:buFont typeface="Arial"/>
                <a:buChar char="•"/>
              </a:pPr>
              <a:r>
                <a:rPr lang="en-US" sz="4000" spc="-40" dirty="0">
                  <a:solidFill>
                    <a:srgbClr val="FFFFFF"/>
                  </a:solidFill>
                  <a:latin typeface="Aptos" panose="020B0004020202020204" pitchFamily="34" charset="0"/>
                  <a:ea typeface="TT Interphases"/>
                  <a:cs typeface="TT Interphases"/>
                  <a:sym typeface="TT Interphases"/>
                </a:rPr>
                <a:t>Don’t join in.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6545204" y="314604"/>
            <a:ext cx="1428192" cy="1428192"/>
          </a:xfrm>
          <a:custGeom>
            <a:avLst/>
            <a:gdLst/>
            <a:ahLst/>
            <a:cxnLst/>
            <a:rect l="l" t="t" r="r" b="b"/>
            <a:pathLst>
              <a:path w="1428192" h="1428192">
                <a:moveTo>
                  <a:pt x="0" y="0"/>
                </a:moveTo>
                <a:lnTo>
                  <a:pt x="1428192" y="0"/>
                </a:lnTo>
                <a:lnTo>
                  <a:pt x="1428192" y="1428192"/>
                </a:lnTo>
                <a:lnTo>
                  <a:pt x="0" y="14281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967386" y="7105286"/>
            <a:ext cx="4393625" cy="1149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4800" spc="-232" dirty="0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Use your own words.</a:t>
            </a:r>
          </a:p>
        </p:txBody>
      </p:sp>
      <p:sp>
        <p:nvSpPr>
          <p:cNvPr id="3" name="Freeform 3"/>
          <p:cNvSpPr/>
          <p:nvPr/>
        </p:nvSpPr>
        <p:spPr>
          <a:xfrm>
            <a:off x="-4358916" y="-4665993"/>
            <a:ext cx="7889918" cy="8006375"/>
          </a:xfrm>
          <a:custGeom>
            <a:avLst/>
            <a:gdLst/>
            <a:ahLst/>
            <a:cxnLst/>
            <a:rect l="l" t="t" r="r" b="b"/>
            <a:pathLst>
              <a:path w="7889918" h="8006375">
                <a:moveTo>
                  <a:pt x="0" y="0"/>
                </a:moveTo>
                <a:lnTo>
                  <a:pt x="7889919" y="0"/>
                </a:lnTo>
                <a:lnTo>
                  <a:pt x="7889919" y="8006375"/>
                </a:lnTo>
                <a:lnTo>
                  <a:pt x="0" y="8006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529465" y="6709418"/>
            <a:ext cx="7889918" cy="8006375"/>
          </a:xfrm>
          <a:custGeom>
            <a:avLst/>
            <a:gdLst/>
            <a:ahLst/>
            <a:cxnLst/>
            <a:rect l="l" t="t" r="r" b="b"/>
            <a:pathLst>
              <a:path w="7889918" h="8006375">
                <a:moveTo>
                  <a:pt x="0" y="0"/>
                </a:moveTo>
                <a:lnTo>
                  <a:pt x="7889918" y="0"/>
                </a:lnTo>
                <a:lnTo>
                  <a:pt x="7889918" y="8006374"/>
                </a:lnTo>
                <a:lnTo>
                  <a:pt x="0" y="8006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2394128" y="3577582"/>
            <a:ext cx="3459347" cy="3131835"/>
            <a:chOff x="0" y="0"/>
            <a:chExt cx="5580380" cy="5052060"/>
          </a:xfrm>
        </p:grpSpPr>
        <p:sp>
          <p:nvSpPr>
            <p:cNvPr id="6" name="Freeform 6"/>
            <p:cNvSpPr/>
            <p:nvPr/>
          </p:nvSpPr>
          <p:spPr>
            <a:xfrm>
              <a:off x="-635000" y="-673100"/>
              <a:ext cx="6488430" cy="6027420"/>
            </a:xfrm>
            <a:custGeom>
              <a:avLst/>
              <a:gdLst/>
              <a:ahLst/>
              <a:cxnLst/>
              <a:rect l="l" t="t" r="r" b="b"/>
              <a:pathLst>
                <a:path w="6488430" h="6027420">
                  <a:moveTo>
                    <a:pt x="5344160" y="1055370"/>
                  </a:moveTo>
                  <a:cubicBezTo>
                    <a:pt x="4573270" y="651510"/>
                    <a:pt x="3856990" y="1112520"/>
                    <a:pt x="3284220" y="1112520"/>
                  </a:cubicBezTo>
                  <a:cubicBezTo>
                    <a:pt x="2839720" y="1112520"/>
                    <a:pt x="2001520" y="0"/>
                    <a:pt x="1000760" y="1314450"/>
                  </a:cubicBezTo>
                  <a:cubicBezTo>
                    <a:pt x="0" y="2628900"/>
                    <a:pt x="1247140" y="3865880"/>
                    <a:pt x="2368550" y="4946650"/>
                  </a:cubicBezTo>
                  <a:cubicBezTo>
                    <a:pt x="3489960" y="6027420"/>
                    <a:pt x="5013960" y="6009640"/>
                    <a:pt x="5894070" y="4725670"/>
                  </a:cubicBezTo>
                  <a:cubicBezTo>
                    <a:pt x="6488430" y="3859530"/>
                    <a:pt x="6229350" y="1520190"/>
                    <a:pt x="5344160" y="1055370"/>
                  </a:cubicBezTo>
                  <a:close/>
                </a:path>
              </a:pathLst>
            </a:custGeom>
            <a:blipFill>
              <a:blip r:embed="rId4"/>
              <a:stretch>
                <a:fillRect l="-17816" r="-1781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579907" y="3577582"/>
            <a:ext cx="3124034" cy="3131835"/>
            <a:chOff x="0" y="0"/>
            <a:chExt cx="5594350" cy="5608320"/>
          </a:xfrm>
        </p:grpSpPr>
        <p:sp>
          <p:nvSpPr>
            <p:cNvPr id="8" name="Freeform 8"/>
            <p:cNvSpPr/>
            <p:nvPr/>
          </p:nvSpPr>
          <p:spPr>
            <a:xfrm>
              <a:off x="-80010" y="-191770"/>
              <a:ext cx="6264910" cy="5977890"/>
            </a:xfrm>
            <a:custGeom>
              <a:avLst/>
              <a:gdLst/>
              <a:ahLst/>
              <a:cxnLst/>
              <a:rect l="l" t="t" r="r" b="b"/>
              <a:pathLst>
                <a:path w="6264910" h="5977890">
                  <a:moveTo>
                    <a:pt x="3576320" y="342900"/>
                  </a:moveTo>
                  <a:cubicBezTo>
                    <a:pt x="4768850" y="509270"/>
                    <a:pt x="6264910" y="971550"/>
                    <a:pt x="5435600" y="3060700"/>
                  </a:cubicBezTo>
                  <a:cubicBezTo>
                    <a:pt x="4606290" y="5149850"/>
                    <a:pt x="2889250" y="5520690"/>
                    <a:pt x="2059940" y="5749290"/>
                  </a:cubicBezTo>
                  <a:cubicBezTo>
                    <a:pt x="1230630" y="5977890"/>
                    <a:pt x="256540" y="5434330"/>
                    <a:pt x="600710" y="4203700"/>
                  </a:cubicBezTo>
                  <a:cubicBezTo>
                    <a:pt x="901700" y="3126740"/>
                    <a:pt x="0" y="1772920"/>
                    <a:pt x="86360" y="886460"/>
                  </a:cubicBezTo>
                  <a:cubicBezTo>
                    <a:pt x="172720" y="0"/>
                    <a:pt x="2145030" y="142240"/>
                    <a:pt x="3576320" y="342900"/>
                  </a:cubicBezTo>
                  <a:close/>
                </a:path>
              </a:pathLst>
            </a:custGeom>
            <a:blipFill>
              <a:blip r:embed="rId5"/>
              <a:stretch>
                <a:fillRect l="-25226" r="-2522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381976" y="3428096"/>
            <a:ext cx="3564444" cy="3430809"/>
            <a:chOff x="30480" y="591820"/>
            <a:chExt cx="12736830" cy="122593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6"/>
              <a:stretch>
                <a:fillRect l="-19001" r="-1900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673674" y="1195387"/>
            <a:ext cx="12940653" cy="148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40"/>
              </a:lnSpc>
              <a:spcBef>
                <a:spcPct val="0"/>
              </a:spcBef>
            </a:pPr>
            <a:r>
              <a:rPr lang="en-US" sz="9700" spc="-727" dirty="0">
                <a:solidFill>
                  <a:srgbClr val="FFFFFF"/>
                </a:solidFill>
                <a:latin typeface="Congenial" panose="02000503040000020004" pitchFamily="2" charset="0"/>
                <a:ea typeface="TT Ramillas"/>
                <a:cs typeface="TT Ramillas"/>
                <a:sym typeface="TT Ramillas"/>
              </a:rPr>
              <a:t>Be Honest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26990" y="7105286"/>
            <a:ext cx="4393625" cy="1149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4800" spc="-232" dirty="0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Don’t copy homework.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945111" y="7105286"/>
            <a:ext cx="4393625" cy="1149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4800" spc="-232" dirty="0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Don’t copy-paste from the internet.</a:t>
            </a:r>
          </a:p>
        </p:txBody>
      </p:sp>
      <p:sp>
        <p:nvSpPr>
          <p:cNvPr id="14" name="Freeform 14"/>
          <p:cNvSpPr/>
          <p:nvPr/>
        </p:nvSpPr>
        <p:spPr>
          <a:xfrm>
            <a:off x="16545204" y="314604"/>
            <a:ext cx="1428192" cy="1428192"/>
          </a:xfrm>
          <a:custGeom>
            <a:avLst/>
            <a:gdLst/>
            <a:ahLst/>
            <a:cxnLst/>
            <a:rect l="l" t="t" r="r" b="b"/>
            <a:pathLst>
              <a:path w="1428192" h="1428192">
                <a:moveTo>
                  <a:pt x="0" y="0"/>
                </a:moveTo>
                <a:lnTo>
                  <a:pt x="1428192" y="0"/>
                </a:lnTo>
                <a:lnTo>
                  <a:pt x="1428192" y="1428192"/>
                </a:lnTo>
                <a:lnTo>
                  <a:pt x="0" y="14281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5001" y="12063"/>
            <a:ext cx="3474765" cy="3310503"/>
          </a:xfrm>
          <a:custGeom>
            <a:avLst/>
            <a:gdLst/>
            <a:ahLst/>
            <a:cxnLst/>
            <a:rect l="l" t="t" r="r" b="b"/>
            <a:pathLst>
              <a:path w="3474765" h="3310503">
                <a:moveTo>
                  <a:pt x="0" y="0"/>
                </a:moveTo>
                <a:lnTo>
                  <a:pt x="3474765" y="0"/>
                </a:lnTo>
                <a:lnTo>
                  <a:pt x="3474765" y="3310503"/>
                </a:lnTo>
                <a:lnTo>
                  <a:pt x="0" y="3310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437072" y="-1301210"/>
            <a:ext cx="9358890" cy="13277637"/>
            <a:chOff x="-36830" y="-113030"/>
            <a:chExt cx="3351530" cy="47548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1530" cy="4754880"/>
            </a:xfrm>
            <a:custGeom>
              <a:avLst/>
              <a:gdLst/>
              <a:ahLst/>
              <a:cxnLst/>
              <a:rect l="l" t="t" r="r" b="b"/>
              <a:pathLst>
                <a:path w="3351530" h="4754880">
                  <a:moveTo>
                    <a:pt x="3351530" y="2602230"/>
                  </a:moveTo>
                  <a:cubicBezTo>
                    <a:pt x="3351530" y="2837180"/>
                    <a:pt x="3218180" y="3070860"/>
                    <a:pt x="2955290" y="3163570"/>
                  </a:cubicBezTo>
                  <a:cubicBezTo>
                    <a:pt x="2592070" y="3293110"/>
                    <a:pt x="2547620" y="3620770"/>
                    <a:pt x="2589530" y="3953510"/>
                  </a:cubicBezTo>
                  <a:cubicBezTo>
                    <a:pt x="2645410" y="4399280"/>
                    <a:pt x="2184400" y="4754880"/>
                    <a:pt x="1771650" y="4575810"/>
                  </a:cubicBezTo>
                  <a:cubicBezTo>
                    <a:pt x="1681480" y="4536440"/>
                    <a:pt x="1595120" y="4485640"/>
                    <a:pt x="1497330" y="4470400"/>
                  </a:cubicBezTo>
                  <a:cubicBezTo>
                    <a:pt x="1374140" y="4450080"/>
                    <a:pt x="1245870" y="4479290"/>
                    <a:pt x="1121410" y="4460240"/>
                  </a:cubicBezTo>
                  <a:cubicBezTo>
                    <a:pt x="687070" y="4391660"/>
                    <a:pt x="351790" y="4328160"/>
                    <a:pt x="154940" y="3891280"/>
                  </a:cubicBezTo>
                  <a:cubicBezTo>
                    <a:pt x="0" y="3548380"/>
                    <a:pt x="13970" y="3124200"/>
                    <a:pt x="252730" y="2821940"/>
                  </a:cubicBezTo>
                  <a:cubicBezTo>
                    <a:pt x="384810" y="2658110"/>
                    <a:pt x="450850" y="2442210"/>
                    <a:pt x="450850" y="2221230"/>
                  </a:cubicBezTo>
                  <a:cubicBezTo>
                    <a:pt x="450850" y="1993900"/>
                    <a:pt x="382270" y="1760220"/>
                    <a:pt x="243840" y="1569720"/>
                  </a:cubicBezTo>
                  <a:cubicBezTo>
                    <a:pt x="100330" y="1369060"/>
                    <a:pt x="36830" y="1141730"/>
                    <a:pt x="36830" y="924560"/>
                  </a:cubicBezTo>
                  <a:cubicBezTo>
                    <a:pt x="36830" y="688340"/>
                    <a:pt x="143510" y="400050"/>
                    <a:pt x="314960" y="231140"/>
                  </a:cubicBezTo>
                  <a:cubicBezTo>
                    <a:pt x="551180" y="0"/>
                    <a:pt x="885190" y="137160"/>
                    <a:pt x="1047750" y="391160"/>
                  </a:cubicBezTo>
                  <a:cubicBezTo>
                    <a:pt x="1168400" y="581660"/>
                    <a:pt x="1416050" y="709930"/>
                    <a:pt x="1642110" y="659130"/>
                  </a:cubicBezTo>
                  <a:cubicBezTo>
                    <a:pt x="1723390" y="641350"/>
                    <a:pt x="1799590" y="608330"/>
                    <a:pt x="1877060" y="580390"/>
                  </a:cubicBezTo>
                  <a:cubicBezTo>
                    <a:pt x="2180590" y="472440"/>
                    <a:pt x="2548890" y="610870"/>
                    <a:pt x="2668270" y="919480"/>
                  </a:cubicBezTo>
                  <a:cubicBezTo>
                    <a:pt x="2739390" y="1103630"/>
                    <a:pt x="2664460" y="1231900"/>
                    <a:pt x="2644140" y="1412240"/>
                  </a:cubicBezTo>
                  <a:cubicBezTo>
                    <a:pt x="2613660" y="1678940"/>
                    <a:pt x="2744470" y="1948180"/>
                    <a:pt x="2994660" y="2057400"/>
                  </a:cubicBezTo>
                  <a:cubicBezTo>
                    <a:pt x="3233420" y="2161540"/>
                    <a:pt x="3351530" y="2382520"/>
                    <a:pt x="3351530" y="2602230"/>
                  </a:cubicBezTo>
                  <a:close/>
                </a:path>
              </a:pathLst>
            </a:custGeom>
            <a:blipFill>
              <a:blip r:embed="rId4"/>
              <a:stretch>
                <a:fillRect l="-51921" r="-5192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315422"/>
            <a:ext cx="9086939" cy="3672186"/>
            <a:chOff x="0" y="-9525"/>
            <a:chExt cx="12115919" cy="4896247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2115919" cy="1978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640"/>
                </a:lnSpc>
                <a:spcBef>
                  <a:spcPct val="0"/>
                </a:spcBef>
              </a:pPr>
              <a:r>
                <a:rPr lang="en-US" sz="9700" b="1" spc="-727" dirty="0">
                  <a:solidFill>
                    <a:srgbClr val="FFFFFF"/>
                  </a:solidFill>
                  <a:latin typeface="Congenial" panose="02000503040000020004" pitchFamily="2" charset="0"/>
                  <a:ea typeface="TT Ramillas Bold"/>
                  <a:cs typeface="TT Ramillas Bold"/>
                  <a:sym typeface="TT Ramillas Bold"/>
                </a:rPr>
                <a:t>Be Smart!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219325"/>
              <a:ext cx="10511943" cy="2667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98826" lvl="1" indent="-399413" algn="l">
                <a:lnSpc>
                  <a:spcPts val="51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4800" spc="-36" dirty="0">
                  <a:solidFill>
                    <a:srgbClr val="FFFFFF"/>
                  </a:solidFill>
                  <a:latin typeface="Aptos" panose="020B0004020202020204" pitchFamily="34" charset="0"/>
                  <a:ea typeface="TT Interphases"/>
                  <a:cs typeface="TT Interphases"/>
                  <a:sym typeface="TT Interphases"/>
                </a:rPr>
                <a:t>Use the internet to learn.</a:t>
              </a:r>
            </a:p>
            <a:p>
              <a:pPr marL="798826" lvl="1" indent="-399413" algn="l">
                <a:lnSpc>
                  <a:spcPts val="51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4800" spc="-36" dirty="0">
                  <a:solidFill>
                    <a:srgbClr val="FFFFFF"/>
                  </a:solidFill>
                  <a:latin typeface="Aptos" panose="020B0004020202020204" pitchFamily="34" charset="0"/>
                  <a:ea typeface="TT Interphases"/>
                  <a:cs typeface="TT Interphases"/>
                  <a:sym typeface="TT Interphases"/>
                </a:rPr>
                <a:t>Research, practice, explore.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6545204" y="314604"/>
            <a:ext cx="1428192" cy="1428192"/>
          </a:xfrm>
          <a:custGeom>
            <a:avLst/>
            <a:gdLst/>
            <a:ahLst/>
            <a:cxnLst/>
            <a:rect l="l" t="t" r="r" b="b"/>
            <a:pathLst>
              <a:path w="1428192" h="1428192">
                <a:moveTo>
                  <a:pt x="0" y="0"/>
                </a:moveTo>
                <a:lnTo>
                  <a:pt x="1428192" y="0"/>
                </a:lnTo>
                <a:lnTo>
                  <a:pt x="1428192" y="1428192"/>
                </a:lnTo>
                <a:lnTo>
                  <a:pt x="0" y="14281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14341" y="0"/>
            <a:ext cx="7889918" cy="8006375"/>
          </a:xfrm>
          <a:custGeom>
            <a:avLst/>
            <a:gdLst/>
            <a:ahLst/>
            <a:cxnLst/>
            <a:rect l="l" t="t" r="r" b="b"/>
            <a:pathLst>
              <a:path w="7889918" h="8006375">
                <a:moveTo>
                  <a:pt x="0" y="0"/>
                </a:moveTo>
                <a:lnTo>
                  <a:pt x="7889918" y="0"/>
                </a:lnTo>
                <a:lnTo>
                  <a:pt x="7889918" y="8006375"/>
                </a:lnTo>
                <a:lnTo>
                  <a:pt x="0" y="8006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916259" y="5871036"/>
            <a:ext cx="7889918" cy="8006375"/>
          </a:xfrm>
          <a:custGeom>
            <a:avLst/>
            <a:gdLst/>
            <a:ahLst/>
            <a:cxnLst/>
            <a:rect l="l" t="t" r="r" b="b"/>
            <a:pathLst>
              <a:path w="7889918" h="8006375">
                <a:moveTo>
                  <a:pt x="0" y="0"/>
                </a:moveTo>
                <a:lnTo>
                  <a:pt x="7889918" y="0"/>
                </a:lnTo>
                <a:lnTo>
                  <a:pt x="7889918" y="8006375"/>
                </a:lnTo>
                <a:lnTo>
                  <a:pt x="0" y="8006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352620" y="838208"/>
            <a:ext cx="12329603" cy="1668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3580"/>
              </a:lnSpc>
            </a:pPr>
            <a:r>
              <a:rPr lang="en-US" sz="9700" b="1" spc="-727" dirty="0">
                <a:solidFill>
                  <a:srgbClr val="FFFFFF"/>
                </a:solidFill>
                <a:latin typeface="Congenial" panose="02000503040000020004" pitchFamily="2" charset="0"/>
                <a:ea typeface="TT Ramillas Bold"/>
                <a:cs typeface="TT Ramillas Bold"/>
                <a:sym typeface="TT Ramillas Bold"/>
              </a:rPr>
              <a:t>Phones &amp; Devices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853451"/>
            <a:ext cx="11788293" cy="2368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12" lvl="1" indent="-410206" algn="l">
              <a:lnSpc>
                <a:spcPts val="4559"/>
              </a:lnSpc>
              <a:buFont typeface="Arial"/>
              <a:buChar char="•"/>
            </a:pPr>
            <a:r>
              <a:rPr lang="en-US" sz="4400" spc="-37" dirty="0">
                <a:solidFill>
                  <a:srgbClr val="FFFFFF"/>
                </a:solidFill>
                <a:latin typeface="Aptos" panose="020B0004020202020204" pitchFamily="34" charset="0"/>
                <a:ea typeface="TT Interphases"/>
                <a:cs typeface="TT Interphases"/>
                <a:sym typeface="TT Interphases"/>
              </a:rPr>
              <a:t>Give your phone to your teacher everyday.</a:t>
            </a:r>
          </a:p>
          <a:p>
            <a:pPr marL="820412" lvl="1" indent="-410206" algn="l">
              <a:lnSpc>
                <a:spcPts val="4559"/>
              </a:lnSpc>
              <a:buFont typeface="Arial"/>
              <a:buChar char="•"/>
            </a:pPr>
            <a:r>
              <a:rPr lang="en-US" sz="4400" spc="-37" dirty="0">
                <a:solidFill>
                  <a:srgbClr val="FFFFFF"/>
                </a:solidFill>
                <a:latin typeface="Aptos" panose="020B0004020202020204" pitchFamily="34" charset="0"/>
                <a:ea typeface="TT Interphases"/>
                <a:cs typeface="TT Interphases"/>
                <a:sym typeface="TT Interphases"/>
              </a:rPr>
              <a:t>You may only use it with your teacher’s permission.</a:t>
            </a:r>
          </a:p>
          <a:p>
            <a:pPr marL="820412" lvl="1" indent="-410206" algn="l">
              <a:lnSpc>
                <a:spcPts val="4559"/>
              </a:lnSpc>
              <a:buFont typeface="Arial"/>
              <a:buChar char="•"/>
            </a:pPr>
            <a:r>
              <a:rPr lang="en-US" sz="4400" spc="-37" dirty="0">
                <a:solidFill>
                  <a:srgbClr val="FFFFFF"/>
                </a:solidFill>
                <a:latin typeface="Aptos" panose="020B0004020202020204" pitchFamily="34" charset="0"/>
                <a:ea typeface="TT Interphases"/>
                <a:cs typeface="TT Interphases"/>
                <a:sym typeface="TT Interphases"/>
              </a:rPr>
              <a:t>If rules are broken, device goes to the office.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352620" y="5143500"/>
            <a:ext cx="4999808" cy="4526454"/>
            <a:chOff x="0" y="0"/>
            <a:chExt cx="5580380" cy="5052060"/>
          </a:xfrm>
        </p:grpSpPr>
        <p:sp>
          <p:nvSpPr>
            <p:cNvPr id="7" name="Freeform 7"/>
            <p:cNvSpPr/>
            <p:nvPr/>
          </p:nvSpPr>
          <p:spPr>
            <a:xfrm>
              <a:off x="-635000" y="-673100"/>
              <a:ext cx="6488430" cy="6027420"/>
            </a:xfrm>
            <a:custGeom>
              <a:avLst/>
              <a:gdLst/>
              <a:ahLst/>
              <a:cxnLst/>
              <a:rect l="l" t="t" r="r" b="b"/>
              <a:pathLst>
                <a:path w="6488430" h="6027420">
                  <a:moveTo>
                    <a:pt x="5344160" y="1055370"/>
                  </a:moveTo>
                  <a:cubicBezTo>
                    <a:pt x="4573270" y="651510"/>
                    <a:pt x="3856990" y="1112520"/>
                    <a:pt x="3284220" y="1112520"/>
                  </a:cubicBezTo>
                  <a:cubicBezTo>
                    <a:pt x="2839720" y="1112520"/>
                    <a:pt x="2001520" y="0"/>
                    <a:pt x="1000760" y="1314450"/>
                  </a:cubicBezTo>
                  <a:cubicBezTo>
                    <a:pt x="0" y="2628900"/>
                    <a:pt x="1247140" y="3865880"/>
                    <a:pt x="2368550" y="4946650"/>
                  </a:cubicBezTo>
                  <a:cubicBezTo>
                    <a:pt x="3489960" y="6027420"/>
                    <a:pt x="5013960" y="6009640"/>
                    <a:pt x="5894070" y="4725670"/>
                  </a:cubicBezTo>
                  <a:cubicBezTo>
                    <a:pt x="6488430" y="3859530"/>
                    <a:pt x="6229350" y="1520190"/>
                    <a:pt x="5344160" y="1055370"/>
                  </a:cubicBezTo>
                  <a:close/>
                </a:path>
              </a:pathLst>
            </a:custGeom>
            <a:blipFill>
              <a:blip r:embed="rId4"/>
              <a:stretch>
                <a:fillRect l="-17816" r="-1781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933511" y="5143500"/>
            <a:ext cx="4515178" cy="4526454"/>
            <a:chOff x="0" y="0"/>
            <a:chExt cx="5594350" cy="5608320"/>
          </a:xfrm>
        </p:grpSpPr>
        <p:sp>
          <p:nvSpPr>
            <p:cNvPr id="9" name="Freeform 9"/>
            <p:cNvSpPr/>
            <p:nvPr/>
          </p:nvSpPr>
          <p:spPr>
            <a:xfrm>
              <a:off x="-80010" y="-191770"/>
              <a:ext cx="6264910" cy="5977890"/>
            </a:xfrm>
            <a:custGeom>
              <a:avLst/>
              <a:gdLst/>
              <a:ahLst/>
              <a:cxnLst/>
              <a:rect l="l" t="t" r="r" b="b"/>
              <a:pathLst>
                <a:path w="6264910" h="5977890">
                  <a:moveTo>
                    <a:pt x="3576320" y="342900"/>
                  </a:moveTo>
                  <a:cubicBezTo>
                    <a:pt x="4768850" y="509270"/>
                    <a:pt x="6264910" y="971550"/>
                    <a:pt x="5435600" y="3060700"/>
                  </a:cubicBezTo>
                  <a:cubicBezTo>
                    <a:pt x="4606290" y="5149850"/>
                    <a:pt x="2889250" y="5520690"/>
                    <a:pt x="2059940" y="5749290"/>
                  </a:cubicBezTo>
                  <a:cubicBezTo>
                    <a:pt x="1230630" y="5977890"/>
                    <a:pt x="256540" y="5434330"/>
                    <a:pt x="600710" y="4203700"/>
                  </a:cubicBezTo>
                  <a:cubicBezTo>
                    <a:pt x="901700" y="3126740"/>
                    <a:pt x="0" y="1772920"/>
                    <a:pt x="86360" y="886460"/>
                  </a:cubicBezTo>
                  <a:cubicBezTo>
                    <a:pt x="172720" y="0"/>
                    <a:pt x="2145030" y="142240"/>
                    <a:pt x="3576320" y="342900"/>
                  </a:cubicBezTo>
                  <a:close/>
                </a:path>
              </a:pathLst>
            </a:custGeom>
            <a:blipFill>
              <a:blip r:embed="rId5"/>
              <a:stretch>
                <a:fillRect l="-25226" r="-2522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029772" y="4927446"/>
            <a:ext cx="5151705" cy="4958561"/>
            <a:chOff x="30480" y="591820"/>
            <a:chExt cx="12736830" cy="122593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6"/>
              <a:stretch>
                <a:fillRect t="-859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545204" y="314604"/>
            <a:ext cx="1428192" cy="1428192"/>
          </a:xfrm>
          <a:custGeom>
            <a:avLst/>
            <a:gdLst/>
            <a:ahLst/>
            <a:cxnLst/>
            <a:rect l="l" t="t" r="r" b="b"/>
            <a:pathLst>
              <a:path w="1428192" h="1428192">
                <a:moveTo>
                  <a:pt x="0" y="0"/>
                </a:moveTo>
                <a:lnTo>
                  <a:pt x="1428192" y="0"/>
                </a:lnTo>
                <a:lnTo>
                  <a:pt x="1428192" y="1428192"/>
                </a:lnTo>
                <a:lnTo>
                  <a:pt x="0" y="14281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1D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6B66DC-598F-BA4C-90C6-F2F717A3E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9011C437-B7B3-9277-812E-900C9E0A4B8A}"/>
              </a:ext>
            </a:extLst>
          </p:cNvPr>
          <p:cNvSpPr txBox="1"/>
          <p:nvPr/>
        </p:nvSpPr>
        <p:spPr>
          <a:xfrm>
            <a:off x="11918176" y="5356994"/>
            <a:ext cx="6162396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Be Smart &amp; Safe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Remember: Not everything online is true.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Don’t share personal info with apps or websites.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Always ask a parent/teacher if unsure.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3298D4B-9873-0FF8-F625-025577588A21}"/>
              </a:ext>
            </a:extLst>
          </p:cNvPr>
          <p:cNvSpPr/>
          <p:nvPr/>
        </p:nvSpPr>
        <p:spPr>
          <a:xfrm>
            <a:off x="-4358916" y="-4665993"/>
            <a:ext cx="7889918" cy="8006375"/>
          </a:xfrm>
          <a:custGeom>
            <a:avLst/>
            <a:gdLst/>
            <a:ahLst/>
            <a:cxnLst/>
            <a:rect l="l" t="t" r="r" b="b"/>
            <a:pathLst>
              <a:path w="7889918" h="8006375">
                <a:moveTo>
                  <a:pt x="0" y="0"/>
                </a:moveTo>
                <a:lnTo>
                  <a:pt x="7889919" y="0"/>
                </a:lnTo>
                <a:lnTo>
                  <a:pt x="7889919" y="8006375"/>
                </a:lnTo>
                <a:lnTo>
                  <a:pt x="0" y="8006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B57B8B3-6E7E-71C9-086F-6C20065C3192}"/>
              </a:ext>
            </a:extLst>
          </p:cNvPr>
          <p:cNvSpPr/>
          <p:nvPr/>
        </p:nvSpPr>
        <p:spPr>
          <a:xfrm>
            <a:off x="16258654" y="-1714500"/>
            <a:ext cx="7889918" cy="8006375"/>
          </a:xfrm>
          <a:custGeom>
            <a:avLst/>
            <a:gdLst/>
            <a:ahLst/>
            <a:cxnLst/>
            <a:rect l="l" t="t" r="r" b="b"/>
            <a:pathLst>
              <a:path w="7889918" h="8006375">
                <a:moveTo>
                  <a:pt x="0" y="0"/>
                </a:moveTo>
                <a:lnTo>
                  <a:pt x="7889918" y="0"/>
                </a:lnTo>
                <a:lnTo>
                  <a:pt x="7889918" y="8006374"/>
                </a:lnTo>
                <a:lnTo>
                  <a:pt x="0" y="80063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031690C8-1364-C7E3-1745-6037302B261C}"/>
              </a:ext>
            </a:extLst>
          </p:cNvPr>
          <p:cNvSpPr txBox="1"/>
          <p:nvPr/>
        </p:nvSpPr>
        <p:spPr>
          <a:xfrm>
            <a:off x="2673674" y="1195387"/>
            <a:ext cx="12940653" cy="148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40"/>
              </a:lnSpc>
              <a:spcBef>
                <a:spcPct val="0"/>
              </a:spcBef>
            </a:pPr>
            <a:r>
              <a:rPr lang="en-US" sz="9700" b="1" spc="-727" dirty="0">
                <a:solidFill>
                  <a:schemeClr val="bg1"/>
                </a:solidFill>
                <a:latin typeface="Congenial" panose="02000503040000020004" pitchFamily="2" charset="0"/>
                <a:ea typeface="TT Ramillas"/>
                <a:cs typeface="TT Ramillas"/>
                <a:sym typeface="TT Ramillas"/>
              </a:rPr>
              <a:t>Artificial Intelligence (A.I.)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8F2443BA-F319-9C02-2447-185B88728701}"/>
              </a:ext>
            </a:extLst>
          </p:cNvPr>
          <p:cNvSpPr txBox="1"/>
          <p:nvPr/>
        </p:nvSpPr>
        <p:spPr>
          <a:xfrm>
            <a:off x="6247964" y="5343891"/>
            <a:ext cx="5010894" cy="3816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What AI Can Do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Recognize pictures and voices.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Help us find information fast.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Translate languages.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1A9B889A-D33B-2926-4D1C-F4BC079B0D58}"/>
              </a:ext>
            </a:extLst>
          </p:cNvPr>
          <p:cNvSpPr txBox="1"/>
          <p:nvPr/>
        </p:nvSpPr>
        <p:spPr>
          <a:xfrm>
            <a:off x="381000" y="5324715"/>
            <a:ext cx="5263065" cy="3816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What is AI?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“AI is when computers and machines learn to think and make decisions like people.”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29E8913F-9862-624B-6315-5918DBEDD6C3}"/>
              </a:ext>
            </a:extLst>
          </p:cNvPr>
          <p:cNvSpPr/>
          <p:nvPr/>
        </p:nvSpPr>
        <p:spPr>
          <a:xfrm>
            <a:off x="16545204" y="314604"/>
            <a:ext cx="1428192" cy="1428192"/>
          </a:xfrm>
          <a:custGeom>
            <a:avLst/>
            <a:gdLst/>
            <a:ahLst/>
            <a:cxnLst/>
            <a:rect l="l" t="t" r="r" b="b"/>
            <a:pathLst>
              <a:path w="1428192" h="1428192">
                <a:moveTo>
                  <a:pt x="0" y="0"/>
                </a:moveTo>
                <a:lnTo>
                  <a:pt x="1428192" y="0"/>
                </a:lnTo>
                <a:lnTo>
                  <a:pt x="1428192" y="1428192"/>
                </a:lnTo>
                <a:lnTo>
                  <a:pt x="0" y="14281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 descr="Brain model with LED lights">
            <a:extLst>
              <a:ext uri="{FF2B5EF4-FFF2-40B4-BE49-F238E27FC236}">
                <a16:creationId xmlns:a16="http://schemas.microsoft.com/office/drawing/2014/main" id="{D57CAD20-1549-2B29-8CF9-8A24A82C4D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74" y="2737543"/>
            <a:ext cx="3302000" cy="2476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3D face graphic">
            <a:extLst>
              <a:ext uri="{FF2B5EF4-FFF2-40B4-BE49-F238E27FC236}">
                <a16:creationId xmlns:a16="http://schemas.microsoft.com/office/drawing/2014/main" id="{70610889-A524-6BDF-8AAD-8B3DF145A0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547" y="2943918"/>
            <a:ext cx="3302000" cy="20637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" name="Picture 19" descr="Girl wearing headphone looking at computer screen">
            <a:extLst>
              <a:ext uri="{FF2B5EF4-FFF2-40B4-BE49-F238E27FC236}">
                <a16:creationId xmlns:a16="http://schemas.microsoft.com/office/drawing/2014/main" id="{9999CA9B-05C4-5B8E-EBEB-5B25A50D89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532" y="2806777"/>
            <a:ext cx="3588672" cy="23924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5942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1D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371C6E-81ED-D6C8-CEDF-6D46155C5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B988DF56-3582-6107-5AF1-1B68E86B4FB9}"/>
              </a:ext>
            </a:extLst>
          </p:cNvPr>
          <p:cNvSpPr txBox="1"/>
          <p:nvPr/>
        </p:nvSpPr>
        <p:spPr>
          <a:xfrm>
            <a:off x="11918176" y="5356994"/>
            <a:ext cx="5988824" cy="3816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Personal Responsibility</a:t>
            </a:r>
            <a:endParaRPr lang="en-US" sz="4800" dirty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Don’t install apps, games, or change settings.</a:t>
            </a:r>
          </a:p>
          <a:p>
            <a:r>
              <a:rPr lang="en-US" sz="4000" dirty="0">
                <a:solidFill>
                  <a:schemeClr val="bg1"/>
                </a:solidFill>
              </a:rPr>
              <a:t>Remember: anything you do on school devices can be seen by teachers.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93C0C13-3F06-FE7F-8BE6-58782D0E5386}"/>
              </a:ext>
            </a:extLst>
          </p:cNvPr>
          <p:cNvSpPr/>
          <p:nvPr/>
        </p:nvSpPr>
        <p:spPr>
          <a:xfrm>
            <a:off x="-4358916" y="-4665993"/>
            <a:ext cx="7889918" cy="8006375"/>
          </a:xfrm>
          <a:custGeom>
            <a:avLst/>
            <a:gdLst/>
            <a:ahLst/>
            <a:cxnLst/>
            <a:rect l="l" t="t" r="r" b="b"/>
            <a:pathLst>
              <a:path w="7889918" h="8006375">
                <a:moveTo>
                  <a:pt x="0" y="0"/>
                </a:moveTo>
                <a:lnTo>
                  <a:pt x="7889919" y="0"/>
                </a:lnTo>
                <a:lnTo>
                  <a:pt x="7889919" y="8006375"/>
                </a:lnTo>
                <a:lnTo>
                  <a:pt x="0" y="8006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2758051-D6FD-7F58-2886-014E75D569F0}"/>
              </a:ext>
            </a:extLst>
          </p:cNvPr>
          <p:cNvSpPr/>
          <p:nvPr/>
        </p:nvSpPr>
        <p:spPr>
          <a:xfrm>
            <a:off x="16356267" y="-3076369"/>
            <a:ext cx="7889918" cy="8006375"/>
          </a:xfrm>
          <a:custGeom>
            <a:avLst/>
            <a:gdLst/>
            <a:ahLst/>
            <a:cxnLst/>
            <a:rect l="l" t="t" r="r" b="b"/>
            <a:pathLst>
              <a:path w="7889918" h="8006375">
                <a:moveTo>
                  <a:pt x="0" y="0"/>
                </a:moveTo>
                <a:lnTo>
                  <a:pt x="7889918" y="0"/>
                </a:lnTo>
                <a:lnTo>
                  <a:pt x="7889918" y="8006374"/>
                </a:lnTo>
                <a:lnTo>
                  <a:pt x="0" y="80063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B3D97FBE-55E7-56B6-7A90-BD0BEAF75BAB}"/>
              </a:ext>
            </a:extLst>
          </p:cNvPr>
          <p:cNvSpPr txBox="1"/>
          <p:nvPr/>
        </p:nvSpPr>
        <p:spPr>
          <a:xfrm>
            <a:off x="2673674" y="1195387"/>
            <a:ext cx="12940653" cy="148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40"/>
              </a:lnSpc>
              <a:spcBef>
                <a:spcPct val="0"/>
              </a:spcBef>
            </a:pPr>
            <a:r>
              <a:rPr lang="en-US" sz="9700" b="1" spc="-727" dirty="0">
                <a:solidFill>
                  <a:schemeClr val="bg1"/>
                </a:solidFill>
                <a:latin typeface="Congenial" panose="02000503040000020004" pitchFamily="2" charset="0"/>
                <a:ea typeface="TT Ramillas"/>
                <a:cs typeface="TT Ramillas"/>
                <a:sym typeface="TT Ramillas"/>
              </a:rPr>
              <a:t>Responsible Use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2D83E4EF-4F82-A985-1CE8-17FC1B508977}"/>
              </a:ext>
            </a:extLst>
          </p:cNvPr>
          <p:cNvSpPr txBox="1"/>
          <p:nvPr/>
        </p:nvSpPr>
        <p:spPr>
          <a:xfrm>
            <a:off x="6247964" y="5343891"/>
            <a:ext cx="5105836" cy="5170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Take Care of Technology</a:t>
            </a:r>
            <a:endParaRPr lang="en-US" sz="4800" dirty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Treat computers and devices gently.</a:t>
            </a:r>
          </a:p>
          <a:p>
            <a:r>
              <a:rPr lang="en-US" sz="4000" dirty="0">
                <a:solidFill>
                  <a:schemeClr val="bg1"/>
                </a:solidFill>
              </a:rPr>
              <a:t>Tell a teacher if something breaks or doesn’t work.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44E2F1CD-3842-3883-2E96-9366DCCABE7A}"/>
              </a:ext>
            </a:extLst>
          </p:cNvPr>
          <p:cNvSpPr txBox="1"/>
          <p:nvPr/>
        </p:nvSpPr>
        <p:spPr>
          <a:xfrm>
            <a:off x="381000" y="5324715"/>
            <a:ext cx="5263065" cy="3939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Use Computers and Internet Safely</a:t>
            </a:r>
            <a:endParaRPr lang="en-US" sz="4800" dirty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Only go to websites your teacher allows.</a:t>
            </a:r>
          </a:p>
          <a:p>
            <a:r>
              <a:rPr lang="en-US" sz="4000" dirty="0">
                <a:solidFill>
                  <a:schemeClr val="bg1"/>
                </a:solidFill>
              </a:rPr>
              <a:t>Follow rules and be respectful online.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E45C16CD-886D-9B59-133E-133094A4CCFF}"/>
              </a:ext>
            </a:extLst>
          </p:cNvPr>
          <p:cNvSpPr/>
          <p:nvPr/>
        </p:nvSpPr>
        <p:spPr>
          <a:xfrm>
            <a:off x="16545204" y="314604"/>
            <a:ext cx="1428192" cy="1428192"/>
          </a:xfrm>
          <a:custGeom>
            <a:avLst/>
            <a:gdLst/>
            <a:ahLst/>
            <a:cxnLst/>
            <a:rect l="l" t="t" r="r" b="b"/>
            <a:pathLst>
              <a:path w="1428192" h="1428192">
                <a:moveTo>
                  <a:pt x="0" y="0"/>
                </a:moveTo>
                <a:lnTo>
                  <a:pt x="1428192" y="0"/>
                </a:lnTo>
                <a:lnTo>
                  <a:pt x="1428192" y="1428192"/>
                </a:lnTo>
                <a:lnTo>
                  <a:pt x="0" y="14281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 descr="Abstract blockchain network background">
            <a:extLst>
              <a:ext uri="{FF2B5EF4-FFF2-40B4-BE49-F238E27FC236}">
                <a16:creationId xmlns:a16="http://schemas.microsoft.com/office/drawing/2014/main" id="{50A80299-B2EE-E69B-69C9-BD97B34FE7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6" r="8686"/>
          <a:stretch/>
        </p:blipFill>
        <p:spPr>
          <a:xfrm>
            <a:off x="1022674" y="2737543"/>
            <a:ext cx="3302000" cy="2476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Children in classroom">
            <a:extLst>
              <a:ext uri="{FF2B5EF4-FFF2-40B4-BE49-F238E27FC236}">
                <a16:creationId xmlns:a16="http://schemas.microsoft.com/office/drawing/2014/main" id="{4E1D33AD-34ED-AEB0-83F4-7F029B5FC2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1996" y="2971126"/>
            <a:ext cx="3097213" cy="2063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 descr="Kid in paid shirt using desktop computer in classroom">
            <a:extLst>
              <a:ext uri="{FF2B5EF4-FFF2-40B4-BE49-F238E27FC236}">
                <a16:creationId xmlns:a16="http://schemas.microsoft.com/office/drawing/2014/main" id="{7689CEAE-28EF-C7A7-155A-9253C201C4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" b="34"/>
          <a:stretch/>
        </p:blipFill>
        <p:spPr>
          <a:xfrm>
            <a:off x="12956532" y="2806777"/>
            <a:ext cx="3588672" cy="23924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187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1D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B79518-9DE7-5649-94A6-26EFF8D4F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42A29F3F-9ECC-A03A-FB7B-AC3D86ADDBB1}"/>
              </a:ext>
            </a:extLst>
          </p:cNvPr>
          <p:cNvSpPr/>
          <p:nvPr/>
        </p:nvSpPr>
        <p:spPr>
          <a:xfrm>
            <a:off x="-4358916" y="-4665993"/>
            <a:ext cx="7889918" cy="8006375"/>
          </a:xfrm>
          <a:custGeom>
            <a:avLst/>
            <a:gdLst/>
            <a:ahLst/>
            <a:cxnLst/>
            <a:rect l="l" t="t" r="r" b="b"/>
            <a:pathLst>
              <a:path w="7889918" h="8006375">
                <a:moveTo>
                  <a:pt x="0" y="0"/>
                </a:moveTo>
                <a:lnTo>
                  <a:pt x="7889919" y="0"/>
                </a:lnTo>
                <a:lnTo>
                  <a:pt x="7889919" y="8006375"/>
                </a:lnTo>
                <a:lnTo>
                  <a:pt x="0" y="8006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6259815-AC7F-842A-DDD9-33A3B995E4EE}"/>
              </a:ext>
            </a:extLst>
          </p:cNvPr>
          <p:cNvSpPr/>
          <p:nvPr/>
        </p:nvSpPr>
        <p:spPr>
          <a:xfrm>
            <a:off x="16356267" y="-3076369"/>
            <a:ext cx="7889918" cy="8006375"/>
          </a:xfrm>
          <a:custGeom>
            <a:avLst/>
            <a:gdLst/>
            <a:ahLst/>
            <a:cxnLst/>
            <a:rect l="l" t="t" r="r" b="b"/>
            <a:pathLst>
              <a:path w="7889918" h="8006375">
                <a:moveTo>
                  <a:pt x="0" y="0"/>
                </a:moveTo>
                <a:lnTo>
                  <a:pt x="7889918" y="0"/>
                </a:lnTo>
                <a:lnTo>
                  <a:pt x="7889918" y="8006374"/>
                </a:lnTo>
                <a:lnTo>
                  <a:pt x="0" y="80063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397DB058-991A-A2F8-B450-1CCB564A8836}"/>
              </a:ext>
            </a:extLst>
          </p:cNvPr>
          <p:cNvSpPr txBox="1"/>
          <p:nvPr/>
        </p:nvSpPr>
        <p:spPr>
          <a:xfrm>
            <a:off x="2673674" y="1195387"/>
            <a:ext cx="12940653" cy="148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40"/>
              </a:lnSpc>
              <a:spcBef>
                <a:spcPct val="0"/>
              </a:spcBef>
            </a:pPr>
            <a:r>
              <a:rPr lang="en-US" sz="9700" b="1" spc="-727" dirty="0">
                <a:solidFill>
                  <a:schemeClr val="bg1"/>
                </a:solidFill>
                <a:latin typeface="Congenial" panose="02000503040000020004" pitchFamily="2" charset="0"/>
                <a:ea typeface="TT Ramillas"/>
                <a:cs typeface="TT Ramillas"/>
                <a:sym typeface="TT Ramillas"/>
              </a:rPr>
              <a:t>Quick Links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B95C0A34-E6EB-D699-5A62-ADBDFCE62AC0}"/>
              </a:ext>
            </a:extLst>
          </p:cNvPr>
          <p:cNvSpPr txBox="1"/>
          <p:nvPr/>
        </p:nvSpPr>
        <p:spPr>
          <a:xfrm>
            <a:off x="1527336" y="3387225"/>
            <a:ext cx="15233327" cy="5170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HUFSD One to One Device Agreement</a:t>
            </a:r>
            <a:endParaRPr lang="en-US" sz="4800" dirty="0">
              <a:solidFill>
                <a:schemeClr val="bg1"/>
              </a:solidFill>
            </a:endParaRPr>
          </a:p>
          <a:p>
            <a:pPr algn="ctr"/>
            <a:endParaRPr lang="en-US" sz="4800" dirty="0">
              <a:solidFill>
                <a:schemeClr val="bg1"/>
              </a:solidFill>
            </a:endParaRPr>
          </a:p>
          <a:p>
            <a:pPr algn="ctr"/>
            <a:r>
              <a:rPr lang="en-US" sz="48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HUFSD Technology Use Policies</a:t>
            </a:r>
            <a:endParaRPr lang="en-US" sz="4800" dirty="0">
              <a:solidFill>
                <a:schemeClr val="bg1"/>
              </a:solidFill>
            </a:endParaRPr>
          </a:p>
          <a:p>
            <a:pPr algn="ctr"/>
            <a:endParaRPr lang="en-US" sz="4800" dirty="0">
              <a:solidFill>
                <a:schemeClr val="bg1"/>
              </a:solidFill>
            </a:endParaRPr>
          </a:p>
          <a:p>
            <a:pPr algn="ctr"/>
            <a:r>
              <a:rPr lang="en-US" sz="48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Information Technology Department</a:t>
            </a:r>
            <a:endParaRPr lang="en-US" sz="4800" dirty="0">
              <a:solidFill>
                <a:schemeClr val="bg1"/>
              </a:solidFill>
            </a:endParaRPr>
          </a:p>
          <a:p>
            <a:pPr algn="ctr"/>
            <a:endParaRPr lang="en-US" sz="4800" dirty="0">
              <a:solidFill>
                <a:schemeClr val="bg1"/>
              </a:solidFill>
            </a:endParaRPr>
          </a:p>
          <a:p>
            <a:pPr algn="ctr"/>
            <a:r>
              <a:rPr lang="en-US" sz="4800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Instructional Technology Department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05F754A9-CC75-B277-D3EB-BCBB2D66996C}"/>
              </a:ext>
            </a:extLst>
          </p:cNvPr>
          <p:cNvSpPr/>
          <p:nvPr/>
        </p:nvSpPr>
        <p:spPr>
          <a:xfrm>
            <a:off x="16545204" y="314604"/>
            <a:ext cx="1428192" cy="1428192"/>
          </a:xfrm>
          <a:custGeom>
            <a:avLst/>
            <a:gdLst/>
            <a:ahLst/>
            <a:cxnLst/>
            <a:rect l="l" t="t" r="r" b="b"/>
            <a:pathLst>
              <a:path w="1428192" h="1428192">
                <a:moveTo>
                  <a:pt x="0" y="0"/>
                </a:moveTo>
                <a:lnTo>
                  <a:pt x="1428192" y="0"/>
                </a:lnTo>
                <a:lnTo>
                  <a:pt x="1428192" y="1428192"/>
                </a:lnTo>
                <a:lnTo>
                  <a:pt x="0" y="14281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76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5001" y="12063"/>
            <a:ext cx="3474765" cy="3310503"/>
          </a:xfrm>
          <a:custGeom>
            <a:avLst/>
            <a:gdLst/>
            <a:ahLst/>
            <a:cxnLst/>
            <a:rect l="l" t="t" r="r" b="b"/>
            <a:pathLst>
              <a:path w="3474765" h="3310503">
                <a:moveTo>
                  <a:pt x="0" y="0"/>
                </a:moveTo>
                <a:lnTo>
                  <a:pt x="3474765" y="0"/>
                </a:lnTo>
                <a:lnTo>
                  <a:pt x="3474765" y="3310503"/>
                </a:lnTo>
                <a:lnTo>
                  <a:pt x="0" y="3310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437072" y="-1301210"/>
            <a:ext cx="9358890" cy="13277637"/>
            <a:chOff x="-36830" y="-113030"/>
            <a:chExt cx="3351530" cy="47548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1530" cy="4754880"/>
            </a:xfrm>
            <a:custGeom>
              <a:avLst/>
              <a:gdLst/>
              <a:ahLst/>
              <a:cxnLst/>
              <a:rect l="l" t="t" r="r" b="b"/>
              <a:pathLst>
                <a:path w="3351530" h="4754880">
                  <a:moveTo>
                    <a:pt x="3351530" y="2602230"/>
                  </a:moveTo>
                  <a:cubicBezTo>
                    <a:pt x="3351530" y="2837180"/>
                    <a:pt x="3218180" y="3070860"/>
                    <a:pt x="2955290" y="3163570"/>
                  </a:cubicBezTo>
                  <a:cubicBezTo>
                    <a:pt x="2592070" y="3293110"/>
                    <a:pt x="2547620" y="3620770"/>
                    <a:pt x="2589530" y="3953510"/>
                  </a:cubicBezTo>
                  <a:cubicBezTo>
                    <a:pt x="2645410" y="4399280"/>
                    <a:pt x="2184400" y="4754880"/>
                    <a:pt x="1771650" y="4575810"/>
                  </a:cubicBezTo>
                  <a:cubicBezTo>
                    <a:pt x="1681480" y="4536440"/>
                    <a:pt x="1595120" y="4485640"/>
                    <a:pt x="1497330" y="4470400"/>
                  </a:cubicBezTo>
                  <a:cubicBezTo>
                    <a:pt x="1374140" y="4450080"/>
                    <a:pt x="1245870" y="4479290"/>
                    <a:pt x="1121410" y="4460240"/>
                  </a:cubicBezTo>
                  <a:cubicBezTo>
                    <a:pt x="687070" y="4391660"/>
                    <a:pt x="351790" y="4328160"/>
                    <a:pt x="154940" y="3891280"/>
                  </a:cubicBezTo>
                  <a:cubicBezTo>
                    <a:pt x="0" y="3548380"/>
                    <a:pt x="13970" y="3124200"/>
                    <a:pt x="252730" y="2821940"/>
                  </a:cubicBezTo>
                  <a:cubicBezTo>
                    <a:pt x="384810" y="2658110"/>
                    <a:pt x="450850" y="2442210"/>
                    <a:pt x="450850" y="2221230"/>
                  </a:cubicBezTo>
                  <a:cubicBezTo>
                    <a:pt x="450850" y="1993900"/>
                    <a:pt x="382270" y="1760220"/>
                    <a:pt x="243840" y="1569720"/>
                  </a:cubicBezTo>
                  <a:cubicBezTo>
                    <a:pt x="100330" y="1369060"/>
                    <a:pt x="36830" y="1141730"/>
                    <a:pt x="36830" y="924560"/>
                  </a:cubicBezTo>
                  <a:cubicBezTo>
                    <a:pt x="36830" y="688340"/>
                    <a:pt x="143510" y="400050"/>
                    <a:pt x="314960" y="231140"/>
                  </a:cubicBezTo>
                  <a:cubicBezTo>
                    <a:pt x="551180" y="0"/>
                    <a:pt x="885190" y="137160"/>
                    <a:pt x="1047750" y="391160"/>
                  </a:cubicBezTo>
                  <a:cubicBezTo>
                    <a:pt x="1168400" y="581660"/>
                    <a:pt x="1416050" y="709930"/>
                    <a:pt x="1642110" y="659130"/>
                  </a:cubicBezTo>
                  <a:cubicBezTo>
                    <a:pt x="1723390" y="641350"/>
                    <a:pt x="1799590" y="608330"/>
                    <a:pt x="1877060" y="580390"/>
                  </a:cubicBezTo>
                  <a:cubicBezTo>
                    <a:pt x="2180590" y="472440"/>
                    <a:pt x="2548890" y="610870"/>
                    <a:pt x="2668270" y="919480"/>
                  </a:cubicBezTo>
                  <a:cubicBezTo>
                    <a:pt x="2739390" y="1103630"/>
                    <a:pt x="2664460" y="1231900"/>
                    <a:pt x="2644140" y="1412240"/>
                  </a:cubicBezTo>
                  <a:cubicBezTo>
                    <a:pt x="2613660" y="1678940"/>
                    <a:pt x="2744470" y="1948180"/>
                    <a:pt x="2994660" y="2057400"/>
                  </a:cubicBezTo>
                  <a:cubicBezTo>
                    <a:pt x="3233420" y="2161540"/>
                    <a:pt x="3351530" y="2382520"/>
                    <a:pt x="3351530" y="2602230"/>
                  </a:cubicBezTo>
                  <a:close/>
                </a:path>
              </a:pathLst>
            </a:custGeom>
            <a:blipFill>
              <a:blip r:embed="rId4"/>
              <a:stretch>
                <a:fillRect l="-3541" r="-1003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315422"/>
            <a:ext cx="9086939" cy="4544102"/>
            <a:chOff x="0" y="-9525"/>
            <a:chExt cx="12115919" cy="6058803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2115919" cy="1978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1640"/>
                </a:lnSpc>
                <a:spcBef>
                  <a:spcPct val="0"/>
                </a:spcBef>
              </a:pPr>
              <a:r>
                <a:rPr lang="en-US" sz="9700" spc="-727" dirty="0">
                  <a:solidFill>
                    <a:srgbClr val="FFFFFF"/>
                  </a:solidFill>
                  <a:latin typeface="Congenial" panose="02000503040000020004" pitchFamily="2" charset="0"/>
                  <a:ea typeface="TT Ramillas"/>
                  <a:cs typeface="TT Ramillas"/>
                  <a:sym typeface="TT Ramillas"/>
                </a:rPr>
                <a:t>Our Promise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200275"/>
              <a:ext cx="10511943" cy="38490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85184" lvl="1" indent="-442592" algn="l">
                <a:lnSpc>
                  <a:spcPts val="5739"/>
                </a:lnSpc>
                <a:buFont typeface="Arial"/>
                <a:buChar char="•"/>
              </a:pPr>
              <a:r>
                <a:rPr lang="en-US" sz="4099" spc="-40" dirty="0">
                  <a:solidFill>
                    <a:srgbClr val="FFFFFF"/>
                  </a:solidFill>
                  <a:latin typeface="Aptos" panose="020B0004020202020204" pitchFamily="34" charset="0"/>
                  <a:ea typeface="TT Interphases"/>
                  <a:cs typeface="TT Interphases"/>
                  <a:sym typeface="TT Interphases"/>
                </a:rPr>
                <a:t>We use iPads, laptops and computers to learn.</a:t>
              </a:r>
            </a:p>
            <a:p>
              <a:pPr marL="885184" lvl="1" indent="-442592" algn="l">
                <a:lnSpc>
                  <a:spcPts val="5739"/>
                </a:lnSpc>
                <a:buFont typeface="Arial"/>
                <a:buChar char="•"/>
              </a:pPr>
              <a:r>
                <a:rPr lang="en-US" sz="4099" spc="-40" dirty="0">
                  <a:solidFill>
                    <a:srgbClr val="FFFFFF"/>
                  </a:solidFill>
                  <a:latin typeface="Aptos" panose="020B0004020202020204" pitchFamily="34" charset="0"/>
                  <a:ea typeface="TT Interphases"/>
                  <a:cs typeface="TT Interphases"/>
                  <a:sym typeface="TT Interphases"/>
                </a:rPr>
                <a:t>Using them is a privilege.</a:t>
              </a:r>
            </a:p>
            <a:p>
              <a:pPr marL="885184" lvl="1" indent="-442592" algn="l">
                <a:lnSpc>
                  <a:spcPts val="5739"/>
                </a:lnSpc>
                <a:buFont typeface="Arial"/>
                <a:buChar char="•"/>
              </a:pPr>
              <a:r>
                <a:rPr lang="en-US" sz="4099" spc="-40" dirty="0">
                  <a:solidFill>
                    <a:srgbClr val="FFFFFF"/>
                  </a:solidFill>
                  <a:latin typeface="Aptos" panose="020B0004020202020204" pitchFamily="34" charset="0"/>
                  <a:ea typeface="TT Interphases"/>
                  <a:cs typeface="TT Interphases"/>
                  <a:sym typeface="TT Interphases"/>
                </a:rPr>
                <a:t>We must follow the rules.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6545204" y="314604"/>
            <a:ext cx="1428192" cy="1428192"/>
          </a:xfrm>
          <a:custGeom>
            <a:avLst/>
            <a:gdLst/>
            <a:ahLst/>
            <a:cxnLst/>
            <a:rect l="l" t="t" r="r" b="b"/>
            <a:pathLst>
              <a:path w="1428192" h="1428192">
                <a:moveTo>
                  <a:pt x="0" y="0"/>
                </a:moveTo>
                <a:lnTo>
                  <a:pt x="1428192" y="0"/>
                </a:lnTo>
                <a:lnTo>
                  <a:pt x="1428192" y="1428192"/>
                </a:lnTo>
                <a:lnTo>
                  <a:pt x="0" y="14281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967386" y="7105286"/>
            <a:ext cx="4393625" cy="1149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4800" spc="-232" dirty="0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Teachers can see what you do.</a:t>
            </a:r>
          </a:p>
        </p:txBody>
      </p:sp>
      <p:sp>
        <p:nvSpPr>
          <p:cNvPr id="3" name="Freeform 3"/>
          <p:cNvSpPr/>
          <p:nvPr/>
        </p:nvSpPr>
        <p:spPr>
          <a:xfrm>
            <a:off x="-4358916" y="-4665993"/>
            <a:ext cx="7889918" cy="8006375"/>
          </a:xfrm>
          <a:custGeom>
            <a:avLst/>
            <a:gdLst/>
            <a:ahLst/>
            <a:cxnLst/>
            <a:rect l="l" t="t" r="r" b="b"/>
            <a:pathLst>
              <a:path w="7889918" h="8006375">
                <a:moveTo>
                  <a:pt x="0" y="0"/>
                </a:moveTo>
                <a:lnTo>
                  <a:pt x="7889919" y="0"/>
                </a:lnTo>
                <a:lnTo>
                  <a:pt x="7889919" y="8006375"/>
                </a:lnTo>
                <a:lnTo>
                  <a:pt x="0" y="8006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529465" y="6709418"/>
            <a:ext cx="7889918" cy="8006375"/>
          </a:xfrm>
          <a:custGeom>
            <a:avLst/>
            <a:gdLst/>
            <a:ahLst/>
            <a:cxnLst/>
            <a:rect l="l" t="t" r="r" b="b"/>
            <a:pathLst>
              <a:path w="7889918" h="8006375">
                <a:moveTo>
                  <a:pt x="0" y="0"/>
                </a:moveTo>
                <a:lnTo>
                  <a:pt x="7889918" y="0"/>
                </a:lnTo>
                <a:lnTo>
                  <a:pt x="7889918" y="8006374"/>
                </a:lnTo>
                <a:lnTo>
                  <a:pt x="0" y="8006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2394128" y="3577582"/>
            <a:ext cx="3459347" cy="3131835"/>
            <a:chOff x="0" y="0"/>
            <a:chExt cx="5580380" cy="5052060"/>
          </a:xfrm>
        </p:grpSpPr>
        <p:sp>
          <p:nvSpPr>
            <p:cNvPr id="6" name="Freeform 6"/>
            <p:cNvSpPr/>
            <p:nvPr/>
          </p:nvSpPr>
          <p:spPr>
            <a:xfrm>
              <a:off x="-635000" y="-673100"/>
              <a:ext cx="6488430" cy="6027420"/>
            </a:xfrm>
            <a:custGeom>
              <a:avLst/>
              <a:gdLst/>
              <a:ahLst/>
              <a:cxnLst/>
              <a:rect l="l" t="t" r="r" b="b"/>
              <a:pathLst>
                <a:path w="6488430" h="6027420">
                  <a:moveTo>
                    <a:pt x="5344160" y="1055370"/>
                  </a:moveTo>
                  <a:cubicBezTo>
                    <a:pt x="4573270" y="651510"/>
                    <a:pt x="3856990" y="1112520"/>
                    <a:pt x="3284220" y="1112520"/>
                  </a:cubicBezTo>
                  <a:cubicBezTo>
                    <a:pt x="2839720" y="1112520"/>
                    <a:pt x="2001520" y="0"/>
                    <a:pt x="1000760" y="1314450"/>
                  </a:cubicBezTo>
                  <a:cubicBezTo>
                    <a:pt x="0" y="2628900"/>
                    <a:pt x="1247140" y="3865880"/>
                    <a:pt x="2368550" y="4946650"/>
                  </a:cubicBezTo>
                  <a:cubicBezTo>
                    <a:pt x="3489960" y="6027420"/>
                    <a:pt x="5013960" y="6009640"/>
                    <a:pt x="5894070" y="4725670"/>
                  </a:cubicBezTo>
                  <a:cubicBezTo>
                    <a:pt x="6488430" y="3859530"/>
                    <a:pt x="6229350" y="1520190"/>
                    <a:pt x="5344160" y="1055370"/>
                  </a:cubicBezTo>
                  <a:close/>
                </a:path>
              </a:pathLst>
            </a:custGeom>
            <a:blipFill>
              <a:blip r:embed="rId4"/>
              <a:stretch>
                <a:fillRect l="-18199" r="-1819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579907" y="3577582"/>
            <a:ext cx="3124034" cy="3131835"/>
            <a:chOff x="0" y="0"/>
            <a:chExt cx="5594350" cy="5608320"/>
          </a:xfrm>
        </p:grpSpPr>
        <p:sp>
          <p:nvSpPr>
            <p:cNvPr id="8" name="Freeform 8"/>
            <p:cNvSpPr/>
            <p:nvPr/>
          </p:nvSpPr>
          <p:spPr>
            <a:xfrm>
              <a:off x="-80010" y="-191770"/>
              <a:ext cx="6264910" cy="5977890"/>
            </a:xfrm>
            <a:custGeom>
              <a:avLst/>
              <a:gdLst/>
              <a:ahLst/>
              <a:cxnLst/>
              <a:rect l="l" t="t" r="r" b="b"/>
              <a:pathLst>
                <a:path w="6264910" h="5977890">
                  <a:moveTo>
                    <a:pt x="3576320" y="342900"/>
                  </a:moveTo>
                  <a:cubicBezTo>
                    <a:pt x="4768850" y="509270"/>
                    <a:pt x="6264910" y="971550"/>
                    <a:pt x="5435600" y="3060700"/>
                  </a:cubicBezTo>
                  <a:cubicBezTo>
                    <a:pt x="4606290" y="5149850"/>
                    <a:pt x="2889250" y="5520690"/>
                    <a:pt x="2059940" y="5749290"/>
                  </a:cubicBezTo>
                  <a:cubicBezTo>
                    <a:pt x="1230630" y="5977890"/>
                    <a:pt x="256540" y="5434330"/>
                    <a:pt x="600710" y="4203700"/>
                  </a:cubicBezTo>
                  <a:cubicBezTo>
                    <a:pt x="901700" y="3126740"/>
                    <a:pt x="0" y="1772920"/>
                    <a:pt x="86360" y="886460"/>
                  </a:cubicBezTo>
                  <a:cubicBezTo>
                    <a:pt x="172720" y="0"/>
                    <a:pt x="2145030" y="142240"/>
                    <a:pt x="3576320" y="342900"/>
                  </a:cubicBezTo>
                  <a:close/>
                </a:path>
              </a:pathLst>
            </a:custGeom>
            <a:blipFill>
              <a:blip r:embed="rId5"/>
              <a:stretch>
                <a:fillRect l="-43127" r="-431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381976" y="3428096"/>
            <a:ext cx="3564444" cy="3430809"/>
            <a:chOff x="30480" y="591820"/>
            <a:chExt cx="12736830" cy="122593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6"/>
              <a:stretch>
                <a:fillRect l="-19107" r="-1910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673674" y="1195387"/>
            <a:ext cx="12940653" cy="148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40"/>
              </a:lnSpc>
              <a:spcBef>
                <a:spcPct val="0"/>
              </a:spcBef>
            </a:pPr>
            <a:r>
              <a:rPr lang="en-US" sz="9700" spc="-727" dirty="0">
                <a:solidFill>
                  <a:srgbClr val="FFFFFF"/>
                </a:solidFill>
                <a:latin typeface="Congenial" panose="02000503040000020004" pitchFamily="2" charset="0"/>
                <a:ea typeface="TT Ramillas"/>
                <a:cs typeface="TT Ramillas"/>
                <a:sym typeface="TT Ramillas"/>
              </a:rPr>
              <a:t>Be a Responsible User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26990" y="7105286"/>
            <a:ext cx="4393625" cy="113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4800" spc="-232" dirty="0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No downloading games.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945111" y="7105286"/>
            <a:ext cx="4393625" cy="113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4800" spc="-232" dirty="0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Only visit sites your teacher says.</a:t>
            </a:r>
          </a:p>
        </p:txBody>
      </p:sp>
      <p:sp>
        <p:nvSpPr>
          <p:cNvPr id="14" name="Freeform 14"/>
          <p:cNvSpPr/>
          <p:nvPr/>
        </p:nvSpPr>
        <p:spPr>
          <a:xfrm>
            <a:off x="16545204" y="314604"/>
            <a:ext cx="1428192" cy="1428192"/>
          </a:xfrm>
          <a:custGeom>
            <a:avLst/>
            <a:gdLst/>
            <a:ahLst/>
            <a:cxnLst/>
            <a:rect l="l" t="t" r="r" b="b"/>
            <a:pathLst>
              <a:path w="1428192" h="1428192">
                <a:moveTo>
                  <a:pt x="0" y="0"/>
                </a:moveTo>
                <a:lnTo>
                  <a:pt x="1428192" y="0"/>
                </a:lnTo>
                <a:lnTo>
                  <a:pt x="1428192" y="1428192"/>
                </a:lnTo>
                <a:lnTo>
                  <a:pt x="0" y="14281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53117" y="8048433"/>
            <a:ext cx="5221588" cy="1637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52"/>
              </a:lnSpc>
            </a:pPr>
            <a:r>
              <a:rPr lang="en-US" sz="4800" spc="-204" dirty="0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Take care of iPads, laptops  and computers.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110831" y="8048433"/>
            <a:ext cx="5221588" cy="1113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2"/>
              </a:lnSpc>
            </a:pPr>
            <a:r>
              <a:rPr lang="en-US" sz="4800" spc="-204" dirty="0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Tell your teacher if something is broken.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955581" y="3071996"/>
            <a:ext cx="4942757" cy="4474804"/>
            <a:chOff x="0" y="0"/>
            <a:chExt cx="5580380" cy="5052060"/>
          </a:xfrm>
        </p:grpSpPr>
        <p:sp>
          <p:nvSpPr>
            <p:cNvPr id="5" name="Freeform 5"/>
            <p:cNvSpPr/>
            <p:nvPr/>
          </p:nvSpPr>
          <p:spPr>
            <a:xfrm>
              <a:off x="-635000" y="-673100"/>
              <a:ext cx="6488430" cy="6027420"/>
            </a:xfrm>
            <a:custGeom>
              <a:avLst/>
              <a:gdLst/>
              <a:ahLst/>
              <a:cxnLst/>
              <a:rect l="l" t="t" r="r" b="b"/>
              <a:pathLst>
                <a:path w="6488430" h="6027420">
                  <a:moveTo>
                    <a:pt x="5344160" y="1055370"/>
                  </a:moveTo>
                  <a:cubicBezTo>
                    <a:pt x="4573270" y="651510"/>
                    <a:pt x="3856990" y="1112520"/>
                    <a:pt x="3284220" y="1112520"/>
                  </a:cubicBezTo>
                  <a:cubicBezTo>
                    <a:pt x="2839720" y="1112520"/>
                    <a:pt x="2001520" y="0"/>
                    <a:pt x="1000760" y="1314450"/>
                  </a:cubicBezTo>
                  <a:cubicBezTo>
                    <a:pt x="0" y="2628900"/>
                    <a:pt x="1247140" y="3865880"/>
                    <a:pt x="2368550" y="4946650"/>
                  </a:cubicBezTo>
                  <a:cubicBezTo>
                    <a:pt x="3489960" y="6027420"/>
                    <a:pt x="5013960" y="6009640"/>
                    <a:pt x="5894070" y="4725670"/>
                  </a:cubicBezTo>
                  <a:cubicBezTo>
                    <a:pt x="6488430" y="3859530"/>
                    <a:pt x="6229350" y="1520190"/>
                    <a:pt x="5344160" y="1055370"/>
                  </a:cubicBezTo>
                  <a:close/>
                </a:path>
              </a:pathLst>
            </a:custGeom>
            <a:blipFill>
              <a:blip r:embed="rId2"/>
              <a:stretch>
                <a:fillRect l="-14899" r="-1489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-4358916" y="-4665993"/>
            <a:ext cx="7889918" cy="8006375"/>
          </a:xfrm>
          <a:custGeom>
            <a:avLst/>
            <a:gdLst/>
            <a:ahLst/>
            <a:cxnLst/>
            <a:rect l="l" t="t" r="r" b="b"/>
            <a:pathLst>
              <a:path w="7889918" h="8006375">
                <a:moveTo>
                  <a:pt x="0" y="0"/>
                </a:moveTo>
                <a:lnTo>
                  <a:pt x="7889919" y="0"/>
                </a:lnTo>
                <a:lnTo>
                  <a:pt x="7889919" y="8006375"/>
                </a:lnTo>
                <a:lnTo>
                  <a:pt x="0" y="8006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673674" y="1195387"/>
            <a:ext cx="12940653" cy="148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40"/>
              </a:lnSpc>
              <a:spcBef>
                <a:spcPct val="0"/>
              </a:spcBef>
            </a:pPr>
            <a:r>
              <a:rPr lang="en-US" sz="9700" spc="-727" dirty="0">
                <a:solidFill>
                  <a:srgbClr val="FFFFFF"/>
                </a:solidFill>
                <a:latin typeface="Congenial" panose="02000503040000020004" pitchFamily="2" charset="0"/>
                <a:ea typeface="TT Ramillas"/>
                <a:cs typeface="TT Ramillas"/>
                <a:sym typeface="TT Ramillas"/>
              </a:rPr>
              <a:t>Help Our School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1110831" y="2830117"/>
            <a:ext cx="5151705" cy="4958561"/>
            <a:chOff x="30480" y="591820"/>
            <a:chExt cx="12736830" cy="122593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5"/>
              <a:stretch>
                <a:fillRect l="-18864" t="5134" r="-19351" b="-513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545204" y="314604"/>
            <a:ext cx="1428192" cy="1428192"/>
          </a:xfrm>
          <a:custGeom>
            <a:avLst/>
            <a:gdLst/>
            <a:ahLst/>
            <a:cxnLst/>
            <a:rect l="l" t="t" r="r" b="b"/>
            <a:pathLst>
              <a:path w="1428192" h="1428192">
                <a:moveTo>
                  <a:pt x="0" y="0"/>
                </a:moveTo>
                <a:lnTo>
                  <a:pt x="1428192" y="0"/>
                </a:lnTo>
                <a:lnTo>
                  <a:pt x="1428192" y="1428192"/>
                </a:lnTo>
                <a:lnTo>
                  <a:pt x="0" y="14281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14341" y="0"/>
            <a:ext cx="7889918" cy="8006375"/>
          </a:xfrm>
          <a:custGeom>
            <a:avLst/>
            <a:gdLst/>
            <a:ahLst/>
            <a:cxnLst/>
            <a:rect l="l" t="t" r="r" b="b"/>
            <a:pathLst>
              <a:path w="7889918" h="8006375">
                <a:moveTo>
                  <a:pt x="0" y="0"/>
                </a:moveTo>
                <a:lnTo>
                  <a:pt x="7889918" y="0"/>
                </a:lnTo>
                <a:lnTo>
                  <a:pt x="7889918" y="8006375"/>
                </a:lnTo>
                <a:lnTo>
                  <a:pt x="0" y="8006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916259" y="5871036"/>
            <a:ext cx="7889918" cy="8006375"/>
          </a:xfrm>
          <a:custGeom>
            <a:avLst/>
            <a:gdLst/>
            <a:ahLst/>
            <a:cxnLst/>
            <a:rect l="l" t="t" r="r" b="b"/>
            <a:pathLst>
              <a:path w="7889918" h="8006375">
                <a:moveTo>
                  <a:pt x="0" y="0"/>
                </a:moveTo>
                <a:lnTo>
                  <a:pt x="7889918" y="0"/>
                </a:lnTo>
                <a:lnTo>
                  <a:pt x="7889918" y="8006375"/>
                </a:lnTo>
                <a:lnTo>
                  <a:pt x="0" y="8006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352620" y="838200"/>
            <a:ext cx="12329603" cy="1668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3580"/>
              </a:lnSpc>
            </a:pPr>
            <a:r>
              <a:rPr lang="en-US" sz="9700" b="1" spc="-727" dirty="0">
                <a:solidFill>
                  <a:srgbClr val="FFFFFF"/>
                </a:solidFill>
                <a:latin typeface="Congenial" panose="02000503040000020004" pitchFamily="2" charset="0"/>
                <a:ea typeface="TT Ramillas Bold"/>
                <a:cs typeface="TT Ramillas Bold"/>
                <a:sym typeface="TT Ramillas Bold"/>
              </a:rPr>
              <a:t>Be Kind Online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853451"/>
            <a:ext cx="11925300" cy="1792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0412" lvl="1" indent="-410206" algn="l">
              <a:lnSpc>
                <a:spcPts val="4559"/>
              </a:lnSpc>
              <a:buFont typeface="Arial"/>
              <a:buChar char="•"/>
            </a:pPr>
            <a:r>
              <a:rPr lang="en-US" sz="4800" spc="-37" dirty="0">
                <a:solidFill>
                  <a:srgbClr val="FFFFFF"/>
                </a:solidFill>
                <a:latin typeface="Aptos" panose="020B0004020202020204" pitchFamily="34" charset="0"/>
                <a:ea typeface="TT Interphases"/>
                <a:cs typeface="TT Interphases"/>
                <a:sym typeface="TT Interphases"/>
              </a:rPr>
              <a:t>Only use apps when teacher says.</a:t>
            </a:r>
          </a:p>
          <a:p>
            <a:pPr marL="820412" lvl="1" indent="-410206" algn="l">
              <a:lnSpc>
                <a:spcPts val="4559"/>
              </a:lnSpc>
              <a:buFont typeface="Arial"/>
              <a:buChar char="•"/>
            </a:pPr>
            <a:r>
              <a:rPr lang="en-US" sz="4800" spc="-37" dirty="0">
                <a:solidFill>
                  <a:srgbClr val="FFFFFF"/>
                </a:solidFill>
                <a:latin typeface="Aptos" panose="020B0004020202020204" pitchFamily="34" charset="0"/>
                <a:ea typeface="TT Interphases"/>
                <a:cs typeface="TT Interphases"/>
                <a:sym typeface="TT Interphases"/>
              </a:rPr>
              <a:t>Be kind online.</a:t>
            </a:r>
          </a:p>
          <a:p>
            <a:pPr marL="820412" lvl="1" indent="-410206" algn="l">
              <a:lnSpc>
                <a:spcPts val="4559"/>
              </a:lnSpc>
              <a:buFont typeface="Arial"/>
              <a:buChar char="•"/>
            </a:pPr>
            <a:r>
              <a:rPr lang="en-US" sz="4800" spc="-37" dirty="0">
                <a:solidFill>
                  <a:srgbClr val="FFFFFF"/>
                </a:solidFill>
                <a:latin typeface="Aptos" panose="020B0004020202020204" pitchFamily="34" charset="0"/>
                <a:ea typeface="TT Interphases"/>
                <a:cs typeface="TT Interphases"/>
                <a:sym typeface="TT Interphases"/>
              </a:rPr>
              <a:t>Tell teacher if you see something wrong.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352620" y="5143500"/>
            <a:ext cx="4999808" cy="4526454"/>
            <a:chOff x="0" y="0"/>
            <a:chExt cx="5580380" cy="5052060"/>
          </a:xfrm>
        </p:grpSpPr>
        <p:sp>
          <p:nvSpPr>
            <p:cNvPr id="7" name="Freeform 7"/>
            <p:cNvSpPr/>
            <p:nvPr/>
          </p:nvSpPr>
          <p:spPr>
            <a:xfrm>
              <a:off x="-635000" y="-673100"/>
              <a:ext cx="6488430" cy="6027420"/>
            </a:xfrm>
            <a:custGeom>
              <a:avLst/>
              <a:gdLst/>
              <a:ahLst/>
              <a:cxnLst/>
              <a:rect l="l" t="t" r="r" b="b"/>
              <a:pathLst>
                <a:path w="6488430" h="6027420">
                  <a:moveTo>
                    <a:pt x="5344160" y="1055370"/>
                  </a:moveTo>
                  <a:cubicBezTo>
                    <a:pt x="4573270" y="651510"/>
                    <a:pt x="3856990" y="1112520"/>
                    <a:pt x="3284220" y="1112520"/>
                  </a:cubicBezTo>
                  <a:cubicBezTo>
                    <a:pt x="2839720" y="1112520"/>
                    <a:pt x="2001520" y="0"/>
                    <a:pt x="1000760" y="1314450"/>
                  </a:cubicBezTo>
                  <a:cubicBezTo>
                    <a:pt x="0" y="2628900"/>
                    <a:pt x="1247140" y="3865880"/>
                    <a:pt x="2368550" y="4946650"/>
                  </a:cubicBezTo>
                  <a:cubicBezTo>
                    <a:pt x="3489960" y="6027420"/>
                    <a:pt x="5013960" y="6009640"/>
                    <a:pt x="5894070" y="4725670"/>
                  </a:cubicBezTo>
                  <a:cubicBezTo>
                    <a:pt x="6488430" y="3859530"/>
                    <a:pt x="6229350" y="1520190"/>
                    <a:pt x="5344160" y="1055370"/>
                  </a:cubicBezTo>
                  <a:close/>
                </a:path>
              </a:pathLst>
            </a:custGeom>
            <a:blipFill>
              <a:blip r:embed="rId4"/>
              <a:stretch>
                <a:fillRect l="-17943" r="-1794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933511" y="5143500"/>
            <a:ext cx="4515178" cy="4526454"/>
            <a:chOff x="0" y="0"/>
            <a:chExt cx="5594350" cy="5608320"/>
          </a:xfrm>
        </p:grpSpPr>
        <p:sp>
          <p:nvSpPr>
            <p:cNvPr id="9" name="Freeform 9"/>
            <p:cNvSpPr/>
            <p:nvPr/>
          </p:nvSpPr>
          <p:spPr>
            <a:xfrm>
              <a:off x="-80010" y="-191770"/>
              <a:ext cx="6264910" cy="5977890"/>
            </a:xfrm>
            <a:custGeom>
              <a:avLst/>
              <a:gdLst/>
              <a:ahLst/>
              <a:cxnLst/>
              <a:rect l="l" t="t" r="r" b="b"/>
              <a:pathLst>
                <a:path w="6264910" h="5977890">
                  <a:moveTo>
                    <a:pt x="3576320" y="342900"/>
                  </a:moveTo>
                  <a:cubicBezTo>
                    <a:pt x="4768850" y="509270"/>
                    <a:pt x="6264910" y="971550"/>
                    <a:pt x="5435600" y="3060700"/>
                  </a:cubicBezTo>
                  <a:cubicBezTo>
                    <a:pt x="4606290" y="5149850"/>
                    <a:pt x="2889250" y="5520690"/>
                    <a:pt x="2059940" y="5749290"/>
                  </a:cubicBezTo>
                  <a:cubicBezTo>
                    <a:pt x="1230630" y="5977890"/>
                    <a:pt x="256540" y="5434330"/>
                    <a:pt x="600710" y="4203700"/>
                  </a:cubicBezTo>
                  <a:cubicBezTo>
                    <a:pt x="901700" y="3126740"/>
                    <a:pt x="0" y="1772920"/>
                    <a:pt x="86360" y="886460"/>
                  </a:cubicBezTo>
                  <a:cubicBezTo>
                    <a:pt x="172720" y="0"/>
                    <a:pt x="2145030" y="142240"/>
                    <a:pt x="3576320" y="342900"/>
                  </a:cubicBezTo>
                  <a:close/>
                </a:path>
              </a:pathLst>
            </a:custGeom>
            <a:blipFill>
              <a:blip r:embed="rId5"/>
              <a:stretch>
                <a:fillRect l="-21856" r="-2185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029772" y="4927446"/>
            <a:ext cx="5151705" cy="4958561"/>
            <a:chOff x="30480" y="591820"/>
            <a:chExt cx="12736830" cy="122593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6"/>
              <a:stretch>
                <a:fillRect l="-19107" r="-1910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545204" y="314604"/>
            <a:ext cx="1428192" cy="1428192"/>
          </a:xfrm>
          <a:custGeom>
            <a:avLst/>
            <a:gdLst/>
            <a:ahLst/>
            <a:cxnLst/>
            <a:rect l="l" t="t" r="r" b="b"/>
            <a:pathLst>
              <a:path w="1428192" h="1428192">
                <a:moveTo>
                  <a:pt x="0" y="0"/>
                </a:moveTo>
                <a:lnTo>
                  <a:pt x="1428192" y="0"/>
                </a:lnTo>
                <a:lnTo>
                  <a:pt x="1428192" y="1428192"/>
                </a:lnTo>
                <a:lnTo>
                  <a:pt x="0" y="14281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5001" y="12063"/>
            <a:ext cx="3474765" cy="3310503"/>
          </a:xfrm>
          <a:custGeom>
            <a:avLst/>
            <a:gdLst/>
            <a:ahLst/>
            <a:cxnLst/>
            <a:rect l="l" t="t" r="r" b="b"/>
            <a:pathLst>
              <a:path w="3474765" h="3310503">
                <a:moveTo>
                  <a:pt x="0" y="0"/>
                </a:moveTo>
                <a:lnTo>
                  <a:pt x="3474765" y="0"/>
                </a:lnTo>
                <a:lnTo>
                  <a:pt x="3474765" y="3310503"/>
                </a:lnTo>
                <a:lnTo>
                  <a:pt x="0" y="3310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437072" y="-1301210"/>
            <a:ext cx="9358890" cy="13277637"/>
            <a:chOff x="-36830" y="-113030"/>
            <a:chExt cx="3351530" cy="47548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1530" cy="4754880"/>
            </a:xfrm>
            <a:custGeom>
              <a:avLst/>
              <a:gdLst/>
              <a:ahLst/>
              <a:cxnLst/>
              <a:rect l="l" t="t" r="r" b="b"/>
              <a:pathLst>
                <a:path w="3351530" h="4754880">
                  <a:moveTo>
                    <a:pt x="3351530" y="2602230"/>
                  </a:moveTo>
                  <a:cubicBezTo>
                    <a:pt x="3351530" y="2837180"/>
                    <a:pt x="3218180" y="3070860"/>
                    <a:pt x="2955290" y="3163570"/>
                  </a:cubicBezTo>
                  <a:cubicBezTo>
                    <a:pt x="2592070" y="3293110"/>
                    <a:pt x="2547620" y="3620770"/>
                    <a:pt x="2589530" y="3953510"/>
                  </a:cubicBezTo>
                  <a:cubicBezTo>
                    <a:pt x="2645410" y="4399280"/>
                    <a:pt x="2184400" y="4754880"/>
                    <a:pt x="1771650" y="4575810"/>
                  </a:cubicBezTo>
                  <a:cubicBezTo>
                    <a:pt x="1681480" y="4536440"/>
                    <a:pt x="1595120" y="4485640"/>
                    <a:pt x="1497330" y="4470400"/>
                  </a:cubicBezTo>
                  <a:cubicBezTo>
                    <a:pt x="1374140" y="4450080"/>
                    <a:pt x="1245870" y="4479290"/>
                    <a:pt x="1121410" y="4460240"/>
                  </a:cubicBezTo>
                  <a:cubicBezTo>
                    <a:pt x="687070" y="4391660"/>
                    <a:pt x="351790" y="4328160"/>
                    <a:pt x="154940" y="3891280"/>
                  </a:cubicBezTo>
                  <a:cubicBezTo>
                    <a:pt x="0" y="3548380"/>
                    <a:pt x="13970" y="3124200"/>
                    <a:pt x="252730" y="2821940"/>
                  </a:cubicBezTo>
                  <a:cubicBezTo>
                    <a:pt x="384810" y="2658110"/>
                    <a:pt x="450850" y="2442210"/>
                    <a:pt x="450850" y="2221230"/>
                  </a:cubicBezTo>
                  <a:cubicBezTo>
                    <a:pt x="450850" y="1993900"/>
                    <a:pt x="382270" y="1760220"/>
                    <a:pt x="243840" y="1569720"/>
                  </a:cubicBezTo>
                  <a:cubicBezTo>
                    <a:pt x="100330" y="1369060"/>
                    <a:pt x="36830" y="1141730"/>
                    <a:pt x="36830" y="924560"/>
                  </a:cubicBezTo>
                  <a:cubicBezTo>
                    <a:pt x="36830" y="688340"/>
                    <a:pt x="143510" y="400050"/>
                    <a:pt x="314960" y="231140"/>
                  </a:cubicBezTo>
                  <a:cubicBezTo>
                    <a:pt x="551180" y="0"/>
                    <a:pt x="885190" y="137160"/>
                    <a:pt x="1047750" y="391160"/>
                  </a:cubicBezTo>
                  <a:cubicBezTo>
                    <a:pt x="1168400" y="581660"/>
                    <a:pt x="1416050" y="709930"/>
                    <a:pt x="1642110" y="659130"/>
                  </a:cubicBezTo>
                  <a:cubicBezTo>
                    <a:pt x="1723390" y="641350"/>
                    <a:pt x="1799590" y="608330"/>
                    <a:pt x="1877060" y="580390"/>
                  </a:cubicBezTo>
                  <a:cubicBezTo>
                    <a:pt x="2180590" y="472440"/>
                    <a:pt x="2548890" y="610870"/>
                    <a:pt x="2668270" y="919480"/>
                  </a:cubicBezTo>
                  <a:cubicBezTo>
                    <a:pt x="2739390" y="1103630"/>
                    <a:pt x="2664460" y="1231900"/>
                    <a:pt x="2644140" y="1412240"/>
                  </a:cubicBezTo>
                  <a:cubicBezTo>
                    <a:pt x="2613660" y="1678940"/>
                    <a:pt x="2744470" y="1948180"/>
                    <a:pt x="2994660" y="2057400"/>
                  </a:cubicBezTo>
                  <a:cubicBezTo>
                    <a:pt x="3233420" y="2161540"/>
                    <a:pt x="3351530" y="2382520"/>
                    <a:pt x="3351530" y="2602230"/>
                  </a:cubicBezTo>
                  <a:close/>
                </a:path>
              </a:pathLst>
            </a:custGeom>
            <a:blipFill>
              <a:blip r:embed="rId4"/>
              <a:stretch>
                <a:fillRect l="-53032" t="-2506" r="-50810" b="25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315422"/>
            <a:ext cx="9086939" cy="4383765"/>
            <a:chOff x="0" y="-9525"/>
            <a:chExt cx="12115919" cy="5845019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2115919" cy="1978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1640"/>
                </a:lnSpc>
                <a:spcBef>
                  <a:spcPct val="0"/>
                </a:spcBef>
              </a:pPr>
              <a:r>
                <a:rPr lang="en-US" sz="9700" spc="-727" dirty="0">
                  <a:solidFill>
                    <a:srgbClr val="FFFFFF"/>
                  </a:solidFill>
                  <a:latin typeface="Congenial" panose="02000503040000020004" pitchFamily="2" charset="0"/>
                  <a:ea typeface="TT Ramillas"/>
                  <a:cs typeface="TT Ramillas"/>
                  <a:sym typeface="TT Ramillas"/>
                </a:rPr>
                <a:t>Act Responsibly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209800"/>
              <a:ext cx="10511943" cy="36256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20416" lvl="1" indent="-410208" algn="l">
                <a:lnSpc>
                  <a:spcPts val="5319"/>
                </a:lnSpc>
                <a:buFont typeface="Arial"/>
                <a:buChar char="•"/>
              </a:pPr>
              <a:r>
                <a:rPr lang="en-US" sz="4800" spc="-37" dirty="0">
                  <a:solidFill>
                    <a:srgbClr val="FFFFFF"/>
                  </a:solidFill>
                  <a:latin typeface="Aptos" panose="020B0004020202020204" pitchFamily="34" charset="0"/>
                  <a:ea typeface="TT Interphases"/>
                  <a:cs typeface="TT Interphases"/>
                  <a:sym typeface="TT Interphases"/>
                </a:rPr>
                <a:t>Keep your password secret.</a:t>
              </a:r>
            </a:p>
            <a:p>
              <a:pPr marL="820416" lvl="1" indent="-410208" algn="l">
                <a:lnSpc>
                  <a:spcPts val="5319"/>
                </a:lnSpc>
                <a:buFont typeface="Arial"/>
                <a:buChar char="•"/>
              </a:pPr>
              <a:r>
                <a:rPr lang="en-US" sz="4800" spc="-37" dirty="0">
                  <a:solidFill>
                    <a:srgbClr val="FFFFFF"/>
                  </a:solidFill>
                  <a:latin typeface="Aptos" panose="020B0004020202020204" pitchFamily="34" charset="0"/>
                  <a:ea typeface="TT Interphases"/>
                  <a:cs typeface="TT Interphases"/>
                  <a:sym typeface="TT Interphases"/>
                </a:rPr>
                <a:t>No mean words online.</a:t>
              </a:r>
            </a:p>
            <a:p>
              <a:pPr marL="820416" lvl="1" indent="-410208" algn="l">
                <a:lnSpc>
                  <a:spcPts val="5319"/>
                </a:lnSpc>
                <a:buFont typeface="Arial"/>
                <a:buChar char="•"/>
              </a:pPr>
              <a:r>
                <a:rPr lang="en-US" sz="4800" spc="-37" dirty="0">
                  <a:solidFill>
                    <a:srgbClr val="FFFFFF"/>
                  </a:solidFill>
                  <a:latin typeface="Aptos" panose="020B0004020202020204" pitchFamily="34" charset="0"/>
                  <a:ea typeface="TT Interphases"/>
                  <a:cs typeface="TT Interphases"/>
                  <a:sym typeface="TT Interphases"/>
                </a:rPr>
                <a:t>Do not copy others’ work.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6545204" y="314604"/>
            <a:ext cx="1428192" cy="1428192"/>
          </a:xfrm>
          <a:custGeom>
            <a:avLst/>
            <a:gdLst/>
            <a:ahLst/>
            <a:cxnLst/>
            <a:rect l="l" t="t" r="r" b="b"/>
            <a:pathLst>
              <a:path w="1428192" h="1428192">
                <a:moveTo>
                  <a:pt x="0" y="0"/>
                </a:moveTo>
                <a:lnTo>
                  <a:pt x="1428192" y="0"/>
                </a:lnTo>
                <a:lnTo>
                  <a:pt x="1428192" y="1428192"/>
                </a:lnTo>
                <a:lnTo>
                  <a:pt x="0" y="14281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5001" y="12063"/>
            <a:ext cx="3474765" cy="3310503"/>
          </a:xfrm>
          <a:custGeom>
            <a:avLst/>
            <a:gdLst/>
            <a:ahLst/>
            <a:cxnLst/>
            <a:rect l="l" t="t" r="r" b="b"/>
            <a:pathLst>
              <a:path w="3474765" h="3310503">
                <a:moveTo>
                  <a:pt x="0" y="0"/>
                </a:moveTo>
                <a:lnTo>
                  <a:pt x="3474765" y="0"/>
                </a:lnTo>
                <a:lnTo>
                  <a:pt x="3474765" y="3310503"/>
                </a:lnTo>
                <a:lnTo>
                  <a:pt x="0" y="3310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437072" y="-1301210"/>
            <a:ext cx="9358890" cy="13277637"/>
            <a:chOff x="-36830" y="-113030"/>
            <a:chExt cx="3351530" cy="47548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1530" cy="4754880"/>
            </a:xfrm>
            <a:custGeom>
              <a:avLst/>
              <a:gdLst/>
              <a:ahLst/>
              <a:cxnLst/>
              <a:rect l="l" t="t" r="r" b="b"/>
              <a:pathLst>
                <a:path w="3351530" h="4754880">
                  <a:moveTo>
                    <a:pt x="3351530" y="2602230"/>
                  </a:moveTo>
                  <a:cubicBezTo>
                    <a:pt x="3351530" y="2837180"/>
                    <a:pt x="3218180" y="3070860"/>
                    <a:pt x="2955290" y="3163570"/>
                  </a:cubicBezTo>
                  <a:cubicBezTo>
                    <a:pt x="2592070" y="3293110"/>
                    <a:pt x="2547620" y="3620770"/>
                    <a:pt x="2589530" y="3953510"/>
                  </a:cubicBezTo>
                  <a:cubicBezTo>
                    <a:pt x="2645410" y="4399280"/>
                    <a:pt x="2184400" y="4754880"/>
                    <a:pt x="1771650" y="4575810"/>
                  </a:cubicBezTo>
                  <a:cubicBezTo>
                    <a:pt x="1681480" y="4536440"/>
                    <a:pt x="1595120" y="4485640"/>
                    <a:pt x="1497330" y="4470400"/>
                  </a:cubicBezTo>
                  <a:cubicBezTo>
                    <a:pt x="1374140" y="4450080"/>
                    <a:pt x="1245870" y="4479290"/>
                    <a:pt x="1121410" y="4460240"/>
                  </a:cubicBezTo>
                  <a:cubicBezTo>
                    <a:pt x="687070" y="4391660"/>
                    <a:pt x="351790" y="4328160"/>
                    <a:pt x="154940" y="3891280"/>
                  </a:cubicBezTo>
                  <a:cubicBezTo>
                    <a:pt x="0" y="3548380"/>
                    <a:pt x="13970" y="3124200"/>
                    <a:pt x="252730" y="2821940"/>
                  </a:cubicBezTo>
                  <a:cubicBezTo>
                    <a:pt x="384810" y="2658110"/>
                    <a:pt x="450850" y="2442210"/>
                    <a:pt x="450850" y="2221230"/>
                  </a:cubicBezTo>
                  <a:cubicBezTo>
                    <a:pt x="450850" y="1993900"/>
                    <a:pt x="382270" y="1760220"/>
                    <a:pt x="243840" y="1569720"/>
                  </a:cubicBezTo>
                  <a:cubicBezTo>
                    <a:pt x="100330" y="1369060"/>
                    <a:pt x="36830" y="1141730"/>
                    <a:pt x="36830" y="924560"/>
                  </a:cubicBezTo>
                  <a:cubicBezTo>
                    <a:pt x="36830" y="688340"/>
                    <a:pt x="143510" y="400050"/>
                    <a:pt x="314960" y="231140"/>
                  </a:cubicBezTo>
                  <a:cubicBezTo>
                    <a:pt x="551180" y="0"/>
                    <a:pt x="885190" y="137160"/>
                    <a:pt x="1047750" y="391160"/>
                  </a:cubicBezTo>
                  <a:cubicBezTo>
                    <a:pt x="1168400" y="581660"/>
                    <a:pt x="1416050" y="709930"/>
                    <a:pt x="1642110" y="659130"/>
                  </a:cubicBezTo>
                  <a:cubicBezTo>
                    <a:pt x="1723390" y="641350"/>
                    <a:pt x="1799590" y="608330"/>
                    <a:pt x="1877060" y="580390"/>
                  </a:cubicBezTo>
                  <a:cubicBezTo>
                    <a:pt x="2180590" y="472440"/>
                    <a:pt x="2548890" y="610870"/>
                    <a:pt x="2668270" y="919480"/>
                  </a:cubicBezTo>
                  <a:cubicBezTo>
                    <a:pt x="2739390" y="1103630"/>
                    <a:pt x="2664460" y="1231900"/>
                    <a:pt x="2644140" y="1412240"/>
                  </a:cubicBezTo>
                  <a:cubicBezTo>
                    <a:pt x="2613660" y="1678940"/>
                    <a:pt x="2744470" y="1948180"/>
                    <a:pt x="2994660" y="2057400"/>
                  </a:cubicBezTo>
                  <a:cubicBezTo>
                    <a:pt x="3233420" y="2161540"/>
                    <a:pt x="3351530" y="2382520"/>
                    <a:pt x="3351530" y="2602230"/>
                  </a:cubicBezTo>
                  <a:close/>
                </a:path>
              </a:pathLst>
            </a:custGeom>
            <a:blipFill>
              <a:blip r:embed="rId4"/>
              <a:stretch>
                <a:fillRect l="-53224" t="-2506" r="-51001" b="25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315422"/>
            <a:ext cx="9086939" cy="3619351"/>
            <a:chOff x="0" y="-9525"/>
            <a:chExt cx="12115919" cy="4825800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2115919" cy="1978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1640"/>
                </a:lnSpc>
                <a:spcBef>
                  <a:spcPct val="0"/>
                </a:spcBef>
              </a:pPr>
              <a:r>
                <a:rPr lang="en-US" sz="9700" b="1" spc="-727" dirty="0">
                  <a:solidFill>
                    <a:srgbClr val="FFFFFF"/>
                  </a:solidFill>
                  <a:latin typeface="Congenial" panose="02000503040000020004" pitchFamily="2" charset="0"/>
                  <a:ea typeface="TT Ramillas Bold"/>
                  <a:cs typeface="TT Ramillas Bold"/>
                  <a:sym typeface="TT Ramillas Bold"/>
                </a:rPr>
                <a:t>Stay Safe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219325"/>
              <a:ext cx="10511943" cy="2596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98826" lvl="1" indent="-399413" algn="l">
                <a:lnSpc>
                  <a:spcPts val="51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4800" spc="-36" dirty="0">
                  <a:solidFill>
                    <a:srgbClr val="FFFFFF"/>
                  </a:solidFill>
                  <a:latin typeface="Aptos" panose="020B0004020202020204" pitchFamily="34" charset="0"/>
                  <a:ea typeface="TT Interphases"/>
                  <a:cs typeface="TT Interphases"/>
                  <a:sym typeface="TT Interphases"/>
                </a:rPr>
                <a:t>Never go to bad or unsafe sites.</a:t>
              </a:r>
            </a:p>
            <a:p>
              <a:pPr marL="0" lvl="0" indent="0" algn="l">
                <a:lnSpc>
                  <a:spcPts val="5179"/>
                </a:lnSpc>
                <a:spcBef>
                  <a:spcPct val="0"/>
                </a:spcBef>
              </a:pPr>
              <a:endParaRPr lang="en-US" sz="3699" spc="-36" dirty="0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6545204" y="314604"/>
            <a:ext cx="1428192" cy="1428192"/>
          </a:xfrm>
          <a:custGeom>
            <a:avLst/>
            <a:gdLst/>
            <a:ahLst/>
            <a:cxnLst/>
            <a:rect l="l" t="t" r="r" b="b"/>
            <a:pathLst>
              <a:path w="1428192" h="1428192">
                <a:moveTo>
                  <a:pt x="0" y="0"/>
                </a:moveTo>
                <a:lnTo>
                  <a:pt x="1428192" y="0"/>
                </a:lnTo>
                <a:lnTo>
                  <a:pt x="1428192" y="1428192"/>
                </a:lnTo>
                <a:lnTo>
                  <a:pt x="0" y="14281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5001" y="12063"/>
            <a:ext cx="3474765" cy="3310503"/>
          </a:xfrm>
          <a:custGeom>
            <a:avLst/>
            <a:gdLst/>
            <a:ahLst/>
            <a:cxnLst/>
            <a:rect l="l" t="t" r="r" b="b"/>
            <a:pathLst>
              <a:path w="3474765" h="3310503">
                <a:moveTo>
                  <a:pt x="0" y="0"/>
                </a:moveTo>
                <a:lnTo>
                  <a:pt x="3474765" y="0"/>
                </a:lnTo>
                <a:lnTo>
                  <a:pt x="3474765" y="3310503"/>
                </a:lnTo>
                <a:lnTo>
                  <a:pt x="0" y="3310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437072" y="-1301210"/>
            <a:ext cx="9358890" cy="13277637"/>
            <a:chOff x="-36830" y="-113030"/>
            <a:chExt cx="3351530" cy="47548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1530" cy="4754880"/>
            </a:xfrm>
            <a:custGeom>
              <a:avLst/>
              <a:gdLst/>
              <a:ahLst/>
              <a:cxnLst/>
              <a:rect l="l" t="t" r="r" b="b"/>
              <a:pathLst>
                <a:path w="3351530" h="4754880">
                  <a:moveTo>
                    <a:pt x="3351530" y="2602230"/>
                  </a:moveTo>
                  <a:cubicBezTo>
                    <a:pt x="3351530" y="2837180"/>
                    <a:pt x="3218180" y="3070860"/>
                    <a:pt x="2955290" y="3163570"/>
                  </a:cubicBezTo>
                  <a:cubicBezTo>
                    <a:pt x="2592070" y="3293110"/>
                    <a:pt x="2547620" y="3620770"/>
                    <a:pt x="2589530" y="3953510"/>
                  </a:cubicBezTo>
                  <a:cubicBezTo>
                    <a:pt x="2645410" y="4399280"/>
                    <a:pt x="2184400" y="4754880"/>
                    <a:pt x="1771650" y="4575810"/>
                  </a:cubicBezTo>
                  <a:cubicBezTo>
                    <a:pt x="1681480" y="4536440"/>
                    <a:pt x="1595120" y="4485640"/>
                    <a:pt x="1497330" y="4470400"/>
                  </a:cubicBezTo>
                  <a:cubicBezTo>
                    <a:pt x="1374140" y="4450080"/>
                    <a:pt x="1245870" y="4479290"/>
                    <a:pt x="1121410" y="4460240"/>
                  </a:cubicBezTo>
                  <a:cubicBezTo>
                    <a:pt x="687070" y="4391660"/>
                    <a:pt x="351790" y="4328160"/>
                    <a:pt x="154940" y="3891280"/>
                  </a:cubicBezTo>
                  <a:cubicBezTo>
                    <a:pt x="0" y="3548380"/>
                    <a:pt x="13970" y="3124200"/>
                    <a:pt x="252730" y="2821940"/>
                  </a:cubicBezTo>
                  <a:cubicBezTo>
                    <a:pt x="384810" y="2658110"/>
                    <a:pt x="450850" y="2442210"/>
                    <a:pt x="450850" y="2221230"/>
                  </a:cubicBezTo>
                  <a:cubicBezTo>
                    <a:pt x="450850" y="1993900"/>
                    <a:pt x="382270" y="1760220"/>
                    <a:pt x="243840" y="1569720"/>
                  </a:cubicBezTo>
                  <a:cubicBezTo>
                    <a:pt x="100330" y="1369060"/>
                    <a:pt x="36830" y="1141730"/>
                    <a:pt x="36830" y="924560"/>
                  </a:cubicBezTo>
                  <a:cubicBezTo>
                    <a:pt x="36830" y="688340"/>
                    <a:pt x="143510" y="400050"/>
                    <a:pt x="314960" y="231140"/>
                  </a:cubicBezTo>
                  <a:cubicBezTo>
                    <a:pt x="551180" y="0"/>
                    <a:pt x="885190" y="137160"/>
                    <a:pt x="1047750" y="391160"/>
                  </a:cubicBezTo>
                  <a:cubicBezTo>
                    <a:pt x="1168400" y="581660"/>
                    <a:pt x="1416050" y="709930"/>
                    <a:pt x="1642110" y="659130"/>
                  </a:cubicBezTo>
                  <a:cubicBezTo>
                    <a:pt x="1723390" y="641350"/>
                    <a:pt x="1799590" y="608330"/>
                    <a:pt x="1877060" y="580390"/>
                  </a:cubicBezTo>
                  <a:cubicBezTo>
                    <a:pt x="2180590" y="472440"/>
                    <a:pt x="2548890" y="610870"/>
                    <a:pt x="2668270" y="919480"/>
                  </a:cubicBezTo>
                  <a:cubicBezTo>
                    <a:pt x="2739390" y="1103630"/>
                    <a:pt x="2664460" y="1231900"/>
                    <a:pt x="2644140" y="1412240"/>
                  </a:cubicBezTo>
                  <a:cubicBezTo>
                    <a:pt x="2613660" y="1678940"/>
                    <a:pt x="2744470" y="1948180"/>
                    <a:pt x="2994660" y="2057400"/>
                  </a:cubicBezTo>
                  <a:cubicBezTo>
                    <a:pt x="3233420" y="2161540"/>
                    <a:pt x="3351530" y="2382520"/>
                    <a:pt x="3351530" y="2602230"/>
                  </a:cubicBezTo>
                  <a:close/>
                </a:path>
              </a:pathLst>
            </a:custGeom>
            <a:blipFill>
              <a:blip r:embed="rId4"/>
              <a:stretch>
                <a:fillRect l="-38580" r="-6564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315422"/>
            <a:ext cx="9086939" cy="4581227"/>
            <a:chOff x="0" y="-9525"/>
            <a:chExt cx="12115919" cy="6108303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2115919" cy="1978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1640"/>
                </a:lnSpc>
                <a:spcBef>
                  <a:spcPct val="0"/>
                </a:spcBef>
              </a:pPr>
              <a:r>
                <a:rPr lang="en-US" sz="9700" spc="-727" dirty="0">
                  <a:solidFill>
                    <a:srgbClr val="FFFFFF"/>
                  </a:solidFill>
                  <a:latin typeface="Congenial" panose="02000503040000020004" pitchFamily="2" charset="0"/>
                  <a:ea typeface="TT Ramillas"/>
                  <a:cs typeface="TT Ramillas"/>
                  <a:sym typeface="TT Ramillas"/>
                </a:rPr>
                <a:t>Consequences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200275"/>
              <a:ext cx="10511943" cy="3898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85184" lvl="1" indent="-442592" algn="l">
                <a:lnSpc>
                  <a:spcPts val="5739"/>
                </a:lnSpc>
                <a:buFont typeface="Arial"/>
                <a:buChar char="•"/>
              </a:pPr>
              <a:r>
                <a:rPr lang="en-US" sz="4800" spc="-40" dirty="0">
                  <a:solidFill>
                    <a:srgbClr val="FFFFFF"/>
                  </a:solidFill>
                  <a:latin typeface="Aptos" panose="020B0004020202020204" pitchFamily="34" charset="0"/>
                  <a:ea typeface="TT Interphases"/>
                  <a:cs typeface="TT Interphases"/>
                  <a:sym typeface="TT Interphases"/>
                </a:rPr>
                <a:t>If you break rules, you may lose tech time.</a:t>
              </a:r>
            </a:p>
            <a:p>
              <a:pPr marL="885184" lvl="1" indent="-442592" algn="l">
                <a:lnSpc>
                  <a:spcPts val="5739"/>
                </a:lnSpc>
                <a:buFont typeface="Arial"/>
                <a:buChar char="•"/>
              </a:pPr>
              <a:r>
                <a:rPr lang="en-US" sz="4800" spc="-40" dirty="0">
                  <a:solidFill>
                    <a:srgbClr val="FFFFFF"/>
                  </a:solidFill>
                  <a:latin typeface="Aptos" panose="020B0004020202020204" pitchFamily="34" charset="0"/>
                  <a:ea typeface="TT Interphases"/>
                  <a:cs typeface="TT Interphases"/>
                  <a:sym typeface="TT Interphases"/>
                </a:rPr>
                <a:t>Remember: Be Kind, Be Safe, Be Responsible!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6545204" y="314604"/>
            <a:ext cx="1428192" cy="1428192"/>
          </a:xfrm>
          <a:custGeom>
            <a:avLst/>
            <a:gdLst/>
            <a:ahLst/>
            <a:cxnLst/>
            <a:rect l="l" t="t" r="r" b="b"/>
            <a:pathLst>
              <a:path w="1428192" h="1428192">
                <a:moveTo>
                  <a:pt x="0" y="0"/>
                </a:moveTo>
                <a:lnTo>
                  <a:pt x="1428192" y="0"/>
                </a:lnTo>
                <a:lnTo>
                  <a:pt x="1428192" y="1428192"/>
                </a:lnTo>
                <a:lnTo>
                  <a:pt x="0" y="14281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53117" y="8048433"/>
            <a:ext cx="5221588" cy="574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2"/>
              </a:lnSpc>
            </a:pPr>
            <a:r>
              <a:rPr lang="en-US" sz="4800" spc="-204" dirty="0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Be good online.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110831" y="8048433"/>
            <a:ext cx="5221588" cy="1614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2"/>
              </a:lnSpc>
            </a:pPr>
            <a:r>
              <a:rPr lang="en-US" sz="4800" spc="-204" dirty="0">
                <a:solidFill>
                  <a:srgbClr val="FFFFFF"/>
                </a:solidFill>
                <a:latin typeface="Aptos" panose="020B0004020202020204" pitchFamily="34" charset="0"/>
                <a:ea typeface="TT Ramillas"/>
                <a:cs typeface="TT Ramillas"/>
                <a:sym typeface="TT Ramillas"/>
              </a:rPr>
              <a:t>Create a positive reputation.</a:t>
            </a:r>
          </a:p>
          <a:p>
            <a:pPr marL="0" lvl="0" indent="0" algn="l">
              <a:lnSpc>
                <a:spcPts val="4152"/>
              </a:lnSpc>
            </a:pPr>
            <a:endParaRPr lang="en-US" sz="3460" spc="-204" dirty="0">
              <a:solidFill>
                <a:srgbClr val="FFFFFF"/>
              </a:solidFill>
              <a:latin typeface="TT Ramillas"/>
              <a:ea typeface="TT Ramillas"/>
              <a:cs typeface="TT Ramillas"/>
              <a:sym typeface="TT Ramilla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955581" y="3071996"/>
            <a:ext cx="4942757" cy="4474804"/>
            <a:chOff x="0" y="0"/>
            <a:chExt cx="5580380" cy="5052060"/>
          </a:xfrm>
        </p:grpSpPr>
        <p:sp>
          <p:nvSpPr>
            <p:cNvPr id="5" name="Freeform 5"/>
            <p:cNvSpPr/>
            <p:nvPr/>
          </p:nvSpPr>
          <p:spPr>
            <a:xfrm>
              <a:off x="-635000" y="-673100"/>
              <a:ext cx="6488430" cy="6027420"/>
            </a:xfrm>
            <a:custGeom>
              <a:avLst/>
              <a:gdLst/>
              <a:ahLst/>
              <a:cxnLst/>
              <a:rect l="l" t="t" r="r" b="b"/>
              <a:pathLst>
                <a:path w="6488430" h="6027420">
                  <a:moveTo>
                    <a:pt x="5344160" y="1055370"/>
                  </a:moveTo>
                  <a:cubicBezTo>
                    <a:pt x="4573270" y="651510"/>
                    <a:pt x="3856990" y="1112520"/>
                    <a:pt x="3284220" y="1112520"/>
                  </a:cubicBezTo>
                  <a:cubicBezTo>
                    <a:pt x="2839720" y="1112520"/>
                    <a:pt x="2001520" y="0"/>
                    <a:pt x="1000760" y="1314450"/>
                  </a:cubicBezTo>
                  <a:cubicBezTo>
                    <a:pt x="0" y="2628900"/>
                    <a:pt x="1247140" y="3865880"/>
                    <a:pt x="2368550" y="4946650"/>
                  </a:cubicBezTo>
                  <a:cubicBezTo>
                    <a:pt x="3489960" y="6027420"/>
                    <a:pt x="5013960" y="6009640"/>
                    <a:pt x="5894070" y="4725670"/>
                  </a:cubicBezTo>
                  <a:cubicBezTo>
                    <a:pt x="6488430" y="3859530"/>
                    <a:pt x="6229350" y="1520190"/>
                    <a:pt x="5344160" y="1055370"/>
                  </a:cubicBezTo>
                  <a:close/>
                </a:path>
              </a:pathLst>
            </a:custGeom>
            <a:blipFill>
              <a:blip r:embed="rId2"/>
              <a:stretch>
                <a:fillRect l="-17839" r="-1783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-4358916" y="-4665993"/>
            <a:ext cx="7889918" cy="8006375"/>
          </a:xfrm>
          <a:custGeom>
            <a:avLst/>
            <a:gdLst/>
            <a:ahLst/>
            <a:cxnLst/>
            <a:rect l="l" t="t" r="r" b="b"/>
            <a:pathLst>
              <a:path w="7889918" h="8006375">
                <a:moveTo>
                  <a:pt x="0" y="0"/>
                </a:moveTo>
                <a:lnTo>
                  <a:pt x="7889919" y="0"/>
                </a:lnTo>
                <a:lnTo>
                  <a:pt x="7889919" y="8006375"/>
                </a:lnTo>
                <a:lnTo>
                  <a:pt x="0" y="8006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673674" y="1195387"/>
            <a:ext cx="12940653" cy="148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40"/>
              </a:lnSpc>
              <a:spcBef>
                <a:spcPct val="0"/>
              </a:spcBef>
            </a:pPr>
            <a:r>
              <a:rPr lang="en-US" sz="9700" spc="-727" dirty="0">
                <a:solidFill>
                  <a:srgbClr val="FFFFFF"/>
                </a:solidFill>
                <a:latin typeface="Congenial" panose="02000503040000020004" pitchFamily="2" charset="0"/>
                <a:ea typeface="TT Ramillas"/>
                <a:cs typeface="TT Ramillas"/>
                <a:sym typeface="TT Ramillas"/>
              </a:rPr>
              <a:t>Digital Citizenship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1110831" y="2830117"/>
            <a:ext cx="5151705" cy="4958561"/>
            <a:chOff x="30480" y="591820"/>
            <a:chExt cx="12736830" cy="122593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5"/>
              <a:stretch>
                <a:fillRect l="-19107" r="-1910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545204" y="314604"/>
            <a:ext cx="1428192" cy="1428192"/>
          </a:xfrm>
          <a:custGeom>
            <a:avLst/>
            <a:gdLst/>
            <a:ahLst/>
            <a:cxnLst/>
            <a:rect l="l" t="t" r="r" b="b"/>
            <a:pathLst>
              <a:path w="1428192" h="1428192">
                <a:moveTo>
                  <a:pt x="0" y="0"/>
                </a:moveTo>
                <a:lnTo>
                  <a:pt x="1428192" y="0"/>
                </a:lnTo>
                <a:lnTo>
                  <a:pt x="1428192" y="1428192"/>
                </a:lnTo>
                <a:lnTo>
                  <a:pt x="0" y="14281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464</Words>
  <Application>Microsoft Macintosh PowerPoint</Application>
  <PresentationFormat>Custom</PresentationFormat>
  <Paragraphs>90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TT Ramillas</vt:lpstr>
      <vt:lpstr>TT Interphases</vt:lpstr>
      <vt:lpstr>Calibri</vt:lpstr>
      <vt:lpstr>Congenial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- Responsible Use and Digital Citizenship</dc:title>
  <dc:description>Presentation - Responsible Use and Digital Citizenship</dc:description>
  <cp:lastModifiedBy>Mata-Castro, Richard</cp:lastModifiedBy>
  <cp:revision>1</cp:revision>
  <dcterms:created xsi:type="dcterms:W3CDTF">2006-08-16T00:00:00Z</dcterms:created>
  <dcterms:modified xsi:type="dcterms:W3CDTF">2025-09-24T16:59:12Z</dcterms:modified>
  <dc:identifier>DAGzSWWDt8A</dc:identifier>
</cp:coreProperties>
</file>