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ongenial" panose="02000503040000020004" pitchFamily="2" charset="0"/>
      <p:regular r:id="rId22"/>
      <p:bold r:id="rId23"/>
      <p:italic r:id="rId24"/>
      <p:boldItalic r:id="rId25"/>
    </p:embeddedFont>
    <p:embeddedFont>
      <p:font typeface="TT Interphases" panose="020B0604020202020204" charset="0"/>
      <p:regular r:id="rId26"/>
    </p:embeddedFont>
    <p:embeddedFont>
      <p:font typeface="TT Ramilla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6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0DBF46-7154-4F78-86FA-5C70BDDBE0FB}" v="51" dt="2025-09-25T18:19:07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53" autoAdjust="0"/>
  </p:normalViewPr>
  <p:slideViewPr>
    <p:cSldViewPr>
      <p:cViewPr>
        <p:scale>
          <a:sx n="50" d="100"/>
          <a:sy n="50" d="100"/>
        </p:scale>
        <p:origin x="1032" y="13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a-Castro, Richard" userId="e4146be8-1660-42d4-ac9d-be9d89bdc353" providerId="ADAL" clId="{10672847-C86E-44BB-8F98-C18AADD8BD85}"/>
    <pc:docChg chg="custSel modSld">
      <pc:chgData name="Mata-Castro, Richard" userId="e4146be8-1660-42d4-ac9d-be9d89bdc353" providerId="ADAL" clId="{10672847-C86E-44BB-8F98-C18AADD8BD85}" dt="2025-09-18T12:08:50.121" v="159" actId="1036"/>
      <pc:docMkLst>
        <pc:docMk/>
      </pc:docMkLst>
      <pc:sldChg chg="modSp mod">
        <pc:chgData name="Mata-Castro, Richard" userId="e4146be8-1660-42d4-ac9d-be9d89bdc353" providerId="ADAL" clId="{10672847-C86E-44BB-8F98-C18AADD8BD85}" dt="2025-09-18T12:08:50.121" v="159" actId="1036"/>
        <pc:sldMkLst>
          <pc:docMk/>
          <pc:sldMk cId="0" sldId="256"/>
        </pc:sldMkLst>
        <pc:spChg chg="mod">
          <ac:chgData name="Mata-Castro, Richard" userId="e4146be8-1660-42d4-ac9d-be9d89bdc353" providerId="ADAL" clId="{10672847-C86E-44BB-8F98-C18AADD8BD85}" dt="2025-09-18T12:08:29.236" v="152" actId="2711"/>
          <ac:spMkLst>
            <pc:docMk/>
            <pc:sldMk cId="0" sldId="256"/>
            <ac:spMk id="4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8:50.121" v="159" actId="1036"/>
          <ac:spMkLst>
            <pc:docMk/>
            <pc:sldMk cId="0" sldId="256"/>
            <ac:spMk id="5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0:52.366" v="13" actId="403"/>
          <ac:spMkLst>
            <pc:docMk/>
            <pc:sldMk cId="0" sldId="256"/>
            <ac:spMk id="6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1:08.856" v="15" actId="2711"/>
        <pc:sldMkLst>
          <pc:docMk/>
          <pc:sldMk cId="0" sldId="257"/>
        </pc:sldMkLst>
        <pc:spChg chg="mod">
          <ac:chgData name="Mata-Castro, Richard" userId="e4146be8-1660-42d4-ac9d-be9d89bdc353" providerId="ADAL" clId="{10672847-C86E-44BB-8F98-C18AADD8BD85}" dt="2025-09-18T12:01:01.916" v="14" actId="2711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1:08.856" v="15" actId="2711"/>
          <ac:spMkLst>
            <pc:docMk/>
            <pc:sldMk cId="0" sldId="257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1:54.704" v="34" actId="2711"/>
        <pc:sldMkLst>
          <pc:docMk/>
          <pc:sldMk cId="0" sldId="258"/>
        </pc:sldMkLst>
        <pc:spChg chg="mod">
          <ac:chgData name="Mata-Castro, Richard" userId="e4146be8-1660-42d4-ac9d-be9d89bdc353" providerId="ADAL" clId="{10672847-C86E-44BB-8F98-C18AADD8BD85}" dt="2025-09-18T12:01:54.704" v="34" actId="2711"/>
          <ac:spMkLst>
            <pc:docMk/>
            <pc:sldMk cId="0" sldId="258"/>
            <ac:spMk id="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1:17.340" v="16" actId="2711"/>
          <ac:spMkLst>
            <pc:docMk/>
            <pc:sldMk cId="0" sldId="258"/>
            <ac:spMk id="11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1:28.530" v="22" actId="403"/>
          <ac:spMkLst>
            <pc:docMk/>
            <pc:sldMk cId="0" sldId="258"/>
            <ac:spMk id="1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1:46.456" v="28" actId="403"/>
          <ac:spMkLst>
            <pc:docMk/>
            <pc:sldMk cId="0" sldId="258"/>
            <ac:spMk id="13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2:24.776" v="45" actId="2711"/>
        <pc:sldMkLst>
          <pc:docMk/>
          <pc:sldMk cId="0" sldId="259"/>
        </pc:sldMkLst>
        <pc:spChg chg="mod">
          <ac:chgData name="Mata-Castro, Richard" userId="e4146be8-1660-42d4-ac9d-be9d89bdc353" providerId="ADAL" clId="{10672847-C86E-44BB-8F98-C18AADD8BD85}" dt="2025-09-18T12:02:14.624" v="40" actId="403"/>
          <ac:spMkLst>
            <pc:docMk/>
            <pc:sldMk cId="0" sldId="259"/>
            <ac:spMk id="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2:24.776" v="45" actId="2711"/>
          <ac:spMkLst>
            <pc:docMk/>
            <pc:sldMk cId="0" sldId="259"/>
            <ac:spMk id="3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2:02.779" v="35" actId="2711"/>
          <ac:spMkLst>
            <pc:docMk/>
            <pc:sldMk cId="0" sldId="259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3:35.537" v="59" actId="14100"/>
        <pc:sldMkLst>
          <pc:docMk/>
          <pc:sldMk cId="0" sldId="260"/>
        </pc:sldMkLst>
        <pc:spChg chg="mod">
          <ac:chgData name="Mata-Castro, Richard" userId="e4146be8-1660-42d4-ac9d-be9d89bdc353" providerId="ADAL" clId="{10672847-C86E-44BB-8F98-C18AADD8BD85}" dt="2025-09-18T12:02:34.392" v="46" actId="2711"/>
          <ac:spMkLst>
            <pc:docMk/>
            <pc:sldMk cId="0" sldId="260"/>
            <ac:spMk id="4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3:35.537" v="59" actId="14100"/>
          <ac:spMkLst>
            <pc:docMk/>
            <pc:sldMk cId="0" sldId="260"/>
            <ac:spMk id="5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3:23.405" v="56" actId="403"/>
        <pc:sldMkLst>
          <pc:docMk/>
          <pc:sldMk cId="0" sldId="261"/>
        </pc:sldMkLst>
        <pc:spChg chg="mod">
          <ac:chgData name="Mata-Castro, Richard" userId="e4146be8-1660-42d4-ac9d-be9d89bdc353" providerId="ADAL" clId="{10672847-C86E-44BB-8F98-C18AADD8BD85}" dt="2025-09-18T12:03:15.743" v="52" actId="2711"/>
          <ac:spMkLst>
            <pc:docMk/>
            <pc:sldMk cId="0" sldId="261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3:23.405" v="56" actId="403"/>
          <ac:spMkLst>
            <pc:docMk/>
            <pc:sldMk cId="0" sldId="261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3:49.365" v="64" actId="403"/>
        <pc:sldMkLst>
          <pc:docMk/>
          <pc:sldMk cId="0" sldId="262"/>
        </pc:sldMkLst>
        <pc:spChg chg="mod">
          <ac:chgData name="Mata-Castro, Richard" userId="e4146be8-1660-42d4-ac9d-be9d89bdc353" providerId="ADAL" clId="{10672847-C86E-44BB-8F98-C18AADD8BD85}" dt="2025-09-18T12:03:44.294" v="60" actId="2711"/>
          <ac:spMkLst>
            <pc:docMk/>
            <pc:sldMk cId="0" sldId="262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3:49.365" v="64" actId="403"/>
          <ac:spMkLst>
            <pc:docMk/>
            <pc:sldMk cId="0" sldId="262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4:14.808" v="68" actId="403"/>
        <pc:sldMkLst>
          <pc:docMk/>
          <pc:sldMk cId="0" sldId="263"/>
        </pc:sldMkLst>
        <pc:spChg chg="mod">
          <ac:chgData name="Mata-Castro, Richard" userId="e4146be8-1660-42d4-ac9d-be9d89bdc353" providerId="ADAL" clId="{10672847-C86E-44BB-8F98-C18AADD8BD85}" dt="2025-09-18T12:04:00.690" v="65" actId="2711"/>
          <ac:spMkLst>
            <pc:docMk/>
            <pc:sldMk cId="0" sldId="263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4:14.808" v="68" actId="403"/>
          <ac:spMkLst>
            <pc:docMk/>
            <pc:sldMk cId="0" sldId="263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4:39.217" v="81" actId="2711"/>
        <pc:sldMkLst>
          <pc:docMk/>
          <pc:sldMk cId="0" sldId="264"/>
        </pc:sldMkLst>
        <pc:spChg chg="mod">
          <ac:chgData name="Mata-Castro, Richard" userId="e4146be8-1660-42d4-ac9d-be9d89bdc353" providerId="ADAL" clId="{10672847-C86E-44BB-8F98-C18AADD8BD85}" dt="2025-09-18T12:04:29.764" v="74" actId="403"/>
          <ac:spMkLst>
            <pc:docMk/>
            <pc:sldMk cId="0" sldId="264"/>
            <ac:spMk id="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4:39.217" v="81" actId="2711"/>
          <ac:spMkLst>
            <pc:docMk/>
            <pc:sldMk cId="0" sldId="264"/>
            <ac:spMk id="3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4:23.916" v="69" actId="2711"/>
          <ac:spMkLst>
            <pc:docMk/>
            <pc:sldMk cId="0" sldId="264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5:43.774" v="101" actId="403"/>
        <pc:sldMkLst>
          <pc:docMk/>
          <pc:sldMk cId="0" sldId="265"/>
        </pc:sldMkLst>
        <pc:spChg chg="mod">
          <ac:chgData name="Mata-Castro, Richard" userId="e4146be8-1660-42d4-ac9d-be9d89bdc353" providerId="ADAL" clId="{10672847-C86E-44BB-8F98-C18AADD8BD85}" dt="2025-09-18T12:05:43.774" v="101" actId="403"/>
          <ac:spMkLst>
            <pc:docMk/>
            <pc:sldMk cId="0" sldId="265"/>
            <ac:spMk id="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5:16.753" v="82" actId="2711"/>
          <ac:spMkLst>
            <pc:docMk/>
            <pc:sldMk cId="0" sldId="265"/>
            <ac:spMk id="11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5:25.514" v="88" actId="403"/>
          <ac:spMkLst>
            <pc:docMk/>
            <pc:sldMk cId="0" sldId="265"/>
            <ac:spMk id="1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5:36.313" v="95" actId="2711"/>
          <ac:spMkLst>
            <pc:docMk/>
            <pc:sldMk cId="0" sldId="265"/>
            <ac:spMk id="13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6:06.819" v="106" actId="403"/>
        <pc:sldMkLst>
          <pc:docMk/>
          <pc:sldMk cId="0" sldId="266"/>
        </pc:sldMkLst>
        <pc:spChg chg="mod">
          <ac:chgData name="Mata-Castro, Richard" userId="e4146be8-1660-42d4-ac9d-be9d89bdc353" providerId="ADAL" clId="{10672847-C86E-44BB-8F98-C18AADD8BD85}" dt="2025-09-18T12:05:52.177" v="102" actId="2711"/>
          <ac:spMkLst>
            <pc:docMk/>
            <pc:sldMk cId="0" sldId="266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6:06.819" v="106" actId="403"/>
          <ac:spMkLst>
            <pc:docMk/>
            <pc:sldMk cId="0" sldId="266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6:27.366" v="112" actId="403"/>
        <pc:sldMkLst>
          <pc:docMk/>
          <pc:sldMk cId="0" sldId="267"/>
        </pc:sldMkLst>
        <pc:spChg chg="mod">
          <ac:chgData name="Mata-Castro, Richard" userId="e4146be8-1660-42d4-ac9d-be9d89bdc353" providerId="ADAL" clId="{10672847-C86E-44BB-8F98-C18AADD8BD85}" dt="2025-09-18T12:06:19.732" v="108" actId="313"/>
          <ac:spMkLst>
            <pc:docMk/>
            <pc:sldMk cId="0" sldId="267"/>
            <ac:spMk id="4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6:27.366" v="112" actId="403"/>
          <ac:spMkLst>
            <pc:docMk/>
            <pc:sldMk cId="0" sldId="267"/>
            <ac:spMk id="5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6:54.888" v="123" actId="404"/>
        <pc:sldMkLst>
          <pc:docMk/>
          <pc:sldMk cId="0" sldId="268"/>
        </pc:sldMkLst>
        <pc:spChg chg="mod">
          <ac:chgData name="Mata-Castro, Richard" userId="e4146be8-1660-42d4-ac9d-be9d89bdc353" providerId="ADAL" clId="{10672847-C86E-44BB-8F98-C18AADD8BD85}" dt="2025-09-18T12:06:45.738" v="120" actId="5793"/>
          <ac:spMkLst>
            <pc:docMk/>
            <pc:sldMk cId="0" sldId="268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6:54.888" v="123" actId="404"/>
          <ac:spMkLst>
            <pc:docMk/>
            <pc:sldMk cId="0" sldId="268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7:30.728" v="142" actId="2711"/>
        <pc:sldMkLst>
          <pc:docMk/>
          <pc:sldMk cId="0" sldId="269"/>
        </pc:sldMkLst>
        <pc:spChg chg="mod">
          <ac:chgData name="Mata-Castro, Richard" userId="e4146be8-1660-42d4-ac9d-be9d89bdc353" providerId="ADAL" clId="{10672847-C86E-44BB-8F98-C18AADD8BD85}" dt="2025-09-18T12:07:30.728" v="142" actId="2711"/>
          <ac:spMkLst>
            <pc:docMk/>
            <pc:sldMk cId="0" sldId="269"/>
            <ac:spMk id="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7:00.924" v="124" actId="2711"/>
          <ac:spMkLst>
            <pc:docMk/>
            <pc:sldMk cId="0" sldId="269"/>
            <ac:spMk id="11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7:18.880" v="140" actId="2711"/>
          <ac:spMkLst>
            <pc:docMk/>
            <pc:sldMk cId="0" sldId="269"/>
            <ac:spMk id="1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7:25.591" v="141" actId="2711"/>
          <ac:spMkLst>
            <pc:docMk/>
            <pc:sldMk cId="0" sldId="269"/>
            <ac:spMk id="13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7:50.123" v="147" actId="2711"/>
        <pc:sldMkLst>
          <pc:docMk/>
          <pc:sldMk cId="0" sldId="270"/>
        </pc:sldMkLst>
        <pc:spChg chg="mod">
          <ac:chgData name="Mata-Castro, Richard" userId="e4146be8-1660-42d4-ac9d-be9d89bdc353" providerId="ADAL" clId="{10672847-C86E-44BB-8F98-C18AADD8BD85}" dt="2025-09-18T12:07:41.020" v="143" actId="2711"/>
          <ac:spMkLst>
            <pc:docMk/>
            <pc:sldMk cId="0" sldId="270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7:50.123" v="147" actId="2711"/>
          <ac:spMkLst>
            <pc:docMk/>
            <pc:sldMk cId="0" sldId="270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8:04.219" v="151" actId="403"/>
        <pc:sldMkLst>
          <pc:docMk/>
          <pc:sldMk cId="0" sldId="271"/>
        </pc:sldMkLst>
        <pc:spChg chg="mod">
          <ac:chgData name="Mata-Castro, Richard" userId="e4146be8-1660-42d4-ac9d-be9d89bdc353" providerId="ADAL" clId="{10672847-C86E-44BB-8F98-C18AADD8BD85}" dt="2025-09-18T12:07:58.190" v="148" actId="2711"/>
          <ac:spMkLst>
            <pc:docMk/>
            <pc:sldMk cId="0" sldId="271"/>
            <ac:spMk id="4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8:04.219" v="151" actId="403"/>
          <ac:spMkLst>
            <pc:docMk/>
            <pc:sldMk cId="0" sldId="271"/>
            <ac:spMk id="5" creationId="{00000000-0000-0000-0000-000000000000}"/>
          </ac:spMkLst>
        </pc:spChg>
      </pc:sldChg>
    </pc:docChg>
  </pc:docChgLst>
  <pc:docChgLst>
    <pc:chgData name="Rodriguez, Xavier" userId="303ed097-c1d3-4499-a95a-c4ed6f62ef6f" providerId="ADAL" clId="{E98E7693-E49D-47DE-BB3F-0AD3AE47266F}"/>
    <pc:docChg chg="undo custSel addSld delSld modSld">
      <pc:chgData name="Rodriguez, Xavier" userId="303ed097-c1d3-4499-a95a-c4ed6f62ef6f" providerId="ADAL" clId="{E98E7693-E49D-47DE-BB3F-0AD3AE47266F}" dt="2025-09-18T15:40:53.463" v="180" actId="1076"/>
      <pc:docMkLst>
        <pc:docMk/>
      </pc:docMkLst>
      <pc:sldChg chg="setBg">
        <pc:chgData name="Rodriguez, Xavier" userId="303ed097-c1d3-4499-a95a-c4ed6f62ef6f" providerId="ADAL" clId="{E98E7693-E49D-47DE-BB3F-0AD3AE47266F}" dt="2025-09-18T12:26:10.657" v="54"/>
        <pc:sldMkLst>
          <pc:docMk/>
          <pc:sldMk cId="0" sldId="271"/>
        </pc:sldMkLst>
      </pc:sldChg>
      <pc:sldChg chg="addSp delSp modSp add mod setBg">
        <pc:chgData name="Rodriguez, Xavier" userId="303ed097-c1d3-4499-a95a-c4ed6f62ef6f" providerId="ADAL" clId="{E98E7693-E49D-47DE-BB3F-0AD3AE47266F}" dt="2025-09-18T12:36:23.611" v="129" actId="1076"/>
        <pc:sldMkLst>
          <pc:docMk/>
          <pc:sldMk cId="3255942442" sldId="272"/>
        </pc:sldMkLst>
        <pc:spChg chg="mod">
          <ac:chgData name="Rodriguez, Xavier" userId="303ed097-c1d3-4499-a95a-c4ed6f62ef6f" providerId="ADAL" clId="{E98E7693-E49D-47DE-BB3F-0AD3AE47266F}" dt="2025-09-18T12:35:26.555" v="119" actId="1076"/>
          <ac:spMkLst>
            <pc:docMk/>
            <pc:sldMk cId="3255942442" sldId="272"/>
            <ac:spMk id="2" creationId="{9011C437-B7B3-9277-812E-900C9E0A4B8A}"/>
          </ac:spMkLst>
        </pc:spChg>
        <pc:spChg chg="mod">
          <ac:chgData name="Rodriguez, Xavier" userId="303ed097-c1d3-4499-a95a-c4ed6f62ef6f" providerId="ADAL" clId="{E98E7693-E49D-47DE-BB3F-0AD3AE47266F}" dt="2025-09-18T12:20:58.065" v="6" actId="1076"/>
          <ac:spMkLst>
            <pc:docMk/>
            <pc:sldMk cId="3255942442" sldId="272"/>
            <ac:spMk id="3" creationId="{43298D4B-9873-0FF8-F625-025577588A21}"/>
          </ac:spMkLst>
        </pc:spChg>
        <pc:spChg chg="mod">
          <ac:chgData name="Rodriguez, Xavier" userId="303ed097-c1d3-4499-a95a-c4ed6f62ef6f" providerId="ADAL" clId="{E98E7693-E49D-47DE-BB3F-0AD3AE47266F}" dt="2025-09-18T12:35:11.936" v="117" actId="1076"/>
          <ac:spMkLst>
            <pc:docMk/>
            <pc:sldMk cId="3255942442" sldId="272"/>
            <ac:spMk id="4" creationId="{DB57B8B3-6E7E-71C9-086F-6C20065C3192}"/>
          </ac:spMkLst>
        </pc:spChg>
        <pc:spChg chg="mod">
          <ac:chgData name="Rodriguez, Xavier" userId="303ed097-c1d3-4499-a95a-c4ed6f62ef6f" providerId="ADAL" clId="{E98E7693-E49D-47DE-BB3F-0AD3AE47266F}" dt="2025-09-18T12:26:28.488" v="56" actId="207"/>
          <ac:spMkLst>
            <pc:docMk/>
            <pc:sldMk cId="3255942442" sldId="272"/>
            <ac:spMk id="11" creationId="{031690C8-1364-C7E3-1745-6037302B261C}"/>
          </ac:spMkLst>
        </pc:spChg>
        <pc:spChg chg="mod">
          <ac:chgData name="Rodriguez, Xavier" userId="303ed097-c1d3-4499-a95a-c4ed6f62ef6f" providerId="ADAL" clId="{E98E7693-E49D-47DE-BB3F-0AD3AE47266F}" dt="2025-09-18T12:36:23.611" v="129" actId="1076"/>
          <ac:spMkLst>
            <pc:docMk/>
            <pc:sldMk cId="3255942442" sldId="272"/>
            <ac:spMk id="12" creationId="{8F2443BA-F319-9C02-2447-185B88728701}"/>
          </ac:spMkLst>
        </pc:spChg>
        <pc:spChg chg="mod">
          <ac:chgData name="Rodriguez, Xavier" userId="303ed097-c1d3-4499-a95a-c4ed6f62ef6f" providerId="ADAL" clId="{E98E7693-E49D-47DE-BB3F-0AD3AE47266F}" dt="2025-09-18T12:36:05.145" v="126" actId="14100"/>
          <ac:spMkLst>
            <pc:docMk/>
            <pc:sldMk cId="3255942442" sldId="272"/>
            <ac:spMk id="13" creationId="{1A9B889A-D33B-2926-4D1C-F4BC079B0D58}"/>
          </ac:spMkLst>
        </pc:spChg>
        <pc:picChg chg="add mod">
          <ac:chgData name="Rodriguez, Xavier" userId="303ed097-c1d3-4499-a95a-c4ed6f62ef6f" providerId="ADAL" clId="{E98E7693-E49D-47DE-BB3F-0AD3AE47266F}" dt="2025-09-18T12:36:08.885" v="127" actId="1076"/>
          <ac:picMkLst>
            <pc:docMk/>
            <pc:sldMk cId="3255942442" sldId="272"/>
            <ac:picMk id="16" creationId="{D57CAD20-1549-2B29-8CF9-8A24A82C4D4B}"/>
          </ac:picMkLst>
        </pc:picChg>
        <pc:picChg chg="add mod">
          <ac:chgData name="Rodriguez, Xavier" userId="303ed097-c1d3-4499-a95a-c4ed6f62ef6f" providerId="ADAL" clId="{E98E7693-E49D-47DE-BB3F-0AD3AE47266F}" dt="2025-09-18T12:36:16.029" v="128" actId="1076"/>
          <ac:picMkLst>
            <pc:docMk/>
            <pc:sldMk cId="3255942442" sldId="272"/>
            <ac:picMk id="18" creationId="{70610889-A524-6BDF-8AAD-8B3DF145A08A}"/>
          </ac:picMkLst>
        </pc:picChg>
        <pc:picChg chg="add mod">
          <ac:chgData name="Rodriguez, Xavier" userId="303ed097-c1d3-4499-a95a-c4ed6f62ef6f" providerId="ADAL" clId="{E98E7693-E49D-47DE-BB3F-0AD3AE47266F}" dt="2025-09-18T12:35:44.783" v="123" actId="1076"/>
          <ac:picMkLst>
            <pc:docMk/>
            <pc:sldMk cId="3255942442" sldId="272"/>
            <ac:picMk id="20" creationId="{9999CA9B-05C4-5B8E-EBEB-5B25A50D8901}"/>
          </ac:picMkLst>
        </pc:picChg>
      </pc:sldChg>
      <pc:sldChg chg="new del">
        <pc:chgData name="Rodriguez, Xavier" userId="303ed097-c1d3-4499-a95a-c4ed6f62ef6f" providerId="ADAL" clId="{E98E7693-E49D-47DE-BB3F-0AD3AE47266F}" dt="2025-09-18T12:20:31.601" v="2" actId="47"/>
        <pc:sldMkLst>
          <pc:docMk/>
          <pc:sldMk cId="3939403046" sldId="272"/>
        </pc:sldMkLst>
      </pc:sldChg>
      <pc:sldChg chg="modSp add mod">
        <pc:chgData name="Rodriguez, Xavier" userId="303ed097-c1d3-4499-a95a-c4ed6f62ef6f" providerId="ADAL" clId="{E98E7693-E49D-47DE-BB3F-0AD3AE47266F}" dt="2025-09-18T15:40:53.463" v="180" actId="1076"/>
        <pc:sldMkLst>
          <pc:docMk/>
          <pc:sldMk cId="60187408" sldId="273"/>
        </pc:sldMkLst>
        <pc:spChg chg="mod">
          <ac:chgData name="Rodriguez, Xavier" userId="303ed097-c1d3-4499-a95a-c4ed6f62ef6f" providerId="ADAL" clId="{E98E7693-E49D-47DE-BB3F-0AD3AE47266F}" dt="2025-09-18T15:40:29.460" v="176" actId="14100"/>
          <ac:spMkLst>
            <pc:docMk/>
            <pc:sldMk cId="60187408" sldId="273"/>
            <ac:spMk id="2" creationId="{B988DF56-3582-6107-5AF1-1B68E86B4FB9}"/>
          </ac:spMkLst>
        </pc:spChg>
        <pc:spChg chg="mod">
          <ac:chgData name="Rodriguez, Xavier" userId="303ed097-c1d3-4499-a95a-c4ed6f62ef6f" providerId="ADAL" clId="{E98E7693-E49D-47DE-BB3F-0AD3AE47266F}" dt="2025-09-18T15:40:32.529" v="177" actId="1076"/>
          <ac:spMkLst>
            <pc:docMk/>
            <pc:sldMk cId="60187408" sldId="273"/>
            <ac:spMk id="4" creationId="{E2758051-D6FD-7F58-2886-014E75D569F0}"/>
          </ac:spMkLst>
        </pc:spChg>
        <pc:spChg chg="mod">
          <ac:chgData name="Rodriguez, Xavier" userId="303ed097-c1d3-4499-a95a-c4ed6f62ef6f" providerId="ADAL" clId="{E98E7693-E49D-47DE-BB3F-0AD3AE47266F}" dt="2025-09-18T15:39:41.289" v="169" actId="20577"/>
          <ac:spMkLst>
            <pc:docMk/>
            <pc:sldMk cId="60187408" sldId="273"/>
            <ac:spMk id="11" creationId="{B3D97FBE-55E7-56B6-7A90-BD0BEAF75BAB}"/>
          </ac:spMkLst>
        </pc:spChg>
        <pc:spChg chg="mod">
          <ac:chgData name="Rodriguez, Xavier" userId="303ed097-c1d3-4499-a95a-c4ed6f62ef6f" providerId="ADAL" clId="{E98E7693-E49D-47DE-BB3F-0AD3AE47266F}" dt="2025-09-18T15:40:39.545" v="178" actId="14100"/>
          <ac:spMkLst>
            <pc:docMk/>
            <pc:sldMk cId="60187408" sldId="273"/>
            <ac:spMk id="12" creationId="{2D83E4EF-4F82-A985-1CE8-17FC1B508977}"/>
          </ac:spMkLst>
        </pc:spChg>
        <pc:spChg chg="mod">
          <ac:chgData name="Rodriguez, Xavier" userId="303ed097-c1d3-4499-a95a-c4ed6f62ef6f" providerId="ADAL" clId="{E98E7693-E49D-47DE-BB3F-0AD3AE47266F}" dt="2025-09-18T15:40:18.426" v="173" actId="404"/>
          <ac:spMkLst>
            <pc:docMk/>
            <pc:sldMk cId="60187408" sldId="273"/>
            <ac:spMk id="13" creationId="{44E2F1CD-3842-3883-2E96-9366DCCABE7A}"/>
          </ac:spMkLst>
        </pc:spChg>
        <pc:picChg chg="mod">
          <ac:chgData name="Rodriguez, Xavier" userId="303ed097-c1d3-4499-a95a-c4ed6f62ef6f" providerId="ADAL" clId="{E98E7693-E49D-47DE-BB3F-0AD3AE47266F}" dt="2025-09-18T15:37:39.179" v="151" actId="14826"/>
          <ac:picMkLst>
            <pc:docMk/>
            <pc:sldMk cId="60187408" sldId="273"/>
            <ac:picMk id="16" creationId="{50A80299-B2EE-E69B-69C9-BD97B34FE75A}"/>
          </ac:picMkLst>
        </pc:picChg>
        <pc:picChg chg="mod">
          <ac:chgData name="Rodriguez, Xavier" userId="303ed097-c1d3-4499-a95a-c4ed6f62ef6f" providerId="ADAL" clId="{E98E7693-E49D-47DE-BB3F-0AD3AE47266F}" dt="2025-09-18T15:40:53.463" v="180" actId="1076"/>
          <ac:picMkLst>
            <pc:docMk/>
            <pc:sldMk cId="60187408" sldId="273"/>
            <ac:picMk id="18" creationId="{4E1D33AD-34ED-AEB0-83F4-7F029B5FC2A3}"/>
          </ac:picMkLst>
        </pc:picChg>
        <pc:picChg chg="mod">
          <ac:chgData name="Rodriguez, Xavier" userId="303ed097-c1d3-4499-a95a-c4ed6f62ef6f" providerId="ADAL" clId="{E98E7693-E49D-47DE-BB3F-0AD3AE47266F}" dt="2025-09-18T15:39:16.959" v="153" actId="14826"/>
          <ac:picMkLst>
            <pc:docMk/>
            <pc:sldMk cId="60187408" sldId="273"/>
            <ac:picMk id="20" creationId="{7689CEAE-28EF-C7A7-155A-9253C201C491}"/>
          </ac:picMkLst>
        </pc:picChg>
      </pc:sldChg>
      <pc:sldChg chg="new del">
        <pc:chgData name="Rodriguez, Xavier" userId="303ed097-c1d3-4499-a95a-c4ed6f62ef6f" providerId="ADAL" clId="{E98E7693-E49D-47DE-BB3F-0AD3AE47266F}" dt="2025-09-18T15:35:14.538" v="131" actId="2696"/>
        <pc:sldMkLst>
          <pc:docMk/>
          <pc:sldMk cId="181946188" sldId="273"/>
        </pc:sldMkLst>
      </pc:sldChg>
      <pc:sldChg chg="add del setBg">
        <pc:chgData name="Rodriguez, Xavier" userId="303ed097-c1d3-4499-a95a-c4ed6f62ef6f" providerId="ADAL" clId="{E98E7693-E49D-47DE-BB3F-0AD3AE47266F}" dt="2025-09-18T12:20:44.612" v="3" actId="2696"/>
        <pc:sldMkLst>
          <pc:docMk/>
          <pc:sldMk cId="355681490" sldId="273"/>
        </pc:sldMkLst>
      </pc:sldChg>
      <pc:sldChg chg="add del setBg">
        <pc:chgData name="Rodriguez, Xavier" userId="303ed097-c1d3-4499-a95a-c4ed6f62ef6f" providerId="ADAL" clId="{E98E7693-E49D-47DE-BB3F-0AD3AE47266F}" dt="2025-09-18T12:24:04.688" v="44"/>
        <pc:sldMkLst>
          <pc:docMk/>
          <pc:sldMk cId="1020635184" sldId="273"/>
        </pc:sldMkLst>
      </pc:sldChg>
      <pc:sldChg chg="add del setBg">
        <pc:chgData name="Rodriguez, Xavier" userId="303ed097-c1d3-4499-a95a-c4ed6f62ef6f" providerId="ADAL" clId="{E98E7693-E49D-47DE-BB3F-0AD3AE47266F}" dt="2025-09-18T12:23:59.075" v="42"/>
        <pc:sldMkLst>
          <pc:docMk/>
          <pc:sldMk cId="1709333366" sldId="273"/>
        </pc:sldMkLst>
      </pc:sldChg>
    </pc:docChg>
  </pc:docChgLst>
  <pc:docChgLst>
    <pc:chgData name="Mata-Castro, Richard" userId="e4146be8-1660-42d4-ac9d-be9d89bdc353" providerId="ADAL" clId="{1D186697-AA09-5AF8-9E8C-62834ED806D1}"/>
    <pc:docChg chg="custSel addSld modSld">
      <pc:chgData name="Mata-Castro, Richard" userId="e4146be8-1660-42d4-ac9d-be9d89bdc353" providerId="ADAL" clId="{1D186697-AA09-5AF8-9E8C-62834ED806D1}" dt="2025-09-24T16:59:05.129" v="22" actId="122"/>
      <pc:docMkLst>
        <pc:docMk/>
      </pc:docMkLst>
      <pc:sldChg chg="delSp modSp add mod">
        <pc:chgData name="Mata-Castro, Richard" userId="e4146be8-1660-42d4-ac9d-be9d89bdc353" providerId="ADAL" clId="{1D186697-AA09-5AF8-9E8C-62834ED806D1}" dt="2025-09-24T16:59:05.129" v="22" actId="122"/>
        <pc:sldMkLst>
          <pc:docMk/>
          <pc:sldMk cId="4274976089" sldId="274"/>
        </pc:sldMkLst>
        <pc:spChg chg="del">
          <ac:chgData name="Mata-Castro, Richard" userId="e4146be8-1660-42d4-ac9d-be9d89bdc353" providerId="ADAL" clId="{1D186697-AA09-5AF8-9E8C-62834ED806D1}" dt="2025-09-24T16:58:42.070" v="16" actId="478"/>
          <ac:spMkLst>
            <pc:docMk/>
            <pc:sldMk cId="4274976089" sldId="274"/>
            <ac:spMk id="2" creationId="{22299979-756B-418F-CEF6-33609EEA1229}"/>
          </ac:spMkLst>
        </pc:spChg>
        <pc:spChg chg="mod">
          <ac:chgData name="Mata-Castro, Richard" userId="e4146be8-1660-42d4-ac9d-be9d89bdc353" providerId="ADAL" clId="{1D186697-AA09-5AF8-9E8C-62834ED806D1}" dt="2025-09-24T16:58:31.058" v="11" actId="20577"/>
          <ac:spMkLst>
            <pc:docMk/>
            <pc:sldMk cId="4274976089" sldId="274"/>
            <ac:spMk id="11" creationId="{397DB058-991A-A2F8-B450-1CCB564A8836}"/>
          </ac:spMkLst>
        </pc:spChg>
        <pc:spChg chg="del">
          <ac:chgData name="Mata-Castro, Richard" userId="e4146be8-1660-42d4-ac9d-be9d89bdc353" providerId="ADAL" clId="{1D186697-AA09-5AF8-9E8C-62834ED806D1}" dt="2025-09-24T16:58:39.139" v="15" actId="478"/>
          <ac:spMkLst>
            <pc:docMk/>
            <pc:sldMk cId="4274976089" sldId="274"/>
            <ac:spMk id="12" creationId="{ACF86BC9-E7D7-506B-004F-6A008EDE6DB9}"/>
          </ac:spMkLst>
        </pc:spChg>
        <pc:spChg chg="mod">
          <ac:chgData name="Mata-Castro, Richard" userId="e4146be8-1660-42d4-ac9d-be9d89bdc353" providerId="ADAL" clId="{1D186697-AA09-5AF8-9E8C-62834ED806D1}" dt="2025-09-24T16:59:05.129" v="22" actId="122"/>
          <ac:spMkLst>
            <pc:docMk/>
            <pc:sldMk cId="4274976089" sldId="274"/>
            <ac:spMk id="13" creationId="{B95C0A34-E6EB-D699-5A62-ADBDFCE62AC0}"/>
          </ac:spMkLst>
        </pc:spChg>
        <pc:picChg chg="del">
          <ac:chgData name="Mata-Castro, Richard" userId="e4146be8-1660-42d4-ac9d-be9d89bdc353" providerId="ADAL" clId="{1D186697-AA09-5AF8-9E8C-62834ED806D1}" dt="2025-09-24T16:58:32.491" v="12" actId="478"/>
          <ac:picMkLst>
            <pc:docMk/>
            <pc:sldMk cId="4274976089" sldId="274"/>
            <ac:picMk id="16" creationId="{73D3D0D1-9C0D-0319-005A-A0B0708A2091}"/>
          </ac:picMkLst>
        </pc:picChg>
        <pc:picChg chg="del">
          <ac:chgData name="Mata-Castro, Richard" userId="e4146be8-1660-42d4-ac9d-be9d89bdc353" providerId="ADAL" clId="{1D186697-AA09-5AF8-9E8C-62834ED806D1}" dt="2025-09-24T16:58:33.788" v="13" actId="478"/>
          <ac:picMkLst>
            <pc:docMk/>
            <pc:sldMk cId="4274976089" sldId="274"/>
            <ac:picMk id="18" creationId="{170D80A8-D39B-2302-3144-A9790DBEEA84}"/>
          </ac:picMkLst>
        </pc:picChg>
        <pc:picChg chg="del">
          <ac:chgData name="Mata-Castro, Richard" userId="e4146be8-1660-42d4-ac9d-be9d89bdc353" providerId="ADAL" clId="{1D186697-AA09-5AF8-9E8C-62834ED806D1}" dt="2025-09-24T16:58:35.099" v="14" actId="478"/>
          <ac:picMkLst>
            <pc:docMk/>
            <pc:sldMk cId="4274976089" sldId="274"/>
            <ac:picMk id="20" creationId="{DF1A35B5-DDC5-732C-664D-BB617FC5DB30}"/>
          </ac:picMkLst>
        </pc:picChg>
      </pc:sldChg>
    </pc:docChg>
  </pc:docChgLst>
  <pc:docChgLst>
    <pc:chgData name="Mata-Castro, Richard" userId="e4146be8-1660-42d4-ac9d-be9d89bdc353" providerId="ADAL" clId="{A00DBF46-7154-4F78-86FA-5C70BDDBE0FB}"/>
    <pc:docChg chg="modSld">
      <pc:chgData name="Mata-Castro, Richard" userId="e4146be8-1660-42d4-ac9d-be9d89bdc353" providerId="ADAL" clId="{A00DBF46-7154-4F78-86FA-5C70BDDBE0FB}" dt="2025-09-25T18:19:07.236" v="95"/>
      <pc:docMkLst>
        <pc:docMk/>
      </pc:docMkLst>
      <pc:sldChg chg="modSp mod">
        <pc:chgData name="Mata-Castro, Richard" userId="e4146be8-1660-42d4-ac9d-be9d89bdc353" providerId="ADAL" clId="{A00DBF46-7154-4F78-86FA-5C70BDDBE0FB}" dt="2025-09-25T18:12:45.177" v="11" actId="20577"/>
        <pc:sldMkLst>
          <pc:docMk/>
          <pc:sldMk cId="0" sldId="256"/>
        </pc:sldMkLst>
        <pc:spChg chg="mod">
          <ac:chgData name="Mata-Castro, Richard" userId="e4146be8-1660-42d4-ac9d-be9d89bdc353" providerId="ADAL" clId="{A00DBF46-7154-4F78-86FA-5C70BDDBE0FB}" dt="2025-09-25T18:12:38.449" v="3" actId="20577"/>
          <ac:spMkLst>
            <pc:docMk/>
            <pc:sldMk cId="0" sldId="256"/>
            <ac:spMk id="5" creationId="{00000000-0000-0000-0000-000000000000}"/>
          </ac:spMkLst>
        </pc:spChg>
        <pc:spChg chg="mod">
          <ac:chgData name="Mata-Castro, Richard" userId="e4146be8-1660-42d4-ac9d-be9d89bdc353" providerId="ADAL" clId="{A00DBF46-7154-4F78-86FA-5C70BDDBE0FB}" dt="2025-09-25T18:12:45.177" v="11" actId="20577"/>
          <ac:spMkLst>
            <pc:docMk/>
            <pc:sldMk cId="0" sldId="256"/>
            <ac:spMk id="6" creationId="{00000000-0000-0000-0000-000000000000}"/>
          </ac:spMkLst>
        </pc:spChg>
      </pc:sldChg>
      <pc:sldChg chg="modSp">
        <pc:chgData name="Mata-Castro, Richard" userId="e4146be8-1660-42d4-ac9d-be9d89bdc353" providerId="ADAL" clId="{A00DBF46-7154-4F78-86FA-5C70BDDBE0FB}" dt="2025-09-25T18:12:53.418" v="12"/>
        <pc:sldMkLst>
          <pc:docMk/>
          <pc:sldMk cId="0" sldId="257"/>
        </pc:sldMkLst>
        <pc:spChg chg="mod">
          <ac:chgData name="Mata-Castro, Richard" userId="e4146be8-1660-42d4-ac9d-be9d89bdc353" providerId="ADAL" clId="{A00DBF46-7154-4F78-86FA-5C70BDDBE0FB}" dt="2025-09-25T18:12:53.418" v="12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A00DBF46-7154-4F78-86FA-5C70BDDBE0FB}" dt="2025-09-25T18:12:53.418" v="12"/>
          <ac:spMkLst>
            <pc:docMk/>
            <pc:sldMk cId="0" sldId="257"/>
            <ac:spMk id="7" creationId="{00000000-0000-0000-0000-000000000000}"/>
          </ac:spMkLst>
        </pc:spChg>
        <pc:grpChg chg="mod">
          <ac:chgData name="Mata-Castro, Richard" userId="e4146be8-1660-42d4-ac9d-be9d89bdc353" providerId="ADAL" clId="{A00DBF46-7154-4F78-86FA-5C70BDDBE0FB}" dt="2025-09-25T18:12:53.418" v="12"/>
          <ac:grpSpMkLst>
            <pc:docMk/>
            <pc:sldMk cId="0" sldId="257"/>
            <ac:grpSpMk id="5" creationId="{00000000-0000-0000-0000-000000000000}"/>
          </ac:grpSpMkLst>
        </pc:grpChg>
      </pc:sldChg>
      <pc:sldChg chg="modSp mod">
        <pc:chgData name="Mata-Castro, Richard" userId="e4146be8-1660-42d4-ac9d-be9d89bdc353" providerId="ADAL" clId="{A00DBF46-7154-4F78-86FA-5C70BDDBE0FB}" dt="2025-09-25T18:13:12.621" v="17"/>
        <pc:sldMkLst>
          <pc:docMk/>
          <pc:sldMk cId="0" sldId="258"/>
        </pc:sldMkLst>
        <pc:spChg chg="mod">
          <ac:chgData name="Mata-Castro, Richard" userId="e4146be8-1660-42d4-ac9d-be9d89bdc353" providerId="ADAL" clId="{A00DBF46-7154-4F78-86FA-5C70BDDBE0FB}" dt="2025-09-25T18:13:12.621" v="17"/>
          <ac:spMkLst>
            <pc:docMk/>
            <pc:sldMk cId="0" sldId="258"/>
            <ac:spMk id="2" creationId="{00000000-0000-0000-0000-000000000000}"/>
          </ac:spMkLst>
        </pc:spChg>
        <pc:spChg chg="mod">
          <ac:chgData name="Mata-Castro, Richard" userId="e4146be8-1660-42d4-ac9d-be9d89bdc353" providerId="ADAL" clId="{A00DBF46-7154-4F78-86FA-5C70BDDBE0FB}" dt="2025-09-25T18:13:04.879" v="15" actId="107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Mata-Castro, Richard" userId="e4146be8-1660-42d4-ac9d-be9d89bdc353" providerId="ADAL" clId="{A00DBF46-7154-4F78-86FA-5C70BDDBE0FB}" dt="2025-09-25T18:13:10.373" v="16"/>
          <ac:spMkLst>
            <pc:docMk/>
            <pc:sldMk cId="0" sldId="258"/>
            <ac:spMk id="13" creationId="{00000000-0000-0000-0000-000000000000}"/>
          </ac:spMkLst>
        </pc:spChg>
      </pc:sldChg>
      <pc:sldChg chg="modSp">
        <pc:chgData name="Mata-Castro, Richard" userId="e4146be8-1660-42d4-ac9d-be9d89bdc353" providerId="ADAL" clId="{A00DBF46-7154-4F78-86FA-5C70BDDBE0FB}" dt="2025-09-25T18:14:10.591" v="18"/>
        <pc:sldMkLst>
          <pc:docMk/>
          <pc:sldMk cId="0" sldId="260"/>
        </pc:sldMkLst>
        <pc:spChg chg="mod">
          <ac:chgData name="Mata-Castro, Richard" userId="e4146be8-1660-42d4-ac9d-be9d89bdc353" providerId="ADAL" clId="{A00DBF46-7154-4F78-86FA-5C70BDDBE0FB}" dt="2025-09-25T18:14:10.591" v="18"/>
          <ac:spMkLst>
            <pc:docMk/>
            <pc:sldMk cId="0" sldId="260"/>
            <ac:spMk id="5" creationId="{00000000-0000-0000-0000-000000000000}"/>
          </ac:spMkLst>
        </pc:spChg>
      </pc:sldChg>
      <pc:sldChg chg="modSp mod">
        <pc:chgData name="Mata-Castro, Richard" userId="e4146be8-1660-42d4-ac9d-be9d89bdc353" providerId="ADAL" clId="{A00DBF46-7154-4F78-86FA-5C70BDDBE0FB}" dt="2025-09-25T18:14:25.802" v="21"/>
        <pc:sldMkLst>
          <pc:docMk/>
          <pc:sldMk cId="0" sldId="261"/>
        </pc:sldMkLst>
        <pc:spChg chg="mod">
          <ac:chgData name="Mata-Castro, Richard" userId="e4146be8-1660-42d4-ac9d-be9d89bdc353" providerId="ADAL" clId="{A00DBF46-7154-4F78-86FA-5C70BDDBE0FB}" dt="2025-09-25T18:14:25.802" v="21"/>
          <ac:spMkLst>
            <pc:docMk/>
            <pc:sldMk cId="0" sldId="261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A00DBF46-7154-4F78-86FA-5C70BDDBE0FB}" dt="2025-09-25T18:14:25.802" v="21"/>
          <ac:spMkLst>
            <pc:docMk/>
            <pc:sldMk cId="0" sldId="261"/>
            <ac:spMk id="7" creationId="{00000000-0000-0000-0000-000000000000}"/>
          </ac:spMkLst>
        </pc:spChg>
        <pc:grpChg chg="mod">
          <ac:chgData name="Mata-Castro, Richard" userId="e4146be8-1660-42d4-ac9d-be9d89bdc353" providerId="ADAL" clId="{A00DBF46-7154-4F78-86FA-5C70BDDBE0FB}" dt="2025-09-25T18:14:25.802" v="21"/>
          <ac:grpSpMkLst>
            <pc:docMk/>
            <pc:sldMk cId="0" sldId="261"/>
            <ac:grpSpMk id="5" creationId="{00000000-0000-0000-0000-000000000000}"/>
          </ac:grpSpMkLst>
        </pc:grpChg>
      </pc:sldChg>
      <pc:sldChg chg="modSp">
        <pc:chgData name="Mata-Castro, Richard" userId="e4146be8-1660-42d4-ac9d-be9d89bdc353" providerId="ADAL" clId="{A00DBF46-7154-4F78-86FA-5C70BDDBE0FB}" dt="2025-09-25T18:14:33.447" v="22"/>
        <pc:sldMkLst>
          <pc:docMk/>
          <pc:sldMk cId="0" sldId="262"/>
        </pc:sldMkLst>
        <pc:spChg chg="mod">
          <ac:chgData name="Mata-Castro, Richard" userId="e4146be8-1660-42d4-ac9d-be9d89bdc353" providerId="ADAL" clId="{A00DBF46-7154-4F78-86FA-5C70BDDBE0FB}" dt="2025-09-25T18:14:33.447" v="22"/>
          <ac:spMkLst>
            <pc:docMk/>
            <pc:sldMk cId="0" sldId="262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A00DBF46-7154-4F78-86FA-5C70BDDBE0FB}" dt="2025-09-25T18:14:33.447" v="22"/>
          <ac:spMkLst>
            <pc:docMk/>
            <pc:sldMk cId="0" sldId="262"/>
            <ac:spMk id="7" creationId="{00000000-0000-0000-0000-000000000000}"/>
          </ac:spMkLst>
        </pc:spChg>
        <pc:grpChg chg="mod">
          <ac:chgData name="Mata-Castro, Richard" userId="e4146be8-1660-42d4-ac9d-be9d89bdc353" providerId="ADAL" clId="{A00DBF46-7154-4F78-86FA-5C70BDDBE0FB}" dt="2025-09-25T18:14:33.447" v="22"/>
          <ac:grpSpMkLst>
            <pc:docMk/>
            <pc:sldMk cId="0" sldId="262"/>
            <ac:grpSpMk id="5" creationId="{00000000-0000-0000-0000-000000000000}"/>
          </ac:grpSpMkLst>
        </pc:grpChg>
      </pc:sldChg>
      <pc:sldChg chg="modSp">
        <pc:chgData name="Mata-Castro, Richard" userId="e4146be8-1660-42d4-ac9d-be9d89bdc353" providerId="ADAL" clId="{A00DBF46-7154-4F78-86FA-5C70BDDBE0FB}" dt="2025-09-25T18:14:48.213" v="23"/>
        <pc:sldMkLst>
          <pc:docMk/>
          <pc:sldMk cId="0" sldId="263"/>
        </pc:sldMkLst>
        <pc:spChg chg="mod">
          <ac:chgData name="Mata-Castro, Richard" userId="e4146be8-1660-42d4-ac9d-be9d89bdc353" providerId="ADAL" clId="{A00DBF46-7154-4F78-86FA-5C70BDDBE0FB}" dt="2025-09-25T18:14:48.213" v="23"/>
          <ac:spMkLst>
            <pc:docMk/>
            <pc:sldMk cId="0" sldId="263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A00DBF46-7154-4F78-86FA-5C70BDDBE0FB}" dt="2025-09-25T18:14:48.213" v="23"/>
          <ac:spMkLst>
            <pc:docMk/>
            <pc:sldMk cId="0" sldId="263"/>
            <ac:spMk id="7" creationId="{00000000-0000-0000-0000-000000000000}"/>
          </ac:spMkLst>
        </pc:spChg>
        <pc:grpChg chg="mod">
          <ac:chgData name="Mata-Castro, Richard" userId="e4146be8-1660-42d4-ac9d-be9d89bdc353" providerId="ADAL" clId="{A00DBF46-7154-4F78-86FA-5C70BDDBE0FB}" dt="2025-09-25T18:14:48.213" v="23"/>
          <ac:grpSpMkLst>
            <pc:docMk/>
            <pc:sldMk cId="0" sldId="263"/>
            <ac:grpSpMk id="5" creationId="{00000000-0000-0000-0000-000000000000}"/>
          </ac:grpSpMkLst>
        </pc:grpChg>
      </pc:sldChg>
      <pc:sldChg chg="modSp">
        <pc:chgData name="Mata-Castro, Richard" userId="e4146be8-1660-42d4-ac9d-be9d89bdc353" providerId="ADAL" clId="{A00DBF46-7154-4F78-86FA-5C70BDDBE0FB}" dt="2025-09-25T18:14:57.586" v="24"/>
        <pc:sldMkLst>
          <pc:docMk/>
          <pc:sldMk cId="0" sldId="264"/>
        </pc:sldMkLst>
        <pc:spChg chg="mod">
          <ac:chgData name="Mata-Castro, Richard" userId="e4146be8-1660-42d4-ac9d-be9d89bdc353" providerId="ADAL" clId="{A00DBF46-7154-4F78-86FA-5C70BDDBE0FB}" dt="2025-09-25T18:14:57.586" v="24"/>
          <ac:spMkLst>
            <pc:docMk/>
            <pc:sldMk cId="0" sldId="264"/>
            <ac:spMk id="3" creationId="{00000000-0000-0000-0000-000000000000}"/>
          </ac:spMkLst>
        </pc:spChg>
      </pc:sldChg>
      <pc:sldChg chg="modSp">
        <pc:chgData name="Mata-Castro, Richard" userId="e4146be8-1660-42d4-ac9d-be9d89bdc353" providerId="ADAL" clId="{A00DBF46-7154-4F78-86FA-5C70BDDBE0FB}" dt="2025-09-25T18:15:08.921" v="26"/>
        <pc:sldMkLst>
          <pc:docMk/>
          <pc:sldMk cId="0" sldId="265"/>
        </pc:sldMkLst>
        <pc:spChg chg="mod">
          <ac:chgData name="Mata-Castro, Richard" userId="e4146be8-1660-42d4-ac9d-be9d89bdc353" providerId="ADAL" clId="{A00DBF46-7154-4F78-86FA-5C70BDDBE0FB}" dt="2025-09-25T18:15:08.921" v="26"/>
          <ac:spMkLst>
            <pc:docMk/>
            <pc:sldMk cId="0" sldId="265"/>
            <ac:spMk id="2" creationId="{00000000-0000-0000-0000-000000000000}"/>
          </ac:spMkLst>
        </pc:spChg>
        <pc:spChg chg="mod">
          <ac:chgData name="Mata-Castro, Richard" userId="e4146be8-1660-42d4-ac9d-be9d89bdc353" providerId="ADAL" clId="{A00DBF46-7154-4F78-86FA-5C70BDDBE0FB}" dt="2025-09-25T18:15:06.469" v="25"/>
          <ac:spMkLst>
            <pc:docMk/>
            <pc:sldMk cId="0" sldId="265"/>
            <ac:spMk id="13" creationId="{00000000-0000-0000-0000-000000000000}"/>
          </ac:spMkLst>
        </pc:spChg>
      </pc:sldChg>
      <pc:sldChg chg="modSp">
        <pc:chgData name="Mata-Castro, Richard" userId="e4146be8-1660-42d4-ac9d-be9d89bdc353" providerId="ADAL" clId="{A00DBF46-7154-4F78-86FA-5C70BDDBE0FB}" dt="2025-09-25T18:15:16.141" v="27"/>
        <pc:sldMkLst>
          <pc:docMk/>
          <pc:sldMk cId="0" sldId="266"/>
        </pc:sldMkLst>
        <pc:spChg chg="mod">
          <ac:chgData name="Mata-Castro, Richard" userId="e4146be8-1660-42d4-ac9d-be9d89bdc353" providerId="ADAL" clId="{A00DBF46-7154-4F78-86FA-5C70BDDBE0FB}" dt="2025-09-25T18:15:16.141" v="27"/>
          <ac:spMkLst>
            <pc:docMk/>
            <pc:sldMk cId="0" sldId="266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A00DBF46-7154-4F78-86FA-5C70BDDBE0FB}" dt="2025-09-25T18:15:16.141" v="27"/>
          <ac:spMkLst>
            <pc:docMk/>
            <pc:sldMk cId="0" sldId="266"/>
            <ac:spMk id="7" creationId="{00000000-0000-0000-0000-000000000000}"/>
          </ac:spMkLst>
        </pc:spChg>
        <pc:grpChg chg="mod">
          <ac:chgData name="Mata-Castro, Richard" userId="e4146be8-1660-42d4-ac9d-be9d89bdc353" providerId="ADAL" clId="{A00DBF46-7154-4F78-86FA-5C70BDDBE0FB}" dt="2025-09-25T18:15:16.141" v="27"/>
          <ac:grpSpMkLst>
            <pc:docMk/>
            <pc:sldMk cId="0" sldId="266"/>
            <ac:grpSpMk id="5" creationId="{00000000-0000-0000-0000-000000000000}"/>
          </ac:grpSpMkLst>
        </pc:grpChg>
      </pc:sldChg>
      <pc:sldChg chg="modSp">
        <pc:chgData name="Mata-Castro, Richard" userId="e4146be8-1660-42d4-ac9d-be9d89bdc353" providerId="ADAL" clId="{A00DBF46-7154-4F78-86FA-5C70BDDBE0FB}" dt="2025-09-25T18:15:22.051" v="28"/>
        <pc:sldMkLst>
          <pc:docMk/>
          <pc:sldMk cId="0" sldId="267"/>
        </pc:sldMkLst>
        <pc:spChg chg="mod">
          <ac:chgData name="Mata-Castro, Richard" userId="e4146be8-1660-42d4-ac9d-be9d89bdc353" providerId="ADAL" clId="{A00DBF46-7154-4F78-86FA-5C70BDDBE0FB}" dt="2025-09-25T18:15:22.051" v="28"/>
          <ac:spMkLst>
            <pc:docMk/>
            <pc:sldMk cId="0" sldId="267"/>
            <ac:spMk id="5" creationId="{00000000-0000-0000-0000-000000000000}"/>
          </ac:spMkLst>
        </pc:spChg>
      </pc:sldChg>
      <pc:sldChg chg="modSp">
        <pc:chgData name="Mata-Castro, Richard" userId="e4146be8-1660-42d4-ac9d-be9d89bdc353" providerId="ADAL" clId="{A00DBF46-7154-4F78-86FA-5C70BDDBE0FB}" dt="2025-09-25T18:15:31.534" v="29"/>
        <pc:sldMkLst>
          <pc:docMk/>
          <pc:sldMk cId="0" sldId="268"/>
        </pc:sldMkLst>
        <pc:spChg chg="mod">
          <ac:chgData name="Mata-Castro, Richard" userId="e4146be8-1660-42d4-ac9d-be9d89bdc353" providerId="ADAL" clId="{A00DBF46-7154-4F78-86FA-5C70BDDBE0FB}" dt="2025-09-25T18:15:31.534" v="29"/>
          <ac:spMkLst>
            <pc:docMk/>
            <pc:sldMk cId="0" sldId="268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A00DBF46-7154-4F78-86FA-5C70BDDBE0FB}" dt="2025-09-25T18:15:31.534" v="29"/>
          <ac:spMkLst>
            <pc:docMk/>
            <pc:sldMk cId="0" sldId="268"/>
            <ac:spMk id="7" creationId="{00000000-0000-0000-0000-000000000000}"/>
          </ac:spMkLst>
        </pc:spChg>
        <pc:grpChg chg="mod">
          <ac:chgData name="Mata-Castro, Richard" userId="e4146be8-1660-42d4-ac9d-be9d89bdc353" providerId="ADAL" clId="{A00DBF46-7154-4F78-86FA-5C70BDDBE0FB}" dt="2025-09-25T18:15:31.534" v="29"/>
          <ac:grpSpMkLst>
            <pc:docMk/>
            <pc:sldMk cId="0" sldId="268"/>
            <ac:grpSpMk id="5" creationId="{00000000-0000-0000-0000-000000000000}"/>
          </ac:grpSpMkLst>
        </pc:grpChg>
      </pc:sldChg>
      <pc:sldChg chg="modSp">
        <pc:chgData name="Mata-Castro, Richard" userId="e4146be8-1660-42d4-ac9d-be9d89bdc353" providerId="ADAL" clId="{A00DBF46-7154-4F78-86FA-5C70BDDBE0FB}" dt="2025-09-25T18:15:41.320" v="31"/>
        <pc:sldMkLst>
          <pc:docMk/>
          <pc:sldMk cId="0" sldId="269"/>
        </pc:sldMkLst>
        <pc:spChg chg="mod">
          <ac:chgData name="Mata-Castro, Richard" userId="e4146be8-1660-42d4-ac9d-be9d89bdc353" providerId="ADAL" clId="{A00DBF46-7154-4F78-86FA-5C70BDDBE0FB}" dt="2025-09-25T18:15:39.314" v="30"/>
          <ac:spMkLst>
            <pc:docMk/>
            <pc:sldMk cId="0" sldId="269"/>
            <ac:spMk id="12" creationId="{00000000-0000-0000-0000-000000000000}"/>
          </ac:spMkLst>
        </pc:spChg>
        <pc:spChg chg="mod">
          <ac:chgData name="Mata-Castro, Richard" userId="e4146be8-1660-42d4-ac9d-be9d89bdc353" providerId="ADAL" clId="{A00DBF46-7154-4F78-86FA-5C70BDDBE0FB}" dt="2025-09-25T18:15:41.320" v="31"/>
          <ac:spMkLst>
            <pc:docMk/>
            <pc:sldMk cId="0" sldId="269"/>
            <ac:spMk id="13" creationId="{00000000-0000-0000-0000-000000000000}"/>
          </ac:spMkLst>
        </pc:spChg>
      </pc:sldChg>
      <pc:sldChg chg="modSp">
        <pc:chgData name="Mata-Castro, Richard" userId="e4146be8-1660-42d4-ac9d-be9d89bdc353" providerId="ADAL" clId="{A00DBF46-7154-4F78-86FA-5C70BDDBE0FB}" dt="2025-09-25T18:15:52.114" v="32"/>
        <pc:sldMkLst>
          <pc:docMk/>
          <pc:sldMk cId="0" sldId="270"/>
        </pc:sldMkLst>
        <pc:spChg chg="mod">
          <ac:chgData name="Mata-Castro, Richard" userId="e4146be8-1660-42d4-ac9d-be9d89bdc353" providerId="ADAL" clId="{A00DBF46-7154-4F78-86FA-5C70BDDBE0FB}" dt="2025-09-25T18:15:52.114" v="32"/>
          <ac:spMkLst>
            <pc:docMk/>
            <pc:sldMk cId="0" sldId="270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A00DBF46-7154-4F78-86FA-5C70BDDBE0FB}" dt="2025-09-25T18:15:52.114" v="32"/>
          <ac:spMkLst>
            <pc:docMk/>
            <pc:sldMk cId="0" sldId="270"/>
            <ac:spMk id="7" creationId="{00000000-0000-0000-0000-000000000000}"/>
          </ac:spMkLst>
        </pc:spChg>
        <pc:grpChg chg="mod">
          <ac:chgData name="Mata-Castro, Richard" userId="e4146be8-1660-42d4-ac9d-be9d89bdc353" providerId="ADAL" clId="{A00DBF46-7154-4F78-86FA-5C70BDDBE0FB}" dt="2025-09-25T18:15:52.114" v="32"/>
          <ac:grpSpMkLst>
            <pc:docMk/>
            <pc:sldMk cId="0" sldId="270"/>
            <ac:grpSpMk id="5" creationId="{00000000-0000-0000-0000-000000000000}"/>
          </ac:grpSpMkLst>
        </pc:grpChg>
      </pc:sldChg>
      <pc:sldChg chg="modSp mod">
        <pc:chgData name="Mata-Castro, Richard" userId="e4146be8-1660-42d4-ac9d-be9d89bdc353" providerId="ADAL" clId="{A00DBF46-7154-4F78-86FA-5C70BDDBE0FB}" dt="2025-09-25T18:16:07.322" v="35" actId="1076"/>
        <pc:sldMkLst>
          <pc:docMk/>
          <pc:sldMk cId="0" sldId="271"/>
        </pc:sldMkLst>
        <pc:spChg chg="mod">
          <ac:chgData name="Mata-Castro, Richard" userId="e4146be8-1660-42d4-ac9d-be9d89bdc353" providerId="ADAL" clId="{A00DBF46-7154-4F78-86FA-5C70BDDBE0FB}" dt="2025-09-25T18:16:07.322" v="35" actId="1076"/>
          <ac:spMkLst>
            <pc:docMk/>
            <pc:sldMk cId="0" sldId="271"/>
            <ac:spMk id="2" creationId="{00000000-0000-0000-0000-000000000000}"/>
          </ac:spMkLst>
        </pc:spChg>
        <pc:spChg chg="mod">
          <ac:chgData name="Mata-Castro, Richard" userId="e4146be8-1660-42d4-ac9d-be9d89bdc353" providerId="ADAL" clId="{A00DBF46-7154-4F78-86FA-5C70BDDBE0FB}" dt="2025-09-25T18:16:04.680" v="34" actId="14100"/>
          <ac:spMkLst>
            <pc:docMk/>
            <pc:sldMk cId="0" sldId="271"/>
            <ac:spMk id="5" creationId="{00000000-0000-0000-0000-000000000000}"/>
          </ac:spMkLst>
        </pc:spChg>
      </pc:sldChg>
      <pc:sldChg chg="modSp mod">
        <pc:chgData name="Mata-Castro, Richard" userId="e4146be8-1660-42d4-ac9d-be9d89bdc353" providerId="ADAL" clId="{A00DBF46-7154-4F78-86FA-5C70BDDBE0FB}" dt="2025-09-25T18:17:59.210" v="75" actId="20577"/>
        <pc:sldMkLst>
          <pc:docMk/>
          <pc:sldMk cId="3255942442" sldId="272"/>
        </pc:sldMkLst>
        <pc:spChg chg="mod">
          <ac:chgData name="Mata-Castro, Richard" userId="e4146be8-1660-42d4-ac9d-be9d89bdc353" providerId="ADAL" clId="{A00DBF46-7154-4F78-86FA-5C70BDDBE0FB}" dt="2025-09-25T18:17:44.742" v="70" actId="20577"/>
          <ac:spMkLst>
            <pc:docMk/>
            <pc:sldMk cId="3255942442" sldId="272"/>
            <ac:spMk id="2" creationId="{9011C437-B7B3-9277-812E-900C9E0A4B8A}"/>
          </ac:spMkLst>
        </pc:spChg>
        <pc:spChg chg="mod">
          <ac:chgData name="Mata-Castro, Richard" userId="e4146be8-1660-42d4-ac9d-be9d89bdc353" providerId="ADAL" clId="{A00DBF46-7154-4F78-86FA-5C70BDDBE0FB}" dt="2025-09-25T18:17:40.740" v="69" actId="1076"/>
          <ac:spMkLst>
            <pc:docMk/>
            <pc:sldMk cId="3255942442" sldId="272"/>
            <ac:spMk id="4" creationId="{DB57B8B3-6E7E-71C9-086F-6C20065C3192}"/>
          </ac:spMkLst>
        </pc:spChg>
        <pc:spChg chg="mod">
          <ac:chgData name="Mata-Castro, Richard" userId="e4146be8-1660-42d4-ac9d-be9d89bdc353" providerId="ADAL" clId="{A00DBF46-7154-4F78-86FA-5C70BDDBE0FB}" dt="2025-09-25T18:17:07.603" v="53" actId="404"/>
          <ac:spMkLst>
            <pc:docMk/>
            <pc:sldMk cId="3255942442" sldId="272"/>
            <ac:spMk id="12" creationId="{8F2443BA-F319-9C02-2447-185B88728701}"/>
          </ac:spMkLst>
        </pc:spChg>
        <pc:spChg chg="mod">
          <ac:chgData name="Mata-Castro, Richard" userId="e4146be8-1660-42d4-ac9d-be9d89bdc353" providerId="ADAL" clId="{A00DBF46-7154-4F78-86FA-5C70BDDBE0FB}" dt="2025-09-25T18:17:59.210" v="75" actId="20577"/>
          <ac:spMkLst>
            <pc:docMk/>
            <pc:sldMk cId="3255942442" sldId="272"/>
            <ac:spMk id="13" creationId="{1A9B889A-D33B-2926-4D1C-F4BC079B0D58}"/>
          </ac:spMkLst>
        </pc:spChg>
      </pc:sldChg>
      <pc:sldChg chg="modSp mod">
        <pc:chgData name="Mata-Castro, Richard" userId="e4146be8-1660-42d4-ac9d-be9d89bdc353" providerId="ADAL" clId="{A00DBF46-7154-4F78-86FA-5C70BDDBE0FB}" dt="2025-09-25T18:18:50.370" v="93" actId="113"/>
        <pc:sldMkLst>
          <pc:docMk/>
          <pc:sldMk cId="60187408" sldId="273"/>
        </pc:sldMkLst>
        <pc:spChg chg="mod">
          <ac:chgData name="Mata-Castro, Richard" userId="e4146be8-1660-42d4-ac9d-be9d89bdc353" providerId="ADAL" clId="{A00DBF46-7154-4F78-86FA-5C70BDDBE0FB}" dt="2025-09-25T18:18:50.370" v="93" actId="113"/>
          <ac:spMkLst>
            <pc:docMk/>
            <pc:sldMk cId="60187408" sldId="273"/>
            <ac:spMk id="2" creationId="{B988DF56-3582-6107-5AF1-1B68E86B4FB9}"/>
          </ac:spMkLst>
        </pc:spChg>
        <pc:spChg chg="mod">
          <ac:chgData name="Mata-Castro, Richard" userId="e4146be8-1660-42d4-ac9d-be9d89bdc353" providerId="ADAL" clId="{A00DBF46-7154-4F78-86FA-5C70BDDBE0FB}" dt="2025-09-25T18:18:36.382" v="85" actId="113"/>
          <ac:spMkLst>
            <pc:docMk/>
            <pc:sldMk cId="60187408" sldId="273"/>
            <ac:spMk id="12" creationId="{2D83E4EF-4F82-A985-1CE8-17FC1B508977}"/>
          </ac:spMkLst>
        </pc:spChg>
        <pc:spChg chg="mod">
          <ac:chgData name="Mata-Castro, Richard" userId="e4146be8-1660-42d4-ac9d-be9d89bdc353" providerId="ADAL" clId="{A00DBF46-7154-4F78-86FA-5C70BDDBE0FB}" dt="2025-09-25T18:18:24.039" v="80" actId="113"/>
          <ac:spMkLst>
            <pc:docMk/>
            <pc:sldMk cId="60187408" sldId="273"/>
            <ac:spMk id="13" creationId="{44E2F1CD-3842-3883-2E96-9366DCCABE7A}"/>
          </ac:spMkLst>
        </pc:spChg>
      </pc:sldChg>
      <pc:sldChg chg="modSp">
        <pc:chgData name="Mata-Castro, Richard" userId="e4146be8-1660-42d4-ac9d-be9d89bdc353" providerId="ADAL" clId="{A00DBF46-7154-4F78-86FA-5C70BDDBE0FB}" dt="2025-09-25T18:19:07.236" v="95"/>
        <pc:sldMkLst>
          <pc:docMk/>
          <pc:sldMk cId="4274976089" sldId="274"/>
        </pc:sldMkLst>
        <pc:spChg chg="mod">
          <ac:chgData name="Mata-Castro, Richard" userId="e4146be8-1660-42d4-ac9d-be9d89bdc353" providerId="ADAL" clId="{A00DBF46-7154-4F78-86FA-5C70BDDBE0FB}" dt="2025-09-25T18:19:07.236" v="95"/>
          <ac:spMkLst>
            <pc:docMk/>
            <pc:sldMk cId="4274976089" sldId="274"/>
            <ac:spMk id="13" creationId="{B95C0A34-E6EB-D699-5A62-ADBDFCE62AC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1F729-9D12-4576-A334-194AF74CB210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1D221-3FDB-417C-B9B1-1F3ED8AAB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28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D221-3FDB-417C-B9B1-1F3ED8AAB9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71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1D702-09F6-10B6-473A-6302E3785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BE126D-464D-85F7-F3EC-4FFCAB4F6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CD90A-89A6-8B5F-8DD8-18AEC068C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12694-6B75-0E46-A34C-064B42ABA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D221-3FDB-417C-B9B1-1F3ED8AAB9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4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FE8C2-4CC1-470C-9529-9F07FDF0D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85C1C3-A789-D588-333A-2127450F28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DB23FB-9C8F-2D1A-3877-D2E57C8F1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21633-0155-62B6-7A2B-9979441CE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D221-3FDB-417C-B9B1-1F3ED8AAB9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7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6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mpsteadschools.org/departments/instructional-technologys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www.hempsteadschools.org/district-administration/information-technolog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empsteadschools.org/district-administration/information-technology/technology-use-policies" TargetMode="External"/><Relationship Id="rId5" Type="http://schemas.openxmlformats.org/officeDocument/2006/relationships/hyperlink" Target="https://hufsd.incidentiq.com/policy/2b53a437-85fe-457b-80aa-ec53b8197fc5/lookup" TargetMode="External"/><Relationship Id="rId4" Type="http://schemas.openxmlformats.org/officeDocument/2006/relationships/image" Target="../media/image21.sv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2385" y="883900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742711" y="1036037"/>
            <a:ext cx="4770701" cy="1057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spc="-30" dirty="0">
                <a:solidFill>
                  <a:srgbClr val="FFFFFF"/>
                </a:solidFill>
                <a:latin typeface="Aptos" panose="020B0004020202020204" pitchFamily="34" charset="0"/>
                <a:ea typeface="TT Interphases Bold"/>
                <a:cs typeface="TT Interphases Bold"/>
                <a:sym typeface="TT Interphases Bold"/>
              </a:rPr>
              <a:t>Hempstead </a:t>
            </a:r>
          </a:p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b="1" spc="-30" dirty="0">
                <a:solidFill>
                  <a:srgbClr val="FFFFFF"/>
                </a:solidFill>
                <a:latin typeface="Aptos" panose="020B0004020202020204" pitchFamily="34" charset="0"/>
                <a:ea typeface="TT Interphases Bold"/>
                <a:cs typeface="TT Interphases Bold"/>
                <a:sym typeface="TT Interphases Bold"/>
              </a:rPr>
              <a:t>Public Schools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2384" y="2536629"/>
            <a:ext cx="13265615" cy="3368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s-ES" sz="10946" spc="-820" dirty="0">
                <a:solidFill>
                  <a:srgbClr val="FFFFFF"/>
                </a:solidFill>
                <a:latin typeface="Congenial" panose="020F0502020204030204" pitchFamily="2" charset="0"/>
                <a:ea typeface="TT Ramillas"/>
                <a:cs typeface="TT Ramillas"/>
                <a:sym typeface="TT Ramillas"/>
              </a:rPr>
              <a:t>Uso Responsable y Ciudadanía Digital</a:t>
            </a:r>
            <a:endParaRPr lang="en-US" sz="10946" spc="-820" dirty="0">
              <a:solidFill>
                <a:srgbClr val="FFFFFF"/>
              </a:solidFill>
              <a:latin typeface="Congenial" panose="020F0502020204030204" pitchFamily="2" charset="0"/>
              <a:ea typeface="TT Ramillas"/>
              <a:cs typeface="TT Ramillas"/>
              <a:sym typeface="TT Ramilla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488599" y="8696341"/>
            <a:ext cx="4770701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600" b="1" spc="-30" dirty="0">
                <a:solidFill>
                  <a:srgbClr val="FFFFFF"/>
                </a:solidFill>
                <a:latin typeface="Aptos" panose="020B0004020202020204" pitchFamily="34" charset="0"/>
                <a:ea typeface="TT Interphases Bold"/>
                <a:cs typeface="TT Interphases Bold"/>
                <a:sym typeface="TT Interphases Bold"/>
              </a:rPr>
              <a:t>2025-2026</a:t>
            </a:r>
          </a:p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en-US" sz="3600" b="1" spc="-30" dirty="0" err="1">
                <a:solidFill>
                  <a:srgbClr val="FFFFFF"/>
                </a:solidFill>
                <a:latin typeface="Aptos" panose="020B0004020202020204" pitchFamily="34" charset="0"/>
                <a:ea typeface="TT Interphases Bold"/>
                <a:cs typeface="TT Interphases Bold"/>
                <a:sym typeface="TT Interphases Bold"/>
              </a:rPr>
              <a:t>Edición</a:t>
            </a:r>
            <a:r>
              <a:rPr lang="en-US" sz="3600" b="1" spc="-30" dirty="0">
                <a:solidFill>
                  <a:srgbClr val="FFFFFF"/>
                </a:solidFill>
                <a:latin typeface="Aptos" panose="020B0004020202020204" pitchFamily="34" charset="0"/>
                <a:ea typeface="TT Interphases Bold"/>
                <a:cs typeface="TT Interphases Bold"/>
                <a:sym typeface="TT Interphases Bold"/>
              </a:rPr>
              <a:t> Primaria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67386" y="7105286"/>
            <a:ext cx="4393625" cy="114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s-E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Sea respetuoso en persona y en línea.</a:t>
            </a:r>
            <a:endParaRPr lang="en-US" sz="3100" spc="-232" dirty="0">
              <a:solidFill>
                <a:srgbClr val="FFFFFF"/>
              </a:solidFill>
              <a:latin typeface="TT Ramillas"/>
              <a:ea typeface="TT Ramillas"/>
              <a:cs typeface="TT Ramillas"/>
              <a:sym typeface="TT Ramilla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529465" y="6709418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4"/>
                </a:lnTo>
                <a:lnTo>
                  <a:pt x="0" y="8006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394128" y="3577582"/>
            <a:ext cx="3459347" cy="3131835"/>
            <a:chOff x="0" y="0"/>
            <a:chExt cx="5580380" cy="5052060"/>
          </a:xfrm>
        </p:grpSpPr>
        <p:sp>
          <p:nvSpPr>
            <p:cNvPr id="6" name="Freeform 6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8070" r="-180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579907" y="3577582"/>
            <a:ext cx="3124034" cy="3131835"/>
            <a:chOff x="0" y="0"/>
            <a:chExt cx="5594350" cy="5608320"/>
          </a:xfrm>
        </p:grpSpPr>
        <p:sp>
          <p:nvSpPr>
            <p:cNvPr id="8" name="Freeform 8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5"/>
              <a:stretch>
                <a:fillRect l="-25111" r="-251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81976" y="3428096"/>
            <a:ext cx="3564444" cy="3430809"/>
            <a:chOff x="30480" y="591820"/>
            <a:chExt cx="12736830" cy="122593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18978" r="-189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Ciudadanía</a:t>
            </a:r>
            <a:r>
              <a: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 digital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26990" y="7105286"/>
            <a:ext cx="4393625" cy="113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4800" spc="-232" dirty="0" err="1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Piensa</a:t>
            </a: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 antes de </a:t>
            </a:r>
            <a:r>
              <a:rPr lang="en-US" sz="4800" spc="-232" dirty="0" err="1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publicar</a:t>
            </a: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45111" y="7105286"/>
            <a:ext cx="4393625" cy="1698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s-E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Usa las redes sociales solo para el bien.</a:t>
            </a:r>
            <a:endParaRPr lang="en-US" sz="3100" spc="-232" dirty="0">
              <a:solidFill>
                <a:srgbClr val="FFFFFF"/>
              </a:solidFill>
              <a:latin typeface="TT Ramillas"/>
              <a:ea typeface="TT Ramillas"/>
              <a:cs typeface="TT Ramillas"/>
              <a:sym typeface="TT Ramilla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001" y="12063"/>
            <a:ext cx="3474765" cy="3310503"/>
          </a:xfrm>
          <a:custGeom>
            <a:avLst/>
            <a:gdLst/>
            <a:ahLst/>
            <a:cxnLst/>
            <a:rect l="l" t="t" r="r" b="b"/>
            <a:pathLst>
              <a:path w="3474765" h="3310503">
                <a:moveTo>
                  <a:pt x="0" y="0"/>
                </a:moveTo>
                <a:lnTo>
                  <a:pt x="3474765" y="0"/>
                </a:lnTo>
                <a:lnTo>
                  <a:pt x="3474765" y="3310503"/>
                </a:lnTo>
                <a:lnTo>
                  <a:pt x="0" y="3310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37072" y="-1301210"/>
            <a:ext cx="9358890" cy="13277637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l="-48729" r="-554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15422"/>
            <a:ext cx="9086939" cy="5815410"/>
            <a:chOff x="0" y="-9525"/>
            <a:chExt cx="12115919" cy="7753880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115919" cy="3946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11640"/>
                </a:lnSpc>
                <a:spcBef>
                  <a:spcPct val="0"/>
                </a:spcBef>
              </a:pPr>
              <a:r>
                <a:rPr lang="en-US" sz="9700" b="1" spc="-727" dirty="0" err="1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Proteja</a:t>
              </a:r>
              <a:r>
                <a:rPr lang="en-US" sz="9700" b="1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 </a:t>
              </a:r>
              <a:r>
                <a:rPr lang="en-US" sz="9700" b="1" spc="-727" dirty="0" err="1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su</a:t>
              </a:r>
              <a:r>
                <a:rPr lang="en-US" sz="9700" b="1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 </a:t>
              </a:r>
              <a:r>
                <a:rPr lang="en-US" sz="9700" b="1" spc="-727" dirty="0" err="1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privacidad</a:t>
              </a:r>
              <a:endParaRPr lang="en-US" sz="9700" b="1" spc="-727" dirty="0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187826"/>
              <a:ext cx="10511943" cy="3556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98826" lvl="1" indent="-399413">
                <a:lnSpc>
                  <a:spcPts val="51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s-E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No compartas información privada.
Una vez que está en línea, permanece allí.</a:t>
              </a:r>
              <a:endParaRPr lang="en-US" sz="3699" spc="-3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14341" y="0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916259" y="5871036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52620" y="838208"/>
            <a:ext cx="12329603" cy="1668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lnSpc>
                <a:spcPts val="13580"/>
              </a:lnSpc>
            </a:pPr>
            <a:r>
              <a:rPr lang="en-US" sz="9700" b="1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rPr>
              <a:t>Ciberacoso</a:t>
            </a:r>
            <a:endParaRPr lang="en-US" sz="9700" b="1" spc="-727" dirty="0">
              <a:solidFill>
                <a:srgbClr val="FFFFFF"/>
              </a:solidFill>
              <a:latin typeface="Congenial" panose="02000503040000020004" pitchFamily="2" charset="0"/>
              <a:ea typeface="TT Ramillas Bold"/>
              <a:cs typeface="TT Ramillas Bold"/>
              <a:sym typeface="TT Ramilla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853451"/>
            <a:ext cx="11001072" cy="178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2" lvl="1" indent="-410206">
              <a:lnSpc>
                <a:spcPts val="4559"/>
              </a:lnSpc>
              <a:buFont typeface="Arial"/>
              <a:buChar char="•"/>
            </a:pPr>
            <a:r>
              <a: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Sin </a:t>
            </a:r>
            <a:r>
              <a:rPr lang="en-US" sz="4800" spc="-37" dirty="0" err="1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chismes</a:t>
            </a:r>
            <a:r>
              <a: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4800" spc="-37" dirty="0" err="1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ni</a:t>
            </a:r>
            <a:r>
              <a: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4800" spc="-37" dirty="0" err="1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rumores</a:t>
            </a:r>
            <a:r>
              <a: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.
No </a:t>
            </a:r>
            <a:r>
              <a:rPr lang="en-US" sz="4800" spc="-37" dirty="0" err="1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publiques</a:t>
            </a:r>
            <a:r>
              <a: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4800" spc="-37" dirty="0" err="1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fotos</a:t>
            </a:r>
            <a:r>
              <a: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 sin </a:t>
            </a:r>
            <a:r>
              <a:rPr lang="en-US" sz="4800" spc="-37" dirty="0" err="1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permiso</a:t>
            </a:r>
            <a:r>
              <a: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.
Sin palabras malas o </a:t>
            </a:r>
            <a:r>
              <a:rPr lang="en-US" sz="4800" spc="-37" dirty="0" err="1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aterradoras</a:t>
            </a:r>
            <a:r>
              <a: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.</a:t>
            </a:r>
            <a:endParaRPr lang="en-US" sz="3799" spc="-37" dirty="0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352620" y="5143500"/>
            <a:ext cx="4999808" cy="4526454"/>
            <a:chOff x="0" y="0"/>
            <a:chExt cx="5580380" cy="5052060"/>
          </a:xfrm>
        </p:grpSpPr>
        <p:sp>
          <p:nvSpPr>
            <p:cNvPr id="7" name="Freeform 7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7943" r="-179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33511" y="5143500"/>
            <a:ext cx="4515178" cy="4526454"/>
            <a:chOff x="0" y="0"/>
            <a:chExt cx="5594350" cy="5608320"/>
          </a:xfrm>
        </p:grpSpPr>
        <p:sp>
          <p:nvSpPr>
            <p:cNvPr id="9" name="Freeform 9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5"/>
              <a:stretch>
                <a:fillRect l="-25085" r="-250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29772" y="4927446"/>
            <a:ext cx="5151705" cy="4958561"/>
            <a:chOff x="30480" y="591820"/>
            <a:chExt cx="12736830" cy="122593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19107" r="-191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001" y="12063"/>
            <a:ext cx="3474765" cy="3310503"/>
          </a:xfrm>
          <a:custGeom>
            <a:avLst/>
            <a:gdLst/>
            <a:ahLst/>
            <a:cxnLst/>
            <a:rect l="l" t="t" r="r" b="b"/>
            <a:pathLst>
              <a:path w="3474765" h="3310503">
                <a:moveTo>
                  <a:pt x="0" y="0"/>
                </a:moveTo>
                <a:lnTo>
                  <a:pt x="3474765" y="0"/>
                </a:lnTo>
                <a:lnTo>
                  <a:pt x="3474765" y="3310503"/>
                </a:lnTo>
                <a:lnTo>
                  <a:pt x="0" y="3310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37072" y="-1301210"/>
            <a:ext cx="9358890" cy="13277637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l="-81885" r="-223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15422"/>
            <a:ext cx="9086939" cy="6016950"/>
            <a:chOff x="0" y="-9525"/>
            <a:chExt cx="12115919" cy="8022602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115919" cy="396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640"/>
                </a:lnSpc>
                <a:spcBef>
                  <a:spcPct val="0"/>
                </a:spcBef>
              </a:pPr>
              <a:r>
                <a:rPr lang="en-US" sz="9700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"/>
                  <a:cs typeface="TT Ramillas"/>
                  <a:sym typeface="TT Ramillas"/>
                </a:rPr>
                <a:t>Si </a:t>
              </a:r>
              <a:r>
                <a:rPr lang="en-US" sz="9700" spc="-727" dirty="0" err="1">
                  <a:solidFill>
                    <a:srgbClr val="FFFFFF"/>
                  </a:solidFill>
                  <a:latin typeface="Congenial" panose="02000503040000020004" pitchFamily="2" charset="0"/>
                  <a:ea typeface="TT Ramillas"/>
                  <a:cs typeface="TT Ramillas"/>
                  <a:sym typeface="TT Ramillas"/>
                </a:rPr>
                <a:t>alguien</a:t>
              </a:r>
              <a:r>
                <a:rPr lang="en-US" sz="9700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"/>
                  <a:cs typeface="TT Ramillas"/>
                  <a:sym typeface="TT Ramillas"/>
                </a:rPr>
                <a:t> es </a:t>
              </a:r>
              <a:r>
                <a:rPr lang="en-US" sz="9700" spc="-727" dirty="0" err="1">
                  <a:solidFill>
                    <a:srgbClr val="FFFFFF"/>
                  </a:solidFill>
                  <a:latin typeface="Congenial" panose="02000503040000020004" pitchFamily="2" charset="0"/>
                  <a:ea typeface="TT Ramillas"/>
                  <a:cs typeface="TT Ramillas"/>
                  <a:sym typeface="TT Ramillas"/>
                </a:rPr>
                <a:t>malo</a:t>
              </a:r>
              <a:r>
                <a:rPr lang="en-US" sz="9700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"/>
                  <a:cs typeface="TT Ramillas"/>
                  <a:sym typeface="TT Ramillas"/>
                </a:rPr>
                <a:t>...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168776"/>
              <a:ext cx="10511943" cy="3844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85184" lvl="1" indent="-442592">
                <a:lnSpc>
                  <a:spcPts val="5739"/>
                </a:lnSpc>
                <a:buFont typeface="Arial"/>
                <a:buChar char="•"/>
              </a:pPr>
              <a:r>
                <a:rPr lang="es-ES" sz="4000" spc="-40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No respondas.
Cuéntaselo a un maestro o adulto de confianza.
No te unas.</a:t>
              </a:r>
              <a:endParaRPr lang="en-US" sz="4000" spc="-40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67386" y="7105286"/>
            <a:ext cx="4393625" cy="114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Usa </a:t>
            </a:r>
            <a:r>
              <a:rPr lang="en-US" sz="4800" spc="-232" dirty="0" err="1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tus</a:t>
            </a: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 </a:t>
            </a:r>
            <a:r>
              <a:rPr lang="en-US" sz="4800" spc="-232" dirty="0" err="1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propias</a:t>
            </a: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 palabras.</a:t>
            </a:r>
          </a:p>
        </p:txBody>
      </p:sp>
      <p:sp>
        <p:nvSpPr>
          <p:cNvPr id="3" name="Freeform 3"/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529465" y="6709418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4"/>
                </a:lnTo>
                <a:lnTo>
                  <a:pt x="0" y="8006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394128" y="3577582"/>
            <a:ext cx="3459347" cy="3131835"/>
            <a:chOff x="0" y="0"/>
            <a:chExt cx="5580380" cy="5052060"/>
          </a:xfrm>
        </p:grpSpPr>
        <p:sp>
          <p:nvSpPr>
            <p:cNvPr id="6" name="Freeform 6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7816" r="-178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579907" y="3577582"/>
            <a:ext cx="3124034" cy="3131835"/>
            <a:chOff x="0" y="0"/>
            <a:chExt cx="5594350" cy="5608320"/>
          </a:xfrm>
        </p:grpSpPr>
        <p:sp>
          <p:nvSpPr>
            <p:cNvPr id="8" name="Freeform 8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5"/>
              <a:stretch>
                <a:fillRect l="-25226" r="-252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81976" y="3428096"/>
            <a:ext cx="3564444" cy="3430809"/>
            <a:chOff x="30480" y="591820"/>
            <a:chExt cx="12736830" cy="122593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19001" r="-190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Sé</a:t>
            </a:r>
            <a:r>
              <a: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 </a:t>
            </a:r>
            <a:r>
              <a:rPr lang="en-US" sz="9700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honesto</a:t>
            </a:r>
            <a:endParaRPr lang="en-US" sz="9700" spc="-727" dirty="0">
              <a:solidFill>
                <a:srgbClr val="FFFFFF"/>
              </a:solidFill>
              <a:latin typeface="Congenial" panose="02000503040000020004" pitchFamily="2" charset="0"/>
              <a:ea typeface="TT Ramillas"/>
              <a:cs typeface="TT Ramillas"/>
              <a:sym typeface="TT Ramilla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26990" y="7105286"/>
            <a:ext cx="4393625" cy="584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No copies la </a:t>
            </a:r>
            <a:r>
              <a:rPr lang="en-US" sz="4800" spc="-232" dirty="0" err="1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tarea</a:t>
            </a: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45111" y="7105286"/>
            <a:ext cx="4393625" cy="1686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s-E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No copies y pegues de Internet.</a:t>
            </a:r>
            <a:endParaRPr lang="en-US" sz="4800" spc="-232" dirty="0">
              <a:solidFill>
                <a:srgbClr val="FFFFFF"/>
              </a:solidFill>
              <a:latin typeface="Aptos" panose="020B0004020202020204" pitchFamily="34" charset="0"/>
              <a:ea typeface="TT Ramillas"/>
              <a:cs typeface="TT Ramillas"/>
              <a:sym typeface="TT Ramilla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001" y="12063"/>
            <a:ext cx="3474765" cy="3310503"/>
          </a:xfrm>
          <a:custGeom>
            <a:avLst/>
            <a:gdLst/>
            <a:ahLst/>
            <a:cxnLst/>
            <a:rect l="l" t="t" r="r" b="b"/>
            <a:pathLst>
              <a:path w="3474765" h="3310503">
                <a:moveTo>
                  <a:pt x="0" y="0"/>
                </a:moveTo>
                <a:lnTo>
                  <a:pt x="3474765" y="0"/>
                </a:lnTo>
                <a:lnTo>
                  <a:pt x="3474765" y="3310503"/>
                </a:lnTo>
                <a:lnTo>
                  <a:pt x="0" y="3310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37072" y="-1301210"/>
            <a:ext cx="9358890" cy="13277637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l="-51921" r="-519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15422"/>
            <a:ext cx="9086939" cy="3009120"/>
            <a:chOff x="0" y="-9525"/>
            <a:chExt cx="12115919" cy="4012159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115919" cy="197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640"/>
                </a:lnSpc>
                <a:spcBef>
                  <a:spcPct val="0"/>
                </a:spcBef>
              </a:pPr>
              <a:r>
                <a:rPr lang="en-US" sz="9700" b="1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¡</a:t>
              </a:r>
              <a:r>
                <a:rPr lang="en-US" sz="9700" b="1" spc="-727" dirty="0" err="1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Sé</a:t>
              </a:r>
              <a:r>
                <a:rPr lang="en-US" sz="9700" b="1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 </a:t>
              </a:r>
              <a:r>
                <a:rPr lang="en-US" sz="9700" b="1" spc="-727" dirty="0" err="1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inteligente</a:t>
              </a:r>
              <a:r>
                <a:rPr lang="en-US" sz="9700" b="1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19325"/>
              <a:ext cx="10511943" cy="1783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98826" lvl="1" indent="-399413">
                <a:lnSpc>
                  <a:spcPts val="51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Usa Internet para </a:t>
              </a:r>
              <a:r>
                <a:rPr lang="en-US" sz="4800" spc="-36" dirty="0" err="1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aprender</a:t>
              </a:r>
              <a:r>
                <a:rPr lang="en-U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.
</a:t>
              </a:r>
              <a:r>
                <a:rPr lang="en-US" sz="4800" spc="-36" dirty="0" err="1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Investiga</a:t>
              </a:r>
              <a:r>
                <a:rPr lang="en-U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, </a:t>
              </a:r>
              <a:r>
                <a:rPr lang="en-US" sz="4800" spc="-36" dirty="0" err="1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practica</a:t>
              </a:r>
              <a:r>
                <a:rPr lang="en-U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, </a:t>
              </a:r>
              <a:r>
                <a:rPr lang="en-US" sz="4800" spc="-36" dirty="0" err="1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explora</a:t>
              </a:r>
              <a:r>
                <a:rPr lang="en-U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07685" y="0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916259" y="5871036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52620" y="838208"/>
            <a:ext cx="12329603" cy="1668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580"/>
              </a:lnSpc>
            </a:pPr>
            <a:r>
              <a:rPr lang="en-US" sz="9700" b="1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rPr>
              <a:t>Teléfonos</a:t>
            </a:r>
            <a:r>
              <a:rPr lang="en-US" sz="9700" b="1" spc="-727" dirty="0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rPr>
              <a:t> y </a:t>
            </a:r>
            <a:r>
              <a:rPr lang="en-US" sz="9700" b="1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rPr>
              <a:t>dispositivos</a:t>
            </a:r>
            <a:endParaRPr lang="en-US" sz="9700" b="1" spc="-727" dirty="0">
              <a:solidFill>
                <a:srgbClr val="FFFFFF"/>
              </a:solidFill>
              <a:latin typeface="Congenial" panose="02000503040000020004" pitchFamily="2" charset="0"/>
              <a:ea typeface="TT Ramillas Bold"/>
              <a:cs typeface="TT Ramillas Bold"/>
              <a:sym typeface="TT Ramilla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853451"/>
            <a:ext cx="13068300" cy="177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12" lvl="1" indent="-410206">
              <a:lnSpc>
                <a:spcPts val="4559"/>
              </a:lnSpc>
              <a:buFont typeface="Arial"/>
              <a:buChar char="•"/>
            </a:pPr>
            <a:r>
              <a:rPr lang="es-ES" sz="44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Dale tu teléfono a tu maestro todos los días.
Solo puede usarlo con el permiso de su maestro.
Si se rompen las reglas, el dispositivo va a la oficina.</a:t>
            </a:r>
            <a:endParaRPr lang="en-US" sz="4400" spc="-37" dirty="0">
              <a:solidFill>
                <a:srgbClr val="FFFFFF"/>
              </a:solidFill>
              <a:latin typeface="Aptos" panose="020B0004020202020204" pitchFamily="34" charset="0"/>
              <a:ea typeface="TT Interphases"/>
              <a:cs typeface="TT Interphases"/>
              <a:sym typeface="TT Interphase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352620" y="5143500"/>
            <a:ext cx="4999808" cy="4526454"/>
            <a:chOff x="0" y="0"/>
            <a:chExt cx="5580380" cy="5052060"/>
          </a:xfrm>
        </p:grpSpPr>
        <p:sp>
          <p:nvSpPr>
            <p:cNvPr id="7" name="Freeform 7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7816" r="-178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33511" y="5143500"/>
            <a:ext cx="4515178" cy="4526454"/>
            <a:chOff x="0" y="0"/>
            <a:chExt cx="5594350" cy="5608320"/>
          </a:xfrm>
        </p:grpSpPr>
        <p:sp>
          <p:nvSpPr>
            <p:cNvPr id="9" name="Freeform 9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5"/>
              <a:stretch>
                <a:fillRect l="-25226" r="-252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29772" y="4927446"/>
            <a:ext cx="5151705" cy="4958561"/>
            <a:chOff x="30480" y="591820"/>
            <a:chExt cx="12736830" cy="122593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t="-859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6B66DC-598F-BA4C-90C6-F2F717A3E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011C437-B7B3-9277-812E-900C9E0A4B8A}"/>
              </a:ext>
            </a:extLst>
          </p:cNvPr>
          <p:cNvSpPr txBox="1"/>
          <p:nvPr/>
        </p:nvSpPr>
        <p:spPr>
          <a:xfrm>
            <a:off x="11918176" y="5356994"/>
            <a:ext cx="6162396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Sé inteligente y seguro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bg1"/>
                </a:solidFill>
              </a:rPr>
              <a:t>Recuerda: No todo en línea es cierto.
No compartas información personal con aplicaciones o sitios web.
Siempre pregúntele a un padre/ maestro si no está seguro.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3298D4B-9873-0FF8-F625-025577588A21}"/>
              </a:ext>
            </a:extLst>
          </p:cNvPr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B57B8B3-6E7E-71C9-086F-6C20065C3192}"/>
              </a:ext>
            </a:extLst>
          </p:cNvPr>
          <p:cNvSpPr/>
          <p:nvPr/>
        </p:nvSpPr>
        <p:spPr>
          <a:xfrm>
            <a:off x="16273645" y="-2476500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4"/>
                </a:lnTo>
                <a:lnTo>
                  <a:pt x="0" y="8006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31690C8-1364-C7E3-1745-6037302B261C}"/>
              </a:ext>
            </a:extLst>
          </p:cNvPr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b="1" spc="-727" dirty="0" err="1">
                <a:solidFill>
                  <a:schemeClr val="bg1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Inteligencia</a:t>
            </a:r>
            <a:r>
              <a:rPr lang="en-US" sz="9700" b="1" spc="-727" dirty="0">
                <a:solidFill>
                  <a:schemeClr val="bg1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 Artificial (IA)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F2443BA-F319-9C02-2447-185B88728701}"/>
              </a:ext>
            </a:extLst>
          </p:cNvPr>
          <p:cNvSpPr txBox="1"/>
          <p:nvPr/>
        </p:nvSpPr>
        <p:spPr>
          <a:xfrm>
            <a:off x="6247964" y="5343891"/>
            <a:ext cx="5010894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Lo que puede hacer la 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bg1"/>
                </a:solidFill>
              </a:rPr>
              <a:t>Reconocer imágenes y voces.
Ayúdenos a encontrar información rápidamente.
Traducir idiomas.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A9B889A-D33B-2926-4D1C-F4BC079B0D58}"/>
              </a:ext>
            </a:extLst>
          </p:cNvPr>
          <p:cNvSpPr txBox="1"/>
          <p:nvPr/>
        </p:nvSpPr>
        <p:spPr>
          <a:xfrm>
            <a:off x="381000" y="5324715"/>
            <a:ext cx="5263065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¿Qué es la IA?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1"/>
                </a:solidFill>
              </a:rPr>
              <a:t>"La IA es cuando las computadoras y las máquinas aprenden a pensar y tomar decisiones como las personas".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9E8913F-9862-624B-6315-5918DBEDD6C3}"/>
              </a:ext>
            </a:extLst>
          </p:cNvPr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Brain model with LED lights">
            <a:extLst>
              <a:ext uri="{FF2B5EF4-FFF2-40B4-BE49-F238E27FC236}">
                <a16:creationId xmlns:a16="http://schemas.microsoft.com/office/drawing/2014/main" id="{D57CAD20-1549-2B29-8CF9-8A24A82C4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74" y="2737543"/>
            <a:ext cx="3302000" cy="2476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3D face graphic">
            <a:extLst>
              <a:ext uri="{FF2B5EF4-FFF2-40B4-BE49-F238E27FC236}">
                <a16:creationId xmlns:a16="http://schemas.microsoft.com/office/drawing/2014/main" id="{70610889-A524-6BDF-8AAD-8B3DF145A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547" y="2943918"/>
            <a:ext cx="3302000" cy="2063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Picture 19" descr="Girl wearing headphone looking at computer screen">
            <a:extLst>
              <a:ext uri="{FF2B5EF4-FFF2-40B4-BE49-F238E27FC236}">
                <a16:creationId xmlns:a16="http://schemas.microsoft.com/office/drawing/2014/main" id="{9999CA9B-05C4-5B8E-EBEB-5B25A50D89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532" y="2806777"/>
            <a:ext cx="3588672" cy="2392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5942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371C6E-81ED-D6C8-CEDF-6D46155C5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988DF56-3582-6107-5AF1-1B68E86B4FB9}"/>
              </a:ext>
            </a:extLst>
          </p:cNvPr>
          <p:cNvSpPr txBox="1"/>
          <p:nvPr/>
        </p:nvSpPr>
        <p:spPr>
          <a:xfrm>
            <a:off x="11918176" y="5356994"/>
            <a:ext cx="5988824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Responsabilidad personal
</a:t>
            </a:r>
            <a:r>
              <a:rPr lang="es-ES" sz="3200" dirty="0">
                <a:solidFill>
                  <a:schemeClr val="bg1"/>
                </a:solidFill>
              </a:rPr>
              <a:t>No instales aplicaciones, juegos ni cambies la configuración.
Recuerda: cualquier cosa que hagas en los dispositivos escolares puede ser vista por los profesores.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3C0C13-3F06-FE7F-8BE6-58782D0E5386}"/>
              </a:ext>
            </a:extLst>
          </p:cNvPr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2758051-D6FD-7F58-2886-014E75D569F0}"/>
              </a:ext>
            </a:extLst>
          </p:cNvPr>
          <p:cNvSpPr/>
          <p:nvPr/>
        </p:nvSpPr>
        <p:spPr>
          <a:xfrm>
            <a:off x="16356267" y="-3076369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4"/>
                </a:lnTo>
                <a:lnTo>
                  <a:pt x="0" y="8006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3D97FBE-55E7-56B6-7A90-BD0BEAF75BAB}"/>
              </a:ext>
            </a:extLst>
          </p:cNvPr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b="1" spc="-727" dirty="0">
                <a:solidFill>
                  <a:schemeClr val="bg1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Uso </a:t>
            </a:r>
            <a:r>
              <a:rPr lang="en-US" sz="9700" b="1" spc="-727" dirty="0" err="1">
                <a:solidFill>
                  <a:schemeClr val="bg1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responsable</a:t>
            </a:r>
            <a:endParaRPr lang="en-US" sz="9700" b="1" spc="-727" dirty="0">
              <a:solidFill>
                <a:schemeClr val="bg1"/>
              </a:solidFill>
              <a:latin typeface="Congenial" panose="02000503040000020004" pitchFamily="2" charset="0"/>
              <a:ea typeface="TT Ramillas"/>
              <a:cs typeface="TT Ramillas"/>
              <a:sym typeface="TT Ramilla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D83E4EF-4F82-A985-1CE8-17FC1B508977}"/>
              </a:ext>
            </a:extLst>
          </p:cNvPr>
          <p:cNvSpPr txBox="1"/>
          <p:nvPr/>
        </p:nvSpPr>
        <p:spPr>
          <a:xfrm>
            <a:off x="6247964" y="5343891"/>
            <a:ext cx="5105836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Cuida la tecnología
</a:t>
            </a:r>
            <a:r>
              <a:rPr lang="es-ES" sz="3600" dirty="0">
                <a:solidFill>
                  <a:schemeClr val="bg1"/>
                </a:solidFill>
              </a:rPr>
              <a:t>Trate las computadoras y los dispositivos con cuidado.
Dígale a un maestro si algo se rompe o no funciona.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4E2F1CD-3842-3883-2E96-9366DCCABE7A}"/>
              </a:ext>
            </a:extLst>
          </p:cNvPr>
          <p:cNvSpPr txBox="1"/>
          <p:nvPr/>
        </p:nvSpPr>
        <p:spPr>
          <a:xfrm>
            <a:off x="381000" y="5324715"/>
            <a:ext cx="5263065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Use computadoras e </a:t>
            </a:r>
            <a:r>
              <a:rPr lang="es-ES" sz="3600" dirty="0">
                <a:solidFill>
                  <a:schemeClr val="bg1"/>
                </a:solidFill>
              </a:rPr>
              <a:t>Internet de manera segura
Solo ve a sitios web permitidos por tu profesor.
Siga las reglas y sea respetuoso en línea.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45C16CD-886D-9B59-133E-133094A4CCFF}"/>
              </a:ext>
            </a:extLst>
          </p:cNvPr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bstract blockchain network background">
            <a:extLst>
              <a:ext uri="{FF2B5EF4-FFF2-40B4-BE49-F238E27FC236}">
                <a16:creationId xmlns:a16="http://schemas.microsoft.com/office/drawing/2014/main" id="{50A80299-B2EE-E69B-69C9-BD97B34FE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r="8686"/>
          <a:stretch/>
        </p:blipFill>
        <p:spPr>
          <a:xfrm>
            <a:off x="1022674" y="2737543"/>
            <a:ext cx="3302000" cy="2476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Children in classroom">
            <a:extLst>
              <a:ext uri="{FF2B5EF4-FFF2-40B4-BE49-F238E27FC236}">
                <a16:creationId xmlns:a16="http://schemas.microsoft.com/office/drawing/2014/main" id="{4E1D33AD-34ED-AEB0-83F4-7F029B5FC2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1996" y="2971126"/>
            <a:ext cx="3097213" cy="206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Kid in paid shirt using desktop computer in classroom">
            <a:extLst>
              <a:ext uri="{FF2B5EF4-FFF2-40B4-BE49-F238E27FC236}">
                <a16:creationId xmlns:a16="http://schemas.microsoft.com/office/drawing/2014/main" id="{7689CEAE-28EF-C7A7-155A-9253C201C4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/>
        </p:blipFill>
        <p:spPr>
          <a:xfrm>
            <a:off x="12956532" y="2806777"/>
            <a:ext cx="3588672" cy="2392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187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B79518-9DE7-5649-94A6-26EFF8D4F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42A29F3F-9ECC-A03A-FB7B-AC3D86ADDBB1}"/>
              </a:ext>
            </a:extLst>
          </p:cNvPr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6259815-AC7F-842A-DDD9-33A3B995E4EE}"/>
              </a:ext>
            </a:extLst>
          </p:cNvPr>
          <p:cNvSpPr/>
          <p:nvPr/>
        </p:nvSpPr>
        <p:spPr>
          <a:xfrm>
            <a:off x="16356267" y="-3076369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4"/>
                </a:lnTo>
                <a:lnTo>
                  <a:pt x="0" y="8006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97DB058-991A-A2F8-B450-1CCB564A8836}"/>
              </a:ext>
            </a:extLst>
          </p:cNvPr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b="1" spc="-727" dirty="0">
                <a:solidFill>
                  <a:schemeClr val="bg1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Enlaces </a:t>
            </a:r>
            <a:r>
              <a:rPr lang="en-US" sz="9700" b="1" spc="-727" dirty="0" err="1">
                <a:solidFill>
                  <a:schemeClr val="bg1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rápidos</a:t>
            </a:r>
            <a:endParaRPr lang="en-US" sz="9700" b="1" spc="-727" dirty="0">
              <a:solidFill>
                <a:schemeClr val="bg1"/>
              </a:solidFill>
              <a:latin typeface="Congenial" panose="02000503040000020004" pitchFamily="2" charset="0"/>
              <a:ea typeface="TT Ramillas"/>
              <a:cs typeface="TT Ramillas"/>
              <a:sym typeface="TT Ramilla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95C0A34-E6EB-D699-5A62-ADBDFCE62AC0}"/>
              </a:ext>
            </a:extLst>
          </p:cNvPr>
          <p:cNvSpPr txBox="1"/>
          <p:nvPr/>
        </p:nvSpPr>
        <p:spPr>
          <a:xfrm>
            <a:off x="1527336" y="3387225"/>
            <a:ext cx="15233327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HUFSD One to One Device Agreement</a:t>
            </a:r>
            <a:endParaRPr lang="en-US" sz="4800">
              <a:solidFill>
                <a:schemeClr val="bg1"/>
              </a:solidFill>
            </a:endParaRPr>
          </a:p>
          <a:p>
            <a:pPr algn="ctr"/>
            <a:endParaRPr lang="en-US" sz="4800">
              <a:solidFill>
                <a:schemeClr val="bg1"/>
              </a:solidFill>
            </a:endParaRPr>
          </a:p>
          <a:p>
            <a:pPr algn="ctr"/>
            <a:r>
              <a:rPr lang="en-US" sz="48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HUFSD Technology Use Policies</a:t>
            </a:r>
            <a:endParaRPr lang="en-US" sz="4800">
              <a:solidFill>
                <a:schemeClr val="bg1"/>
              </a:solidFill>
            </a:endParaRPr>
          </a:p>
          <a:p>
            <a:pPr algn="ctr"/>
            <a:endParaRPr lang="en-US" sz="4800">
              <a:solidFill>
                <a:schemeClr val="bg1"/>
              </a:solidFill>
            </a:endParaRPr>
          </a:p>
          <a:p>
            <a:pPr algn="ctr"/>
            <a:r>
              <a:rPr lang="en-US" sz="480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Information Technology Department</a:t>
            </a:r>
            <a:endParaRPr lang="en-US" sz="4800">
              <a:solidFill>
                <a:schemeClr val="bg1"/>
              </a:solidFill>
            </a:endParaRPr>
          </a:p>
          <a:p>
            <a:pPr algn="ctr"/>
            <a:endParaRPr lang="en-US" sz="4800">
              <a:solidFill>
                <a:schemeClr val="bg1"/>
              </a:solidFill>
            </a:endParaRPr>
          </a:p>
          <a:p>
            <a:pPr algn="ctr"/>
            <a:r>
              <a:rPr lang="en-US" sz="480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Instructional Technology Department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5F754A9-CC75-B277-D3EB-BCBB2D66996C}"/>
              </a:ext>
            </a:extLst>
          </p:cNvPr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76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001" y="12063"/>
            <a:ext cx="3474765" cy="3310503"/>
          </a:xfrm>
          <a:custGeom>
            <a:avLst/>
            <a:gdLst/>
            <a:ahLst/>
            <a:cxnLst/>
            <a:rect l="l" t="t" r="r" b="b"/>
            <a:pathLst>
              <a:path w="3474765" h="3310503">
                <a:moveTo>
                  <a:pt x="0" y="0"/>
                </a:moveTo>
                <a:lnTo>
                  <a:pt x="3474765" y="0"/>
                </a:lnTo>
                <a:lnTo>
                  <a:pt x="3474765" y="3310503"/>
                </a:lnTo>
                <a:lnTo>
                  <a:pt x="0" y="3310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37072" y="-1301210"/>
            <a:ext cx="9358890" cy="13277637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l="-3541" r="-1003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15422"/>
            <a:ext cx="9086939" cy="5275072"/>
            <a:chOff x="0" y="-9525"/>
            <a:chExt cx="12115919" cy="7033430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115919" cy="197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11640"/>
                </a:lnSpc>
                <a:spcBef>
                  <a:spcPct val="0"/>
                </a:spcBef>
              </a:pPr>
              <a:r>
                <a:rPr lang="en-US" sz="9700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"/>
                  <a:cs typeface="TT Ramillas"/>
                  <a:sym typeface="TT Ramillas"/>
                </a:rPr>
                <a:t>Nuestra </a:t>
              </a:r>
              <a:r>
                <a:rPr lang="en-US" sz="9700" spc="-727" dirty="0" err="1">
                  <a:solidFill>
                    <a:srgbClr val="FFFFFF"/>
                  </a:solidFill>
                  <a:latin typeface="Congenial" panose="02000503040000020004" pitchFamily="2" charset="0"/>
                  <a:ea typeface="TT Ramillas"/>
                  <a:cs typeface="TT Ramillas"/>
                  <a:sym typeface="TT Ramillas"/>
                </a:rPr>
                <a:t>promesa</a:t>
              </a:r>
              <a:endPara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00275"/>
              <a:ext cx="10511943" cy="4823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85184" lvl="1" indent="-442592">
                <a:lnSpc>
                  <a:spcPts val="5739"/>
                </a:lnSpc>
                <a:buFont typeface="Arial"/>
                <a:buChar char="•"/>
              </a:pPr>
              <a:r>
                <a:rPr lang="es-ES" sz="4099" spc="-40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Usamos iPads, computadoras portátiles y computadoras para aprender.
Usarlos es un privilegio.
Debemos seguir las reglas.</a:t>
              </a:r>
              <a:endParaRPr lang="en-US" sz="4099" spc="-40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67386" y="7105286"/>
            <a:ext cx="4393625" cy="1686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s-E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Los maestros pueden ver lo que haces.</a:t>
            </a:r>
            <a:endParaRPr lang="en-US" sz="4800" spc="-232" dirty="0">
              <a:solidFill>
                <a:srgbClr val="FFFFFF"/>
              </a:solidFill>
              <a:latin typeface="Aptos" panose="020B0004020202020204" pitchFamily="34" charset="0"/>
              <a:ea typeface="TT Ramillas"/>
              <a:cs typeface="TT Ramillas"/>
              <a:sym typeface="TT Ramilla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529465" y="6709418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4"/>
                </a:lnTo>
                <a:lnTo>
                  <a:pt x="0" y="8006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394128" y="3577582"/>
            <a:ext cx="3459347" cy="3131835"/>
            <a:chOff x="0" y="0"/>
            <a:chExt cx="5580380" cy="5052060"/>
          </a:xfrm>
        </p:grpSpPr>
        <p:sp>
          <p:nvSpPr>
            <p:cNvPr id="6" name="Freeform 6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8199" r="-181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579907" y="3577582"/>
            <a:ext cx="3124034" cy="3131835"/>
            <a:chOff x="0" y="0"/>
            <a:chExt cx="5594350" cy="5608320"/>
          </a:xfrm>
        </p:grpSpPr>
        <p:sp>
          <p:nvSpPr>
            <p:cNvPr id="8" name="Freeform 8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5"/>
              <a:stretch>
                <a:fillRect l="-43127" r="-431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81976" y="3428096"/>
            <a:ext cx="3564444" cy="3430809"/>
            <a:chOff x="30480" y="591820"/>
            <a:chExt cx="12736830" cy="122593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19107" r="-191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04010" y="1171061"/>
            <a:ext cx="14166526" cy="1488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Sea un </a:t>
            </a:r>
            <a:r>
              <a:rPr lang="en-US" sz="9700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usuario</a:t>
            </a:r>
            <a:r>
              <a: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 </a:t>
            </a:r>
            <a:r>
              <a:rPr lang="en-US" sz="9700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responsable</a:t>
            </a:r>
            <a:endParaRPr lang="en-US" sz="9700" spc="-727" dirty="0">
              <a:solidFill>
                <a:srgbClr val="FFFFFF"/>
              </a:solidFill>
              <a:latin typeface="Congenial" panose="02000503040000020004" pitchFamily="2" charset="0"/>
              <a:ea typeface="TT Ramillas"/>
              <a:cs typeface="TT Ramillas"/>
              <a:sym typeface="TT Ramilla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26990" y="7105286"/>
            <a:ext cx="4393625" cy="113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No </a:t>
            </a:r>
            <a:r>
              <a:rPr lang="en-US" sz="4800" spc="-232" dirty="0" err="1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descargar</a:t>
            </a: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 </a:t>
            </a:r>
            <a:r>
              <a:rPr lang="en-US" sz="4800" spc="-232" dirty="0" err="1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juegos</a:t>
            </a: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45111" y="7105286"/>
            <a:ext cx="4393625" cy="1686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s-E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Solo visita los sitios que dice tu maestro.</a:t>
            </a:r>
            <a:endParaRPr lang="en-US" sz="4800" spc="-232" dirty="0">
              <a:solidFill>
                <a:srgbClr val="FFFFFF"/>
              </a:solidFill>
              <a:latin typeface="Aptos" panose="020B0004020202020204" pitchFamily="34" charset="0"/>
              <a:ea typeface="TT Ramillas"/>
              <a:cs typeface="TT Ramillas"/>
              <a:sym typeface="TT Ramilla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53117" y="8048433"/>
            <a:ext cx="5221588" cy="1637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4152"/>
              </a:lnSpc>
            </a:pPr>
            <a:r>
              <a:rPr lang="es-ES" sz="4800" spc="-204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Cuida los iPads, portátiles y ordenadores.</a:t>
            </a:r>
            <a:endParaRPr lang="en-US" sz="4800" spc="-204" dirty="0">
              <a:solidFill>
                <a:srgbClr val="FFFFFF"/>
              </a:solidFill>
              <a:latin typeface="Aptos" panose="020B0004020202020204" pitchFamily="34" charset="0"/>
              <a:ea typeface="TT Ramillas"/>
              <a:cs typeface="TT Ramillas"/>
              <a:sym typeface="TT Ramilla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110831" y="8048433"/>
            <a:ext cx="5221588" cy="111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2"/>
              </a:lnSpc>
            </a:pPr>
            <a:r>
              <a:rPr lang="es-ES" sz="4800" spc="-204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Dile a tu maestro si algo está roto.</a:t>
            </a:r>
            <a:endParaRPr lang="en-US" sz="4800" spc="-204" dirty="0">
              <a:solidFill>
                <a:srgbClr val="FFFFFF"/>
              </a:solidFill>
              <a:latin typeface="Aptos" panose="020B0004020202020204" pitchFamily="34" charset="0"/>
              <a:ea typeface="TT Ramillas"/>
              <a:cs typeface="TT Ramillas"/>
              <a:sym typeface="TT Ramilla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55581" y="3071996"/>
            <a:ext cx="4942757" cy="4474804"/>
            <a:chOff x="0" y="0"/>
            <a:chExt cx="5580380" cy="5052060"/>
          </a:xfrm>
        </p:grpSpPr>
        <p:sp>
          <p:nvSpPr>
            <p:cNvPr id="5" name="Freeform 5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2"/>
              <a:stretch>
                <a:fillRect l="-14899" r="-148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Ayuda a </a:t>
            </a:r>
            <a:r>
              <a:rPr lang="en-US" sz="9700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nuestra</a:t>
            </a:r>
            <a:r>
              <a: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 </a:t>
            </a:r>
            <a:r>
              <a:rPr lang="en-US" sz="9700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escuela</a:t>
            </a:r>
            <a:endParaRPr lang="en-US" sz="9700" spc="-727" dirty="0">
              <a:solidFill>
                <a:srgbClr val="FFFFFF"/>
              </a:solidFill>
              <a:latin typeface="Congenial" panose="02000503040000020004" pitchFamily="2" charset="0"/>
              <a:ea typeface="TT Ramillas"/>
              <a:cs typeface="TT Ramillas"/>
              <a:sym typeface="TT Ramilla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1110831" y="2830117"/>
            <a:ext cx="5151705" cy="4958561"/>
            <a:chOff x="30480" y="591820"/>
            <a:chExt cx="12736830" cy="122593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18864" t="5134" r="-19351" b="-51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14341" y="0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916259" y="5871036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52620" y="838200"/>
            <a:ext cx="12329603" cy="1668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lnSpc>
                <a:spcPts val="13580"/>
              </a:lnSpc>
            </a:pPr>
            <a:r>
              <a:rPr lang="en-US" sz="9700" b="1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rPr>
              <a:t>Sé</a:t>
            </a:r>
            <a:r>
              <a:rPr lang="en-US" sz="9700" b="1" spc="-727" dirty="0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rPr>
              <a:t> </a:t>
            </a:r>
            <a:r>
              <a:rPr lang="en-US" sz="9700" b="1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rPr>
              <a:t>amable</a:t>
            </a:r>
            <a:r>
              <a:rPr lang="en-US" sz="9700" b="1" spc="-727" dirty="0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rPr>
              <a:t> </a:t>
            </a:r>
            <a:r>
              <a:rPr lang="en-US" sz="9700" b="1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rPr>
              <a:t>en</a:t>
            </a:r>
            <a:r>
              <a:rPr lang="en-US" sz="9700" b="1" spc="-727" dirty="0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rPr>
              <a:t> </a:t>
            </a:r>
            <a:r>
              <a:rPr lang="en-US" sz="9700" b="1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rPr>
              <a:t>línea</a:t>
            </a:r>
            <a:endParaRPr lang="en-US" sz="9700" b="1" spc="-727" dirty="0">
              <a:solidFill>
                <a:srgbClr val="FFFFFF"/>
              </a:solidFill>
              <a:latin typeface="Congenial" panose="02000503040000020004" pitchFamily="2" charset="0"/>
              <a:ea typeface="TT Ramillas Bold"/>
              <a:cs typeface="TT Ramillas Bold"/>
              <a:sym typeface="TT Ramilla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853451"/>
            <a:ext cx="11925300" cy="2382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12" lvl="1" indent="-410206">
              <a:lnSpc>
                <a:spcPts val="4559"/>
              </a:lnSpc>
              <a:buFont typeface="Arial"/>
              <a:buChar char="•"/>
            </a:pPr>
            <a:r>
              <a:rPr lang="es-E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Solo use aplicaciones cuando el maestro lo diga.
Sé amable en línea.
Dígale al maestro si ve algo mal.</a:t>
            </a:r>
            <a:endParaRPr lang="en-US" sz="4800" spc="-37" dirty="0">
              <a:solidFill>
                <a:srgbClr val="FFFFFF"/>
              </a:solidFill>
              <a:latin typeface="Aptos" panose="020B0004020202020204" pitchFamily="34" charset="0"/>
              <a:ea typeface="TT Interphases"/>
              <a:cs typeface="TT Interphases"/>
              <a:sym typeface="TT Interphase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352620" y="5143500"/>
            <a:ext cx="4999808" cy="4526454"/>
            <a:chOff x="0" y="0"/>
            <a:chExt cx="5580380" cy="5052060"/>
          </a:xfrm>
        </p:grpSpPr>
        <p:sp>
          <p:nvSpPr>
            <p:cNvPr id="7" name="Freeform 7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7943" r="-179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33511" y="5143500"/>
            <a:ext cx="4515178" cy="4526454"/>
            <a:chOff x="0" y="0"/>
            <a:chExt cx="5594350" cy="5608320"/>
          </a:xfrm>
        </p:grpSpPr>
        <p:sp>
          <p:nvSpPr>
            <p:cNvPr id="9" name="Freeform 9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5"/>
              <a:stretch>
                <a:fillRect l="-21856" r="-2185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29772" y="4927446"/>
            <a:ext cx="5151705" cy="4958561"/>
            <a:chOff x="30480" y="591820"/>
            <a:chExt cx="12736830" cy="122593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19107" r="-191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001" y="12063"/>
            <a:ext cx="3474765" cy="3310503"/>
          </a:xfrm>
          <a:custGeom>
            <a:avLst/>
            <a:gdLst/>
            <a:ahLst/>
            <a:cxnLst/>
            <a:rect l="l" t="t" r="r" b="b"/>
            <a:pathLst>
              <a:path w="3474765" h="3310503">
                <a:moveTo>
                  <a:pt x="0" y="0"/>
                </a:moveTo>
                <a:lnTo>
                  <a:pt x="3474765" y="0"/>
                </a:lnTo>
                <a:lnTo>
                  <a:pt x="3474765" y="3310503"/>
                </a:lnTo>
                <a:lnTo>
                  <a:pt x="0" y="3310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37072" y="-1301210"/>
            <a:ext cx="9358890" cy="13277637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l="-53032" t="-2506" r="-50810" b="25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174910"/>
            <a:ext cx="9086939" cy="6883623"/>
            <a:chOff x="0" y="-1530207"/>
            <a:chExt cx="12115919" cy="9178162"/>
          </a:xfrm>
        </p:grpSpPr>
        <p:sp>
          <p:nvSpPr>
            <p:cNvPr id="6" name="TextBox 6"/>
            <p:cNvSpPr txBox="1"/>
            <p:nvPr/>
          </p:nvSpPr>
          <p:spPr>
            <a:xfrm>
              <a:off x="0" y="-1530207"/>
              <a:ext cx="12115919" cy="3968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11640"/>
                </a:lnSpc>
                <a:spcBef>
                  <a:spcPct val="0"/>
                </a:spcBef>
              </a:pPr>
              <a:r>
                <a:rPr lang="en-US" sz="9700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"/>
                  <a:cs typeface="TT Ramillas"/>
                  <a:sym typeface="TT Ramillas"/>
                </a:rPr>
                <a:t>Actuar </a:t>
              </a:r>
              <a:r>
                <a:rPr lang="en-US" sz="9700" spc="-727" dirty="0" err="1">
                  <a:solidFill>
                    <a:srgbClr val="FFFFFF"/>
                  </a:solidFill>
                  <a:latin typeface="Congenial" panose="02000503040000020004" pitchFamily="2" charset="0"/>
                  <a:ea typeface="TT Ramillas"/>
                  <a:cs typeface="TT Ramillas"/>
                  <a:sym typeface="TT Ramillas"/>
                </a:rPr>
                <a:t>responsablemente</a:t>
              </a:r>
              <a:endPara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09800"/>
              <a:ext cx="10511943" cy="5438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20416" lvl="1" indent="-410208">
                <a:lnSpc>
                  <a:spcPts val="5319"/>
                </a:lnSpc>
                <a:buFont typeface="Arial"/>
                <a:buChar char="•"/>
              </a:pPr>
              <a:r>
                <a:rPr lang="es-ES" sz="4800" spc="-37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Mantenga su contraseña en secreto.
No hay palabras malas en línea.
No copies el trabajo de otros.</a:t>
              </a:r>
              <a:endPara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001" y="12063"/>
            <a:ext cx="3474765" cy="3310503"/>
          </a:xfrm>
          <a:custGeom>
            <a:avLst/>
            <a:gdLst/>
            <a:ahLst/>
            <a:cxnLst/>
            <a:rect l="l" t="t" r="r" b="b"/>
            <a:pathLst>
              <a:path w="3474765" h="3310503">
                <a:moveTo>
                  <a:pt x="0" y="0"/>
                </a:moveTo>
                <a:lnTo>
                  <a:pt x="3474765" y="0"/>
                </a:lnTo>
                <a:lnTo>
                  <a:pt x="3474765" y="3310503"/>
                </a:lnTo>
                <a:lnTo>
                  <a:pt x="0" y="3310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37072" y="-1301210"/>
            <a:ext cx="9358890" cy="13277637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l="-53224" t="-2506" r="-51001" b="25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15422"/>
            <a:ext cx="9086939" cy="3005336"/>
            <a:chOff x="0" y="-9525"/>
            <a:chExt cx="12115919" cy="4007114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115919" cy="197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11640"/>
                </a:lnSpc>
                <a:spcBef>
                  <a:spcPct val="0"/>
                </a:spcBef>
              </a:pPr>
              <a:r>
                <a:rPr lang="en-US" sz="9700" b="1" spc="-727" dirty="0" err="1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Mantente</a:t>
              </a:r>
              <a:r>
                <a:rPr lang="en-US" sz="9700" b="1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 </a:t>
              </a:r>
              <a:r>
                <a:rPr lang="en-US" sz="9700" b="1" spc="-727" dirty="0" err="1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seguro</a:t>
              </a:r>
              <a:endParaRPr lang="en-US" sz="9700" b="1" spc="-727" dirty="0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19325"/>
              <a:ext cx="10511943" cy="1778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98826" lvl="1" indent="-399413">
                <a:lnSpc>
                  <a:spcPts val="51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800" spc="-36" dirty="0" err="1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Nunca</a:t>
              </a:r>
              <a:r>
                <a:rPr lang="en-U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 </a:t>
              </a:r>
              <a:r>
                <a:rPr lang="en-US" sz="4800" spc="-36" dirty="0" err="1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vaya</a:t>
              </a:r>
              <a:r>
                <a:rPr lang="en-U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 a sitios </a:t>
              </a:r>
              <a:r>
                <a:rPr lang="en-US" sz="4800" spc="-36" dirty="0" err="1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malos</a:t>
              </a:r>
              <a:r>
                <a:rPr lang="en-U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 o </a:t>
              </a:r>
              <a:r>
                <a:rPr lang="en-US" sz="4800" spc="-36" dirty="0" err="1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inseguros</a:t>
              </a:r>
              <a:r>
                <a:rPr lang="en-U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.</a:t>
              </a:r>
              <a:endParaRPr lang="en-US" sz="3699" spc="-3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001" y="12063"/>
            <a:ext cx="3474765" cy="3310503"/>
          </a:xfrm>
          <a:custGeom>
            <a:avLst/>
            <a:gdLst/>
            <a:ahLst/>
            <a:cxnLst/>
            <a:rect l="l" t="t" r="r" b="b"/>
            <a:pathLst>
              <a:path w="3474765" h="3310503">
                <a:moveTo>
                  <a:pt x="0" y="0"/>
                </a:moveTo>
                <a:lnTo>
                  <a:pt x="3474765" y="0"/>
                </a:lnTo>
                <a:lnTo>
                  <a:pt x="3474765" y="3310503"/>
                </a:lnTo>
                <a:lnTo>
                  <a:pt x="0" y="3310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37072" y="-1301210"/>
            <a:ext cx="9358890" cy="13277637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l="-38580" r="-656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15422"/>
            <a:ext cx="9086939" cy="5312197"/>
            <a:chOff x="0" y="-9525"/>
            <a:chExt cx="12115919" cy="7082930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115919" cy="197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11640"/>
                </a:lnSpc>
                <a:spcBef>
                  <a:spcPct val="0"/>
                </a:spcBef>
              </a:pPr>
              <a:r>
                <a:rPr lang="en-US" sz="9700" spc="-727" dirty="0" err="1">
                  <a:solidFill>
                    <a:srgbClr val="FFFFFF"/>
                  </a:solidFill>
                  <a:latin typeface="Congenial" panose="02000503040000020004" pitchFamily="2" charset="0"/>
                  <a:ea typeface="TT Ramillas"/>
                  <a:cs typeface="TT Ramillas"/>
                  <a:sym typeface="TT Ramillas"/>
                </a:rPr>
                <a:t>Consecuencias</a:t>
              </a:r>
              <a:endPara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00275"/>
              <a:ext cx="10511943" cy="4873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85184" lvl="1" indent="-442592">
                <a:lnSpc>
                  <a:spcPts val="5739"/>
                </a:lnSpc>
                <a:buFont typeface="Arial"/>
                <a:buChar char="•"/>
              </a:pPr>
              <a:r>
                <a:rPr lang="es-ES" sz="4800" spc="-40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Si rompe las reglas, puede perder tiempo tecnológico.
Recuerde: ¡Sea amable, esté seguro, sea responsable!</a:t>
              </a:r>
              <a:endParaRPr lang="en-US" sz="4800" spc="-40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53117" y="8048433"/>
            <a:ext cx="5221588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2"/>
              </a:lnSpc>
            </a:pPr>
            <a:r>
              <a:rPr lang="en-US" sz="4800" spc="-204" dirty="0" err="1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Sé</a:t>
            </a:r>
            <a:r>
              <a:rPr lang="en-US" sz="4800" spc="-204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 bueno </a:t>
            </a:r>
            <a:r>
              <a:rPr lang="en-US" sz="4800" spc="-204" dirty="0" err="1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en</a:t>
            </a:r>
            <a:r>
              <a:rPr lang="en-US" sz="4800" spc="-204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 </a:t>
            </a:r>
            <a:r>
              <a:rPr lang="en-US" sz="4800" spc="-204" dirty="0" err="1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línea</a:t>
            </a:r>
            <a:r>
              <a:rPr lang="en-US" sz="4800" spc="-204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110831" y="8048433"/>
            <a:ext cx="5221588" cy="1124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2"/>
              </a:lnSpc>
            </a:pPr>
            <a:r>
              <a:rPr lang="en-US" sz="4800" spc="-204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Crea </a:t>
            </a:r>
            <a:r>
              <a:rPr lang="en-US" sz="4800" spc="-204" dirty="0" err="1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una</a:t>
            </a:r>
            <a:r>
              <a:rPr lang="en-US" sz="4800" spc="-204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 </a:t>
            </a:r>
            <a:r>
              <a:rPr lang="en-US" sz="4800" spc="-204" dirty="0" err="1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reputación</a:t>
            </a:r>
            <a:r>
              <a:rPr lang="en-US" sz="4800" spc="-204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 </a:t>
            </a:r>
            <a:r>
              <a:rPr lang="en-US" sz="4800" spc="-204" dirty="0" err="1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positiva</a:t>
            </a:r>
            <a:r>
              <a:rPr lang="en-US" sz="4800" spc="-204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.</a:t>
            </a:r>
            <a:endParaRPr lang="en-US" sz="3460" spc="-204" dirty="0">
              <a:solidFill>
                <a:srgbClr val="FFFFFF"/>
              </a:solidFill>
              <a:latin typeface="TT Ramillas"/>
              <a:ea typeface="TT Ramillas"/>
              <a:cs typeface="TT Ramillas"/>
              <a:sym typeface="TT Ramilla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55581" y="3071996"/>
            <a:ext cx="4942757" cy="4474804"/>
            <a:chOff x="0" y="0"/>
            <a:chExt cx="5580380" cy="5052060"/>
          </a:xfrm>
        </p:grpSpPr>
        <p:sp>
          <p:nvSpPr>
            <p:cNvPr id="5" name="Freeform 5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2"/>
              <a:stretch>
                <a:fillRect l="-17839" r="-178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spc="-727" dirty="0" err="1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Ciudadanía</a:t>
            </a:r>
            <a:r>
              <a: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 digital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110831" y="2830117"/>
            <a:ext cx="5151705" cy="4958561"/>
            <a:chOff x="30480" y="591820"/>
            <a:chExt cx="12736830" cy="122593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19107" r="-191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536</Words>
  <Application>Microsoft Office PowerPoint</Application>
  <PresentationFormat>Custom</PresentationFormat>
  <Paragraphs>65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Congenial</vt:lpstr>
      <vt:lpstr>Arial</vt:lpstr>
      <vt:lpstr>Calibri</vt:lpstr>
      <vt:lpstr>Aptos</vt:lpstr>
      <vt:lpstr>TT Ramillas</vt:lpstr>
      <vt:lpstr>TT Interphases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Responsible Use and Digital Citizenship</dc:title>
  <dc:description>Presentation - Responsible Use and Digital Citizenship</dc:description>
  <cp:lastModifiedBy>Mata-Castro, Richard</cp:lastModifiedBy>
  <cp:revision>1</cp:revision>
  <dcterms:created xsi:type="dcterms:W3CDTF">2006-08-16T00:00:00Z</dcterms:created>
  <dcterms:modified xsi:type="dcterms:W3CDTF">2025-09-25T18:19:13Z</dcterms:modified>
  <dc:identifier>DAGzSWWDt8A</dc:identifier>
</cp:coreProperties>
</file>