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41" d="100"/>
          <a:sy n="41" d="100"/>
        </p:scale>
        <p:origin x="2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Frazier" userId="1de3538b-37e1-4a19-8f36-94a753f07f1b" providerId="ADAL" clId="{ADF1FE75-16CF-4958-A503-F43DCC6CBAB9}"/>
    <pc:docChg chg="modSld">
      <pc:chgData name="April Frazier" userId="1de3538b-37e1-4a19-8f36-94a753f07f1b" providerId="ADAL" clId="{ADF1FE75-16CF-4958-A503-F43DCC6CBAB9}" dt="2025-09-23T16:15:35.762" v="4" actId="20577"/>
      <pc:docMkLst>
        <pc:docMk/>
      </pc:docMkLst>
      <pc:sldChg chg="modSp mod">
        <pc:chgData name="April Frazier" userId="1de3538b-37e1-4a19-8f36-94a753f07f1b" providerId="ADAL" clId="{ADF1FE75-16CF-4958-A503-F43DCC6CBAB9}" dt="2025-09-23T16:15:35.762" v="4" actId="20577"/>
        <pc:sldMkLst>
          <pc:docMk/>
          <pc:sldMk cId="4159778365" sldId="256"/>
        </pc:sldMkLst>
        <pc:spChg chg="mod">
          <ac:chgData name="April Frazier" userId="1de3538b-37e1-4a19-8f36-94a753f07f1b" providerId="ADAL" clId="{ADF1FE75-16CF-4958-A503-F43DCC6CBAB9}" dt="2025-09-23T16:15:35.762" v="4" actId="20577"/>
          <ac:spMkLst>
            <pc:docMk/>
            <pc:sldMk cId="4159778365" sldId="256"/>
            <ac:spMk id="3" creationId="{9A8B53FC-D85C-8FD4-0302-843C89D37282}"/>
          </ac:spMkLst>
        </pc:spChg>
        <pc:picChg chg="mod">
          <ac:chgData name="April Frazier" userId="1de3538b-37e1-4a19-8f36-94a753f07f1b" providerId="ADAL" clId="{ADF1FE75-16CF-4958-A503-F43DCC6CBAB9}" dt="2025-09-23T14:21:21.142" v="1" actId="1037"/>
          <ac:picMkLst>
            <pc:docMk/>
            <pc:sldMk cId="4159778365" sldId="256"/>
            <ac:picMk id="2" creationId="{AB986775-D572-64B6-2E99-388139AF5A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990A761E-F7B3-9958-7CF8-5BD4FE996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1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C2CD-BB78-0242-A55C-C014A6BA8B7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6DFCA-021C-1149-9B0B-8973B12E5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9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8B53FC-D85C-8FD4-0302-843C89D37282}"/>
              </a:ext>
            </a:extLst>
          </p:cNvPr>
          <p:cNvSpPr txBox="1"/>
          <p:nvPr/>
        </p:nvSpPr>
        <p:spPr>
          <a:xfrm>
            <a:off x="0" y="7147561"/>
            <a:ext cx="1371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1D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Paraprofessionals</a:t>
            </a:r>
          </a:p>
          <a:p>
            <a:pPr algn="ctr"/>
            <a:br>
              <a:rPr lang="en-US" sz="6600" b="1" dirty="0">
                <a:solidFill>
                  <a:srgbClr val="1D2B5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600" b="1" dirty="0">
              <a:solidFill>
                <a:srgbClr val="1D2B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005E0-9052-A7F8-DB9E-471101EB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51"/>
            <a:ext cx="13716000" cy="830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FFB1C2-93EA-A8EA-965C-C765126B8579}"/>
              </a:ext>
            </a:extLst>
          </p:cNvPr>
          <p:cNvSpPr txBox="1"/>
          <p:nvPr/>
        </p:nvSpPr>
        <p:spPr>
          <a:xfrm>
            <a:off x="0" y="7672909"/>
            <a:ext cx="137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D2B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 descr="A logo of a school&#10;&#10;AI-generated content may be incorrect.">
            <a:extLst>
              <a:ext uri="{FF2B5EF4-FFF2-40B4-BE49-F238E27FC236}">
                <a16:creationId xmlns:a16="http://schemas.microsoft.com/office/drawing/2014/main" id="{AB986775-D572-64B6-2E99-388139AF5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784" y="1380931"/>
            <a:ext cx="2347822" cy="21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Vendrick</dc:creator>
  <cp:lastModifiedBy>April Frazier</cp:lastModifiedBy>
  <cp:revision>8</cp:revision>
  <dcterms:created xsi:type="dcterms:W3CDTF">2022-07-25T12:49:11Z</dcterms:created>
  <dcterms:modified xsi:type="dcterms:W3CDTF">2025-09-23T16:15:44Z</dcterms:modified>
</cp:coreProperties>
</file>