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325" r:id="rId5"/>
    <p:sldId id="268" r:id="rId6"/>
    <p:sldId id="290" r:id="rId7"/>
    <p:sldId id="327" r:id="rId8"/>
    <p:sldId id="326" r:id="rId9"/>
    <p:sldId id="328"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Funk" initials="DF" lastIdx="11" clrIdx="0">
    <p:extLst>
      <p:ext uri="{19B8F6BF-5375-455C-9EA6-DF929625EA0E}">
        <p15:presenceInfo xmlns:p15="http://schemas.microsoft.com/office/powerpoint/2012/main" userId="S-1-5-21-1190983553-2257267126-2959011542-51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465"/>
    <a:srgbClr val="8A8F9D"/>
    <a:srgbClr val="8E1633"/>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5E7BB-5950-4F03-ACB8-2D3865BEF016}" v="160" dt="2024-12-10T17:59:42.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26" autoAdjust="0"/>
    <p:restoredTop sz="77093" autoAdjust="0"/>
  </p:normalViewPr>
  <p:slideViewPr>
    <p:cSldViewPr snapToGrid="0" snapToObjects="1">
      <p:cViewPr varScale="1">
        <p:scale>
          <a:sx n="69" d="100"/>
          <a:sy n="69" d="100"/>
        </p:scale>
        <p:origin x="681" y="45"/>
      </p:cViewPr>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5E47C-BE5A-4556-8D6C-10B2BFCFE55A}" type="doc">
      <dgm:prSet loTypeId="urn:microsoft.com/office/officeart/2005/8/layout/cycle8" loCatId="cycle" qsTypeId="urn:microsoft.com/office/officeart/2005/8/quickstyle/simple1" qsCatId="simple" csTypeId="urn:microsoft.com/office/officeart/2005/8/colors/accent1_2" csCatId="accent1" phldr="1"/>
      <dgm:spPr/>
    </dgm:pt>
    <dgm:pt modelId="{BC1B67B4-0FA5-4806-98EF-92C9D072C4A3}">
      <dgm:prSet phldrT="[Text]"/>
      <dgm:spPr>
        <a:solidFill>
          <a:srgbClr val="014465"/>
        </a:solidFill>
      </dgm:spPr>
      <dgm:t>
        <a:bodyPr/>
        <a:lstStyle/>
        <a:p>
          <a:r>
            <a:rPr lang="en-US" dirty="0"/>
            <a:t>Assess the Program</a:t>
          </a:r>
        </a:p>
      </dgm:t>
    </dgm:pt>
    <dgm:pt modelId="{8E28D516-BBA6-451F-A407-FB4D050DE60B}" type="parTrans" cxnId="{B0BA8053-70C7-40BE-85ED-0186A23A4CD7}">
      <dgm:prSet/>
      <dgm:spPr/>
      <dgm:t>
        <a:bodyPr/>
        <a:lstStyle/>
        <a:p>
          <a:endParaRPr lang="en-US"/>
        </a:p>
      </dgm:t>
    </dgm:pt>
    <dgm:pt modelId="{E320D3F4-971F-4B0E-912D-65F3610C6839}" type="sibTrans" cxnId="{B0BA8053-70C7-40BE-85ED-0186A23A4CD7}">
      <dgm:prSet/>
      <dgm:spPr/>
      <dgm:t>
        <a:bodyPr/>
        <a:lstStyle/>
        <a:p>
          <a:endParaRPr lang="en-US"/>
        </a:p>
      </dgm:t>
    </dgm:pt>
    <dgm:pt modelId="{632A9844-3A53-4766-BF05-0787BD63D5DE}">
      <dgm:prSet phldrT="[Text]"/>
      <dgm:spPr>
        <a:solidFill>
          <a:schemeClr val="accent6">
            <a:lumMod val="75000"/>
          </a:schemeClr>
        </a:solidFill>
      </dgm:spPr>
      <dgm:t>
        <a:bodyPr/>
        <a:lstStyle/>
        <a:p>
          <a:r>
            <a:rPr lang="en-US" dirty="0"/>
            <a:t>Plan the Process</a:t>
          </a:r>
        </a:p>
      </dgm:t>
    </dgm:pt>
    <dgm:pt modelId="{D2F7DA91-206D-4946-8AF1-1191F761CBCA}" type="parTrans" cxnId="{7CB1CFFA-889F-4344-9E8E-B4C1D563B62C}">
      <dgm:prSet/>
      <dgm:spPr/>
      <dgm:t>
        <a:bodyPr/>
        <a:lstStyle/>
        <a:p>
          <a:endParaRPr lang="en-US"/>
        </a:p>
      </dgm:t>
    </dgm:pt>
    <dgm:pt modelId="{CDE3C82A-B7E7-427C-9497-F81488044E2E}" type="sibTrans" cxnId="{7CB1CFFA-889F-4344-9E8E-B4C1D563B62C}">
      <dgm:prSet/>
      <dgm:spPr/>
      <dgm:t>
        <a:bodyPr/>
        <a:lstStyle/>
        <a:p>
          <a:endParaRPr lang="en-US"/>
        </a:p>
      </dgm:t>
    </dgm:pt>
    <dgm:pt modelId="{E7BF65F6-01D4-4104-9CDB-A39EED760B37}">
      <dgm:prSet phldrT="[Text]"/>
      <dgm:spPr>
        <a:solidFill>
          <a:srgbClr val="F64CD6"/>
        </a:solidFill>
      </dgm:spPr>
      <dgm:t>
        <a:bodyPr/>
        <a:lstStyle/>
        <a:p>
          <a:r>
            <a:rPr lang="en-US" dirty="0"/>
            <a:t>Operation and Warranty </a:t>
          </a:r>
        </a:p>
      </dgm:t>
    </dgm:pt>
    <dgm:pt modelId="{28CEF2B0-5BFE-4A1C-96B8-66B05A81412D}" type="parTrans" cxnId="{6BF01548-E917-4112-9254-ECFFAADA3FC7}">
      <dgm:prSet/>
      <dgm:spPr/>
      <dgm:t>
        <a:bodyPr/>
        <a:lstStyle/>
        <a:p>
          <a:endParaRPr lang="en-US"/>
        </a:p>
      </dgm:t>
    </dgm:pt>
    <dgm:pt modelId="{94F6090B-4791-40E0-9C50-A7AF21C615DE}" type="sibTrans" cxnId="{6BF01548-E917-4112-9254-ECFFAADA3FC7}">
      <dgm:prSet/>
      <dgm:spPr/>
      <dgm:t>
        <a:bodyPr/>
        <a:lstStyle/>
        <a:p>
          <a:endParaRPr lang="en-US"/>
        </a:p>
      </dgm:t>
    </dgm:pt>
    <dgm:pt modelId="{8FEE5738-AB96-4AC0-9CEF-77DA184AC094}">
      <dgm:prSet/>
      <dgm:spPr>
        <a:solidFill>
          <a:schemeClr val="accent2">
            <a:lumMod val="75000"/>
          </a:schemeClr>
        </a:solidFill>
      </dgm:spPr>
      <dgm:t>
        <a:bodyPr/>
        <a:lstStyle/>
        <a:p>
          <a:r>
            <a:rPr lang="en-US" dirty="0"/>
            <a:t>Determine Delivery Strategy </a:t>
          </a:r>
        </a:p>
      </dgm:t>
    </dgm:pt>
    <dgm:pt modelId="{E263E5F7-CF38-44E8-ADF1-5F0101522D53}" type="parTrans" cxnId="{939B7F72-4E63-4EEA-A4CE-4987FB8C7C38}">
      <dgm:prSet/>
      <dgm:spPr/>
      <dgm:t>
        <a:bodyPr/>
        <a:lstStyle/>
        <a:p>
          <a:endParaRPr lang="en-US"/>
        </a:p>
      </dgm:t>
    </dgm:pt>
    <dgm:pt modelId="{A8AB28E8-07D3-4D32-9C00-00813D63FF4A}" type="sibTrans" cxnId="{939B7F72-4E63-4EEA-A4CE-4987FB8C7C38}">
      <dgm:prSet/>
      <dgm:spPr/>
      <dgm:t>
        <a:bodyPr/>
        <a:lstStyle/>
        <a:p>
          <a:endParaRPr lang="en-US"/>
        </a:p>
      </dgm:t>
    </dgm:pt>
    <dgm:pt modelId="{BBC3C427-A5B2-44FB-AB3B-E8F2DBFDFEB7}">
      <dgm:prSet/>
      <dgm:spPr>
        <a:solidFill>
          <a:srgbClr val="0099FF"/>
        </a:solidFill>
      </dgm:spPr>
      <dgm:t>
        <a:bodyPr/>
        <a:lstStyle/>
        <a:p>
          <a:r>
            <a:rPr lang="en-US" dirty="0"/>
            <a:t>Procure AE and Contractor</a:t>
          </a:r>
        </a:p>
      </dgm:t>
    </dgm:pt>
    <dgm:pt modelId="{7729A454-BBF0-4E87-AAC5-27DAFAD00B09}" type="parTrans" cxnId="{CA810D7D-17AC-406A-8543-CEF8B9914148}">
      <dgm:prSet/>
      <dgm:spPr/>
      <dgm:t>
        <a:bodyPr/>
        <a:lstStyle/>
        <a:p>
          <a:endParaRPr lang="en-US"/>
        </a:p>
      </dgm:t>
    </dgm:pt>
    <dgm:pt modelId="{A14B1FB4-69AB-40FE-841D-561EECA23047}" type="sibTrans" cxnId="{CA810D7D-17AC-406A-8543-CEF8B9914148}">
      <dgm:prSet/>
      <dgm:spPr/>
      <dgm:t>
        <a:bodyPr/>
        <a:lstStyle/>
        <a:p>
          <a:endParaRPr lang="en-US"/>
        </a:p>
      </dgm:t>
    </dgm:pt>
    <dgm:pt modelId="{8F5178FB-D55F-400D-9D88-69D6CB51882B}">
      <dgm:prSet/>
      <dgm:spPr>
        <a:solidFill>
          <a:srgbClr val="7030A0"/>
        </a:solidFill>
      </dgm:spPr>
      <dgm:t>
        <a:bodyPr/>
        <a:lstStyle/>
        <a:p>
          <a:r>
            <a:rPr lang="en-US" dirty="0"/>
            <a:t>Define the Vision (Design Phase)</a:t>
          </a:r>
        </a:p>
      </dgm:t>
    </dgm:pt>
    <dgm:pt modelId="{23B4BBE1-C4C1-4F05-B1C9-4CF400E3E580}" type="parTrans" cxnId="{863F1596-A236-46D8-AF90-7C5B0ABDBB74}">
      <dgm:prSet/>
      <dgm:spPr/>
      <dgm:t>
        <a:bodyPr/>
        <a:lstStyle/>
        <a:p>
          <a:endParaRPr lang="en-US"/>
        </a:p>
      </dgm:t>
    </dgm:pt>
    <dgm:pt modelId="{E4AF947E-70BF-4A64-8959-5550BF96117B}" type="sibTrans" cxnId="{863F1596-A236-46D8-AF90-7C5B0ABDBB74}">
      <dgm:prSet/>
      <dgm:spPr/>
      <dgm:t>
        <a:bodyPr/>
        <a:lstStyle/>
        <a:p>
          <a:endParaRPr lang="en-US"/>
        </a:p>
      </dgm:t>
    </dgm:pt>
    <dgm:pt modelId="{304C17A2-C9D9-48FA-867E-B3DBBF4F1318}">
      <dgm:prSet/>
      <dgm:spPr>
        <a:solidFill>
          <a:srgbClr val="C00000"/>
        </a:solidFill>
      </dgm:spPr>
      <dgm:t>
        <a:bodyPr/>
        <a:lstStyle/>
        <a:p>
          <a:r>
            <a:rPr lang="en-US" dirty="0"/>
            <a:t>Build the Vision (Construction Phase) </a:t>
          </a:r>
        </a:p>
      </dgm:t>
    </dgm:pt>
    <dgm:pt modelId="{A4D92C0E-BC06-4AF3-81DE-384B3D2BC05B}" type="parTrans" cxnId="{44A3BC3C-D6EC-4551-9886-40F9ADADB4EA}">
      <dgm:prSet/>
      <dgm:spPr/>
      <dgm:t>
        <a:bodyPr/>
        <a:lstStyle/>
        <a:p>
          <a:endParaRPr lang="en-US"/>
        </a:p>
      </dgm:t>
    </dgm:pt>
    <dgm:pt modelId="{3F57286E-C0C9-4463-8FDA-3D7142F4B81E}" type="sibTrans" cxnId="{44A3BC3C-D6EC-4551-9886-40F9ADADB4EA}">
      <dgm:prSet/>
      <dgm:spPr/>
      <dgm:t>
        <a:bodyPr/>
        <a:lstStyle/>
        <a:p>
          <a:endParaRPr lang="en-US"/>
        </a:p>
      </dgm:t>
    </dgm:pt>
    <dgm:pt modelId="{0DA30789-0E2F-486F-976C-1A0A631425B1}" type="pres">
      <dgm:prSet presAssocID="{CBD5E47C-BE5A-4556-8D6C-10B2BFCFE55A}" presName="compositeShape" presStyleCnt="0">
        <dgm:presLayoutVars>
          <dgm:chMax val="7"/>
          <dgm:dir/>
          <dgm:resizeHandles val="exact"/>
        </dgm:presLayoutVars>
      </dgm:prSet>
      <dgm:spPr/>
    </dgm:pt>
    <dgm:pt modelId="{26628608-2E65-49D0-B329-C45037FE423F}" type="pres">
      <dgm:prSet presAssocID="{CBD5E47C-BE5A-4556-8D6C-10B2BFCFE55A}" presName="wedge1" presStyleLbl="node1" presStyleIdx="0" presStyleCnt="7"/>
      <dgm:spPr/>
    </dgm:pt>
    <dgm:pt modelId="{469C96D1-9988-4717-BD2E-E364A7AC5309}" type="pres">
      <dgm:prSet presAssocID="{CBD5E47C-BE5A-4556-8D6C-10B2BFCFE55A}" presName="dummy1a" presStyleCnt="0"/>
      <dgm:spPr/>
    </dgm:pt>
    <dgm:pt modelId="{0D538955-2169-48AF-92E0-EEB720F9F3A3}" type="pres">
      <dgm:prSet presAssocID="{CBD5E47C-BE5A-4556-8D6C-10B2BFCFE55A}" presName="dummy1b" presStyleCnt="0"/>
      <dgm:spPr/>
    </dgm:pt>
    <dgm:pt modelId="{698B14FA-4706-4AFA-BC52-EDA5128C89F4}" type="pres">
      <dgm:prSet presAssocID="{CBD5E47C-BE5A-4556-8D6C-10B2BFCFE55A}" presName="wedge1Tx" presStyleLbl="node1" presStyleIdx="0" presStyleCnt="7">
        <dgm:presLayoutVars>
          <dgm:chMax val="0"/>
          <dgm:chPref val="0"/>
          <dgm:bulletEnabled val="1"/>
        </dgm:presLayoutVars>
      </dgm:prSet>
      <dgm:spPr/>
    </dgm:pt>
    <dgm:pt modelId="{71394449-2B9E-43E5-8698-6559A6146F76}" type="pres">
      <dgm:prSet presAssocID="{CBD5E47C-BE5A-4556-8D6C-10B2BFCFE55A}" presName="wedge2" presStyleLbl="node1" presStyleIdx="1" presStyleCnt="7"/>
      <dgm:spPr/>
    </dgm:pt>
    <dgm:pt modelId="{6F1CAB85-F2A4-4D91-A3AC-1B76ECFDA81C}" type="pres">
      <dgm:prSet presAssocID="{CBD5E47C-BE5A-4556-8D6C-10B2BFCFE55A}" presName="dummy2a" presStyleCnt="0"/>
      <dgm:spPr/>
    </dgm:pt>
    <dgm:pt modelId="{605E3C96-2FE8-4B5E-B945-9037AF3DCB85}" type="pres">
      <dgm:prSet presAssocID="{CBD5E47C-BE5A-4556-8D6C-10B2BFCFE55A}" presName="dummy2b" presStyleCnt="0"/>
      <dgm:spPr/>
    </dgm:pt>
    <dgm:pt modelId="{7264E19A-5CBB-4B6B-B4D9-4CD71D0FBEE1}" type="pres">
      <dgm:prSet presAssocID="{CBD5E47C-BE5A-4556-8D6C-10B2BFCFE55A}" presName="wedge2Tx" presStyleLbl="node1" presStyleIdx="1" presStyleCnt="7">
        <dgm:presLayoutVars>
          <dgm:chMax val="0"/>
          <dgm:chPref val="0"/>
          <dgm:bulletEnabled val="1"/>
        </dgm:presLayoutVars>
      </dgm:prSet>
      <dgm:spPr/>
    </dgm:pt>
    <dgm:pt modelId="{9B594C2A-4458-4452-BBB7-582F248783D6}" type="pres">
      <dgm:prSet presAssocID="{CBD5E47C-BE5A-4556-8D6C-10B2BFCFE55A}" presName="wedge3" presStyleLbl="node1" presStyleIdx="2" presStyleCnt="7"/>
      <dgm:spPr/>
    </dgm:pt>
    <dgm:pt modelId="{D071A768-3804-46E5-A5EE-BCD84469FA8F}" type="pres">
      <dgm:prSet presAssocID="{CBD5E47C-BE5A-4556-8D6C-10B2BFCFE55A}" presName="dummy3a" presStyleCnt="0"/>
      <dgm:spPr/>
    </dgm:pt>
    <dgm:pt modelId="{2D17FC41-DA60-475E-B0A8-FC1EAB2CE699}" type="pres">
      <dgm:prSet presAssocID="{CBD5E47C-BE5A-4556-8D6C-10B2BFCFE55A}" presName="dummy3b" presStyleCnt="0"/>
      <dgm:spPr/>
    </dgm:pt>
    <dgm:pt modelId="{F64D8B3A-02EF-441D-8142-5A363B912E07}" type="pres">
      <dgm:prSet presAssocID="{CBD5E47C-BE5A-4556-8D6C-10B2BFCFE55A}" presName="wedge3Tx" presStyleLbl="node1" presStyleIdx="2" presStyleCnt="7">
        <dgm:presLayoutVars>
          <dgm:chMax val="0"/>
          <dgm:chPref val="0"/>
          <dgm:bulletEnabled val="1"/>
        </dgm:presLayoutVars>
      </dgm:prSet>
      <dgm:spPr/>
    </dgm:pt>
    <dgm:pt modelId="{F8AEC802-0DDB-4EEE-9DA5-3724B35B48F4}" type="pres">
      <dgm:prSet presAssocID="{CBD5E47C-BE5A-4556-8D6C-10B2BFCFE55A}" presName="wedge4" presStyleLbl="node1" presStyleIdx="3" presStyleCnt="7"/>
      <dgm:spPr/>
    </dgm:pt>
    <dgm:pt modelId="{4A0F5579-83BE-456A-818A-E7D558C0CE3B}" type="pres">
      <dgm:prSet presAssocID="{CBD5E47C-BE5A-4556-8D6C-10B2BFCFE55A}" presName="dummy4a" presStyleCnt="0"/>
      <dgm:spPr/>
    </dgm:pt>
    <dgm:pt modelId="{03FBF680-958B-489B-AF4E-B1EDAB445D5E}" type="pres">
      <dgm:prSet presAssocID="{CBD5E47C-BE5A-4556-8D6C-10B2BFCFE55A}" presName="dummy4b" presStyleCnt="0"/>
      <dgm:spPr/>
    </dgm:pt>
    <dgm:pt modelId="{F24A21F2-8274-47EA-877F-ECAFDA9AE49D}" type="pres">
      <dgm:prSet presAssocID="{CBD5E47C-BE5A-4556-8D6C-10B2BFCFE55A}" presName="wedge4Tx" presStyleLbl="node1" presStyleIdx="3" presStyleCnt="7">
        <dgm:presLayoutVars>
          <dgm:chMax val="0"/>
          <dgm:chPref val="0"/>
          <dgm:bulletEnabled val="1"/>
        </dgm:presLayoutVars>
      </dgm:prSet>
      <dgm:spPr/>
    </dgm:pt>
    <dgm:pt modelId="{9FAFC4E2-E685-4861-97D0-69D6C3701899}" type="pres">
      <dgm:prSet presAssocID="{CBD5E47C-BE5A-4556-8D6C-10B2BFCFE55A}" presName="wedge5" presStyleLbl="node1" presStyleIdx="4" presStyleCnt="7"/>
      <dgm:spPr/>
    </dgm:pt>
    <dgm:pt modelId="{22286E17-847F-40B3-82BF-D993FA42F450}" type="pres">
      <dgm:prSet presAssocID="{CBD5E47C-BE5A-4556-8D6C-10B2BFCFE55A}" presName="dummy5a" presStyleCnt="0"/>
      <dgm:spPr/>
    </dgm:pt>
    <dgm:pt modelId="{D0CFC9EF-E904-42D4-8F0D-A91E2B5B34CB}" type="pres">
      <dgm:prSet presAssocID="{CBD5E47C-BE5A-4556-8D6C-10B2BFCFE55A}" presName="dummy5b" presStyleCnt="0"/>
      <dgm:spPr/>
    </dgm:pt>
    <dgm:pt modelId="{CDAAFB20-8D6B-487B-8165-1EB62702481B}" type="pres">
      <dgm:prSet presAssocID="{CBD5E47C-BE5A-4556-8D6C-10B2BFCFE55A}" presName="wedge5Tx" presStyleLbl="node1" presStyleIdx="4" presStyleCnt="7">
        <dgm:presLayoutVars>
          <dgm:chMax val="0"/>
          <dgm:chPref val="0"/>
          <dgm:bulletEnabled val="1"/>
        </dgm:presLayoutVars>
      </dgm:prSet>
      <dgm:spPr/>
    </dgm:pt>
    <dgm:pt modelId="{7A0F1114-E9D1-44BA-AFB2-C6CF70A0B131}" type="pres">
      <dgm:prSet presAssocID="{CBD5E47C-BE5A-4556-8D6C-10B2BFCFE55A}" presName="wedge6" presStyleLbl="node1" presStyleIdx="5" presStyleCnt="7"/>
      <dgm:spPr/>
    </dgm:pt>
    <dgm:pt modelId="{CC125D8B-320A-437A-9BE6-F1D19D99B0B7}" type="pres">
      <dgm:prSet presAssocID="{CBD5E47C-BE5A-4556-8D6C-10B2BFCFE55A}" presName="dummy6a" presStyleCnt="0"/>
      <dgm:spPr/>
    </dgm:pt>
    <dgm:pt modelId="{BA3BF406-DFB8-49C7-A17D-1A637EC00464}" type="pres">
      <dgm:prSet presAssocID="{CBD5E47C-BE5A-4556-8D6C-10B2BFCFE55A}" presName="dummy6b" presStyleCnt="0"/>
      <dgm:spPr/>
    </dgm:pt>
    <dgm:pt modelId="{953E91FC-33D6-4512-A96E-8E91210F4942}" type="pres">
      <dgm:prSet presAssocID="{CBD5E47C-BE5A-4556-8D6C-10B2BFCFE55A}" presName="wedge6Tx" presStyleLbl="node1" presStyleIdx="5" presStyleCnt="7">
        <dgm:presLayoutVars>
          <dgm:chMax val="0"/>
          <dgm:chPref val="0"/>
          <dgm:bulletEnabled val="1"/>
        </dgm:presLayoutVars>
      </dgm:prSet>
      <dgm:spPr/>
    </dgm:pt>
    <dgm:pt modelId="{C8307EFF-714B-4517-8B41-5CDC2A805EC7}" type="pres">
      <dgm:prSet presAssocID="{CBD5E47C-BE5A-4556-8D6C-10B2BFCFE55A}" presName="wedge7" presStyleLbl="node1" presStyleIdx="6" presStyleCnt="7"/>
      <dgm:spPr/>
    </dgm:pt>
    <dgm:pt modelId="{905465C2-39B2-45D7-8B29-F007051CAFF3}" type="pres">
      <dgm:prSet presAssocID="{CBD5E47C-BE5A-4556-8D6C-10B2BFCFE55A}" presName="dummy7a" presStyleCnt="0"/>
      <dgm:spPr/>
    </dgm:pt>
    <dgm:pt modelId="{E32C5BD9-09C6-4A60-B84C-6D7FD7B6F4CF}" type="pres">
      <dgm:prSet presAssocID="{CBD5E47C-BE5A-4556-8D6C-10B2BFCFE55A}" presName="dummy7b" presStyleCnt="0"/>
      <dgm:spPr/>
    </dgm:pt>
    <dgm:pt modelId="{0749ECD2-E57D-4792-BB0C-B0CCB297AD7D}" type="pres">
      <dgm:prSet presAssocID="{CBD5E47C-BE5A-4556-8D6C-10B2BFCFE55A}" presName="wedge7Tx" presStyleLbl="node1" presStyleIdx="6" presStyleCnt="7">
        <dgm:presLayoutVars>
          <dgm:chMax val="0"/>
          <dgm:chPref val="0"/>
          <dgm:bulletEnabled val="1"/>
        </dgm:presLayoutVars>
      </dgm:prSet>
      <dgm:spPr/>
    </dgm:pt>
    <dgm:pt modelId="{EF7D3D96-D187-4BB0-8D86-D678FA6A9A37}" type="pres">
      <dgm:prSet presAssocID="{E320D3F4-971F-4B0E-912D-65F3610C6839}" presName="arrowWedge1" presStyleLbl="fgSibTrans2D1" presStyleIdx="0" presStyleCnt="7"/>
      <dgm:spPr>
        <a:solidFill>
          <a:srgbClr val="8A8F9D"/>
        </a:solidFill>
      </dgm:spPr>
    </dgm:pt>
    <dgm:pt modelId="{B6F040F1-F192-469D-B897-FFA7FD39714F}" type="pres">
      <dgm:prSet presAssocID="{A8AB28E8-07D3-4D32-9C00-00813D63FF4A}" presName="arrowWedge2" presStyleLbl="fgSibTrans2D1" presStyleIdx="1" presStyleCnt="7"/>
      <dgm:spPr>
        <a:solidFill>
          <a:srgbClr val="8A8F9D"/>
        </a:solidFill>
      </dgm:spPr>
    </dgm:pt>
    <dgm:pt modelId="{3FCEBD0E-7615-4A03-8934-5037A804C0B6}" type="pres">
      <dgm:prSet presAssocID="{CDE3C82A-B7E7-427C-9497-F81488044E2E}" presName="arrowWedge3" presStyleLbl="fgSibTrans2D1" presStyleIdx="2" presStyleCnt="7"/>
      <dgm:spPr>
        <a:solidFill>
          <a:srgbClr val="8A8F9D"/>
        </a:solidFill>
      </dgm:spPr>
    </dgm:pt>
    <dgm:pt modelId="{7F3ABD20-85E6-4826-A43E-F6BFBB9A83EB}" type="pres">
      <dgm:prSet presAssocID="{A14B1FB4-69AB-40FE-841D-561EECA23047}" presName="arrowWedge4" presStyleLbl="fgSibTrans2D1" presStyleIdx="3" presStyleCnt="7"/>
      <dgm:spPr>
        <a:solidFill>
          <a:srgbClr val="8A8F9D"/>
        </a:solidFill>
      </dgm:spPr>
    </dgm:pt>
    <dgm:pt modelId="{9217E5C6-F192-45EF-9232-F5EE6C26008E}" type="pres">
      <dgm:prSet presAssocID="{E4AF947E-70BF-4A64-8959-5550BF96117B}" presName="arrowWedge5" presStyleLbl="fgSibTrans2D1" presStyleIdx="4" presStyleCnt="7"/>
      <dgm:spPr>
        <a:solidFill>
          <a:srgbClr val="8A8F9D"/>
        </a:solidFill>
      </dgm:spPr>
    </dgm:pt>
    <dgm:pt modelId="{D43F4D6A-EEAD-4AE8-B6C0-079580765045}" type="pres">
      <dgm:prSet presAssocID="{3F57286E-C0C9-4463-8FDA-3D7142F4B81E}" presName="arrowWedge6" presStyleLbl="fgSibTrans2D1" presStyleIdx="5" presStyleCnt="7"/>
      <dgm:spPr>
        <a:solidFill>
          <a:srgbClr val="8A8F9D"/>
        </a:solidFill>
      </dgm:spPr>
    </dgm:pt>
    <dgm:pt modelId="{CCD82DA5-2ECD-45A8-9895-DF1079F3277F}" type="pres">
      <dgm:prSet presAssocID="{94F6090B-4791-40E0-9C50-A7AF21C615DE}" presName="arrowWedge7" presStyleLbl="fgSibTrans2D1" presStyleIdx="6" presStyleCnt="7"/>
      <dgm:spPr>
        <a:solidFill>
          <a:srgbClr val="8A8F9D"/>
        </a:solidFill>
      </dgm:spPr>
    </dgm:pt>
  </dgm:ptLst>
  <dgm:cxnLst>
    <dgm:cxn modelId="{4A58DE0A-B217-450A-8D59-A3E0E696DD5B}" type="presOf" srcId="{8FEE5738-AB96-4AC0-9CEF-77DA184AC094}" destId="{71394449-2B9E-43E5-8698-6559A6146F76}" srcOrd="0" destOrd="0" presId="urn:microsoft.com/office/officeart/2005/8/layout/cycle8"/>
    <dgm:cxn modelId="{B919B80C-F654-41B2-9D4A-838F1F8C3E3F}" type="presOf" srcId="{BC1B67B4-0FA5-4806-98EF-92C9D072C4A3}" destId="{26628608-2E65-49D0-B329-C45037FE423F}" srcOrd="0" destOrd="0" presId="urn:microsoft.com/office/officeart/2005/8/layout/cycle8"/>
    <dgm:cxn modelId="{E8EA531B-D641-40F8-9039-F9510C142344}" type="presOf" srcId="{E7BF65F6-01D4-4104-9CDB-A39EED760B37}" destId="{C8307EFF-714B-4517-8B41-5CDC2A805EC7}" srcOrd="0" destOrd="0" presId="urn:microsoft.com/office/officeart/2005/8/layout/cycle8"/>
    <dgm:cxn modelId="{C04CAE30-9312-4A0E-B122-52CA7DD21DA2}" type="presOf" srcId="{8F5178FB-D55F-400D-9D88-69D6CB51882B}" destId="{9FAFC4E2-E685-4861-97D0-69D6C3701899}" srcOrd="0" destOrd="0" presId="urn:microsoft.com/office/officeart/2005/8/layout/cycle8"/>
    <dgm:cxn modelId="{44A3BC3C-D6EC-4551-9886-40F9ADADB4EA}" srcId="{CBD5E47C-BE5A-4556-8D6C-10B2BFCFE55A}" destId="{304C17A2-C9D9-48FA-867E-B3DBBF4F1318}" srcOrd="5" destOrd="0" parTransId="{A4D92C0E-BC06-4AF3-81DE-384B3D2BC05B}" sibTransId="{3F57286E-C0C9-4463-8FDA-3D7142F4B81E}"/>
    <dgm:cxn modelId="{6BF01548-E917-4112-9254-ECFFAADA3FC7}" srcId="{CBD5E47C-BE5A-4556-8D6C-10B2BFCFE55A}" destId="{E7BF65F6-01D4-4104-9CDB-A39EED760B37}" srcOrd="6" destOrd="0" parTransId="{28CEF2B0-5BFE-4A1C-96B8-66B05A81412D}" sibTransId="{94F6090B-4791-40E0-9C50-A7AF21C615DE}"/>
    <dgm:cxn modelId="{9BD2FE4A-BAD2-48AF-9E5B-4D38D39E0F8D}" type="presOf" srcId="{BC1B67B4-0FA5-4806-98EF-92C9D072C4A3}" destId="{698B14FA-4706-4AFA-BC52-EDA5128C89F4}" srcOrd="1" destOrd="0" presId="urn:microsoft.com/office/officeart/2005/8/layout/cycle8"/>
    <dgm:cxn modelId="{E935E06D-ACCB-43FF-AE02-7853A702BBFC}" type="presOf" srcId="{BBC3C427-A5B2-44FB-AB3B-E8F2DBFDFEB7}" destId="{F24A21F2-8274-47EA-877F-ECAFDA9AE49D}" srcOrd="1" destOrd="0" presId="urn:microsoft.com/office/officeart/2005/8/layout/cycle8"/>
    <dgm:cxn modelId="{939B7F72-4E63-4EEA-A4CE-4987FB8C7C38}" srcId="{CBD5E47C-BE5A-4556-8D6C-10B2BFCFE55A}" destId="{8FEE5738-AB96-4AC0-9CEF-77DA184AC094}" srcOrd="1" destOrd="0" parTransId="{E263E5F7-CF38-44E8-ADF1-5F0101522D53}" sibTransId="{A8AB28E8-07D3-4D32-9C00-00813D63FF4A}"/>
    <dgm:cxn modelId="{5C418472-250D-4B43-B9B2-BDF110B10238}" type="presOf" srcId="{8F5178FB-D55F-400D-9D88-69D6CB51882B}" destId="{CDAAFB20-8D6B-487B-8165-1EB62702481B}" srcOrd="1" destOrd="0" presId="urn:microsoft.com/office/officeart/2005/8/layout/cycle8"/>
    <dgm:cxn modelId="{B0BA8053-70C7-40BE-85ED-0186A23A4CD7}" srcId="{CBD5E47C-BE5A-4556-8D6C-10B2BFCFE55A}" destId="{BC1B67B4-0FA5-4806-98EF-92C9D072C4A3}" srcOrd="0" destOrd="0" parTransId="{8E28D516-BBA6-451F-A407-FB4D050DE60B}" sibTransId="{E320D3F4-971F-4B0E-912D-65F3610C6839}"/>
    <dgm:cxn modelId="{0E36B274-BF2A-4243-A30F-8AD1DF54FEED}" type="presOf" srcId="{CBD5E47C-BE5A-4556-8D6C-10B2BFCFE55A}" destId="{0DA30789-0E2F-486F-976C-1A0A631425B1}" srcOrd="0" destOrd="0" presId="urn:microsoft.com/office/officeart/2005/8/layout/cycle8"/>
    <dgm:cxn modelId="{4C525677-A59F-4921-9D1D-E3B609231F55}" type="presOf" srcId="{8FEE5738-AB96-4AC0-9CEF-77DA184AC094}" destId="{7264E19A-5CBB-4B6B-B4D9-4CD71D0FBEE1}" srcOrd="1" destOrd="0" presId="urn:microsoft.com/office/officeart/2005/8/layout/cycle8"/>
    <dgm:cxn modelId="{5A23D97B-ED22-43F2-9E15-303DC0E08707}" type="presOf" srcId="{632A9844-3A53-4766-BF05-0787BD63D5DE}" destId="{F64D8B3A-02EF-441D-8142-5A363B912E07}" srcOrd="1" destOrd="0" presId="urn:microsoft.com/office/officeart/2005/8/layout/cycle8"/>
    <dgm:cxn modelId="{CA810D7D-17AC-406A-8543-CEF8B9914148}" srcId="{CBD5E47C-BE5A-4556-8D6C-10B2BFCFE55A}" destId="{BBC3C427-A5B2-44FB-AB3B-E8F2DBFDFEB7}" srcOrd="3" destOrd="0" parTransId="{7729A454-BBF0-4E87-AAC5-27DAFAD00B09}" sibTransId="{A14B1FB4-69AB-40FE-841D-561EECA23047}"/>
    <dgm:cxn modelId="{863F1596-A236-46D8-AF90-7C5B0ABDBB74}" srcId="{CBD5E47C-BE5A-4556-8D6C-10B2BFCFE55A}" destId="{8F5178FB-D55F-400D-9D88-69D6CB51882B}" srcOrd="4" destOrd="0" parTransId="{23B4BBE1-C4C1-4F05-B1C9-4CF400E3E580}" sibTransId="{E4AF947E-70BF-4A64-8959-5550BF96117B}"/>
    <dgm:cxn modelId="{EA91F6A4-3333-4910-8292-9AD5137C067D}" type="presOf" srcId="{BBC3C427-A5B2-44FB-AB3B-E8F2DBFDFEB7}" destId="{F8AEC802-0DDB-4EEE-9DA5-3724B35B48F4}" srcOrd="0" destOrd="0" presId="urn:microsoft.com/office/officeart/2005/8/layout/cycle8"/>
    <dgm:cxn modelId="{F430CAC4-A2CB-46C7-ABCA-41B33562C4AE}" type="presOf" srcId="{304C17A2-C9D9-48FA-867E-B3DBBF4F1318}" destId="{7A0F1114-E9D1-44BA-AFB2-C6CF70A0B131}" srcOrd="0" destOrd="0" presId="urn:microsoft.com/office/officeart/2005/8/layout/cycle8"/>
    <dgm:cxn modelId="{CE676ACB-C71F-41DD-9D42-3109EB6C5E63}" type="presOf" srcId="{632A9844-3A53-4766-BF05-0787BD63D5DE}" destId="{9B594C2A-4458-4452-BBB7-582F248783D6}" srcOrd="0" destOrd="0" presId="urn:microsoft.com/office/officeart/2005/8/layout/cycle8"/>
    <dgm:cxn modelId="{6B33E0DD-B204-4537-BAC0-9B6A72E7252E}" type="presOf" srcId="{E7BF65F6-01D4-4104-9CDB-A39EED760B37}" destId="{0749ECD2-E57D-4792-BB0C-B0CCB297AD7D}" srcOrd="1" destOrd="0" presId="urn:microsoft.com/office/officeart/2005/8/layout/cycle8"/>
    <dgm:cxn modelId="{E65749F2-AAD2-4D0D-889E-4CEDE6F5B574}" type="presOf" srcId="{304C17A2-C9D9-48FA-867E-B3DBBF4F1318}" destId="{953E91FC-33D6-4512-A96E-8E91210F4942}" srcOrd="1" destOrd="0" presId="urn:microsoft.com/office/officeart/2005/8/layout/cycle8"/>
    <dgm:cxn modelId="{7CB1CFFA-889F-4344-9E8E-B4C1D563B62C}" srcId="{CBD5E47C-BE5A-4556-8D6C-10B2BFCFE55A}" destId="{632A9844-3A53-4766-BF05-0787BD63D5DE}" srcOrd="2" destOrd="0" parTransId="{D2F7DA91-206D-4946-8AF1-1191F761CBCA}" sibTransId="{CDE3C82A-B7E7-427C-9497-F81488044E2E}"/>
    <dgm:cxn modelId="{3EF0C4CD-E471-4DE9-BD63-A74E96FDFF3F}" type="presParOf" srcId="{0DA30789-0E2F-486F-976C-1A0A631425B1}" destId="{26628608-2E65-49D0-B329-C45037FE423F}" srcOrd="0" destOrd="0" presId="urn:microsoft.com/office/officeart/2005/8/layout/cycle8"/>
    <dgm:cxn modelId="{15CD0C3A-4C62-4934-A91B-6F7C790D1173}" type="presParOf" srcId="{0DA30789-0E2F-486F-976C-1A0A631425B1}" destId="{469C96D1-9988-4717-BD2E-E364A7AC5309}" srcOrd="1" destOrd="0" presId="urn:microsoft.com/office/officeart/2005/8/layout/cycle8"/>
    <dgm:cxn modelId="{51AE311F-648B-4353-886C-76068B25806C}" type="presParOf" srcId="{0DA30789-0E2F-486F-976C-1A0A631425B1}" destId="{0D538955-2169-48AF-92E0-EEB720F9F3A3}" srcOrd="2" destOrd="0" presId="urn:microsoft.com/office/officeart/2005/8/layout/cycle8"/>
    <dgm:cxn modelId="{8CB283DB-9AD7-4B43-AF5F-4F590D0AF977}" type="presParOf" srcId="{0DA30789-0E2F-486F-976C-1A0A631425B1}" destId="{698B14FA-4706-4AFA-BC52-EDA5128C89F4}" srcOrd="3" destOrd="0" presId="urn:microsoft.com/office/officeart/2005/8/layout/cycle8"/>
    <dgm:cxn modelId="{667F5CF2-F8D1-4224-B5C2-81A48DF9CB58}" type="presParOf" srcId="{0DA30789-0E2F-486F-976C-1A0A631425B1}" destId="{71394449-2B9E-43E5-8698-6559A6146F76}" srcOrd="4" destOrd="0" presId="urn:microsoft.com/office/officeart/2005/8/layout/cycle8"/>
    <dgm:cxn modelId="{5D7C6AC3-29D1-4BD8-85FF-9C8CD8C8939D}" type="presParOf" srcId="{0DA30789-0E2F-486F-976C-1A0A631425B1}" destId="{6F1CAB85-F2A4-4D91-A3AC-1B76ECFDA81C}" srcOrd="5" destOrd="0" presId="urn:microsoft.com/office/officeart/2005/8/layout/cycle8"/>
    <dgm:cxn modelId="{221F7B84-C252-47A5-8589-D6FD889139E9}" type="presParOf" srcId="{0DA30789-0E2F-486F-976C-1A0A631425B1}" destId="{605E3C96-2FE8-4B5E-B945-9037AF3DCB85}" srcOrd="6" destOrd="0" presId="urn:microsoft.com/office/officeart/2005/8/layout/cycle8"/>
    <dgm:cxn modelId="{D767E7CB-F7ED-4456-9438-D42E5953074F}" type="presParOf" srcId="{0DA30789-0E2F-486F-976C-1A0A631425B1}" destId="{7264E19A-5CBB-4B6B-B4D9-4CD71D0FBEE1}" srcOrd="7" destOrd="0" presId="urn:microsoft.com/office/officeart/2005/8/layout/cycle8"/>
    <dgm:cxn modelId="{4C213E5F-0E7F-4F89-829C-043460FCC775}" type="presParOf" srcId="{0DA30789-0E2F-486F-976C-1A0A631425B1}" destId="{9B594C2A-4458-4452-BBB7-582F248783D6}" srcOrd="8" destOrd="0" presId="urn:microsoft.com/office/officeart/2005/8/layout/cycle8"/>
    <dgm:cxn modelId="{B9AB4035-AA68-4095-A2FF-7E18A0393A55}" type="presParOf" srcId="{0DA30789-0E2F-486F-976C-1A0A631425B1}" destId="{D071A768-3804-46E5-A5EE-BCD84469FA8F}" srcOrd="9" destOrd="0" presId="urn:microsoft.com/office/officeart/2005/8/layout/cycle8"/>
    <dgm:cxn modelId="{AF9E8922-7847-4BD7-BC6B-07C776D97211}" type="presParOf" srcId="{0DA30789-0E2F-486F-976C-1A0A631425B1}" destId="{2D17FC41-DA60-475E-B0A8-FC1EAB2CE699}" srcOrd="10" destOrd="0" presId="urn:microsoft.com/office/officeart/2005/8/layout/cycle8"/>
    <dgm:cxn modelId="{51CE0883-E14F-4FDE-A05D-E9E12BE0FF0F}" type="presParOf" srcId="{0DA30789-0E2F-486F-976C-1A0A631425B1}" destId="{F64D8B3A-02EF-441D-8142-5A363B912E07}" srcOrd="11" destOrd="0" presId="urn:microsoft.com/office/officeart/2005/8/layout/cycle8"/>
    <dgm:cxn modelId="{2C1F106D-5784-44BC-8228-131260BCC856}" type="presParOf" srcId="{0DA30789-0E2F-486F-976C-1A0A631425B1}" destId="{F8AEC802-0DDB-4EEE-9DA5-3724B35B48F4}" srcOrd="12" destOrd="0" presId="urn:microsoft.com/office/officeart/2005/8/layout/cycle8"/>
    <dgm:cxn modelId="{DEDACB08-1F66-43C7-9037-9DB43CC4F8A2}" type="presParOf" srcId="{0DA30789-0E2F-486F-976C-1A0A631425B1}" destId="{4A0F5579-83BE-456A-818A-E7D558C0CE3B}" srcOrd="13" destOrd="0" presId="urn:microsoft.com/office/officeart/2005/8/layout/cycle8"/>
    <dgm:cxn modelId="{37FFE463-E881-47A4-8418-D4B87FB8AE22}" type="presParOf" srcId="{0DA30789-0E2F-486F-976C-1A0A631425B1}" destId="{03FBF680-958B-489B-AF4E-B1EDAB445D5E}" srcOrd="14" destOrd="0" presId="urn:microsoft.com/office/officeart/2005/8/layout/cycle8"/>
    <dgm:cxn modelId="{E4D58ED4-8D50-47EE-83AD-286B9C308B4B}" type="presParOf" srcId="{0DA30789-0E2F-486F-976C-1A0A631425B1}" destId="{F24A21F2-8274-47EA-877F-ECAFDA9AE49D}" srcOrd="15" destOrd="0" presId="urn:microsoft.com/office/officeart/2005/8/layout/cycle8"/>
    <dgm:cxn modelId="{6C906058-16D7-4622-9702-0331F663A789}" type="presParOf" srcId="{0DA30789-0E2F-486F-976C-1A0A631425B1}" destId="{9FAFC4E2-E685-4861-97D0-69D6C3701899}" srcOrd="16" destOrd="0" presId="urn:microsoft.com/office/officeart/2005/8/layout/cycle8"/>
    <dgm:cxn modelId="{700EC092-05CD-4D19-B3C6-C5443F975D59}" type="presParOf" srcId="{0DA30789-0E2F-486F-976C-1A0A631425B1}" destId="{22286E17-847F-40B3-82BF-D993FA42F450}" srcOrd="17" destOrd="0" presId="urn:microsoft.com/office/officeart/2005/8/layout/cycle8"/>
    <dgm:cxn modelId="{14D8D9BD-DBB2-42CD-887E-A7AD3736C977}" type="presParOf" srcId="{0DA30789-0E2F-486F-976C-1A0A631425B1}" destId="{D0CFC9EF-E904-42D4-8F0D-A91E2B5B34CB}" srcOrd="18" destOrd="0" presId="urn:microsoft.com/office/officeart/2005/8/layout/cycle8"/>
    <dgm:cxn modelId="{C07B227B-8F96-4F93-9474-9EB4A7D47DB4}" type="presParOf" srcId="{0DA30789-0E2F-486F-976C-1A0A631425B1}" destId="{CDAAFB20-8D6B-487B-8165-1EB62702481B}" srcOrd="19" destOrd="0" presId="urn:microsoft.com/office/officeart/2005/8/layout/cycle8"/>
    <dgm:cxn modelId="{95FF5852-0B46-43E3-8F14-003612F221CA}" type="presParOf" srcId="{0DA30789-0E2F-486F-976C-1A0A631425B1}" destId="{7A0F1114-E9D1-44BA-AFB2-C6CF70A0B131}" srcOrd="20" destOrd="0" presId="urn:microsoft.com/office/officeart/2005/8/layout/cycle8"/>
    <dgm:cxn modelId="{D1E35668-7871-440B-A24A-A7A6D73614D9}" type="presParOf" srcId="{0DA30789-0E2F-486F-976C-1A0A631425B1}" destId="{CC125D8B-320A-437A-9BE6-F1D19D99B0B7}" srcOrd="21" destOrd="0" presId="urn:microsoft.com/office/officeart/2005/8/layout/cycle8"/>
    <dgm:cxn modelId="{A8E2725B-6CD7-4019-BCD1-BC659086FEFF}" type="presParOf" srcId="{0DA30789-0E2F-486F-976C-1A0A631425B1}" destId="{BA3BF406-DFB8-49C7-A17D-1A637EC00464}" srcOrd="22" destOrd="0" presId="urn:microsoft.com/office/officeart/2005/8/layout/cycle8"/>
    <dgm:cxn modelId="{20197737-90C2-456C-8915-52A3B8D28AFC}" type="presParOf" srcId="{0DA30789-0E2F-486F-976C-1A0A631425B1}" destId="{953E91FC-33D6-4512-A96E-8E91210F4942}" srcOrd="23" destOrd="0" presId="urn:microsoft.com/office/officeart/2005/8/layout/cycle8"/>
    <dgm:cxn modelId="{986D86BE-C7A7-4549-B3F1-9B8704818225}" type="presParOf" srcId="{0DA30789-0E2F-486F-976C-1A0A631425B1}" destId="{C8307EFF-714B-4517-8B41-5CDC2A805EC7}" srcOrd="24" destOrd="0" presId="urn:microsoft.com/office/officeart/2005/8/layout/cycle8"/>
    <dgm:cxn modelId="{BFB640F6-77BB-4C9F-80AA-2D78AF533E09}" type="presParOf" srcId="{0DA30789-0E2F-486F-976C-1A0A631425B1}" destId="{905465C2-39B2-45D7-8B29-F007051CAFF3}" srcOrd="25" destOrd="0" presId="urn:microsoft.com/office/officeart/2005/8/layout/cycle8"/>
    <dgm:cxn modelId="{B213564D-6FD2-44C1-A876-F2F2116D70A1}" type="presParOf" srcId="{0DA30789-0E2F-486F-976C-1A0A631425B1}" destId="{E32C5BD9-09C6-4A60-B84C-6D7FD7B6F4CF}" srcOrd="26" destOrd="0" presId="urn:microsoft.com/office/officeart/2005/8/layout/cycle8"/>
    <dgm:cxn modelId="{32993D11-6CC1-490D-8EB0-74318A569965}" type="presParOf" srcId="{0DA30789-0E2F-486F-976C-1A0A631425B1}" destId="{0749ECD2-E57D-4792-BB0C-B0CCB297AD7D}" srcOrd="27" destOrd="0" presId="urn:microsoft.com/office/officeart/2005/8/layout/cycle8"/>
    <dgm:cxn modelId="{C610849F-7903-4BE2-AEB7-2F2C71FFE655}" type="presParOf" srcId="{0DA30789-0E2F-486F-976C-1A0A631425B1}" destId="{EF7D3D96-D187-4BB0-8D86-D678FA6A9A37}" srcOrd="28" destOrd="0" presId="urn:microsoft.com/office/officeart/2005/8/layout/cycle8"/>
    <dgm:cxn modelId="{9DD1E376-1AD4-479D-804A-619C3989B97C}" type="presParOf" srcId="{0DA30789-0E2F-486F-976C-1A0A631425B1}" destId="{B6F040F1-F192-469D-B897-FFA7FD39714F}" srcOrd="29" destOrd="0" presId="urn:microsoft.com/office/officeart/2005/8/layout/cycle8"/>
    <dgm:cxn modelId="{32EC340E-83E2-4B2A-B6C2-1A68AA8F7F31}" type="presParOf" srcId="{0DA30789-0E2F-486F-976C-1A0A631425B1}" destId="{3FCEBD0E-7615-4A03-8934-5037A804C0B6}" srcOrd="30" destOrd="0" presId="urn:microsoft.com/office/officeart/2005/8/layout/cycle8"/>
    <dgm:cxn modelId="{5081EA9F-7CF4-4613-AAB2-129048BDB1BF}" type="presParOf" srcId="{0DA30789-0E2F-486F-976C-1A0A631425B1}" destId="{7F3ABD20-85E6-4826-A43E-F6BFBB9A83EB}" srcOrd="31" destOrd="0" presId="urn:microsoft.com/office/officeart/2005/8/layout/cycle8"/>
    <dgm:cxn modelId="{0C3DB19F-CDA5-44E9-B2F3-2561E369B239}" type="presParOf" srcId="{0DA30789-0E2F-486F-976C-1A0A631425B1}" destId="{9217E5C6-F192-45EF-9232-F5EE6C26008E}" srcOrd="32" destOrd="0" presId="urn:microsoft.com/office/officeart/2005/8/layout/cycle8"/>
    <dgm:cxn modelId="{D5DEB457-EA45-4CF3-9CEE-788419DAC008}" type="presParOf" srcId="{0DA30789-0E2F-486F-976C-1A0A631425B1}" destId="{D43F4D6A-EEAD-4AE8-B6C0-079580765045}" srcOrd="33" destOrd="0" presId="urn:microsoft.com/office/officeart/2005/8/layout/cycle8"/>
    <dgm:cxn modelId="{4F33F8D6-4FCF-4BA4-8EFB-14E715FD1C91}" type="presParOf" srcId="{0DA30789-0E2F-486F-976C-1A0A631425B1}" destId="{CCD82DA5-2ECD-45A8-9895-DF1079F3277F}"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5E47C-BE5A-4556-8D6C-10B2BFCFE55A}" type="doc">
      <dgm:prSet loTypeId="urn:microsoft.com/office/officeart/2005/8/layout/cycle8" loCatId="cycle" qsTypeId="urn:microsoft.com/office/officeart/2005/8/quickstyle/simple1" qsCatId="simple" csTypeId="urn:microsoft.com/office/officeart/2005/8/colors/accent1_2" csCatId="accent1" phldr="1"/>
      <dgm:spPr/>
    </dgm:pt>
    <dgm:pt modelId="{632A9844-3A53-4766-BF05-0787BD63D5DE}">
      <dgm:prSet phldrT="[Text]"/>
      <dgm:spPr>
        <a:solidFill>
          <a:schemeClr val="accent6">
            <a:lumMod val="75000"/>
          </a:schemeClr>
        </a:solidFill>
        <a:ln w="31750">
          <a:solidFill>
            <a:srgbClr val="FFFF00"/>
          </a:solidFill>
        </a:ln>
      </dgm:spPr>
      <dgm:t>
        <a:bodyPr/>
        <a:lstStyle/>
        <a:p>
          <a:r>
            <a:rPr lang="en-US" dirty="0"/>
            <a:t>Plan the Process</a:t>
          </a:r>
        </a:p>
      </dgm:t>
    </dgm:pt>
    <dgm:pt modelId="{D2F7DA91-206D-4946-8AF1-1191F761CBCA}" type="parTrans" cxnId="{7CB1CFFA-889F-4344-9E8E-B4C1D563B62C}">
      <dgm:prSet/>
      <dgm:spPr/>
      <dgm:t>
        <a:bodyPr/>
        <a:lstStyle/>
        <a:p>
          <a:endParaRPr lang="en-US"/>
        </a:p>
      </dgm:t>
    </dgm:pt>
    <dgm:pt modelId="{CDE3C82A-B7E7-427C-9497-F81488044E2E}" type="sibTrans" cxnId="{7CB1CFFA-889F-4344-9E8E-B4C1D563B62C}">
      <dgm:prSet/>
      <dgm:spPr/>
      <dgm:t>
        <a:bodyPr/>
        <a:lstStyle/>
        <a:p>
          <a:endParaRPr lang="en-US"/>
        </a:p>
      </dgm:t>
    </dgm:pt>
    <dgm:pt modelId="{E7BF65F6-01D4-4104-9CDB-A39EED760B37}">
      <dgm:prSet phldrT="[Text]"/>
      <dgm:spPr>
        <a:solidFill>
          <a:srgbClr val="F64CD6"/>
        </a:solidFill>
      </dgm:spPr>
      <dgm:t>
        <a:bodyPr/>
        <a:lstStyle/>
        <a:p>
          <a:r>
            <a:rPr lang="en-US" dirty="0"/>
            <a:t>Operation and Warranty </a:t>
          </a:r>
        </a:p>
      </dgm:t>
    </dgm:pt>
    <dgm:pt modelId="{28CEF2B0-5BFE-4A1C-96B8-66B05A81412D}" type="parTrans" cxnId="{6BF01548-E917-4112-9254-ECFFAADA3FC7}">
      <dgm:prSet/>
      <dgm:spPr/>
      <dgm:t>
        <a:bodyPr/>
        <a:lstStyle/>
        <a:p>
          <a:endParaRPr lang="en-US"/>
        </a:p>
      </dgm:t>
    </dgm:pt>
    <dgm:pt modelId="{94F6090B-4791-40E0-9C50-A7AF21C615DE}" type="sibTrans" cxnId="{6BF01548-E917-4112-9254-ECFFAADA3FC7}">
      <dgm:prSet/>
      <dgm:spPr/>
      <dgm:t>
        <a:bodyPr/>
        <a:lstStyle/>
        <a:p>
          <a:endParaRPr lang="en-US"/>
        </a:p>
      </dgm:t>
    </dgm:pt>
    <dgm:pt modelId="{8FEE5738-AB96-4AC0-9CEF-77DA184AC094}">
      <dgm:prSet/>
      <dgm:spPr>
        <a:solidFill>
          <a:schemeClr val="accent2">
            <a:lumMod val="75000"/>
          </a:schemeClr>
        </a:solidFill>
      </dgm:spPr>
      <dgm:t>
        <a:bodyPr/>
        <a:lstStyle/>
        <a:p>
          <a:r>
            <a:rPr lang="en-US" dirty="0"/>
            <a:t>Determine Delivery Strategy </a:t>
          </a:r>
        </a:p>
      </dgm:t>
    </dgm:pt>
    <dgm:pt modelId="{E263E5F7-CF38-44E8-ADF1-5F0101522D53}" type="parTrans" cxnId="{939B7F72-4E63-4EEA-A4CE-4987FB8C7C38}">
      <dgm:prSet/>
      <dgm:spPr/>
      <dgm:t>
        <a:bodyPr/>
        <a:lstStyle/>
        <a:p>
          <a:endParaRPr lang="en-US"/>
        </a:p>
      </dgm:t>
    </dgm:pt>
    <dgm:pt modelId="{A8AB28E8-07D3-4D32-9C00-00813D63FF4A}" type="sibTrans" cxnId="{939B7F72-4E63-4EEA-A4CE-4987FB8C7C38}">
      <dgm:prSet/>
      <dgm:spPr/>
      <dgm:t>
        <a:bodyPr/>
        <a:lstStyle/>
        <a:p>
          <a:endParaRPr lang="en-US"/>
        </a:p>
      </dgm:t>
    </dgm:pt>
    <dgm:pt modelId="{BBC3C427-A5B2-44FB-AB3B-E8F2DBFDFEB7}">
      <dgm:prSet/>
      <dgm:spPr>
        <a:solidFill>
          <a:srgbClr val="0099FF"/>
        </a:solidFill>
        <a:ln w="28575">
          <a:solidFill>
            <a:srgbClr val="FFFF00"/>
          </a:solidFill>
        </a:ln>
      </dgm:spPr>
      <dgm:t>
        <a:bodyPr/>
        <a:lstStyle/>
        <a:p>
          <a:r>
            <a:rPr lang="en-US" dirty="0"/>
            <a:t>Procure AE and Contractor</a:t>
          </a:r>
        </a:p>
      </dgm:t>
    </dgm:pt>
    <dgm:pt modelId="{7729A454-BBF0-4E87-AAC5-27DAFAD00B09}" type="parTrans" cxnId="{CA810D7D-17AC-406A-8543-CEF8B9914148}">
      <dgm:prSet/>
      <dgm:spPr/>
      <dgm:t>
        <a:bodyPr/>
        <a:lstStyle/>
        <a:p>
          <a:endParaRPr lang="en-US"/>
        </a:p>
      </dgm:t>
    </dgm:pt>
    <dgm:pt modelId="{A14B1FB4-69AB-40FE-841D-561EECA23047}" type="sibTrans" cxnId="{CA810D7D-17AC-406A-8543-CEF8B9914148}">
      <dgm:prSet/>
      <dgm:spPr/>
      <dgm:t>
        <a:bodyPr/>
        <a:lstStyle/>
        <a:p>
          <a:endParaRPr lang="en-US"/>
        </a:p>
      </dgm:t>
    </dgm:pt>
    <dgm:pt modelId="{8F5178FB-D55F-400D-9D88-69D6CB51882B}">
      <dgm:prSet/>
      <dgm:spPr>
        <a:solidFill>
          <a:srgbClr val="7030A0"/>
        </a:solidFill>
      </dgm:spPr>
      <dgm:t>
        <a:bodyPr/>
        <a:lstStyle/>
        <a:p>
          <a:r>
            <a:rPr lang="en-US" dirty="0"/>
            <a:t>Define the Vision (Design Phase)</a:t>
          </a:r>
        </a:p>
      </dgm:t>
    </dgm:pt>
    <dgm:pt modelId="{23B4BBE1-C4C1-4F05-B1C9-4CF400E3E580}" type="parTrans" cxnId="{863F1596-A236-46D8-AF90-7C5B0ABDBB74}">
      <dgm:prSet/>
      <dgm:spPr/>
      <dgm:t>
        <a:bodyPr/>
        <a:lstStyle/>
        <a:p>
          <a:endParaRPr lang="en-US"/>
        </a:p>
      </dgm:t>
    </dgm:pt>
    <dgm:pt modelId="{E4AF947E-70BF-4A64-8959-5550BF96117B}" type="sibTrans" cxnId="{863F1596-A236-46D8-AF90-7C5B0ABDBB74}">
      <dgm:prSet/>
      <dgm:spPr/>
      <dgm:t>
        <a:bodyPr/>
        <a:lstStyle/>
        <a:p>
          <a:endParaRPr lang="en-US"/>
        </a:p>
      </dgm:t>
    </dgm:pt>
    <dgm:pt modelId="{304C17A2-C9D9-48FA-867E-B3DBBF4F1318}">
      <dgm:prSet/>
      <dgm:spPr>
        <a:solidFill>
          <a:srgbClr val="C00000"/>
        </a:solidFill>
      </dgm:spPr>
      <dgm:t>
        <a:bodyPr/>
        <a:lstStyle/>
        <a:p>
          <a:r>
            <a:rPr lang="en-US" dirty="0"/>
            <a:t>Build the Vision (Construction Phase) </a:t>
          </a:r>
        </a:p>
      </dgm:t>
    </dgm:pt>
    <dgm:pt modelId="{A4D92C0E-BC06-4AF3-81DE-384B3D2BC05B}" type="parTrans" cxnId="{44A3BC3C-D6EC-4551-9886-40F9ADADB4EA}">
      <dgm:prSet/>
      <dgm:spPr/>
      <dgm:t>
        <a:bodyPr/>
        <a:lstStyle/>
        <a:p>
          <a:endParaRPr lang="en-US"/>
        </a:p>
      </dgm:t>
    </dgm:pt>
    <dgm:pt modelId="{3F57286E-C0C9-4463-8FDA-3D7142F4B81E}" type="sibTrans" cxnId="{44A3BC3C-D6EC-4551-9886-40F9ADADB4EA}">
      <dgm:prSet/>
      <dgm:spPr/>
      <dgm:t>
        <a:bodyPr/>
        <a:lstStyle/>
        <a:p>
          <a:endParaRPr lang="en-US"/>
        </a:p>
      </dgm:t>
    </dgm:pt>
    <dgm:pt modelId="{BC1B67B4-0FA5-4806-98EF-92C9D072C4A3}">
      <dgm:prSet phldrT="[Text]"/>
      <dgm:spPr/>
      <dgm:t>
        <a:bodyPr/>
        <a:lstStyle/>
        <a:p>
          <a:r>
            <a:rPr lang="en-US" dirty="0"/>
            <a:t>Assess the Program</a:t>
          </a:r>
        </a:p>
      </dgm:t>
    </dgm:pt>
    <dgm:pt modelId="{E320D3F4-971F-4B0E-912D-65F3610C6839}" type="sibTrans" cxnId="{B0BA8053-70C7-40BE-85ED-0186A23A4CD7}">
      <dgm:prSet/>
      <dgm:spPr/>
      <dgm:t>
        <a:bodyPr/>
        <a:lstStyle/>
        <a:p>
          <a:endParaRPr lang="en-US"/>
        </a:p>
      </dgm:t>
    </dgm:pt>
    <dgm:pt modelId="{8E28D516-BBA6-451F-A407-FB4D050DE60B}" type="parTrans" cxnId="{B0BA8053-70C7-40BE-85ED-0186A23A4CD7}">
      <dgm:prSet/>
      <dgm:spPr/>
      <dgm:t>
        <a:bodyPr/>
        <a:lstStyle/>
        <a:p>
          <a:endParaRPr lang="en-US"/>
        </a:p>
      </dgm:t>
    </dgm:pt>
    <dgm:pt modelId="{0DA30789-0E2F-486F-976C-1A0A631425B1}" type="pres">
      <dgm:prSet presAssocID="{CBD5E47C-BE5A-4556-8D6C-10B2BFCFE55A}" presName="compositeShape" presStyleCnt="0">
        <dgm:presLayoutVars>
          <dgm:chMax val="7"/>
          <dgm:dir/>
          <dgm:resizeHandles val="exact"/>
        </dgm:presLayoutVars>
      </dgm:prSet>
      <dgm:spPr/>
    </dgm:pt>
    <dgm:pt modelId="{26628608-2E65-49D0-B329-C45037FE423F}" type="pres">
      <dgm:prSet presAssocID="{CBD5E47C-BE5A-4556-8D6C-10B2BFCFE55A}" presName="wedge1" presStyleLbl="node1" presStyleIdx="0" presStyleCnt="7"/>
      <dgm:spPr/>
    </dgm:pt>
    <dgm:pt modelId="{469C96D1-9988-4717-BD2E-E364A7AC5309}" type="pres">
      <dgm:prSet presAssocID="{CBD5E47C-BE5A-4556-8D6C-10B2BFCFE55A}" presName="dummy1a" presStyleCnt="0"/>
      <dgm:spPr/>
    </dgm:pt>
    <dgm:pt modelId="{0D538955-2169-48AF-92E0-EEB720F9F3A3}" type="pres">
      <dgm:prSet presAssocID="{CBD5E47C-BE5A-4556-8D6C-10B2BFCFE55A}" presName="dummy1b" presStyleCnt="0"/>
      <dgm:spPr/>
    </dgm:pt>
    <dgm:pt modelId="{698B14FA-4706-4AFA-BC52-EDA5128C89F4}" type="pres">
      <dgm:prSet presAssocID="{CBD5E47C-BE5A-4556-8D6C-10B2BFCFE55A}" presName="wedge1Tx" presStyleLbl="node1" presStyleIdx="0" presStyleCnt="7">
        <dgm:presLayoutVars>
          <dgm:chMax val="0"/>
          <dgm:chPref val="0"/>
          <dgm:bulletEnabled val="1"/>
        </dgm:presLayoutVars>
      </dgm:prSet>
      <dgm:spPr/>
    </dgm:pt>
    <dgm:pt modelId="{71394449-2B9E-43E5-8698-6559A6146F76}" type="pres">
      <dgm:prSet presAssocID="{CBD5E47C-BE5A-4556-8D6C-10B2BFCFE55A}" presName="wedge2" presStyleLbl="node1" presStyleIdx="1" presStyleCnt="7" custLinFactNeighborX="-308" custLinFactNeighborY="-294"/>
      <dgm:spPr/>
    </dgm:pt>
    <dgm:pt modelId="{6F1CAB85-F2A4-4D91-A3AC-1B76ECFDA81C}" type="pres">
      <dgm:prSet presAssocID="{CBD5E47C-BE5A-4556-8D6C-10B2BFCFE55A}" presName="dummy2a" presStyleCnt="0"/>
      <dgm:spPr/>
    </dgm:pt>
    <dgm:pt modelId="{605E3C96-2FE8-4B5E-B945-9037AF3DCB85}" type="pres">
      <dgm:prSet presAssocID="{CBD5E47C-BE5A-4556-8D6C-10B2BFCFE55A}" presName="dummy2b" presStyleCnt="0"/>
      <dgm:spPr/>
    </dgm:pt>
    <dgm:pt modelId="{7264E19A-5CBB-4B6B-B4D9-4CD71D0FBEE1}" type="pres">
      <dgm:prSet presAssocID="{CBD5E47C-BE5A-4556-8D6C-10B2BFCFE55A}" presName="wedge2Tx" presStyleLbl="node1" presStyleIdx="1" presStyleCnt="7">
        <dgm:presLayoutVars>
          <dgm:chMax val="0"/>
          <dgm:chPref val="0"/>
          <dgm:bulletEnabled val="1"/>
        </dgm:presLayoutVars>
      </dgm:prSet>
      <dgm:spPr/>
    </dgm:pt>
    <dgm:pt modelId="{9B594C2A-4458-4452-BBB7-582F248783D6}" type="pres">
      <dgm:prSet presAssocID="{CBD5E47C-BE5A-4556-8D6C-10B2BFCFE55A}" presName="wedge3" presStyleLbl="node1" presStyleIdx="2" presStyleCnt="7" custLinFactNeighborX="7989" custLinFactNeighborY="13876"/>
      <dgm:spPr/>
    </dgm:pt>
    <dgm:pt modelId="{D071A768-3804-46E5-A5EE-BCD84469FA8F}" type="pres">
      <dgm:prSet presAssocID="{CBD5E47C-BE5A-4556-8D6C-10B2BFCFE55A}" presName="dummy3a" presStyleCnt="0"/>
      <dgm:spPr/>
    </dgm:pt>
    <dgm:pt modelId="{2D17FC41-DA60-475E-B0A8-FC1EAB2CE699}" type="pres">
      <dgm:prSet presAssocID="{CBD5E47C-BE5A-4556-8D6C-10B2BFCFE55A}" presName="dummy3b" presStyleCnt="0"/>
      <dgm:spPr/>
    </dgm:pt>
    <dgm:pt modelId="{F64D8B3A-02EF-441D-8142-5A363B912E07}" type="pres">
      <dgm:prSet presAssocID="{CBD5E47C-BE5A-4556-8D6C-10B2BFCFE55A}" presName="wedge3Tx" presStyleLbl="node1" presStyleIdx="2" presStyleCnt="7">
        <dgm:presLayoutVars>
          <dgm:chMax val="0"/>
          <dgm:chPref val="0"/>
          <dgm:bulletEnabled val="1"/>
        </dgm:presLayoutVars>
      </dgm:prSet>
      <dgm:spPr/>
    </dgm:pt>
    <dgm:pt modelId="{F8AEC802-0DDB-4EEE-9DA5-3724B35B48F4}" type="pres">
      <dgm:prSet presAssocID="{CBD5E47C-BE5A-4556-8D6C-10B2BFCFE55A}" presName="wedge4" presStyleLbl="node1" presStyleIdx="3" presStyleCnt="7" custLinFactNeighborX="2014" custLinFactNeighborY="14697"/>
      <dgm:spPr/>
    </dgm:pt>
    <dgm:pt modelId="{4A0F5579-83BE-456A-818A-E7D558C0CE3B}" type="pres">
      <dgm:prSet presAssocID="{CBD5E47C-BE5A-4556-8D6C-10B2BFCFE55A}" presName="dummy4a" presStyleCnt="0"/>
      <dgm:spPr/>
    </dgm:pt>
    <dgm:pt modelId="{03FBF680-958B-489B-AF4E-B1EDAB445D5E}" type="pres">
      <dgm:prSet presAssocID="{CBD5E47C-BE5A-4556-8D6C-10B2BFCFE55A}" presName="dummy4b" presStyleCnt="0"/>
      <dgm:spPr/>
    </dgm:pt>
    <dgm:pt modelId="{F24A21F2-8274-47EA-877F-ECAFDA9AE49D}" type="pres">
      <dgm:prSet presAssocID="{CBD5E47C-BE5A-4556-8D6C-10B2BFCFE55A}" presName="wedge4Tx" presStyleLbl="node1" presStyleIdx="3" presStyleCnt="7">
        <dgm:presLayoutVars>
          <dgm:chMax val="0"/>
          <dgm:chPref val="0"/>
          <dgm:bulletEnabled val="1"/>
        </dgm:presLayoutVars>
      </dgm:prSet>
      <dgm:spPr/>
    </dgm:pt>
    <dgm:pt modelId="{9FAFC4E2-E685-4861-97D0-69D6C3701899}" type="pres">
      <dgm:prSet presAssocID="{CBD5E47C-BE5A-4556-8D6C-10B2BFCFE55A}" presName="wedge5" presStyleLbl="node1" presStyleIdx="4" presStyleCnt="7"/>
      <dgm:spPr/>
    </dgm:pt>
    <dgm:pt modelId="{22286E17-847F-40B3-82BF-D993FA42F450}" type="pres">
      <dgm:prSet presAssocID="{CBD5E47C-BE5A-4556-8D6C-10B2BFCFE55A}" presName="dummy5a" presStyleCnt="0"/>
      <dgm:spPr/>
    </dgm:pt>
    <dgm:pt modelId="{D0CFC9EF-E904-42D4-8F0D-A91E2B5B34CB}" type="pres">
      <dgm:prSet presAssocID="{CBD5E47C-BE5A-4556-8D6C-10B2BFCFE55A}" presName="dummy5b" presStyleCnt="0"/>
      <dgm:spPr/>
    </dgm:pt>
    <dgm:pt modelId="{CDAAFB20-8D6B-487B-8165-1EB62702481B}" type="pres">
      <dgm:prSet presAssocID="{CBD5E47C-BE5A-4556-8D6C-10B2BFCFE55A}" presName="wedge5Tx" presStyleLbl="node1" presStyleIdx="4" presStyleCnt="7">
        <dgm:presLayoutVars>
          <dgm:chMax val="0"/>
          <dgm:chPref val="0"/>
          <dgm:bulletEnabled val="1"/>
        </dgm:presLayoutVars>
      </dgm:prSet>
      <dgm:spPr/>
    </dgm:pt>
    <dgm:pt modelId="{7A0F1114-E9D1-44BA-AFB2-C6CF70A0B131}" type="pres">
      <dgm:prSet presAssocID="{CBD5E47C-BE5A-4556-8D6C-10B2BFCFE55A}" presName="wedge6" presStyleLbl="node1" presStyleIdx="5" presStyleCnt="7"/>
      <dgm:spPr/>
    </dgm:pt>
    <dgm:pt modelId="{CC125D8B-320A-437A-9BE6-F1D19D99B0B7}" type="pres">
      <dgm:prSet presAssocID="{CBD5E47C-BE5A-4556-8D6C-10B2BFCFE55A}" presName="dummy6a" presStyleCnt="0"/>
      <dgm:spPr/>
    </dgm:pt>
    <dgm:pt modelId="{BA3BF406-DFB8-49C7-A17D-1A637EC00464}" type="pres">
      <dgm:prSet presAssocID="{CBD5E47C-BE5A-4556-8D6C-10B2BFCFE55A}" presName="dummy6b" presStyleCnt="0"/>
      <dgm:spPr/>
    </dgm:pt>
    <dgm:pt modelId="{953E91FC-33D6-4512-A96E-8E91210F4942}" type="pres">
      <dgm:prSet presAssocID="{CBD5E47C-BE5A-4556-8D6C-10B2BFCFE55A}" presName="wedge6Tx" presStyleLbl="node1" presStyleIdx="5" presStyleCnt="7">
        <dgm:presLayoutVars>
          <dgm:chMax val="0"/>
          <dgm:chPref val="0"/>
          <dgm:bulletEnabled val="1"/>
        </dgm:presLayoutVars>
      </dgm:prSet>
      <dgm:spPr/>
    </dgm:pt>
    <dgm:pt modelId="{C8307EFF-714B-4517-8B41-5CDC2A805EC7}" type="pres">
      <dgm:prSet presAssocID="{CBD5E47C-BE5A-4556-8D6C-10B2BFCFE55A}" presName="wedge7" presStyleLbl="node1" presStyleIdx="6" presStyleCnt="7"/>
      <dgm:spPr/>
    </dgm:pt>
    <dgm:pt modelId="{905465C2-39B2-45D7-8B29-F007051CAFF3}" type="pres">
      <dgm:prSet presAssocID="{CBD5E47C-BE5A-4556-8D6C-10B2BFCFE55A}" presName="dummy7a" presStyleCnt="0"/>
      <dgm:spPr/>
    </dgm:pt>
    <dgm:pt modelId="{E32C5BD9-09C6-4A60-B84C-6D7FD7B6F4CF}" type="pres">
      <dgm:prSet presAssocID="{CBD5E47C-BE5A-4556-8D6C-10B2BFCFE55A}" presName="dummy7b" presStyleCnt="0"/>
      <dgm:spPr/>
    </dgm:pt>
    <dgm:pt modelId="{0749ECD2-E57D-4792-BB0C-B0CCB297AD7D}" type="pres">
      <dgm:prSet presAssocID="{CBD5E47C-BE5A-4556-8D6C-10B2BFCFE55A}" presName="wedge7Tx" presStyleLbl="node1" presStyleIdx="6" presStyleCnt="7">
        <dgm:presLayoutVars>
          <dgm:chMax val="0"/>
          <dgm:chPref val="0"/>
          <dgm:bulletEnabled val="1"/>
        </dgm:presLayoutVars>
      </dgm:prSet>
      <dgm:spPr/>
    </dgm:pt>
    <dgm:pt modelId="{EF7D3D96-D187-4BB0-8D86-D678FA6A9A37}" type="pres">
      <dgm:prSet presAssocID="{E320D3F4-971F-4B0E-912D-65F3610C6839}" presName="arrowWedge1" presStyleLbl="fgSibTrans2D1" presStyleIdx="0" presStyleCnt="7"/>
      <dgm:spPr>
        <a:solidFill>
          <a:srgbClr val="8A8F9D"/>
        </a:solidFill>
      </dgm:spPr>
    </dgm:pt>
    <dgm:pt modelId="{B6F040F1-F192-469D-B897-FFA7FD39714F}" type="pres">
      <dgm:prSet presAssocID="{A8AB28E8-07D3-4D32-9C00-00813D63FF4A}" presName="arrowWedge2" presStyleLbl="fgSibTrans2D1" presStyleIdx="1" presStyleCnt="7"/>
      <dgm:spPr>
        <a:solidFill>
          <a:srgbClr val="8A8F9D"/>
        </a:solidFill>
      </dgm:spPr>
    </dgm:pt>
    <dgm:pt modelId="{3FCEBD0E-7615-4A03-8934-5037A804C0B6}" type="pres">
      <dgm:prSet presAssocID="{CDE3C82A-B7E7-427C-9497-F81488044E2E}" presName="arrowWedge3" presStyleLbl="fgSibTrans2D1" presStyleIdx="2" presStyleCnt="7" custLinFactNeighborX="-35" custLinFactNeighborY="253"/>
      <dgm:spPr>
        <a:solidFill>
          <a:srgbClr val="8A8F9D"/>
        </a:solidFill>
      </dgm:spPr>
    </dgm:pt>
    <dgm:pt modelId="{7F3ABD20-85E6-4826-A43E-F6BFBB9A83EB}" type="pres">
      <dgm:prSet presAssocID="{A14B1FB4-69AB-40FE-841D-561EECA23047}" presName="arrowWedge4" presStyleLbl="fgSibTrans2D1" presStyleIdx="3" presStyleCnt="7"/>
      <dgm:spPr>
        <a:solidFill>
          <a:srgbClr val="8A8F9D"/>
        </a:solidFill>
      </dgm:spPr>
    </dgm:pt>
    <dgm:pt modelId="{9217E5C6-F192-45EF-9232-F5EE6C26008E}" type="pres">
      <dgm:prSet presAssocID="{E4AF947E-70BF-4A64-8959-5550BF96117B}" presName="arrowWedge5" presStyleLbl="fgSibTrans2D1" presStyleIdx="4" presStyleCnt="7"/>
      <dgm:spPr>
        <a:solidFill>
          <a:srgbClr val="8A8F9D"/>
        </a:solidFill>
      </dgm:spPr>
    </dgm:pt>
    <dgm:pt modelId="{D43F4D6A-EEAD-4AE8-B6C0-079580765045}" type="pres">
      <dgm:prSet presAssocID="{3F57286E-C0C9-4463-8FDA-3D7142F4B81E}" presName="arrowWedge6" presStyleLbl="fgSibTrans2D1" presStyleIdx="5" presStyleCnt="7"/>
      <dgm:spPr>
        <a:solidFill>
          <a:srgbClr val="8A8F9D"/>
        </a:solidFill>
      </dgm:spPr>
    </dgm:pt>
    <dgm:pt modelId="{CCD82DA5-2ECD-45A8-9895-DF1079F3277F}" type="pres">
      <dgm:prSet presAssocID="{94F6090B-4791-40E0-9C50-A7AF21C615DE}" presName="arrowWedge7" presStyleLbl="fgSibTrans2D1" presStyleIdx="6" presStyleCnt="7"/>
      <dgm:spPr>
        <a:solidFill>
          <a:srgbClr val="8A8F9D"/>
        </a:solidFill>
      </dgm:spPr>
    </dgm:pt>
  </dgm:ptLst>
  <dgm:cxnLst>
    <dgm:cxn modelId="{4A58DE0A-B217-450A-8D59-A3E0E696DD5B}" type="presOf" srcId="{8FEE5738-AB96-4AC0-9CEF-77DA184AC094}" destId="{71394449-2B9E-43E5-8698-6559A6146F76}" srcOrd="0" destOrd="0" presId="urn:microsoft.com/office/officeart/2005/8/layout/cycle8"/>
    <dgm:cxn modelId="{B919B80C-F654-41B2-9D4A-838F1F8C3E3F}" type="presOf" srcId="{BC1B67B4-0FA5-4806-98EF-92C9D072C4A3}" destId="{26628608-2E65-49D0-B329-C45037FE423F}" srcOrd="0" destOrd="0" presId="urn:microsoft.com/office/officeart/2005/8/layout/cycle8"/>
    <dgm:cxn modelId="{E8EA531B-D641-40F8-9039-F9510C142344}" type="presOf" srcId="{E7BF65F6-01D4-4104-9CDB-A39EED760B37}" destId="{C8307EFF-714B-4517-8B41-5CDC2A805EC7}" srcOrd="0" destOrd="0" presId="urn:microsoft.com/office/officeart/2005/8/layout/cycle8"/>
    <dgm:cxn modelId="{C04CAE30-9312-4A0E-B122-52CA7DD21DA2}" type="presOf" srcId="{8F5178FB-D55F-400D-9D88-69D6CB51882B}" destId="{9FAFC4E2-E685-4861-97D0-69D6C3701899}" srcOrd="0" destOrd="0" presId="urn:microsoft.com/office/officeart/2005/8/layout/cycle8"/>
    <dgm:cxn modelId="{44A3BC3C-D6EC-4551-9886-40F9ADADB4EA}" srcId="{CBD5E47C-BE5A-4556-8D6C-10B2BFCFE55A}" destId="{304C17A2-C9D9-48FA-867E-B3DBBF4F1318}" srcOrd="5" destOrd="0" parTransId="{A4D92C0E-BC06-4AF3-81DE-384B3D2BC05B}" sibTransId="{3F57286E-C0C9-4463-8FDA-3D7142F4B81E}"/>
    <dgm:cxn modelId="{6BF01548-E917-4112-9254-ECFFAADA3FC7}" srcId="{CBD5E47C-BE5A-4556-8D6C-10B2BFCFE55A}" destId="{E7BF65F6-01D4-4104-9CDB-A39EED760B37}" srcOrd="6" destOrd="0" parTransId="{28CEF2B0-5BFE-4A1C-96B8-66B05A81412D}" sibTransId="{94F6090B-4791-40E0-9C50-A7AF21C615DE}"/>
    <dgm:cxn modelId="{9BD2FE4A-BAD2-48AF-9E5B-4D38D39E0F8D}" type="presOf" srcId="{BC1B67B4-0FA5-4806-98EF-92C9D072C4A3}" destId="{698B14FA-4706-4AFA-BC52-EDA5128C89F4}" srcOrd="1" destOrd="0" presId="urn:microsoft.com/office/officeart/2005/8/layout/cycle8"/>
    <dgm:cxn modelId="{E935E06D-ACCB-43FF-AE02-7853A702BBFC}" type="presOf" srcId="{BBC3C427-A5B2-44FB-AB3B-E8F2DBFDFEB7}" destId="{F24A21F2-8274-47EA-877F-ECAFDA9AE49D}" srcOrd="1" destOrd="0" presId="urn:microsoft.com/office/officeart/2005/8/layout/cycle8"/>
    <dgm:cxn modelId="{939B7F72-4E63-4EEA-A4CE-4987FB8C7C38}" srcId="{CBD5E47C-BE5A-4556-8D6C-10B2BFCFE55A}" destId="{8FEE5738-AB96-4AC0-9CEF-77DA184AC094}" srcOrd="1" destOrd="0" parTransId="{E263E5F7-CF38-44E8-ADF1-5F0101522D53}" sibTransId="{A8AB28E8-07D3-4D32-9C00-00813D63FF4A}"/>
    <dgm:cxn modelId="{5C418472-250D-4B43-B9B2-BDF110B10238}" type="presOf" srcId="{8F5178FB-D55F-400D-9D88-69D6CB51882B}" destId="{CDAAFB20-8D6B-487B-8165-1EB62702481B}" srcOrd="1" destOrd="0" presId="urn:microsoft.com/office/officeart/2005/8/layout/cycle8"/>
    <dgm:cxn modelId="{B0BA8053-70C7-40BE-85ED-0186A23A4CD7}" srcId="{CBD5E47C-BE5A-4556-8D6C-10B2BFCFE55A}" destId="{BC1B67B4-0FA5-4806-98EF-92C9D072C4A3}" srcOrd="0" destOrd="0" parTransId="{8E28D516-BBA6-451F-A407-FB4D050DE60B}" sibTransId="{E320D3F4-971F-4B0E-912D-65F3610C6839}"/>
    <dgm:cxn modelId="{0E36B274-BF2A-4243-A30F-8AD1DF54FEED}" type="presOf" srcId="{CBD5E47C-BE5A-4556-8D6C-10B2BFCFE55A}" destId="{0DA30789-0E2F-486F-976C-1A0A631425B1}" srcOrd="0" destOrd="0" presId="urn:microsoft.com/office/officeart/2005/8/layout/cycle8"/>
    <dgm:cxn modelId="{4C525677-A59F-4921-9D1D-E3B609231F55}" type="presOf" srcId="{8FEE5738-AB96-4AC0-9CEF-77DA184AC094}" destId="{7264E19A-5CBB-4B6B-B4D9-4CD71D0FBEE1}" srcOrd="1" destOrd="0" presId="urn:microsoft.com/office/officeart/2005/8/layout/cycle8"/>
    <dgm:cxn modelId="{5A23D97B-ED22-43F2-9E15-303DC0E08707}" type="presOf" srcId="{632A9844-3A53-4766-BF05-0787BD63D5DE}" destId="{F64D8B3A-02EF-441D-8142-5A363B912E07}" srcOrd="1" destOrd="0" presId="urn:microsoft.com/office/officeart/2005/8/layout/cycle8"/>
    <dgm:cxn modelId="{CA810D7D-17AC-406A-8543-CEF8B9914148}" srcId="{CBD5E47C-BE5A-4556-8D6C-10B2BFCFE55A}" destId="{BBC3C427-A5B2-44FB-AB3B-E8F2DBFDFEB7}" srcOrd="3" destOrd="0" parTransId="{7729A454-BBF0-4E87-AAC5-27DAFAD00B09}" sibTransId="{A14B1FB4-69AB-40FE-841D-561EECA23047}"/>
    <dgm:cxn modelId="{863F1596-A236-46D8-AF90-7C5B0ABDBB74}" srcId="{CBD5E47C-BE5A-4556-8D6C-10B2BFCFE55A}" destId="{8F5178FB-D55F-400D-9D88-69D6CB51882B}" srcOrd="4" destOrd="0" parTransId="{23B4BBE1-C4C1-4F05-B1C9-4CF400E3E580}" sibTransId="{E4AF947E-70BF-4A64-8959-5550BF96117B}"/>
    <dgm:cxn modelId="{EA91F6A4-3333-4910-8292-9AD5137C067D}" type="presOf" srcId="{BBC3C427-A5B2-44FB-AB3B-E8F2DBFDFEB7}" destId="{F8AEC802-0DDB-4EEE-9DA5-3724B35B48F4}" srcOrd="0" destOrd="0" presId="urn:microsoft.com/office/officeart/2005/8/layout/cycle8"/>
    <dgm:cxn modelId="{F430CAC4-A2CB-46C7-ABCA-41B33562C4AE}" type="presOf" srcId="{304C17A2-C9D9-48FA-867E-B3DBBF4F1318}" destId="{7A0F1114-E9D1-44BA-AFB2-C6CF70A0B131}" srcOrd="0" destOrd="0" presId="urn:microsoft.com/office/officeart/2005/8/layout/cycle8"/>
    <dgm:cxn modelId="{CE676ACB-C71F-41DD-9D42-3109EB6C5E63}" type="presOf" srcId="{632A9844-3A53-4766-BF05-0787BD63D5DE}" destId="{9B594C2A-4458-4452-BBB7-582F248783D6}" srcOrd="0" destOrd="0" presId="urn:microsoft.com/office/officeart/2005/8/layout/cycle8"/>
    <dgm:cxn modelId="{6B33E0DD-B204-4537-BAC0-9B6A72E7252E}" type="presOf" srcId="{E7BF65F6-01D4-4104-9CDB-A39EED760B37}" destId="{0749ECD2-E57D-4792-BB0C-B0CCB297AD7D}" srcOrd="1" destOrd="0" presId="urn:microsoft.com/office/officeart/2005/8/layout/cycle8"/>
    <dgm:cxn modelId="{E65749F2-AAD2-4D0D-889E-4CEDE6F5B574}" type="presOf" srcId="{304C17A2-C9D9-48FA-867E-B3DBBF4F1318}" destId="{953E91FC-33D6-4512-A96E-8E91210F4942}" srcOrd="1" destOrd="0" presId="urn:microsoft.com/office/officeart/2005/8/layout/cycle8"/>
    <dgm:cxn modelId="{7CB1CFFA-889F-4344-9E8E-B4C1D563B62C}" srcId="{CBD5E47C-BE5A-4556-8D6C-10B2BFCFE55A}" destId="{632A9844-3A53-4766-BF05-0787BD63D5DE}" srcOrd="2" destOrd="0" parTransId="{D2F7DA91-206D-4946-8AF1-1191F761CBCA}" sibTransId="{CDE3C82A-B7E7-427C-9497-F81488044E2E}"/>
    <dgm:cxn modelId="{3EF0C4CD-E471-4DE9-BD63-A74E96FDFF3F}" type="presParOf" srcId="{0DA30789-0E2F-486F-976C-1A0A631425B1}" destId="{26628608-2E65-49D0-B329-C45037FE423F}" srcOrd="0" destOrd="0" presId="urn:microsoft.com/office/officeart/2005/8/layout/cycle8"/>
    <dgm:cxn modelId="{15CD0C3A-4C62-4934-A91B-6F7C790D1173}" type="presParOf" srcId="{0DA30789-0E2F-486F-976C-1A0A631425B1}" destId="{469C96D1-9988-4717-BD2E-E364A7AC5309}" srcOrd="1" destOrd="0" presId="urn:microsoft.com/office/officeart/2005/8/layout/cycle8"/>
    <dgm:cxn modelId="{51AE311F-648B-4353-886C-76068B25806C}" type="presParOf" srcId="{0DA30789-0E2F-486F-976C-1A0A631425B1}" destId="{0D538955-2169-48AF-92E0-EEB720F9F3A3}" srcOrd="2" destOrd="0" presId="urn:microsoft.com/office/officeart/2005/8/layout/cycle8"/>
    <dgm:cxn modelId="{8CB283DB-9AD7-4B43-AF5F-4F590D0AF977}" type="presParOf" srcId="{0DA30789-0E2F-486F-976C-1A0A631425B1}" destId="{698B14FA-4706-4AFA-BC52-EDA5128C89F4}" srcOrd="3" destOrd="0" presId="urn:microsoft.com/office/officeart/2005/8/layout/cycle8"/>
    <dgm:cxn modelId="{667F5CF2-F8D1-4224-B5C2-81A48DF9CB58}" type="presParOf" srcId="{0DA30789-0E2F-486F-976C-1A0A631425B1}" destId="{71394449-2B9E-43E5-8698-6559A6146F76}" srcOrd="4" destOrd="0" presId="urn:microsoft.com/office/officeart/2005/8/layout/cycle8"/>
    <dgm:cxn modelId="{5D7C6AC3-29D1-4BD8-85FF-9C8CD8C8939D}" type="presParOf" srcId="{0DA30789-0E2F-486F-976C-1A0A631425B1}" destId="{6F1CAB85-F2A4-4D91-A3AC-1B76ECFDA81C}" srcOrd="5" destOrd="0" presId="urn:microsoft.com/office/officeart/2005/8/layout/cycle8"/>
    <dgm:cxn modelId="{221F7B84-C252-47A5-8589-D6FD889139E9}" type="presParOf" srcId="{0DA30789-0E2F-486F-976C-1A0A631425B1}" destId="{605E3C96-2FE8-4B5E-B945-9037AF3DCB85}" srcOrd="6" destOrd="0" presId="urn:microsoft.com/office/officeart/2005/8/layout/cycle8"/>
    <dgm:cxn modelId="{D767E7CB-F7ED-4456-9438-D42E5953074F}" type="presParOf" srcId="{0DA30789-0E2F-486F-976C-1A0A631425B1}" destId="{7264E19A-5CBB-4B6B-B4D9-4CD71D0FBEE1}" srcOrd="7" destOrd="0" presId="urn:microsoft.com/office/officeart/2005/8/layout/cycle8"/>
    <dgm:cxn modelId="{4C213E5F-0E7F-4F89-829C-043460FCC775}" type="presParOf" srcId="{0DA30789-0E2F-486F-976C-1A0A631425B1}" destId="{9B594C2A-4458-4452-BBB7-582F248783D6}" srcOrd="8" destOrd="0" presId="urn:microsoft.com/office/officeart/2005/8/layout/cycle8"/>
    <dgm:cxn modelId="{B9AB4035-AA68-4095-A2FF-7E18A0393A55}" type="presParOf" srcId="{0DA30789-0E2F-486F-976C-1A0A631425B1}" destId="{D071A768-3804-46E5-A5EE-BCD84469FA8F}" srcOrd="9" destOrd="0" presId="urn:microsoft.com/office/officeart/2005/8/layout/cycle8"/>
    <dgm:cxn modelId="{AF9E8922-7847-4BD7-BC6B-07C776D97211}" type="presParOf" srcId="{0DA30789-0E2F-486F-976C-1A0A631425B1}" destId="{2D17FC41-DA60-475E-B0A8-FC1EAB2CE699}" srcOrd="10" destOrd="0" presId="urn:microsoft.com/office/officeart/2005/8/layout/cycle8"/>
    <dgm:cxn modelId="{51CE0883-E14F-4FDE-A05D-E9E12BE0FF0F}" type="presParOf" srcId="{0DA30789-0E2F-486F-976C-1A0A631425B1}" destId="{F64D8B3A-02EF-441D-8142-5A363B912E07}" srcOrd="11" destOrd="0" presId="urn:microsoft.com/office/officeart/2005/8/layout/cycle8"/>
    <dgm:cxn modelId="{2C1F106D-5784-44BC-8228-131260BCC856}" type="presParOf" srcId="{0DA30789-0E2F-486F-976C-1A0A631425B1}" destId="{F8AEC802-0DDB-4EEE-9DA5-3724B35B48F4}" srcOrd="12" destOrd="0" presId="urn:microsoft.com/office/officeart/2005/8/layout/cycle8"/>
    <dgm:cxn modelId="{DEDACB08-1F66-43C7-9037-9DB43CC4F8A2}" type="presParOf" srcId="{0DA30789-0E2F-486F-976C-1A0A631425B1}" destId="{4A0F5579-83BE-456A-818A-E7D558C0CE3B}" srcOrd="13" destOrd="0" presId="urn:microsoft.com/office/officeart/2005/8/layout/cycle8"/>
    <dgm:cxn modelId="{37FFE463-E881-47A4-8418-D4B87FB8AE22}" type="presParOf" srcId="{0DA30789-0E2F-486F-976C-1A0A631425B1}" destId="{03FBF680-958B-489B-AF4E-B1EDAB445D5E}" srcOrd="14" destOrd="0" presId="urn:microsoft.com/office/officeart/2005/8/layout/cycle8"/>
    <dgm:cxn modelId="{E4D58ED4-8D50-47EE-83AD-286B9C308B4B}" type="presParOf" srcId="{0DA30789-0E2F-486F-976C-1A0A631425B1}" destId="{F24A21F2-8274-47EA-877F-ECAFDA9AE49D}" srcOrd="15" destOrd="0" presId="urn:microsoft.com/office/officeart/2005/8/layout/cycle8"/>
    <dgm:cxn modelId="{6C906058-16D7-4622-9702-0331F663A789}" type="presParOf" srcId="{0DA30789-0E2F-486F-976C-1A0A631425B1}" destId="{9FAFC4E2-E685-4861-97D0-69D6C3701899}" srcOrd="16" destOrd="0" presId="urn:microsoft.com/office/officeart/2005/8/layout/cycle8"/>
    <dgm:cxn modelId="{700EC092-05CD-4D19-B3C6-C5443F975D59}" type="presParOf" srcId="{0DA30789-0E2F-486F-976C-1A0A631425B1}" destId="{22286E17-847F-40B3-82BF-D993FA42F450}" srcOrd="17" destOrd="0" presId="urn:microsoft.com/office/officeart/2005/8/layout/cycle8"/>
    <dgm:cxn modelId="{14D8D9BD-DBB2-42CD-887E-A7AD3736C977}" type="presParOf" srcId="{0DA30789-0E2F-486F-976C-1A0A631425B1}" destId="{D0CFC9EF-E904-42D4-8F0D-A91E2B5B34CB}" srcOrd="18" destOrd="0" presId="urn:microsoft.com/office/officeart/2005/8/layout/cycle8"/>
    <dgm:cxn modelId="{C07B227B-8F96-4F93-9474-9EB4A7D47DB4}" type="presParOf" srcId="{0DA30789-0E2F-486F-976C-1A0A631425B1}" destId="{CDAAFB20-8D6B-487B-8165-1EB62702481B}" srcOrd="19" destOrd="0" presId="urn:microsoft.com/office/officeart/2005/8/layout/cycle8"/>
    <dgm:cxn modelId="{95FF5852-0B46-43E3-8F14-003612F221CA}" type="presParOf" srcId="{0DA30789-0E2F-486F-976C-1A0A631425B1}" destId="{7A0F1114-E9D1-44BA-AFB2-C6CF70A0B131}" srcOrd="20" destOrd="0" presId="urn:microsoft.com/office/officeart/2005/8/layout/cycle8"/>
    <dgm:cxn modelId="{D1E35668-7871-440B-A24A-A7A6D73614D9}" type="presParOf" srcId="{0DA30789-0E2F-486F-976C-1A0A631425B1}" destId="{CC125D8B-320A-437A-9BE6-F1D19D99B0B7}" srcOrd="21" destOrd="0" presId="urn:microsoft.com/office/officeart/2005/8/layout/cycle8"/>
    <dgm:cxn modelId="{A8E2725B-6CD7-4019-BCD1-BC659086FEFF}" type="presParOf" srcId="{0DA30789-0E2F-486F-976C-1A0A631425B1}" destId="{BA3BF406-DFB8-49C7-A17D-1A637EC00464}" srcOrd="22" destOrd="0" presId="urn:microsoft.com/office/officeart/2005/8/layout/cycle8"/>
    <dgm:cxn modelId="{20197737-90C2-456C-8915-52A3B8D28AFC}" type="presParOf" srcId="{0DA30789-0E2F-486F-976C-1A0A631425B1}" destId="{953E91FC-33D6-4512-A96E-8E91210F4942}" srcOrd="23" destOrd="0" presId="urn:microsoft.com/office/officeart/2005/8/layout/cycle8"/>
    <dgm:cxn modelId="{986D86BE-C7A7-4549-B3F1-9B8704818225}" type="presParOf" srcId="{0DA30789-0E2F-486F-976C-1A0A631425B1}" destId="{C8307EFF-714B-4517-8B41-5CDC2A805EC7}" srcOrd="24" destOrd="0" presId="urn:microsoft.com/office/officeart/2005/8/layout/cycle8"/>
    <dgm:cxn modelId="{BFB640F6-77BB-4C9F-80AA-2D78AF533E09}" type="presParOf" srcId="{0DA30789-0E2F-486F-976C-1A0A631425B1}" destId="{905465C2-39B2-45D7-8B29-F007051CAFF3}" srcOrd="25" destOrd="0" presId="urn:microsoft.com/office/officeart/2005/8/layout/cycle8"/>
    <dgm:cxn modelId="{B213564D-6FD2-44C1-A876-F2F2116D70A1}" type="presParOf" srcId="{0DA30789-0E2F-486F-976C-1A0A631425B1}" destId="{E32C5BD9-09C6-4A60-B84C-6D7FD7B6F4CF}" srcOrd="26" destOrd="0" presId="urn:microsoft.com/office/officeart/2005/8/layout/cycle8"/>
    <dgm:cxn modelId="{32993D11-6CC1-490D-8EB0-74318A569965}" type="presParOf" srcId="{0DA30789-0E2F-486F-976C-1A0A631425B1}" destId="{0749ECD2-E57D-4792-BB0C-B0CCB297AD7D}" srcOrd="27" destOrd="0" presId="urn:microsoft.com/office/officeart/2005/8/layout/cycle8"/>
    <dgm:cxn modelId="{C610849F-7903-4BE2-AEB7-2F2C71FFE655}" type="presParOf" srcId="{0DA30789-0E2F-486F-976C-1A0A631425B1}" destId="{EF7D3D96-D187-4BB0-8D86-D678FA6A9A37}" srcOrd="28" destOrd="0" presId="urn:microsoft.com/office/officeart/2005/8/layout/cycle8"/>
    <dgm:cxn modelId="{9DD1E376-1AD4-479D-804A-619C3989B97C}" type="presParOf" srcId="{0DA30789-0E2F-486F-976C-1A0A631425B1}" destId="{B6F040F1-F192-469D-B897-FFA7FD39714F}" srcOrd="29" destOrd="0" presId="urn:microsoft.com/office/officeart/2005/8/layout/cycle8"/>
    <dgm:cxn modelId="{32EC340E-83E2-4B2A-B6C2-1A68AA8F7F31}" type="presParOf" srcId="{0DA30789-0E2F-486F-976C-1A0A631425B1}" destId="{3FCEBD0E-7615-4A03-8934-5037A804C0B6}" srcOrd="30" destOrd="0" presId="urn:microsoft.com/office/officeart/2005/8/layout/cycle8"/>
    <dgm:cxn modelId="{5081EA9F-7CF4-4613-AAB2-129048BDB1BF}" type="presParOf" srcId="{0DA30789-0E2F-486F-976C-1A0A631425B1}" destId="{7F3ABD20-85E6-4826-A43E-F6BFBB9A83EB}" srcOrd="31" destOrd="0" presId="urn:microsoft.com/office/officeart/2005/8/layout/cycle8"/>
    <dgm:cxn modelId="{0C3DB19F-CDA5-44E9-B2F3-2561E369B239}" type="presParOf" srcId="{0DA30789-0E2F-486F-976C-1A0A631425B1}" destId="{9217E5C6-F192-45EF-9232-F5EE6C26008E}" srcOrd="32" destOrd="0" presId="urn:microsoft.com/office/officeart/2005/8/layout/cycle8"/>
    <dgm:cxn modelId="{D5DEB457-EA45-4CF3-9CEE-788419DAC008}" type="presParOf" srcId="{0DA30789-0E2F-486F-976C-1A0A631425B1}" destId="{D43F4D6A-EEAD-4AE8-B6C0-079580765045}" srcOrd="33" destOrd="0" presId="urn:microsoft.com/office/officeart/2005/8/layout/cycle8"/>
    <dgm:cxn modelId="{4F33F8D6-4FCF-4BA4-8EFB-14E715FD1C91}" type="presParOf" srcId="{0DA30789-0E2F-486F-976C-1A0A631425B1}" destId="{CCD82DA5-2ECD-45A8-9895-DF1079F3277F}" srcOrd="3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D5E47C-BE5A-4556-8D6C-10B2BFCFE55A}" type="doc">
      <dgm:prSet loTypeId="urn:microsoft.com/office/officeart/2005/8/layout/cycle8" loCatId="cycle" qsTypeId="urn:microsoft.com/office/officeart/2005/8/quickstyle/simple1" qsCatId="simple" csTypeId="urn:microsoft.com/office/officeart/2005/8/colors/accent1_2" csCatId="accent1" phldr="1"/>
      <dgm:spPr/>
    </dgm:pt>
    <dgm:pt modelId="{BC1B67B4-0FA5-4806-98EF-92C9D072C4A3}">
      <dgm:prSet phldrT="[Text]"/>
      <dgm:spPr>
        <a:solidFill>
          <a:srgbClr val="014465"/>
        </a:solidFill>
      </dgm:spPr>
      <dgm:t>
        <a:bodyPr/>
        <a:lstStyle/>
        <a:p>
          <a:r>
            <a:rPr lang="en-US" dirty="0"/>
            <a:t>Assess the Program</a:t>
          </a:r>
        </a:p>
      </dgm:t>
    </dgm:pt>
    <dgm:pt modelId="{8E28D516-BBA6-451F-A407-FB4D050DE60B}" type="parTrans" cxnId="{B0BA8053-70C7-40BE-85ED-0186A23A4CD7}">
      <dgm:prSet/>
      <dgm:spPr/>
      <dgm:t>
        <a:bodyPr/>
        <a:lstStyle/>
        <a:p>
          <a:endParaRPr lang="en-US"/>
        </a:p>
      </dgm:t>
    </dgm:pt>
    <dgm:pt modelId="{E320D3F4-971F-4B0E-912D-65F3610C6839}" type="sibTrans" cxnId="{B0BA8053-70C7-40BE-85ED-0186A23A4CD7}">
      <dgm:prSet/>
      <dgm:spPr/>
      <dgm:t>
        <a:bodyPr/>
        <a:lstStyle/>
        <a:p>
          <a:endParaRPr lang="en-US"/>
        </a:p>
      </dgm:t>
    </dgm:pt>
    <dgm:pt modelId="{632A9844-3A53-4766-BF05-0787BD63D5DE}">
      <dgm:prSet phldrT="[Text]"/>
      <dgm:spPr>
        <a:solidFill>
          <a:schemeClr val="accent6">
            <a:lumMod val="75000"/>
          </a:schemeClr>
        </a:solidFill>
      </dgm:spPr>
      <dgm:t>
        <a:bodyPr/>
        <a:lstStyle/>
        <a:p>
          <a:r>
            <a:rPr lang="en-US" dirty="0"/>
            <a:t>Plan the Process</a:t>
          </a:r>
        </a:p>
      </dgm:t>
    </dgm:pt>
    <dgm:pt modelId="{D2F7DA91-206D-4946-8AF1-1191F761CBCA}" type="parTrans" cxnId="{7CB1CFFA-889F-4344-9E8E-B4C1D563B62C}">
      <dgm:prSet/>
      <dgm:spPr/>
      <dgm:t>
        <a:bodyPr/>
        <a:lstStyle/>
        <a:p>
          <a:endParaRPr lang="en-US"/>
        </a:p>
      </dgm:t>
    </dgm:pt>
    <dgm:pt modelId="{CDE3C82A-B7E7-427C-9497-F81488044E2E}" type="sibTrans" cxnId="{7CB1CFFA-889F-4344-9E8E-B4C1D563B62C}">
      <dgm:prSet/>
      <dgm:spPr/>
      <dgm:t>
        <a:bodyPr/>
        <a:lstStyle/>
        <a:p>
          <a:endParaRPr lang="en-US"/>
        </a:p>
      </dgm:t>
    </dgm:pt>
    <dgm:pt modelId="{E7BF65F6-01D4-4104-9CDB-A39EED760B37}">
      <dgm:prSet phldrT="[Text]"/>
      <dgm:spPr>
        <a:solidFill>
          <a:srgbClr val="F64CD6"/>
        </a:solidFill>
      </dgm:spPr>
      <dgm:t>
        <a:bodyPr/>
        <a:lstStyle/>
        <a:p>
          <a:r>
            <a:rPr lang="en-US" dirty="0"/>
            <a:t>Operation and Warranty </a:t>
          </a:r>
        </a:p>
      </dgm:t>
    </dgm:pt>
    <dgm:pt modelId="{28CEF2B0-5BFE-4A1C-96B8-66B05A81412D}" type="parTrans" cxnId="{6BF01548-E917-4112-9254-ECFFAADA3FC7}">
      <dgm:prSet/>
      <dgm:spPr/>
      <dgm:t>
        <a:bodyPr/>
        <a:lstStyle/>
        <a:p>
          <a:endParaRPr lang="en-US"/>
        </a:p>
      </dgm:t>
    </dgm:pt>
    <dgm:pt modelId="{94F6090B-4791-40E0-9C50-A7AF21C615DE}" type="sibTrans" cxnId="{6BF01548-E917-4112-9254-ECFFAADA3FC7}">
      <dgm:prSet/>
      <dgm:spPr/>
      <dgm:t>
        <a:bodyPr/>
        <a:lstStyle/>
        <a:p>
          <a:endParaRPr lang="en-US"/>
        </a:p>
      </dgm:t>
    </dgm:pt>
    <dgm:pt modelId="{8FEE5738-AB96-4AC0-9CEF-77DA184AC094}">
      <dgm:prSet/>
      <dgm:spPr>
        <a:solidFill>
          <a:schemeClr val="accent2">
            <a:lumMod val="75000"/>
          </a:schemeClr>
        </a:solidFill>
      </dgm:spPr>
      <dgm:t>
        <a:bodyPr/>
        <a:lstStyle/>
        <a:p>
          <a:r>
            <a:rPr lang="en-US" dirty="0"/>
            <a:t>Determine Delivery Strategy </a:t>
          </a:r>
        </a:p>
      </dgm:t>
    </dgm:pt>
    <dgm:pt modelId="{E263E5F7-CF38-44E8-ADF1-5F0101522D53}" type="parTrans" cxnId="{939B7F72-4E63-4EEA-A4CE-4987FB8C7C38}">
      <dgm:prSet/>
      <dgm:spPr/>
      <dgm:t>
        <a:bodyPr/>
        <a:lstStyle/>
        <a:p>
          <a:endParaRPr lang="en-US"/>
        </a:p>
      </dgm:t>
    </dgm:pt>
    <dgm:pt modelId="{A8AB28E8-07D3-4D32-9C00-00813D63FF4A}" type="sibTrans" cxnId="{939B7F72-4E63-4EEA-A4CE-4987FB8C7C38}">
      <dgm:prSet/>
      <dgm:spPr/>
      <dgm:t>
        <a:bodyPr/>
        <a:lstStyle/>
        <a:p>
          <a:endParaRPr lang="en-US"/>
        </a:p>
      </dgm:t>
    </dgm:pt>
    <dgm:pt modelId="{BBC3C427-A5B2-44FB-AB3B-E8F2DBFDFEB7}">
      <dgm:prSet/>
      <dgm:spPr>
        <a:solidFill>
          <a:srgbClr val="0099FF"/>
        </a:solidFill>
      </dgm:spPr>
      <dgm:t>
        <a:bodyPr/>
        <a:lstStyle/>
        <a:p>
          <a:r>
            <a:rPr lang="en-US" dirty="0"/>
            <a:t>Procure AE and Contractor</a:t>
          </a:r>
        </a:p>
      </dgm:t>
    </dgm:pt>
    <dgm:pt modelId="{7729A454-BBF0-4E87-AAC5-27DAFAD00B09}" type="parTrans" cxnId="{CA810D7D-17AC-406A-8543-CEF8B9914148}">
      <dgm:prSet/>
      <dgm:spPr/>
      <dgm:t>
        <a:bodyPr/>
        <a:lstStyle/>
        <a:p>
          <a:endParaRPr lang="en-US"/>
        </a:p>
      </dgm:t>
    </dgm:pt>
    <dgm:pt modelId="{A14B1FB4-69AB-40FE-841D-561EECA23047}" type="sibTrans" cxnId="{CA810D7D-17AC-406A-8543-CEF8B9914148}">
      <dgm:prSet/>
      <dgm:spPr/>
      <dgm:t>
        <a:bodyPr/>
        <a:lstStyle/>
        <a:p>
          <a:endParaRPr lang="en-US"/>
        </a:p>
      </dgm:t>
    </dgm:pt>
    <dgm:pt modelId="{8F5178FB-D55F-400D-9D88-69D6CB51882B}">
      <dgm:prSet/>
      <dgm:spPr>
        <a:solidFill>
          <a:srgbClr val="7030A0"/>
        </a:solidFill>
      </dgm:spPr>
      <dgm:t>
        <a:bodyPr/>
        <a:lstStyle/>
        <a:p>
          <a:r>
            <a:rPr lang="en-US" dirty="0"/>
            <a:t>Define the Vision (Design Phase)</a:t>
          </a:r>
        </a:p>
      </dgm:t>
    </dgm:pt>
    <dgm:pt modelId="{23B4BBE1-C4C1-4F05-B1C9-4CF400E3E580}" type="parTrans" cxnId="{863F1596-A236-46D8-AF90-7C5B0ABDBB74}">
      <dgm:prSet/>
      <dgm:spPr/>
      <dgm:t>
        <a:bodyPr/>
        <a:lstStyle/>
        <a:p>
          <a:endParaRPr lang="en-US"/>
        </a:p>
      </dgm:t>
    </dgm:pt>
    <dgm:pt modelId="{E4AF947E-70BF-4A64-8959-5550BF96117B}" type="sibTrans" cxnId="{863F1596-A236-46D8-AF90-7C5B0ABDBB74}">
      <dgm:prSet/>
      <dgm:spPr/>
      <dgm:t>
        <a:bodyPr/>
        <a:lstStyle/>
        <a:p>
          <a:endParaRPr lang="en-US"/>
        </a:p>
      </dgm:t>
    </dgm:pt>
    <dgm:pt modelId="{304C17A2-C9D9-48FA-867E-B3DBBF4F1318}">
      <dgm:prSet/>
      <dgm:spPr>
        <a:solidFill>
          <a:srgbClr val="C00000"/>
        </a:solidFill>
      </dgm:spPr>
      <dgm:t>
        <a:bodyPr/>
        <a:lstStyle/>
        <a:p>
          <a:r>
            <a:rPr lang="en-US" dirty="0"/>
            <a:t>Build the Vision (Construction Phase) </a:t>
          </a:r>
        </a:p>
      </dgm:t>
    </dgm:pt>
    <dgm:pt modelId="{A4D92C0E-BC06-4AF3-81DE-384B3D2BC05B}" type="parTrans" cxnId="{44A3BC3C-D6EC-4551-9886-40F9ADADB4EA}">
      <dgm:prSet/>
      <dgm:spPr/>
      <dgm:t>
        <a:bodyPr/>
        <a:lstStyle/>
        <a:p>
          <a:endParaRPr lang="en-US"/>
        </a:p>
      </dgm:t>
    </dgm:pt>
    <dgm:pt modelId="{3F57286E-C0C9-4463-8FDA-3D7142F4B81E}" type="sibTrans" cxnId="{44A3BC3C-D6EC-4551-9886-40F9ADADB4EA}">
      <dgm:prSet/>
      <dgm:spPr/>
      <dgm:t>
        <a:bodyPr/>
        <a:lstStyle/>
        <a:p>
          <a:endParaRPr lang="en-US"/>
        </a:p>
      </dgm:t>
    </dgm:pt>
    <dgm:pt modelId="{0DA30789-0E2F-486F-976C-1A0A631425B1}" type="pres">
      <dgm:prSet presAssocID="{CBD5E47C-BE5A-4556-8D6C-10B2BFCFE55A}" presName="compositeShape" presStyleCnt="0">
        <dgm:presLayoutVars>
          <dgm:chMax val="7"/>
          <dgm:dir/>
          <dgm:resizeHandles val="exact"/>
        </dgm:presLayoutVars>
      </dgm:prSet>
      <dgm:spPr/>
    </dgm:pt>
    <dgm:pt modelId="{26628608-2E65-49D0-B329-C45037FE423F}" type="pres">
      <dgm:prSet presAssocID="{CBD5E47C-BE5A-4556-8D6C-10B2BFCFE55A}" presName="wedge1" presStyleLbl="node1" presStyleIdx="0" presStyleCnt="7"/>
      <dgm:spPr/>
    </dgm:pt>
    <dgm:pt modelId="{469C96D1-9988-4717-BD2E-E364A7AC5309}" type="pres">
      <dgm:prSet presAssocID="{CBD5E47C-BE5A-4556-8D6C-10B2BFCFE55A}" presName="dummy1a" presStyleCnt="0"/>
      <dgm:spPr/>
    </dgm:pt>
    <dgm:pt modelId="{0D538955-2169-48AF-92E0-EEB720F9F3A3}" type="pres">
      <dgm:prSet presAssocID="{CBD5E47C-BE5A-4556-8D6C-10B2BFCFE55A}" presName="dummy1b" presStyleCnt="0"/>
      <dgm:spPr/>
    </dgm:pt>
    <dgm:pt modelId="{698B14FA-4706-4AFA-BC52-EDA5128C89F4}" type="pres">
      <dgm:prSet presAssocID="{CBD5E47C-BE5A-4556-8D6C-10B2BFCFE55A}" presName="wedge1Tx" presStyleLbl="node1" presStyleIdx="0" presStyleCnt="7">
        <dgm:presLayoutVars>
          <dgm:chMax val="0"/>
          <dgm:chPref val="0"/>
          <dgm:bulletEnabled val="1"/>
        </dgm:presLayoutVars>
      </dgm:prSet>
      <dgm:spPr/>
    </dgm:pt>
    <dgm:pt modelId="{71394449-2B9E-43E5-8698-6559A6146F76}" type="pres">
      <dgm:prSet presAssocID="{CBD5E47C-BE5A-4556-8D6C-10B2BFCFE55A}" presName="wedge2" presStyleLbl="node1" presStyleIdx="1" presStyleCnt="7"/>
      <dgm:spPr/>
    </dgm:pt>
    <dgm:pt modelId="{6F1CAB85-F2A4-4D91-A3AC-1B76ECFDA81C}" type="pres">
      <dgm:prSet presAssocID="{CBD5E47C-BE5A-4556-8D6C-10B2BFCFE55A}" presName="dummy2a" presStyleCnt="0"/>
      <dgm:spPr/>
    </dgm:pt>
    <dgm:pt modelId="{605E3C96-2FE8-4B5E-B945-9037AF3DCB85}" type="pres">
      <dgm:prSet presAssocID="{CBD5E47C-BE5A-4556-8D6C-10B2BFCFE55A}" presName="dummy2b" presStyleCnt="0"/>
      <dgm:spPr/>
    </dgm:pt>
    <dgm:pt modelId="{7264E19A-5CBB-4B6B-B4D9-4CD71D0FBEE1}" type="pres">
      <dgm:prSet presAssocID="{CBD5E47C-BE5A-4556-8D6C-10B2BFCFE55A}" presName="wedge2Tx" presStyleLbl="node1" presStyleIdx="1" presStyleCnt="7">
        <dgm:presLayoutVars>
          <dgm:chMax val="0"/>
          <dgm:chPref val="0"/>
          <dgm:bulletEnabled val="1"/>
        </dgm:presLayoutVars>
      </dgm:prSet>
      <dgm:spPr/>
    </dgm:pt>
    <dgm:pt modelId="{9B594C2A-4458-4452-BBB7-582F248783D6}" type="pres">
      <dgm:prSet presAssocID="{CBD5E47C-BE5A-4556-8D6C-10B2BFCFE55A}" presName="wedge3" presStyleLbl="node1" presStyleIdx="2" presStyleCnt="7"/>
      <dgm:spPr/>
    </dgm:pt>
    <dgm:pt modelId="{D071A768-3804-46E5-A5EE-BCD84469FA8F}" type="pres">
      <dgm:prSet presAssocID="{CBD5E47C-BE5A-4556-8D6C-10B2BFCFE55A}" presName="dummy3a" presStyleCnt="0"/>
      <dgm:spPr/>
    </dgm:pt>
    <dgm:pt modelId="{2D17FC41-DA60-475E-B0A8-FC1EAB2CE699}" type="pres">
      <dgm:prSet presAssocID="{CBD5E47C-BE5A-4556-8D6C-10B2BFCFE55A}" presName="dummy3b" presStyleCnt="0"/>
      <dgm:spPr/>
    </dgm:pt>
    <dgm:pt modelId="{F64D8B3A-02EF-441D-8142-5A363B912E07}" type="pres">
      <dgm:prSet presAssocID="{CBD5E47C-BE5A-4556-8D6C-10B2BFCFE55A}" presName="wedge3Tx" presStyleLbl="node1" presStyleIdx="2" presStyleCnt="7">
        <dgm:presLayoutVars>
          <dgm:chMax val="0"/>
          <dgm:chPref val="0"/>
          <dgm:bulletEnabled val="1"/>
        </dgm:presLayoutVars>
      </dgm:prSet>
      <dgm:spPr/>
    </dgm:pt>
    <dgm:pt modelId="{F8AEC802-0DDB-4EEE-9DA5-3724B35B48F4}" type="pres">
      <dgm:prSet presAssocID="{CBD5E47C-BE5A-4556-8D6C-10B2BFCFE55A}" presName="wedge4" presStyleLbl="node1" presStyleIdx="3" presStyleCnt="7"/>
      <dgm:spPr/>
    </dgm:pt>
    <dgm:pt modelId="{4A0F5579-83BE-456A-818A-E7D558C0CE3B}" type="pres">
      <dgm:prSet presAssocID="{CBD5E47C-BE5A-4556-8D6C-10B2BFCFE55A}" presName="dummy4a" presStyleCnt="0"/>
      <dgm:spPr/>
    </dgm:pt>
    <dgm:pt modelId="{03FBF680-958B-489B-AF4E-B1EDAB445D5E}" type="pres">
      <dgm:prSet presAssocID="{CBD5E47C-BE5A-4556-8D6C-10B2BFCFE55A}" presName="dummy4b" presStyleCnt="0"/>
      <dgm:spPr/>
    </dgm:pt>
    <dgm:pt modelId="{F24A21F2-8274-47EA-877F-ECAFDA9AE49D}" type="pres">
      <dgm:prSet presAssocID="{CBD5E47C-BE5A-4556-8D6C-10B2BFCFE55A}" presName="wedge4Tx" presStyleLbl="node1" presStyleIdx="3" presStyleCnt="7">
        <dgm:presLayoutVars>
          <dgm:chMax val="0"/>
          <dgm:chPref val="0"/>
          <dgm:bulletEnabled val="1"/>
        </dgm:presLayoutVars>
      </dgm:prSet>
      <dgm:spPr/>
    </dgm:pt>
    <dgm:pt modelId="{9FAFC4E2-E685-4861-97D0-69D6C3701899}" type="pres">
      <dgm:prSet presAssocID="{CBD5E47C-BE5A-4556-8D6C-10B2BFCFE55A}" presName="wedge5" presStyleLbl="node1" presStyleIdx="4" presStyleCnt="7"/>
      <dgm:spPr/>
    </dgm:pt>
    <dgm:pt modelId="{22286E17-847F-40B3-82BF-D993FA42F450}" type="pres">
      <dgm:prSet presAssocID="{CBD5E47C-BE5A-4556-8D6C-10B2BFCFE55A}" presName="dummy5a" presStyleCnt="0"/>
      <dgm:spPr/>
    </dgm:pt>
    <dgm:pt modelId="{D0CFC9EF-E904-42D4-8F0D-A91E2B5B34CB}" type="pres">
      <dgm:prSet presAssocID="{CBD5E47C-BE5A-4556-8D6C-10B2BFCFE55A}" presName="dummy5b" presStyleCnt="0"/>
      <dgm:spPr/>
    </dgm:pt>
    <dgm:pt modelId="{CDAAFB20-8D6B-487B-8165-1EB62702481B}" type="pres">
      <dgm:prSet presAssocID="{CBD5E47C-BE5A-4556-8D6C-10B2BFCFE55A}" presName="wedge5Tx" presStyleLbl="node1" presStyleIdx="4" presStyleCnt="7">
        <dgm:presLayoutVars>
          <dgm:chMax val="0"/>
          <dgm:chPref val="0"/>
          <dgm:bulletEnabled val="1"/>
        </dgm:presLayoutVars>
      </dgm:prSet>
      <dgm:spPr/>
    </dgm:pt>
    <dgm:pt modelId="{7A0F1114-E9D1-44BA-AFB2-C6CF70A0B131}" type="pres">
      <dgm:prSet presAssocID="{CBD5E47C-BE5A-4556-8D6C-10B2BFCFE55A}" presName="wedge6" presStyleLbl="node1" presStyleIdx="5" presStyleCnt="7"/>
      <dgm:spPr/>
    </dgm:pt>
    <dgm:pt modelId="{CC125D8B-320A-437A-9BE6-F1D19D99B0B7}" type="pres">
      <dgm:prSet presAssocID="{CBD5E47C-BE5A-4556-8D6C-10B2BFCFE55A}" presName="dummy6a" presStyleCnt="0"/>
      <dgm:spPr/>
    </dgm:pt>
    <dgm:pt modelId="{BA3BF406-DFB8-49C7-A17D-1A637EC00464}" type="pres">
      <dgm:prSet presAssocID="{CBD5E47C-BE5A-4556-8D6C-10B2BFCFE55A}" presName="dummy6b" presStyleCnt="0"/>
      <dgm:spPr/>
    </dgm:pt>
    <dgm:pt modelId="{953E91FC-33D6-4512-A96E-8E91210F4942}" type="pres">
      <dgm:prSet presAssocID="{CBD5E47C-BE5A-4556-8D6C-10B2BFCFE55A}" presName="wedge6Tx" presStyleLbl="node1" presStyleIdx="5" presStyleCnt="7">
        <dgm:presLayoutVars>
          <dgm:chMax val="0"/>
          <dgm:chPref val="0"/>
          <dgm:bulletEnabled val="1"/>
        </dgm:presLayoutVars>
      </dgm:prSet>
      <dgm:spPr/>
    </dgm:pt>
    <dgm:pt modelId="{C8307EFF-714B-4517-8B41-5CDC2A805EC7}" type="pres">
      <dgm:prSet presAssocID="{CBD5E47C-BE5A-4556-8D6C-10B2BFCFE55A}" presName="wedge7" presStyleLbl="node1" presStyleIdx="6" presStyleCnt="7"/>
      <dgm:spPr/>
    </dgm:pt>
    <dgm:pt modelId="{905465C2-39B2-45D7-8B29-F007051CAFF3}" type="pres">
      <dgm:prSet presAssocID="{CBD5E47C-BE5A-4556-8D6C-10B2BFCFE55A}" presName="dummy7a" presStyleCnt="0"/>
      <dgm:spPr/>
    </dgm:pt>
    <dgm:pt modelId="{E32C5BD9-09C6-4A60-B84C-6D7FD7B6F4CF}" type="pres">
      <dgm:prSet presAssocID="{CBD5E47C-BE5A-4556-8D6C-10B2BFCFE55A}" presName="dummy7b" presStyleCnt="0"/>
      <dgm:spPr/>
    </dgm:pt>
    <dgm:pt modelId="{0749ECD2-E57D-4792-BB0C-B0CCB297AD7D}" type="pres">
      <dgm:prSet presAssocID="{CBD5E47C-BE5A-4556-8D6C-10B2BFCFE55A}" presName="wedge7Tx" presStyleLbl="node1" presStyleIdx="6" presStyleCnt="7">
        <dgm:presLayoutVars>
          <dgm:chMax val="0"/>
          <dgm:chPref val="0"/>
          <dgm:bulletEnabled val="1"/>
        </dgm:presLayoutVars>
      </dgm:prSet>
      <dgm:spPr/>
    </dgm:pt>
    <dgm:pt modelId="{EF7D3D96-D187-4BB0-8D86-D678FA6A9A37}" type="pres">
      <dgm:prSet presAssocID="{E320D3F4-971F-4B0E-912D-65F3610C6839}" presName="arrowWedge1" presStyleLbl="fgSibTrans2D1" presStyleIdx="0" presStyleCnt="7"/>
      <dgm:spPr>
        <a:solidFill>
          <a:srgbClr val="8A8F9D"/>
        </a:solidFill>
      </dgm:spPr>
    </dgm:pt>
    <dgm:pt modelId="{B6F040F1-F192-469D-B897-FFA7FD39714F}" type="pres">
      <dgm:prSet presAssocID="{A8AB28E8-07D3-4D32-9C00-00813D63FF4A}" presName="arrowWedge2" presStyleLbl="fgSibTrans2D1" presStyleIdx="1" presStyleCnt="7"/>
      <dgm:spPr>
        <a:solidFill>
          <a:srgbClr val="8A8F9D"/>
        </a:solidFill>
      </dgm:spPr>
    </dgm:pt>
    <dgm:pt modelId="{3FCEBD0E-7615-4A03-8934-5037A804C0B6}" type="pres">
      <dgm:prSet presAssocID="{CDE3C82A-B7E7-427C-9497-F81488044E2E}" presName="arrowWedge3" presStyleLbl="fgSibTrans2D1" presStyleIdx="2" presStyleCnt="7"/>
      <dgm:spPr>
        <a:solidFill>
          <a:srgbClr val="8A8F9D"/>
        </a:solidFill>
      </dgm:spPr>
    </dgm:pt>
    <dgm:pt modelId="{7F3ABD20-85E6-4826-A43E-F6BFBB9A83EB}" type="pres">
      <dgm:prSet presAssocID="{A14B1FB4-69AB-40FE-841D-561EECA23047}" presName="arrowWedge4" presStyleLbl="fgSibTrans2D1" presStyleIdx="3" presStyleCnt="7"/>
      <dgm:spPr>
        <a:solidFill>
          <a:srgbClr val="8A8F9D"/>
        </a:solidFill>
      </dgm:spPr>
    </dgm:pt>
    <dgm:pt modelId="{9217E5C6-F192-45EF-9232-F5EE6C26008E}" type="pres">
      <dgm:prSet presAssocID="{E4AF947E-70BF-4A64-8959-5550BF96117B}" presName="arrowWedge5" presStyleLbl="fgSibTrans2D1" presStyleIdx="4" presStyleCnt="7"/>
      <dgm:spPr>
        <a:solidFill>
          <a:srgbClr val="8A8F9D"/>
        </a:solidFill>
      </dgm:spPr>
    </dgm:pt>
    <dgm:pt modelId="{D43F4D6A-EEAD-4AE8-B6C0-079580765045}" type="pres">
      <dgm:prSet presAssocID="{3F57286E-C0C9-4463-8FDA-3D7142F4B81E}" presName="arrowWedge6" presStyleLbl="fgSibTrans2D1" presStyleIdx="5" presStyleCnt="7"/>
      <dgm:spPr>
        <a:solidFill>
          <a:srgbClr val="8A8F9D"/>
        </a:solidFill>
      </dgm:spPr>
    </dgm:pt>
    <dgm:pt modelId="{CCD82DA5-2ECD-45A8-9895-DF1079F3277F}" type="pres">
      <dgm:prSet presAssocID="{94F6090B-4791-40E0-9C50-A7AF21C615DE}" presName="arrowWedge7" presStyleLbl="fgSibTrans2D1" presStyleIdx="6" presStyleCnt="7"/>
      <dgm:spPr>
        <a:solidFill>
          <a:srgbClr val="8A8F9D"/>
        </a:solidFill>
      </dgm:spPr>
    </dgm:pt>
  </dgm:ptLst>
  <dgm:cxnLst>
    <dgm:cxn modelId="{4A58DE0A-B217-450A-8D59-A3E0E696DD5B}" type="presOf" srcId="{8FEE5738-AB96-4AC0-9CEF-77DA184AC094}" destId="{71394449-2B9E-43E5-8698-6559A6146F76}" srcOrd="0" destOrd="0" presId="urn:microsoft.com/office/officeart/2005/8/layout/cycle8"/>
    <dgm:cxn modelId="{B919B80C-F654-41B2-9D4A-838F1F8C3E3F}" type="presOf" srcId="{BC1B67B4-0FA5-4806-98EF-92C9D072C4A3}" destId="{26628608-2E65-49D0-B329-C45037FE423F}" srcOrd="0" destOrd="0" presId="urn:microsoft.com/office/officeart/2005/8/layout/cycle8"/>
    <dgm:cxn modelId="{E8EA531B-D641-40F8-9039-F9510C142344}" type="presOf" srcId="{E7BF65F6-01D4-4104-9CDB-A39EED760B37}" destId="{C8307EFF-714B-4517-8B41-5CDC2A805EC7}" srcOrd="0" destOrd="0" presId="urn:microsoft.com/office/officeart/2005/8/layout/cycle8"/>
    <dgm:cxn modelId="{C04CAE30-9312-4A0E-B122-52CA7DD21DA2}" type="presOf" srcId="{8F5178FB-D55F-400D-9D88-69D6CB51882B}" destId="{9FAFC4E2-E685-4861-97D0-69D6C3701899}" srcOrd="0" destOrd="0" presId="urn:microsoft.com/office/officeart/2005/8/layout/cycle8"/>
    <dgm:cxn modelId="{44A3BC3C-D6EC-4551-9886-40F9ADADB4EA}" srcId="{CBD5E47C-BE5A-4556-8D6C-10B2BFCFE55A}" destId="{304C17A2-C9D9-48FA-867E-B3DBBF4F1318}" srcOrd="5" destOrd="0" parTransId="{A4D92C0E-BC06-4AF3-81DE-384B3D2BC05B}" sibTransId="{3F57286E-C0C9-4463-8FDA-3D7142F4B81E}"/>
    <dgm:cxn modelId="{6BF01548-E917-4112-9254-ECFFAADA3FC7}" srcId="{CBD5E47C-BE5A-4556-8D6C-10B2BFCFE55A}" destId="{E7BF65F6-01D4-4104-9CDB-A39EED760B37}" srcOrd="6" destOrd="0" parTransId="{28CEF2B0-5BFE-4A1C-96B8-66B05A81412D}" sibTransId="{94F6090B-4791-40E0-9C50-A7AF21C615DE}"/>
    <dgm:cxn modelId="{9BD2FE4A-BAD2-48AF-9E5B-4D38D39E0F8D}" type="presOf" srcId="{BC1B67B4-0FA5-4806-98EF-92C9D072C4A3}" destId="{698B14FA-4706-4AFA-BC52-EDA5128C89F4}" srcOrd="1" destOrd="0" presId="urn:microsoft.com/office/officeart/2005/8/layout/cycle8"/>
    <dgm:cxn modelId="{E935E06D-ACCB-43FF-AE02-7853A702BBFC}" type="presOf" srcId="{BBC3C427-A5B2-44FB-AB3B-E8F2DBFDFEB7}" destId="{F24A21F2-8274-47EA-877F-ECAFDA9AE49D}" srcOrd="1" destOrd="0" presId="urn:microsoft.com/office/officeart/2005/8/layout/cycle8"/>
    <dgm:cxn modelId="{939B7F72-4E63-4EEA-A4CE-4987FB8C7C38}" srcId="{CBD5E47C-BE5A-4556-8D6C-10B2BFCFE55A}" destId="{8FEE5738-AB96-4AC0-9CEF-77DA184AC094}" srcOrd="1" destOrd="0" parTransId="{E263E5F7-CF38-44E8-ADF1-5F0101522D53}" sibTransId="{A8AB28E8-07D3-4D32-9C00-00813D63FF4A}"/>
    <dgm:cxn modelId="{5C418472-250D-4B43-B9B2-BDF110B10238}" type="presOf" srcId="{8F5178FB-D55F-400D-9D88-69D6CB51882B}" destId="{CDAAFB20-8D6B-487B-8165-1EB62702481B}" srcOrd="1" destOrd="0" presId="urn:microsoft.com/office/officeart/2005/8/layout/cycle8"/>
    <dgm:cxn modelId="{B0BA8053-70C7-40BE-85ED-0186A23A4CD7}" srcId="{CBD5E47C-BE5A-4556-8D6C-10B2BFCFE55A}" destId="{BC1B67B4-0FA5-4806-98EF-92C9D072C4A3}" srcOrd="0" destOrd="0" parTransId="{8E28D516-BBA6-451F-A407-FB4D050DE60B}" sibTransId="{E320D3F4-971F-4B0E-912D-65F3610C6839}"/>
    <dgm:cxn modelId="{0E36B274-BF2A-4243-A30F-8AD1DF54FEED}" type="presOf" srcId="{CBD5E47C-BE5A-4556-8D6C-10B2BFCFE55A}" destId="{0DA30789-0E2F-486F-976C-1A0A631425B1}" srcOrd="0" destOrd="0" presId="urn:microsoft.com/office/officeart/2005/8/layout/cycle8"/>
    <dgm:cxn modelId="{4C525677-A59F-4921-9D1D-E3B609231F55}" type="presOf" srcId="{8FEE5738-AB96-4AC0-9CEF-77DA184AC094}" destId="{7264E19A-5CBB-4B6B-B4D9-4CD71D0FBEE1}" srcOrd="1" destOrd="0" presId="urn:microsoft.com/office/officeart/2005/8/layout/cycle8"/>
    <dgm:cxn modelId="{5A23D97B-ED22-43F2-9E15-303DC0E08707}" type="presOf" srcId="{632A9844-3A53-4766-BF05-0787BD63D5DE}" destId="{F64D8B3A-02EF-441D-8142-5A363B912E07}" srcOrd="1" destOrd="0" presId="urn:microsoft.com/office/officeart/2005/8/layout/cycle8"/>
    <dgm:cxn modelId="{CA810D7D-17AC-406A-8543-CEF8B9914148}" srcId="{CBD5E47C-BE5A-4556-8D6C-10B2BFCFE55A}" destId="{BBC3C427-A5B2-44FB-AB3B-E8F2DBFDFEB7}" srcOrd="3" destOrd="0" parTransId="{7729A454-BBF0-4E87-AAC5-27DAFAD00B09}" sibTransId="{A14B1FB4-69AB-40FE-841D-561EECA23047}"/>
    <dgm:cxn modelId="{863F1596-A236-46D8-AF90-7C5B0ABDBB74}" srcId="{CBD5E47C-BE5A-4556-8D6C-10B2BFCFE55A}" destId="{8F5178FB-D55F-400D-9D88-69D6CB51882B}" srcOrd="4" destOrd="0" parTransId="{23B4BBE1-C4C1-4F05-B1C9-4CF400E3E580}" sibTransId="{E4AF947E-70BF-4A64-8959-5550BF96117B}"/>
    <dgm:cxn modelId="{EA91F6A4-3333-4910-8292-9AD5137C067D}" type="presOf" srcId="{BBC3C427-A5B2-44FB-AB3B-E8F2DBFDFEB7}" destId="{F8AEC802-0DDB-4EEE-9DA5-3724B35B48F4}" srcOrd="0" destOrd="0" presId="urn:microsoft.com/office/officeart/2005/8/layout/cycle8"/>
    <dgm:cxn modelId="{F430CAC4-A2CB-46C7-ABCA-41B33562C4AE}" type="presOf" srcId="{304C17A2-C9D9-48FA-867E-B3DBBF4F1318}" destId="{7A0F1114-E9D1-44BA-AFB2-C6CF70A0B131}" srcOrd="0" destOrd="0" presId="urn:microsoft.com/office/officeart/2005/8/layout/cycle8"/>
    <dgm:cxn modelId="{CE676ACB-C71F-41DD-9D42-3109EB6C5E63}" type="presOf" srcId="{632A9844-3A53-4766-BF05-0787BD63D5DE}" destId="{9B594C2A-4458-4452-BBB7-582F248783D6}" srcOrd="0" destOrd="0" presId="urn:microsoft.com/office/officeart/2005/8/layout/cycle8"/>
    <dgm:cxn modelId="{6B33E0DD-B204-4537-BAC0-9B6A72E7252E}" type="presOf" srcId="{E7BF65F6-01D4-4104-9CDB-A39EED760B37}" destId="{0749ECD2-E57D-4792-BB0C-B0CCB297AD7D}" srcOrd="1" destOrd="0" presId="urn:microsoft.com/office/officeart/2005/8/layout/cycle8"/>
    <dgm:cxn modelId="{E65749F2-AAD2-4D0D-889E-4CEDE6F5B574}" type="presOf" srcId="{304C17A2-C9D9-48FA-867E-B3DBBF4F1318}" destId="{953E91FC-33D6-4512-A96E-8E91210F4942}" srcOrd="1" destOrd="0" presId="urn:microsoft.com/office/officeart/2005/8/layout/cycle8"/>
    <dgm:cxn modelId="{7CB1CFFA-889F-4344-9E8E-B4C1D563B62C}" srcId="{CBD5E47C-BE5A-4556-8D6C-10B2BFCFE55A}" destId="{632A9844-3A53-4766-BF05-0787BD63D5DE}" srcOrd="2" destOrd="0" parTransId="{D2F7DA91-206D-4946-8AF1-1191F761CBCA}" sibTransId="{CDE3C82A-B7E7-427C-9497-F81488044E2E}"/>
    <dgm:cxn modelId="{3EF0C4CD-E471-4DE9-BD63-A74E96FDFF3F}" type="presParOf" srcId="{0DA30789-0E2F-486F-976C-1A0A631425B1}" destId="{26628608-2E65-49D0-B329-C45037FE423F}" srcOrd="0" destOrd="0" presId="urn:microsoft.com/office/officeart/2005/8/layout/cycle8"/>
    <dgm:cxn modelId="{15CD0C3A-4C62-4934-A91B-6F7C790D1173}" type="presParOf" srcId="{0DA30789-0E2F-486F-976C-1A0A631425B1}" destId="{469C96D1-9988-4717-BD2E-E364A7AC5309}" srcOrd="1" destOrd="0" presId="urn:microsoft.com/office/officeart/2005/8/layout/cycle8"/>
    <dgm:cxn modelId="{51AE311F-648B-4353-886C-76068B25806C}" type="presParOf" srcId="{0DA30789-0E2F-486F-976C-1A0A631425B1}" destId="{0D538955-2169-48AF-92E0-EEB720F9F3A3}" srcOrd="2" destOrd="0" presId="urn:microsoft.com/office/officeart/2005/8/layout/cycle8"/>
    <dgm:cxn modelId="{8CB283DB-9AD7-4B43-AF5F-4F590D0AF977}" type="presParOf" srcId="{0DA30789-0E2F-486F-976C-1A0A631425B1}" destId="{698B14FA-4706-4AFA-BC52-EDA5128C89F4}" srcOrd="3" destOrd="0" presId="urn:microsoft.com/office/officeart/2005/8/layout/cycle8"/>
    <dgm:cxn modelId="{667F5CF2-F8D1-4224-B5C2-81A48DF9CB58}" type="presParOf" srcId="{0DA30789-0E2F-486F-976C-1A0A631425B1}" destId="{71394449-2B9E-43E5-8698-6559A6146F76}" srcOrd="4" destOrd="0" presId="urn:microsoft.com/office/officeart/2005/8/layout/cycle8"/>
    <dgm:cxn modelId="{5D7C6AC3-29D1-4BD8-85FF-9C8CD8C8939D}" type="presParOf" srcId="{0DA30789-0E2F-486F-976C-1A0A631425B1}" destId="{6F1CAB85-F2A4-4D91-A3AC-1B76ECFDA81C}" srcOrd="5" destOrd="0" presId="urn:microsoft.com/office/officeart/2005/8/layout/cycle8"/>
    <dgm:cxn modelId="{221F7B84-C252-47A5-8589-D6FD889139E9}" type="presParOf" srcId="{0DA30789-0E2F-486F-976C-1A0A631425B1}" destId="{605E3C96-2FE8-4B5E-B945-9037AF3DCB85}" srcOrd="6" destOrd="0" presId="urn:microsoft.com/office/officeart/2005/8/layout/cycle8"/>
    <dgm:cxn modelId="{D767E7CB-F7ED-4456-9438-D42E5953074F}" type="presParOf" srcId="{0DA30789-0E2F-486F-976C-1A0A631425B1}" destId="{7264E19A-5CBB-4B6B-B4D9-4CD71D0FBEE1}" srcOrd="7" destOrd="0" presId="urn:microsoft.com/office/officeart/2005/8/layout/cycle8"/>
    <dgm:cxn modelId="{4C213E5F-0E7F-4F89-829C-043460FCC775}" type="presParOf" srcId="{0DA30789-0E2F-486F-976C-1A0A631425B1}" destId="{9B594C2A-4458-4452-BBB7-582F248783D6}" srcOrd="8" destOrd="0" presId="urn:microsoft.com/office/officeart/2005/8/layout/cycle8"/>
    <dgm:cxn modelId="{B9AB4035-AA68-4095-A2FF-7E18A0393A55}" type="presParOf" srcId="{0DA30789-0E2F-486F-976C-1A0A631425B1}" destId="{D071A768-3804-46E5-A5EE-BCD84469FA8F}" srcOrd="9" destOrd="0" presId="urn:microsoft.com/office/officeart/2005/8/layout/cycle8"/>
    <dgm:cxn modelId="{AF9E8922-7847-4BD7-BC6B-07C776D97211}" type="presParOf" srcId="{0DA30789-0E2F-486F-976C-1A0A631425B1}" destId="{2D17FC41-DA60-475E-B0A8-FC1EAB2CE699}" srcOrd="10" destOrd="0" presId="urn:microsoft.com/office/officeart/2005/8/layout/cycle8"/>
    <dgm:cxn modelId="{51CE0883-E14F-4FDE-A05D-E9E12BE0FF0F}" type="presParOf" srcId="{0DA30789-0E2F-486F-976C-1A0A631425B1}" destId="{F64D8B3A-02EF-441D-8142-5A363B912E07}" srcOrd="11" destOrd="0" presId="urn:microsoft.com/office/officeart/2005/8/layout/cycle8"/>
    <dgm:cxn modelId="{2C1F106D-5784-44BC-8228-131260BCC856}" type="presParOf" srcId="{0DA30789-0E2F-486F-976C-1A0A631425B1}" destId="{F8AEC802-0DDB-4EEE-9DA5-3724B35B48F4}" srcOrd="12" destOrd="0" presId="urn:microsoft.com/office/officeart/2005/8/layout/cycle8"/>
    <dgm:cxn modelId="{DEDACB08-1F66-43C7-9037-9DB43CC4F8A2}" type="presParOf" srcId="{0DA30789-0E2F-486F-976C-1A0A631425B1}" destId="{4A0F5579-83BE-456A-818A-E7D558C0CE3B}" srcOrd="13" destOrd="0" presId="urn:microsoft.com/office/officeart/2005/8/layout/cycle8"/>
    <dgm:cxn modelId="{37FFE463-E881-47A4-8418-D4B87FB8AE22}" type="presParOf" srcId="{0DA30789-0E2F-486F-976C-1A0A631425B1}" destId="{03FBF680-958B-489B-AF4E-B1EDAB445D5E}" srcOrd="14" destOrd="0" presId="urn:microsoft.com/office/officeart/2005/8/layout/cycle8"/>
    <dgm:cxn modelId="{E4D58ED4-8D50-47EE-83AD-286B9C308B4B}" type="presParOf" srcId="{0DA30789-0E2F-486F-976C-1A0A631425B1}" destId="{F24A21F2-8274-47EA-877F-ECAFDA9AE49D}" srcOrd="15" destOrd="0" presId="urn:microsoft.com/office/officeart/2005/8/layout/cycle8"/>
    <dgm:cxn modelId="{6C906058-16D7-4622-9702-0331F663A789}" type="presParOf" srcId="{0DA30789-0E2F-486F-976C-1A0A631425B1}" destId="{9FAFC4E2-E685-4861-97D0-69D6C3701899}" srcOrd="16" destOrd="0" presId="urn:microsoft.com/office/officeart/2005/8/layout/cycle8"/>
    <dgm:cxn modelId="{700EC092-05CD-4D19-B3C6-C5443F975D59}" type="presParOf" srcId="{0DA30789-0E2F-486F-976C-1A0A631425B1}" destId="{22286E17-847F-40B3-82BF-D993FA42F450}" srcOrd="17" destOrd="0" presId="urn:microsoft.com/office/officeart/2005/8/layout/cycle8"/>
    <dgm:cxn modelId="{14D8D9BD-DBB2-42CD-887E-A7AD3736C977}" type="presParOf" srcId="{0DA30789-0E2F-486F-976C-1A0A631425B1}" destId="{D0CFC9EF-E904-42D4-8F0D-A91E2B5B34CB}" srcOrd="18" destOrd="0" presId="urn:microsoft.com/office/officeart/2005/8/layout/cycle8"/>
    <dgm:cxn modelId="{C07B227B-8F96-4F93-9474-9EB4A7D47DB4}" type="presParOf" srcId="{0DA30789-0E2F-486F-976C-1A0A631425B1}" destId="{CDAAFB20-8D6B-487B-8165-1EB62702481B}" srcOrd="19" destOrd="0" presId="urn:microsoft.com/office/officeart/2005/8/layout/cycle8"/>
    <dgm:cxn modelId="{95FF5852-0B46-43E3-8F14-003612F221CA}" type="presParOf" srcId="{0DA30789-0E2F-486F-976C-1A0A631425B1}" destId="{7A0F1114-E9D1-44BA-AFB2-C6CF70A0B131}" srcOrd="20" destOrd="0" presId="urn:microsoft.com/office/officeart/2005/8/layout/cycle8"/>
    <dgm:cxn modelId="{D1E35668-7871-440B-A24A-A7A6D73614D9}" type="presParOf" srcId="{0DA30789-0E2F-486F-976C-1A0A631425B1}" destId="{CC125D8B-320A-437A-9BE6-F1D19D99B0B7}" srcOrd="21" destOrd="0" presId="urn:microsoft.com/office/officeart/2005/8/layout/cycle8"/>
    <dgm:cxn modelId="{A8E2725B-6CD7-4019-BCD1-BC659086FEFF}" type="presParOf" srcId="{0DA30789-0E2F-486F-976C-1A0A631425B1}" destId="{BA3BF406-DFB8-49C7-A17D-1A637EC00464}" srcOrd="22" destOrd="0" presId="urn:microsoft.com/office/officeart/2005/8/layout/cycle8"/>
    <dgm:cxn modelId="{20197737-90C2-456C-8915-52A3B8D28AFC}" type="presParOf" srcId="{0DA30789-0E2F-486F-976C-1A0A631425B1}" destId="{953E91FC-33D6-4512-A96E-8E91210F4942}" srcOrd="23" destOrd="0" presId="urn:microsoft.com/office/officeart/2005/8/layout/cycle8"/>
    <dgm:cxn modelId="{986D86BE-C7A7-4549-B3F1-9B8704818225}" type="presParOf" srcId="{0DA30789-0E2F-486F-976C-1A0A631425B1}" destId="{C8307EFF-714B-4517-8B41-5CDC2A805EC7}" srcOrd="24" destOrd="0" presId="urn:microsoft.com/office/officeart/2005/8/layout/cycle8"/>
    <dgm:cxn modelId="{BFB640F6-77BB-4C9F-80AA-2D78AF533E09}" type="presParOf" srcId="{0DA30789-0E2F-486F-976C-1A0A631425B1}" destId="{905465C2-39B2-45D7-8B29-F007051CAFF3}" srcOrd="25" destOrd="0" presId="urn:microsoft.com/office/officeart/2005/8/layout/cycle8"/>
    <dgm:cxn modelId="{B213564D-6FD2-44C1-A876-F2F2116D70A1}" type="presParOf" srcId="{0DA30789-0E2F-486F-976C-1A0A631425B1}" destId="{E32C5BD9-09C6-4A60-B84C-6D7FD7B6F4CF}" srcOrd="26" destOrd="0" presId="urn:microsoft.com/office/officeart/2005/8/layout/cycle8"/>
    <dgm:cxn modelId="{32993D11-6CC1-490D-8EB0-74318A569965}" type="presParOf" srcId="{0DA30789-0E2F-486F-976C-1A0A631425B1}" destId="{0749ECD2-E57D-4792-BB0C-B0CCB297AD7D}" srcOrd="27" destOrd="0" presId="urn:microsoft.com/office/officeart/2005/8/layout/cycle8"/>
    <dgm:cxn modelId="{C610849F-7903-4BE2-AEB7-2F2C71FFE655}" type="presParOf" srcId="{0DA30789-0E2F-486F-976C-1A0A631425B1}" destId="{EF7D3D96-D187-4BB0-8D86-D678FA6A9A37}" srcOrd="28" destOrd="0" presId="urn:microsoft.com/office/officeart/2005/8/layout/cycle8"/>
    <dgm:cxn modelId="{9DD1E376-1AD4-479D-804A-619C3989B97C}" type="presParOf" srcId="{0DA30789-0E2F-486F-976C-1A0A631425B1}" destId="{B6F040F1-F192-469D-B897-FFA7FD39714F}" srcOrd="29" destOrd="0" presId="urn:microsoft.com/office/officeart/2005/8/layout/cycle8"/>
    <dgm:cxn modelId="{32EC340E-83E2-4B2A-B6C2-1A68AA8F7F31}" type="presParOf" srcId="{0DA30789-0E2F-486F-976C-1A0A631425B1}" destId="{3FCEBD0E-7615-4A03-8934-5037A804C0B6}" srcOrd="30" destOrd="0" presId="urn:microsoft.com/office/officeart/2005/8/layout/cycle8"/>
    <dgm:cxn modelId="{5081EA9F-7CF4-4613-AAB2-129048BDB1BF}" type="presParOf" srcId="{0DA30789-0E2F-486F-976C-1A0A631425B1}" destId="{7F3ABD20-85E6-4826-A43E-F6BFBB9A83EB}" srcOrd="31" destOrd="0" presId="urn:microsoft.com/office/officeart/2005/8/layout/cycle8"/>
    <dgm:cxn modelId="{0C3DB19F-CDA5-44E9-B2F3-2561E369B239}" type="presParOf" srcId="{0DA30789-0E2F-486F-976C-1A0A631425B1}" destId="{9217E5C6-F192-45EF-9232-F5EE6C26008E}" srcOrd="32" destOrd="0" presId="urn:microsoft.com/office/officeart/2005/8/layout/cycle8"/>
    <dgm:cxn modelId="{D5DEB457-EA45-4CF3-9CEE-788419DAC008}" type="presParOf" srcId="{0DA30789-0E2F-486F-976C-1A0A631425B1}" destId="{D43F4D6A-EEAD-4AE8-B6C0-079580765045}" srcOrd="33" destOrd="0" presId="urn:microsoft.com/office/officeart/2005/8/layout/cycle8"/>
    <dgm:cxn modelId="{4F33F8D6-4FCF-4BA4-8EFB-14E715FD1C91}" type="presParOf" srcId="{0DA30789-0E2F-486F-976C-1A0A631425B1}" destId="{CCD82DA5-2ECD-45A8-9895-DF1079F3277F}" srcOrd="3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8608-2E65-49D0-B329-C45037FE423F}">
      <dsp:nvSpPr>
        <dsp:cNvPr id="0" name=""/>
        <dsp:cNvSpPr/>
      </dsp:nvSpPr>
      <dsp:spPr>
        <a:xfrm>
          <a:off x="1835302" y="330538"/>
          <a:ext cx="4551680" cy="4551680"/>
        </a:xfrm>
        <a:prstGeom prst="pie">
          <a:avLst>
            <a:gd name="adj1" fmla="val 16200000"/>
            <a:gd name="adj2" fmla="val 19285716"/>
          </a:avLst>
        </a:prstGeom>
        <a:solidFill>
          <a:srgbClr val="0144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Assess the Program</a:t>
          </a:r>
        </a:p>
      </dsp:txBody>
      <dsp:txXfrm>
        <a:off x="4226560" y="753194"/>
        <a:ext cx="1083733" cy="866986"/>
      </dsp:txXfrm>
    </dsp:sp>
    <dsp:sp modelId="{71394449-2B9E-43E5-8698-6559A6146F76}">
      <dsp:nvSpPr>
        <dsp:cNvPr id="0" name=""/>
        <dsp:cNvSpPr/>
      </dsp:nvSpPr>
      <dsp:spPr>
        <a:xfrm>
          <a:off x="1893823" y="403690"/>
          <a:ext cx="4551680" cy="4551680"/>
        </a:xfrm>
        <a:prstGeom prst="pie">
          <a:avLst>
            <a:gd name="adj1" fmla="val 19285716"/>
            <a:gd name="adj2" fmla="val 771428"/>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Determine Delivery Strategy </a:t>
          </a:r>
        </a:p>
      </dsp:txBody>
      <dsp:txXfrm>
        <a:off x="4985173" y="2053674"/>
        <a:ext cx="1246293" cy="758613"/>
      </dsp:txXfrm>
    </dsp:sp>
    <dsp:sp modelId="{9B594C2A-4458-4452-BBB7-582F248783D6}">
      <dsp:nvSpPr>
        <dsp:cNvPr id="0" name=""/>
        <dsp:cNvSpPr/>
      </dsp:nvSpPr>
      <dsp:spPr>
        <a:xfrm>
          <a:off x="1872691" y="495808"/>
          <a:ext cx="4551680" cy="4551680"/>
        </a:xfrm>
        <a:prstGeom prst="pie">
          <a:avLst>
            <a:gd name="adj1" fmla="val 771428"/>
            <a:gd name="adj2" fmla="val 3857143"/>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Plan the Process</a:t>
          </a:r>
        </a:p>
      </dsp:txBody>
      <dsp:txXfrm>
        <a:off x="4795520" y="3191594"/>
        <a:ext cx="1083733" cy="839893"/>
      </dsp:txXfrm>
    </dsp:sp>
    <dsp:sp modelId="{F8AEC802-0DDB-4EEE-9DA5-3724B35B48F4}">
      <dsp:nvSpPr>
        <dsp:cNvPr id="0" name=""/>
        <dsp:cNvSpPr/>
      </dsp:nvSpPr>
      <dsp:spPr>
        <a:xfrm>
          <a:off x="1788159" y="536448"/>
          <a:ext cx="4551680" cy="4551680"/>
        </a:xfrm>
        <a:prstGeom prst="pie">
          <a:avLst>
            <a:gd name="adj1" fmla="val 3857226"/>
            <a:gd name="adj2" fmla="val 6942858"/>
          </a:avLst>
        </a:prstGeom>
        <a:solidFill>
          <a:srgbClr val="00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Procure AE and Contractor</a:t>
          </a:r>
        </a:p>
      </dsp:txBody>
      <dsp:txXfrm>
        <a:off x="3535679" y="4112768"/>
        <a:ext cx="1056640" cy="758613"/>
      </dsp:txXfrm>
    </dsp:sp>
    <dsp:sp modelId="{9FAFC4E2-E685-4861-97D0-69D6C3701899}">
      <dsp:nvSpPr>
        <dsp:cNvPr id="0" name=""/>
        <dsp:cNvSpPr/>
      </dsp:nvSpPr>
      <dsp:spPr>
        <a:xfrm>
          <a:off x="1703628" y="495808"/>
          <a:ext cx="4551680" cy="4551680"/>
        </a:xfrm>
        <a:prstGeom prst="pie">
          <a:avLst>
            <a:gd name="adj1" fmla="val 6942858"/>
            <a:gd name="adj2" fmla="val 10028574"/>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Define the Vision (Design Phase)</a:t>
          </a:r>
        </a:p>
      </dsp:txBody>
      <dsp:txXfrm>
        <a:off x="2248746" y="3191594"/>
        <a:ext cx="1083733" cy="839893"/>
      </dsp:txXfrm>
    </dsp:sp>
    <dsp:sp modelId="{7A0F1114-E9D1-44BA-AFB2-C6CF70A0B131}">
      <dsp:nvSpPr>
        <dsp:cNvPr id="0" name=""/>
        <dsp:cNvSpPr/>
      </dsp:nvSpPr>
      <dsp:spPr>
        <a:xfrm>
          <a:off x="1682495" y="403690"/>
          <a:ext cx="4551680" cy="4551680"/>
        </a:xfrm>
        <a:prstGeom prst="pie">
          <a:avLst>
            <a:gd name="adj1" fmla="val 10028574"/>
            <a:gd name="adj2" fmla="val 13114284"/>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Build the Vision (Construction Phase) </a:t>
          </a:r>
        </a:p>
      </dsp:txBody>
      <dsp:txXfrm>
        <a:off x="1896533" y="2053674"/>
        <a:ext cx="1246293" cy="758613"/>
      </dsp:txXfrm>
    </dsp:sp>
    <dsp:sp modelId="{C8307EFF-714B-4517-8B41-5CDC2A805EC7}">
      <dsp:nvSpPr>
        <dsp:cNvPr id="0" name=""/>
        <dsp:cNvSpPr/>
      </dsp:nvSpPr>
      <dsp:spPr>
        <a:xfrm>
          <a:off x="1741017" y="330538"/>
          <a:ext cx="4551680" cy="4551680"/>
        </a:xfrm>
        <a:prstGeom prst="pie">
          <a:avLst>
            <a:gd name="adj1" fmla="val 13114284"/>
            <a:gd name="adj2" fmla="val 16200000"/>
          </a:avLst>
        </a:prstGeom>
        <a:solidFill>
          <a:srgbClr val="F64C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Operation and Warranty </a:t>
          </a:r>
        </a:p>
      </dsp:txBody>
      <dsp:txXfrm>
        <a:off x="2817706" y="753194"/>
        <a:ext cx="1083733" cy="866986"/>
      </dsp:txXfrm>
    </dsp:sp>
    <dsp:sp modelId="{EF7D3D96-D187-4BB0-8D86-D678FA6A9A37}">
      <dsp:nvSpPr>
        <dsp:cNvPr id="0" name=""/>
        <dsp:cNvSpPr/>
      </dsp:nvSpPr>
      <dsp:spPr>
        <a:xfrm>
          <a:off x="1553304" y="48767"/>
          <a:ext cx="5115221" cy="5115221"/>
        </a:xfrm>
        <a:prstGeom prst="circularArrow">
          <a:avLst>
            <a:gd name="adj1" fmla="val 5085"/>
            <a:gd name="adj2" fmla="val 327528"/>
            <a:gd name="adj3" fmla="val 18957827"/>
            <a:gd name="adj4" fmla="val 16200343"/>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B6F040F1-F192-469D-B897-FFA7FD39714F}">
      <dsp:nvSpPr>
        <dsp:cNvPr id="0" name=""/>
        <dsp:cNvSpPr/>
      </dsp:nvSpPr>
      <dsp:spPr>
        <a:xfrm>
          <a:off x="1612194" y="122243"/>
          <a:ext cx="5115221" cy="5115221"/>
        </a:xfrm>
        <a:prstGeom prst="circularArrow">
          <a:avLst>
            <a:gd name="adj1" fmla="val 5085"/>
            <a:gd name="adj2" fmla="val 327528"/>
            <a:gd name="adj3" fmla="val 443744"/>
            <a:gd name="adj4" fmla="val 19285776"/>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3FCEBD0E-7615-4A03-8934-5037A804C0B6}">
      <dsp:nvSpPr>
        <dsp:cNvPr id="0" name=""/>
        <dsp:cNvSpPr/>
      </dsp:nvSpPr>
      <dsp:spPr>
        <a:xfrm>
          <a:off x="1590986" y="214147"/>
          <a:ext cx="5115221" cy="5115221"/>
        </a:xfrm>
        <a:prstGeom prst="circularArrow">
          <a:avLst>
            <a:gd name="adj1" fmla="val 5085"/>
            <a:gd name="adj2" fmla="val 327528"/>
            <a:gd name="adj3" fmla="val 3529100"/>
            <a:gd name="adj4" fmla="val 770764"/>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7F3ABD20-85E6-4826-A43E-F6BFBB9A83EB}">
      <dsp:nvSpPr>
        <dsp:cNvPr id="0" name=""/>
        <dsp:cNvSpPr/>
      </dsp:nvSpPr>
      <dsp:spPr>
        <a:xfrm>
          <a:off x="1506389" y="254558"/>
          <a:ext cx="5115221" cy="5115221"/>
        </a:xfrm>
        <a:prstGeom prst="circularArrow">
          <a:avLst>
            <a:gd name="adj1" fmla="val 5085"/>
            <a:gd name="adj2" fmla="val 327528"/>
            <a:gd name="adj3" fmla="val 6615046"/>
            <a:gd name="adj4" fmla="val 3857426"/>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9217E5C6-F192-45EF-9232-F5EE6C26008E}">
      <dsp:nvSpPr>
        <dsp:cNvPr id="0" name=""/>
        <dsp:cNvSpPr/>
      </dsp:nvSpPr>
      <dsp:spPr>
        <a:xfrm>
          <a:off x="1421791" y="214147"/>
          <a:ext cx="5115221" cy="5115221"/>
        </a:xfrm>
        <a:prstGeom prst="circularArrow">
          <a:avLst>
            <a:gd name="adj1" fmla="val 5085"/>
            <a:gd name="adj2" fmla="val 327528"/>
            <a:gd name="adj3" fmla="val 9701707"/>
            <a:gd name="adj4" fmla="val 6943371"/>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D43F4D6A-EEAD-4AE8-B6C0-079580765045}">
      <dsp:nvSpPr>
        <dsp:cNvPr id="0" name=""/>
        <dsp:cNvSpPr/>
      </dsp:nvSpPr>
      <dsp:spPr>
        <a:xfrm>
          <a:off x="1400584" y="122243"/>
          <a:ext cx="5115221" cy="5115221"/>
        </a:xfrm>
        <a:prstGeom prst="circularArrow">
          <a:avLst>
            <a:gd name="adj1" fmla="val 5085"/>
            <a:gd name="adj2" fmla="val 327528"/>
            <a:gd name="adj3" fmla="val 12786695"/>
            <a:gd name="adj4" fmla="val 10028727"/>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CCD82DA5-2ECD-45A8-9895-DF1079F3277F}">
      <dsp:nvSpPr>
        <dsp:cNvPr id="0" name=""/>
        <dsp:cNvSpPr/>
      </dsp:nvSpPr>
      <dsp:spPr>
        <a:xfrm>
          <a:off x="1459473" y="48767"/>
          <a:ext cx="5115221" cy="5115221"/>
        </a:xfrm>
        <a:prstGeom prst="circularArrow">
          <a:avLst>
            <a:gd name="adj1" fmla="val 5085"/>
            <a:gd name="adj2" fmla="val 327528"/>
            <a:gd name="adj3" fmla="val 15872129"/>
            <a:gd name="adj4" fmla="val 13114645"/>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8608-2E65-49D0-B329-C45037FE423F}">
      <dsp:nvSpPr>
        <dsp:cNvPr id="0" name=""/>
        <dsp:cNvSpPr/>
      </dsp:nvSpPr>
      <dsp:spPr>
        <a:xfrm>
          <a:off x="176591" y="508782"/>
          <a:ext cx="1739824" cy="1739824"/>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Assess the Program</a:t>
          </a:r>
        </a:p>
      </dsp:txBody>
      <dsp:txXfrm>
        <a:off x="1090620" y="670337"/>
        <a:ext cx="414244" cy="331395"/>
      </dsp:txXfrm>
    </dsp:sp>
    <dsp:sp modelId="{71394449-2B9E-43E5-8698-6559A6146F76}">
      <dsp:nvSpPr>
        <dsp:cNvPr id="0" name=""/>
        <dsp:cNvSpPr/>
      </dsp:nvSpPr>
      <dsp:spPr>
        <a:xfrm>
          <a:off x="193601" y="531628"/>
          <a:ext cx="1739824" cy="1739824"/>
        </a:xfrm>
        <a:prstGeom prst="pie">
          <a:avLst>
            <a:gd name="adj1" fmla="val 19285716"/>
            <a:gd name="adj2" fmla="val 771428"/>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Determine Delivery Strategy </a:t>
          </a:r>
        </a:p>
      </dsp:txBody>
      <dsp:txXfrm>
        <a:off x="1375232" y="1162315"/>
        <a:ext cx="476380" cy="289970"/>
      </dsp:txXfrm>
    </dsp:sp>
    <dsp:sp modelId="{9B594C2A-4458-4452-BBB7-582F248783D6}">
      <dsp:nvSpPr>
        <dsp:cNvPr id="0" name=""/>
        <dsp:cNvSpPr/>
      </dsp:nvSpPr>
      <dsp:spPr>
        <a:xfrm>
          <a:off x="329877" y="813372"/>
          <a:ext cx="1739824" cy="1739824"/>
        </a:xfrm>
        <a:prstGeom prst="pie">
          <a:avLst>
            <a:gd name="adj1" fmla="val 771428"/>
            <a:gd name="adj2" fmla="val 3857143"/>
          </a:avLst>
        </a:prstGeom>
        <a:solidFill>
          <a:schemeClr val="accent6">
            <a:lumMod val="75000"/>
          </a:schemeClr>
        </a:solidFill>
        <a:ln w="317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Plan the Process</a:t>
          </a:r>
        </a:p>
      </dsp:txBody>
      <dsp:txXfrm>
        <a:off x="1447093" y="1843804"/>
        <a:ext cx="414244" cy="321039"/>
      </dsp:txXfrm>
    </dsp:sp>
    <dsp:sp modelId="{F8AEC802-0DDB-4EEE-9DA5-3724B35B48F4}">
      <dsp:nvSpPr>
        <dsp:cNvPr id="0" name=""/>
        <dsp:cNvSpPr/>
      </dsp:nvSpPr>
      <dsp:spPr>
        <a:xfrm>
          <a:off x="193611" y="843190"/>
          <a:ext cx="1739824" cy="1739824"/>
        </a:xfrm>
        <a:prstGeom prst="pie">
          <a:avLst>
            <a:gd name="adj1" fmla="val 3857226"/>
            <a:gd name="adj2" fmla="val 6942858"/>
          </a:avLst>
        </a:prstGeom>
        <a:solidFill>
          <a:srgbClr val="0099FF"/>
        </a:solidFill>
        <a:ln w="28575"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Procure AE and Contractor</a:t>
          </a:r>
        </a:p>
      </dsp:txBody>
      <dsp:txXfrm>
        <a:off x="861580" y="2210196"/>
        <a:ext cx="403887" cy="289970"/>
      </dsp:txXfrm>
    </dsp:sp>
    <dsp:sp modelId="{9FAFC4E2-E685-4861-97D0-69D6C3701899}">
      <dsp:nvSpPr>
        <dsp:cNvPr id="0" name=""/>
        <dsp:cNvSpPr/>
      </dsp:nvSpPr>
      <dsp:spPr>
        <a:xfrm>
          <a:off x="126260" y="571954"/>
          <a:ext cx="1739824" cy="1739824"/>
        </a:xfrm>
        <a:prstGeom prst="pie">
          <a:avLst>
            <a:gd name="adj1" fmla="val 6942858"/>
            <a:gd name="adj2" fmla="val 10028574"/>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Define the Vision (Design Phase)</a:t>
          </a:r>
        </a:p>
      </dsp:txBody>
      <dsp:txXfrm>
        <a:off x="334625" y="1602386"/>
        <a:ext cx="414244" cy="321039"/>
      </dsp:txXfrm>
    </dsp:sp>
    <dsp:sp modelId="{7A0F1114-E9D1-44BA-AFB2-C6CF70A0B131}">
      <dsp:nvSpPr>
        <dsp:cNvPr id="0" name=""/>
        <dsp:cNvSpPr/>
      </dsp:nvSpPr>
      <dsp:spPr>
        <a:xfrm>
          <a:off x="118182" y="536743"/>
          <a:ext cx="1739824" cy="1739824"/>
        </a:xfrm>
        <a:prstGeom prst="pie">
          <a:avLst>
            <a:gd name="adj1" fmla="val 10028574"/>
            <a:gd name="adj2" fmla="val 13114284"/>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Build the Vision (Construction Phase) </a:t>
          </a:r>
        </a:p>
      </dsp:txBody>
      <dsp:txXfrm>
        <a:off x="199995" y="1167430"/>
        <a:ext cx="476380" cy="289970"/>
      </dsp:txXfrm>
    </dsp:sp>
    <dsp:sp modelId="{C8307EFF-714B-4517-8B41-5CDC2A805EC7}">
      <dsp:nvSpPr>
        <dsp:cNvPr id="0" name=""/>
        <dsp:cNvSpPr/>
      </dsp:nvSpPr>
      <dsp:spPr>
        <a:xfrm>
          <a:off x="140551" y="508782"/>
          <a:ext cx="1739824" cy="1739824"/>
        </a:xfrm>
        <a:prstGeom prst="pie">
          <a:avLst>
            <a:gd name="adj1" fmla="val 13114284"/>
            <a:gd name="adj2" fmla="val 16200000"/>
          </a:avLst>
        </a:prstGeom>
        <a:solidFill>
          <a:srgbClr val="F64C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Operation and Warranty </a:t>
          </a:r>
        </a:p>
      </dsp:txBody>
      <dsp:txXfrm>
        <a:off x="552103" y="670337"/>
        <a:ext cx="414244" cy="331395"/>
      </dsp:txXfrm>
    </dsp:sp>
    <dsp:sp modelId="{EF7D3D96-D187-4BB0-8D86-D678FA6A9A37}">
      <dsp:nvSpPr>
        <dsp:cNvPr id="0" name=""/>
        <dsp:cNvSpPr/>
      </dsp:nvSpPr>
      <dsp:spPr>
        <a:xfrm>
          <a:off x="68800" y="401078"/>
          <a:ext cx="1955231" cy="1955231"/>
        </a:xfrm>
        <a:prstGeom prst="circularArrow">
          <a:avLst>
            <a:gd name="adj1" fmla="val 5085"/>
            <a:gd name="adj2" fmla="val 327528"/>
            <a:gd name="adj3" fmla="val 18957827"/>
            <a:gd name="adj4" fmla="val 16200343"/>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B6F040F1-F192-469D-B897-FFA7FD39714F}">
      <dsp:nvSpPr>
        <dsp:cNvPr id="0" name=""/>
        <dsp:cNvSpPr/>
      </dsp:nvSpPr>
      <dsp:spPr>
        <a:xfrm>
          <a:off x="85952" y="424049"/>
          <a:ext cx="1955231" cy="1955231"/>
        </a:xfrm>
        <a:prstGeom prst="circularArrow">
          <a:avLst>
            <a:gd name="adj1" fmla="val 5085"/>
            <a:gd name="adj2" fmla="val 327528"/>
            <a:gd name="adj3" fmla="val 443744"/>
            <a:gd name="adj4" fmla="val 19285776"/>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3FCEBD0E-7615-4A03-8934-5037A804C0B6}">
      <dsp:nvSpPr>
        <dsp:cNvPr id="0" name=""/>
        <dsp:cNvSpPr/>
      </dsp:nvSpPr>
      <dsp:spPr>
        <a:xfrm>
          <a:off x="221514" y="710658"/>
          <a:ext cx="1955231" cy="1955231"/>
        </a:xfrm>
        <a:prstGeom prst="circularArrow">
          <a:avLst>
            <a:gd name="adj1" fmla="val 5085"/>
            <a:gd name="adj2" fmla="val 327528"/>
            <a:gd name="adj3" fmla="val 3529100"/>
            <a:gd name="adj4" fmla="val 770764"/>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7F3ABD20-85E6-4826-A43E-F6BFBB9A83EB}">
      <dsp:nvSpPr>
        <dsp:cNvPr id="0" name=""/>
        <dsp:cNvSpPr/>
      </dsp:nvSpPr>
      <dsp:spPr>
        <a:xfrm>
          <a:off x="85908" y="735441"/>
          <a:ext cx="1955231" cy="1955231"/>
        </a:xfrm>
        <a:prstGeom prst="circularArrow">
          <a:avLst>
            <a:gd name="adj1" fmla="val 5085"/>
            <a:gd name="adj2" fmla="val 327528"/>
            <a:gd name="adj3" fmla="val 6615046"/>
            <a:gd name="adj4" fmla="val 3857426"/>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9217E5C6-F192-45EF-9232-F5EE6C26008E}">
      <dsp:nvSpPr>
        <dsp:cNvPr id="0" name=""/>
        <dsp:cNvSpPr/>
      </dsp:nvSpPr>
      <dsp:spPr>
        <a:xfrm>
          <a:off x="18531" y="464293"/>
          <a:ext cx="1955231" cy="1955231"/>
        </a:xfrm>
        <a:prstGeom prst="circularArrow">
          <a:avLst>
            <a:gd name="adj1" fmla="val 5085"/>
            <a:gd name="adj2" fmla="val 327528"/>
            <a:gd name="adj3" fmla="val 9701707"/>
            <a:gd name="adj4" fmla="val 6943371"/>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D43F4D6A-EEAD-4AE8-B6C0-079580765045}">
      <dsp:nvSpPr>
        <dsp:cNvPr id="0" name=""/>
        <dsp:cNvSpPr/>
      </dsp:nvSpPr>
      <dsp:spPr>
        <a:xfrm>
          <a:off x="10425" y="429164"/>
          <a:ext cx="1955231" cy="1955231"/>
        </a:xfrm>
        <a:prstGeom prst="circularArrow">
          <a:avLst>
            <a:gd name="adj1" fmla="val 5085"/>
            <a:gd name="adj2" fmla="val 327528"/>
            <a:gd name="adj3" fmla="val 12786695"/>
            <a:gd name="adj4" fmla="val 10028727"/>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CCD82DA5-2ECD-45A8-9895-DF1079F3277F}">
      <dsp:nvSpPr>
        <dsp:cNvPr id="0" name=""/>
        <dsp:cNvSpPr/>
      </dsp:nvSpPr>
      <dsp:spPr>
        <a:xfrm>
          <a:off x="32935" y="401078"/>
          <a:ext cx="1955231" cy="1955231"/>
        </a:xfrm>
        <a:prstGeom prst="circularArrow">
          <a:avLst>
            <a:gd name="adj1" fmla="val 5085"/>
            <a:gd name="adj2" fmla="val 327528"/>
            <a:gd name="adj3" fmla="val 15872129"/>
            <a:gd name="adj4" fmla="val 13114645"/>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8608-2E65-49D0-B329-C45037FE423F}">
      <dsp:nvSpPr>
        <dsp:cNvPr id="0" name=""/>
        <dsp:cNvSpPr/>
      </dsp:nvSpPr>
      <dsp:spPr>
        <a:xfrm>
          <a:off x="621640" y="113441"/>
          <a:ext cx="1562139" cy="1562139"/>
        </a:xfrm>
        <a:prstGeom prst="pie">
          <a:avLst>
            <a:gd name="adj1" fmla="val 16200000"/>
            <a:gd name="adj2" fmla="val 19285716"/>
          </a:avLst>
        </a:prstGeom>
        <a:solidFill>
          <a:srgbClr val="0144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Assess the Program</a:t>
          </a:r>
        </a:p>
      </dsp:txBody>
      <dsp:txXfrm>
        <a:off x="1442321" y="258496"/>
        <a:ext cx="371938" cy="297550"/>
      </dsp:txXfrm>
    </dsp:sp>
    <dsp:sp modelId="{71394449-2B9E-43E5-8698-6559A6146F76}">
      <dsp:nvSpPr>
        <dsp:cNvPr id="0" name=""/>
        <dsp:cNvSpPr/>
      </dsp:nvSpPr>
      <dsp:spPr>
        <a:xfrm>
          <a:off x="641725" y="138546"/>
          <a:ext cx="1562139" cy="1562139"/>
        </a:xfrm>
        <a:prstGeom prst="pie">
          <a:avLst>
            <a:gd name="adj1" fmla="val 19285716"/>
            <a:gd name="adj2" fmla="val 771428"/>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Determine Delivery Strategy </a:t>
          </a:r>
        </a:p>
      </dsp:txBody>
      <dsp:txXfrm>
        <a:off x="1702678" y="704822"/>
        <a:ext cx="427728" cy="260356"/>
      </dsp:txXfrm>
    </dsp:sp>
    <dsp:sp modelId="{9B594C2A-4458-4452-BBB7-582F248783D6}">
      <dsp:nvSpPr>
        <dsp:cNvPr id="0" name=""/>
        <dsp:cNvSpPr/>
      </dsp:nvSpPr>
      <dsp:spPr>
        <a:xfrm>
          <a:off x="634472" y="170161"/>
          <a:ext cx="1562139" cy="1562139"/>
        </a:xfrm>
        <a:prstGeom prst="pie">
          <a:avLst>
            <a:gd name="adj1" fmla="val 771428"/>
            <a:gd name="adj2" fmla="val 3857143"/>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Plan the Process</a:t>
          </a:r>
        </a:p>
      </dsp:txBody>
      <dsp:txXfrm>
        <a:off x="1637589" y="1095357"/>
        <a:ext cx="371938" cy="288251"/>
      </dsp:txXfrm>
    </dsp:sp>
    <dsp:sp modelId="{F8AEC802-0DDB-4EEE-9DA5-3724B35B48F4}">
      <dsp:nvSpPr>
        <dsp:cNvPr id="0" name=""/>
        <dsp:cNvSpPr/>
      </dsp:nvSpPr>
      <dsp:spPr>
        <a:xfrm>
          <a:off x="605461" y="184109"/>
          <a:ext cx="1562139" cy="1562139"/>
        </a:xfrm>
        <a:prstGeom prst="pie">
          <a:avLst>
            <a:gd name="adj1" fmla="val 3857226"/>
            <a:gd name="adj2" fmla="val 6942858"/>
          </a:avLst>
        </a:prstGeom>
        <a:solidFill>
          <a:srgbClr val="00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Procure AE and Contractor</a:t>
          </a:r>
        </a:p>
      </dsp:txBody>
      <dsp:txXfrm>
        <a:off x="1205211" y="1411504"/>
        <a:ext cx="362639" cy="260356"/>
      </dsp:txXfrm>
    </dsp:sp>
    <dsp:sp modelId="{9FAFC4E2-E685-4861-97D0-69D6C3701899}">
      <dsp:nvSpPr>
        <dsp:cNvPr id="0" name=""/>
        <dsp:cNvSpPr/>
      </dsp:nvSpPr>
      <dsp:spPr>
        <a:xfrm>
          <a:off x="576449" y="170161"/>
          <a:ext cx="1562139" cy="1562139"/>
        </a:xfrm>
        <a:prstGeom prst="pie">
          <a:avLst>
            <a:gd name="adj1" fmla="val 6942858"/>
            <a:gd name="adj2" fmla="val 10028574"/>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Define the Vision (Design Phase)</a:t>
          </a:r>
        </a:p>
      </dsp:txBody>
      <dsp:txXfrm>
        <a:off x="763534" y="1095357"/>
        <a:ext cx="371938" cy="288251"/>
      </dsp:txXfrm>
    </dsp:sp>
    <dsp:sp modelId="{7A0F1114-E9D1-44BA-AFB2-C6CF70A0B131}">
      <dsp:nvSpPr>
        <dsp:cNvPr id="0" name=""/>
        <dsp:cNvSpPr/>
      </dsp:nvSpPr>
      <dsp:spPr>
        <a:xfrm>
          <a:off x="569197" y="138546"/>
          <a:ext cx="1562139" cy="1562139"/>
        </a:xfrm>
        <a:prstGeom prst="pie">
          <a:avLst>
            <a:gd name="adj1" fmla="val 10028574"/>
            <a:gd name="adj2" fmla="val 13114284"/>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Build the Vision (Construction Phase) </a:t>
          </a:r>
        </a:p>
      </dsp:txBody>
      <dsp:txXfrm>
        <a:off x="642654" y="704822"/>
        <a:ext cx="427728" cy="260356"/>
      </dsp:txXfrm>
    </dsp:sp>
    <dsp:sp modelId="{C8307EFF-714B-4517-8B41-5CDC2A805EC7}">
      <dsp:nvSpPr>
        <dsp:cNvPr id="0" name=""/>
        <dsp:cNvSpPr/>
      </dsp:nvSpPr>
      <dsp:spPr>
        <a:xfrm>
          <a:off x="589281" y="113441"/>
          <a:ext cx="1562139" cy="1562139"/>
        </a:xfrm>
        <a:prstGeom prst="pie">
          <a:avLst>
            <a:gd name="adj1" fmla="val 13114284"/>
            <a:gd name="adj2" fmla="val 16200000"/>
          </a:avLst>
        </a:prstGeom>
        <a:solidFill>
          <a:srgbClr val="F64C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Operation and Warranty </a:t>
          </a:r>
        </a:p>
      </dsp:txBody>
      <dsp:txXfrm>
        <a:off x="958802" y="258496"/>
        <a:ext cx="371938" cy="297550"/>
      </dsp:txXfrm>
    </dsp:sp>
    <dsp:sp modelId="{EF7D3D96-D187-4BB0-8D86-D678FA6A9A37}">
      <dsp:nvSpPr>
        <dsp:cNvPr id="0" name=""/>
        <dsp:cNvSpPr/>
      </dsp:nvSpPr>
      <dsp:spPr>
        <a:xfrm>
          <a:off x="524858" y="16737"/>
          <a:ext cx="1755547" cy="1755547"/>
        </a:xfrm>
        <a:prstGeom prst="circularArrow">
          <a:avLst>
            <a:gd name="adj1" fmla="val 5085"/>
            <a:gd name="adj2" fmla="val 327528"/>
            <a:gd name="adj3" fmla="val 18957827"/>
            <a:gd name="adj4" fmla="val 16200343"/>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B6F040F1-F192-469D-B897-FFA7FD39714F}">
      <dsp:nvSpPr>
        <dsp:cNvPr id="0" name=""/>
        <dsp:cNvSpPr/>
      </dsp:nvSpPr>
      <dsp:spPr>
        <a:xfrm>
          <a:off x="545069" y="41954"/>
          <a:ext cx="1755547" cy="1755547"/>
        </a:xfrm>
        <a:prstGeom prst="circularArrow">
          <a:avLst>
            <a:gd name="adj1" fmla="val 5085"/>
            <a:gd name="adj2" fmla="val 327528"/>
            <a:gd name="adj3" fmla="val 443744"/>
            <a:gd name="adj4" fmla="val 19285776"/>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3FCEBD0E-7615-4A03-8934-5037A804C0B6}">
      <dsp:nvSpPr>
        <dsp:cNvPr id="0" name=""/>
        <dsp:cNvSpPr/>
      </dsp:nvSpPr>
      <dsp:spPr>
        <a:xfrm>
          <a:off x="537791" y="73495"/>
          <a:ext cx="1755547" cy="1755547"/>
        </a:xfrm>
        <a:prstGeom prst="circularArrow">
          <a:avLst>
            <a:gd name="adj1" fmla="val 5085"/>
            <a:gd name="adj2" fmla="val 327528"/>
            <a:gd name="adj3" fmla="val 3529100"/>
            <a:gd name="adj4" fmla="val 770764"/>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7F3ABD20-85E6-4826-A43E-F6BFBB9A83EB}">
      <dsp:nvSpPr>
        <dsp:cNvPr id="0" name=""/>
        <dsp:cNvSpPr/>
      </dsp:nvSpPr>
      <dsp:spPr>
        <a:xfrm>
          <a:off x="508757" y="87364"/>
          <a:ext cx="1755547" cy="1755547"/>
        </a:xfrm>
        <a:prstGeom prst="circularArrow">
          <a:avLst>
            <a:gd name="adj1" fmla="val 5085"/>
            <a:gd name="adj2" fmla="val 327528"/>
            <a:gd name="adj3" fmla="val 6615046"/>
            <a:gd name="adj4" fmla="val 3857426"/>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9217E5C6-F192-45EF-9232-F5EE6C26008E}">
      <dsp:nvSpPr>
        <dsp:cNvPr id="0" name=""/>
        <dsp:cNvSpPr/>
      </dsp:nvSpPr>
      <dsp:spPr>
        <a:xfrm>
          <a:off x="479723" y="73495"/>
          <a:ext cx="1755547" cy="1755547"/>
        </a:xfrm>
        <a:prstGeom prst="circularArrow">
          <a:avLst>
            <a:gd name="adj1" fmla="val 5085"/>
            <a:gd name="adj2" fmla="val 327528"/>
            <a:gd name="adj3" fmla="val 9701707"/>
            <a:gd name="adj4" fmla="val 6943371"/>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D43F4D6A-EEAD-4AE8-B6C0-079580765045}">
      <dsp:nvSpPr>
        <dsp:cNvPr id="0" name=""/>
        <dsp:cNvSpPr/>
      </dsp:nvSpPr>
      <dsp:spPr>
        <a:xfrm>
          <a:off x="472444" y="41954"/>
          <a:ext cx="1755547" cy="1755547"/>
        </a:xfrm>
        <a:prstGeom prst="circularArrow">
          <a:avLst>
            <a:gd name="adj1" fmla="val 5085"/>
            <a:gd name="adj2" fmla="val 327528"/>
            <a:gd name="adj3" fmla="val 12786695"/>
            <a:gd name="adj4" fmla="val 10028727"/>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 modelId="{CCD82DA5-2ECD-45A8-9895-DF1079F3277F}">
      <dsp:nvSpPr>
        <dsp:cNvPr id="0" name=""/>
        <dsp:cNvSpPr/>
      </dsp:nvSpPr>
      <dsp:spPr>
        <a:xfrm>
          <a:off x="492655" y="16737"/>
          <a:ext cx="1755547" cy="1755547"/>
        </a:xfrm>
        <a:prstGeom prst="circularArrow">
          <a:avLst>
            <a:gd name="adj1" fmla="val 5085"/>
            <a:gd name="adj2" fmla="val 327528"/>
            <a:gd name="adj3" fmla="val 15872129"/>
            <a:gd name="adj4" fmla="val 13114645"/>
            <a:gd name="adj5" fmla="val 5932"/>
          </a:avLst>
        </a:prstGeom>
        <a:solidFill>
          <a:srgbClr val="8A8F9D"/>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A3A96-0846-D340-B530-421B44E7FB18}"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F7700-CD74-F348-8BF6-D5A61695E0DB}" type="slidenum">
              <a:rPr lang="en-US" smtClean="0"/>
              <a:t>‹#›</a:t>
            </a:fld>
            <a:endParaRPr lang="en-US"/>
          </a:p>
        </p:txBody>
      </p:sp>
    </p:spTree>
    <p:extLst>
      <p:ext uri="{BB962C8B-B14F-4D97-AF65-F5344CB8AC3E}">
        <p14:creationId xmlns:p14="http://schemas.microsoft.com/office/powerpoint/2010/main" val="939837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F7700-CD74-F348-8BF6-D5A61695E0DB}" type="slidenum">
              <a:rPr lang="en-US" smtClean="0"/>
              <a:t>1</a:t>
            </a:fld>
            <a:endParaRPr lang="en-US"/>
          </a:p>
        </p:txBody>
      </p:sp>
    </p:spTree>
    <p:extLst>
      <p:ext uri="{BB962C8B-B14F-4D97-AF65-F5344CB8AC3E}">
        <p14:creationId xmlns:p14="http://schemas.microsoft.com/office/powerpoint/2010/main" val="288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F7700-CD74-F348-8BF6-D5A61695E0DB}" type="slidenum">
              <a:rPr lang="en-US" smtClean="0"/>
              <a:t>2</a:t>
            </a:fld>
            <a:endParaRPr lang="en-US"/>
          </a:p>
        </p:txBody>
      </p:sp>
    </p:spTree>
    <p:extLst>
      <p:ext uri="{BB962C8B-B14F-4D97-AF65-F5344CB8AC3E}">
        <p14:creationId xmlns:p14="http://schemas.microsoft.com/office/powerpoint/2010/main" val="11185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AGCM’s contract approved August of 2024</a:t>
            </a:r>
          </a:p>
          <a:p>
            <a:r>
              <a:rPr lang="en-US" dirty="0"/>
              <a:t>AGCM has since been working on:</a:t>
            </a:r>
          </a:p>
          <a:p>
            <a:r>
              <a:rPr lang="en-US" dirty="0"/>
              <a:t>-a preliminary master budget</a:t>
            </a:r>
          </a:p>
          <a:p>
            <a:r>
              <a:rPr lang="en-US" dirty="0"/>
              <a:t>-a preliminary program schedule, including thoughts and options on procurement methods, timelines, </a:t>
            </a:r>
            <a:r>
              <a:rPr lang="en-US" dirty="0" err="1"/>
              <a:t>etc</a:t>
            </a:r>
            <a:endParaRPr lang="en-US" dirty="0"/>
          </a:p>
          <a:p>
            <a:r>
              <a:rPr lang="en-US" dirty="0"/>
              <a:t>-RFQ and process for bringing on board AE services</a:t>
            </a:r>
          </a:p>
          <a:p>
            <a:r>
              <a:rPr lang="en-US" dirty="0"/>
              <a:t>	facilitating the negotiation of contracts for top ranked firm</a:t>
            </a:r>
          </a:p>
          <a:p>
            <a:r>
              <a:rPr lang="en-US" dirty="0"/>
              <a:t>-Starting procurement discussions on site condition </a:t>
            </a:r>
            <a:r>
              <a:rPr lang="en-US" dirty="0" err="1"/>
              <a:t>geotech</a:t>
            </a:r>
            <a:r>
              <a:rPr lang="en-US" dirty="0"/>
              <a:t> (general soils report), civil utilities and topo</a:t>
            </a:r>
          </a:p>
          <a:p>
            <a:endParaRPr lang="en-US" dirty="0"/>
          </a:p>
          <a:p>
            <a:endParaRPr lang="en-US" dirty="0"/>
          </a:p>
        </p:txBody>
      </p:sp>
      <p:sp>
        <p:nvSpPr>
          <p:cNvPr id="4" name="Slide Number Placeholder 3"/>
          <p:cNvSpPr>
            <a:spLocks noGrp="1"/>
          </p:cNvSpPr>
          <p:nvPr>
            <p:ph type="sldNum" sz="quarter" idx="5"/>
          </p:nvPr>
        </p:nvSpPr>
        <p:spPr/>
        <p:txBody>
          <a:bodyPr/>
          <a:lstStyle/>
          <a:p>
            <a:fld id="{4D9F7700-CD74-F348-8BF6-D5A61695E0DB}" type="slidenum">
              <a:rPr lang="en-US" smtClean="0"/>
              <a:t>3</a:t>
            </a:fld>
            <a:endParaRPr lang="en-US"/>
          </a:p>
        </p:txBody>
      </p:sp>
    </p:spTree>
    <p:extLst>
      <p:ext uri="{BB962C8B-B14F-4D97-AF65-F5344CB8AC3E}">
        <p14:creationId xmlns:p14="http://schemas.microsoft.com/office/powerpoint/2010/main" val="279544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AGCM’s contract approved August of 2024</a:t>
            </a:r>
          </a:p>
          <a:p>
            <a:endParaRPr lang="en-US" dirty="0"/>
          </a:p>
          <a:p>
            <a:r>
              <a:rPr lang="en-US" dirty="0"/>
              <a:t>AGCM has since been working on:</a:t>
            </a:r>
          </a:p>
          <a:p>
            <a:r>
              <a:rPr lang="en-US" dirty="0"/>
              <a:t>-a preliminary master budget</a:t>
            </a:r>
          </a:p>
          <a:p>
            <a:r>
              <a:rPr lang="en-US" dirty="0"/>
              <a:t>-a preliminary program schedule, including thoughts and options on procurement methods, timelines, </a:t>
            </a:r>
            <a:r>
              <a:rPr lang="en-US" dirty="0" err="1"/>
              <a:t>etc</a:t>
            </a:r>
            <a:endParaRPr lang="en-US" dirty="0"/>
          </a:p>
          <a:p>
            <a:r>
              <a:rPr lang="en-US" dirty="0"/>
              <a:t>-RFQ and process for bringing on board AE services</a:t>
            </a:r>
          </a:p>
          <a:p>
            <a:r>
              <a:rPr lang="en-US" dirty="0"/>
              <a:t>	facilitating the negotiation of contracts for top ranked firm</a:t>
            </a:r>
          </a:p>
          <a:p>
            <a:r>
              <a:rPr lang="en-US" dirty="0"/>
              <a:t>-Starting procurement discussions on site condition </a:t>
            </a:r>
            <a:r>
              <a:rPr lang="en-US" dirty="0" err="1"/>
              <a:t>geotech</a:t>
            </a:r>
            <a:r>
              <a:rPr lang="en-US" dirty="0"/>
              <a:t> (general soils report), civil utilities and topo</a:t>
            </a:r>
          </a:p>
          <a:p>
            <a:endParaRPr lang="en-US" dirty="0"/>
          </a:p>
          <a:p>
            <a:endParaRPr lang="en-US" dirty="0"/>
          </a:p>
        </p:txBody>
      </p:sp>
      <p:sp>
        <p:nvSpPr>
          <p:cNvPr id="4" name="Slide Number Placeholder 3"/>
          <p:cNvSpPr>
            <a:spLocks noGrp="1"/>
          </p:cNvSpPr>
          <p:nvPr>
            <p:ph type="sldNum" sz="quarter" idx="10"/>
          </p:nvPr>
        </p:nvSpPr>
        <p:spPr/>
        <p:txBody>
          <a:bodyPr/>
          <a:lstStyle/>
          <a:p>
            <a:fld id="{4D9F7700-CD74-F348-8BF6-D5A61695E0DB}" type="slidenum">
              <a:rPr lang="en-US" smtClean="0"/>
              <a:t>4</a:t>
            </a:fld>
            <a:endParaRPr lang="en-US"/>
          </a:p>
        </p:txBody>
      </p:sp>
    </p:spTree>
    <p:extLst>
      <p:ext uri="{BB962C8B-B14F-4D97-AF65-F5344CB8AC3E}">
        <p14:creationId xmlns:p14="http://schemas.microsoft.com/office/powerpoint/2010/main" val="94304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are in AE procurement and programming stages. We have preliminary programming for the projects identified in Bond 2024 and the AE will be critical in taking that and working on a full-scale programming effort with stakeholders</a:t>
            </a:r>
          </a:p>
          <a:p>
            <a:pPr marL="171450" indent="-171450">
              <a:buFontTx/>
              <a:buChar char="-"/>
            </a:pPr>
            <a:r>
              <a:rPr lang="en-US" dirty="0"/>
              <a:t>Negotiation of the AE contract(s) anticipated at the January 2024 School Board Meeting, request for approval of contracts and execution by District</a:t>
            </a:r>
          </a:p>
          <a:p>
            <a:pPr marL="171450" indent="-171450">
              <a:buFontTx/>
              <a:buChar char="-"/>
            </a:pPr>
            <a:r>
              <a:rPr lang="en-US" dirty="0"/>
              <a:t>If a contract for </a:t>
            </a:r>
            <a:r>
              <a:rPr lang="en-US" dirty="0" err="1"/>
              <a:t>getechncial</a:t>
            </a:r>
            <a:r>
              <a:rPr lang="en-US" dirty="0"/>
              <a:t> and civil utilities survey needs to be brought back to the board, it will be done so anticipated at the January 2024 School Board Meeting</a:t>
            </a:r>
          </a:p>
          <a:p>
            <a:pPr marL="171450" indent="-171450">
              <a:buFontTx/>
              <a:buChar char="-"/>
            </a:pPr>
            <a:r>
              <a:rPr lang="en-US" dirty="0"/>
              <a:t>Playground equipment and shade structures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D9F7700-CD74-F348-8BF6-D5A61695E0DB}" type="slidenum">
              <a:rPr lang="en-US" smtClean="0"/>
              <a:t>5</a:t>
            </a:fld>
            <a:endParaRPr lang="en-US"/>
          </a:p>
        </p:txBody>
      </p:sp>
    </p:spTree>
    <p:extLst>
      <p:ext uri="{BB962C8B-B14F-4D97-AF65-F5344CB8AC3E}">
        <p14:creationId xmlns:p14="http://schemas.microsoft.com/office/powerpoint/2010/main" val="340193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B73B8-C1E1-F8A7-C954-DE8448370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9CC86-5CC3-C6C8-D661-1CDF380AA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6AAFE-D1CA-4F3D-4E7B-E8A56E9F8811}"/>
              </a:ext>
            </a:extLst>
          </p:cNvPr>
          <p:cNvSpPr>
            <a:spLocks noGrp="1"/>
          </p:cNvSpPr>
          <p:nvPr>
            <p:ph type="body" idx="1"/>
          </p:nvPr>
        </p:nvSpPr>
        <p:spPr/>
        <p:txBody>
          <a:bodyPr/>
          <a:lstStyle/>
          <a:p>
            <a:pPr marL="171450" indent="-171450">
              <a:buFontTx/>
              <a:buChar char="-"/>
            </a:pPr>
            <a:r>
              <a:rPr lang="en-US" dirty="0"/>
              <a:t>We are in AE procurement and programming stages. We have preliminary programming for the projects identified in Bond 2024 and the AE will be critical in taking that and working on a full-scale programming effort with stakeholders</a:t>
            </a:r>
          </a:p>
          <a:p>
            <a:pPr marL="171450" indent="-171450">
              <a:buFontTx/>
              <a:buChar char="-"/>
            </a:pPr>
            <a:r>
              <a:rPr lang="en-US" dirty="0"/>
              <a:t>Negotiation of the AE contract(s) anticipated at the January 2024 School Board Meeting, request for approval of contracts and execution by District</a:t>
            </a:r>
          </a:p>
          <a:p>
            <a:pPr marL="171450" indent="-171450">
              <a:buFontTx/>
              <a:buChar char="-"/>
            </a:pPr>
            <a:r>
              <a:rPr lang="en-US" dirty="0"/>
              <a:t>If a contract for </a:t>
            </a:r>
            <a:r>
              <a:rPr lang="en-US" dirty="0" err="1"/>
              <a:t>getechncial</a:t>
            </a:r>
            <a:r>
              <a:rPr lang="en-US" dirty="0"/>
              <a:t> and civil utilities survey needs to be brought back to the board, it will be done so anticipated at the January 2024 School Board Meeting</a:t>
            </a:r>
          </a:p>
          <a:p>
            <a:pPr marL="171450" indent="-171450">
              <a:buFontTx/>
              <a:buChar char="-"/>
            </a:pPr>
            <a:r>
              <a:rPr lang="en-US" dirty="0"/>
              <a:t>Playground equipment and shade structures</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97717034-C476-0E4D-8F1A-78A1ACCC5575}"/>
              </a:ext>
            </a:extLst>
          </p:cNvPr>
          <p:cNvSpPr>
            <a:spLocks noGrp="1"/>
          </p:cNvSpPr>
          <p:nvPr>
            <p:ph type="sldNum" sz="quarter" idx="10"/>
          </p:nvPr>
        </p:nvSpPr>
        <p:spPr/>
        <p:txBody>
          <a:bodyPr/>
          <a:lstStyle/>
          <a:p>
            <a:fld id="{4D9F7700-CD74-F348-8BF6-D5A61695E0DB}" type="slidenum">
              <a:rPr lang="en-US" smtClean="0"/>
              <a:t>6</a:t>
            </a:fld>
            <a:endParaRPr lang="en-US"/>
          </a:p>
        </p:txBody>
      </p:sp>
    </p:spTree>
    <p:extLst>
      <p:ext uri="{BB962C8B-B14F-4D97-AF65-F5344CB8AC3E}">
        <p14:creationId xmlns:p14="http://schemas.microsoft.com/office/powerpoint/2010/main" val="356584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Institutional knowledge </a:t>
            </a:r>
          </a:p>
        </p:txBody>
      </p:sp>
      <p:sp>
        <p:nvSpPr>
          <p:cNvPr id="4" name="Slide Number Placeholder 3"/>
          <p:cNvSpPr>
            <a:spLocks noGrp="1"/>
          </p:cNvSpPr>
          <p:nvPr>
            <p:ph type="sldNum" sz="quarter" idx="5"/>
          </p:nvPr>
        </p:nvSpPr>
        <p:spPr/>
        <p:txBody>
          <a:bodyPr/>
          <a:lstStyle/>
          <a:p>
            <a:fld id="{4D9F7700-CD74-F348-8BF6-D5A61695E0DB}" type="slidenum">
              <a:rPr lang="en-US" smtClean="0"/>
              <a:t>7</a:t>
            </a:fld>
            <a:endParaRPr lang="en-US"/>
          </a:p>
        </p:txBody>
      </p:sp>
    </p:spTree>
    <p:extLst>
      <p:ext uri="{BB962C8B-B14F-4D97-AF65-F5344CB8AC3E}">
        <p14:creationId xmlns:p14="http://schemas.microsoft.com/office/powerpoint/2010/main" val="2533931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CE38DC18-EBF2-3B45-A8F3-F377E7D7CA3B}"/>
              </a:ext>
            </a:extLst>
          </p:cNvPr>
          <p:cNvSpPr>
            <a:spLocks noGrp="1"/>
          </p:cNvSpPr>
          <p:nvPr>
            <p:ph type="body" sz="quarter" idx="14"/>
          </p:nvPr>
        </p:nvSpPr>
        <p:spPr>
          <a:xfrm>
            <a:off x="4471320" y="5207508"/>
            <a:ext cx="7492080" cy="5074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5">
            <a:extLst>
              <a:ext uri="{FF2B5EF4-FFF2-40B4-BE49-F238E27FC236}">
                <a16:creationId xmlns:a16="http://schemas.microsoft.com/office/drawing/2014/main" id="{585277A9-3B9C-A44E-B6F5-03932F8EAB72}"/>
              </a:ext>
            </a:extLst>
          </p:cNvPr>
          <p:cNvSpPr>
            <a:spLocks noGrp="1"/>
          </p:cNvSpPr>
          <p:nvPr>
            <p:ph type="body" sz="quarter" idx="15"/>
          </p:nvPr>
        </p:nvSpPr>
        <p:spPr>
          <a:xfrm>
            <a:off x="4471320" y="5792861"/>
            <a:ext cx="7492080" cy="379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7">
            <a:extLst>
              <a:ext uri="{FF2B5EF4-FFF2-40B4-BE49-F238E27FC236}">
                <a16:creationId xmlns:a16="http://schemas.microsoft.com/office/drawing/2014/main" id="{688AC518-6BD0-0E49-8CCC-AC80B31C4876}"/>
              </a:ext>
            </a:extLst>
          </p:cNvPr>
          <p:cNvSpPr>
            <a:spLocks noGrp="1"/>
          </p:cNvSpPr>
          <p:nvPr>
            <p:ph type="body" sz="quarter" idx="16"/>
          </p:nvPr>
        </p:nvSpPr>
        <p:spPr>
          <a:xfrm>
            <a:off x="4471988" y="6181227"/>
            <a:ext cx="7491412" cy="42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text, clipart&#10;&#10;Description automatically generated">
            <a:extLst>
              <a:ext uri="{FF2B5EF4-FFF2-40B4-BE49-F238E27FC236}">
                <a16:creationId xmlns:a16="http://schemas.microsoft.com/office/drawing/2014/main" id="{A81953E3-9179-4543-AB34-2D2D979795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9520" y="142240"/>
            <a:ext cx="2092960" cy="889508"/>
          </a:xfrm>
          <a:prstGeom prst="rect">
            <a:avLst/>
          </a:prstGeom>
        </p:spPr>
      </p:pic>
    </p:spTree>
    <p:extLst>
      <p:ext uri="{BB962C8B-B14F-4D97-AF65-F5344CB8AC3E}">
        <p14:creationId xmlns:p14="http://schemas.microsoft.com/office/powerpoint/2010/main" val="1456261514"/>
      </p:ext>
    </p:extLst>
  </p:cSld>
  <p:clrMapOvr>
    <a:masterClrMapping/>
  </p:clrMapOvr>
  <p:extLst>
    <p:ext uri="{DCECCB84-F9BA-43D5-87BE-67443E8EF086}">
      <p15:sldGuideLst xmlns:p15="http://schemas.microsoft.com/office/powerpoint/2012/main">
        <p15:guide id="1" pos="144" userDrawn="1">
          <p15:clr>
            <a:srgbClr val="FBAE40"/>
          </p15:clr>
        </p15:guide>
        <p15:guide id="2" orient="horz" pos="38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86BD555-D9D1-1C44-835C-3FD9CFC40CE7}"/>
              </a:ext>
            </a:extLst>
          </p:cNvPr>
          <p:cNvSpPr txBox="1">
            <a:spLocks/>
          </p:cNvSpPr>
          <p:nvPr userDrawn="1"/>
        </p:nvSpPr>
        <p:spPr>
          <a:xfrm>
            <a:off x="249718" y="213360"/>
            <a:ext cx="11292840" cy="467676"/>
          </a:xfrm>
          <a:prstGeom prst="rect">
            <a:avLst/>
          </a:prstGeom>
          <a:solidFill>
            <a:srgbClr val="014465"/>
          </a:solidFill>
        </p:spPr>
        <p:txBody>
          <a:bodyPr vert="horz" lIns="91440" tIns="91440" rIns="91440" bIns="45720" rtlCol="0" anchor="ctr" anchorCtr="0">
            <a:noAutofit/>
          </a:bodyPr>
          <a:lstStyle>
            <a:lvl1pPr algn="l" defTabSz="914400" rtl="0" eaLnBrk="1" latinLnBrk="0" hangingPunct="1">
              <a:lnSpc>
                <a:spcPct val="90000"/>
              </a:lnSpc>
              <a:spcBef>
                <a:spcPct val="0"/>
              </a:spcBef>
              <a:buNone/>
              <a:defRPr sz="3200" b="1" i="0" kern="1200">
                <a:solidFill>
                  <a:schemeClr val="bg1"/>
                </a:solidFill>
                <a:latin typeface="Myriad Pro" panose="020B0503030403020204" pitchFamily="34" charset="0"/>
                <a:ea typeface="+mj-ea"/>
                <a:cs typeface="+mj-cs"/>
              </a:defRPr>
            </a:lvl1pPr>
          </a:lstStyle>
          <a:p>
            <a:r>
              <a:rPr lang="en-US" dirty="0"/>
              <a:t>CLICK TO EDIT MASTER TITLE STYLE</a:t>
            </a:r>
          </a:p>
        </p:txBody>
      </p:sp>
      <p:sp>
        <p:nvSpPr>
          <p:cNvPr id="11" name="Footer Placeholder 4">
            <a:extLst>
              <a:ext uri="{FF2B5EF4-FFF2-40B4-BE49-F238E27FC236}">
                <a16:creationId xmlns:a16="http://schemas.microsoft.com/office/drawing/2014/main" id="{99213675-B051-4F4C-8A2F-9C24BBF3B996}"/>
              </a:ext>
            </a:extLst>
          </p:cNvPr>
          <p:cNvSpPr>
            <a:spLocks noGrp="1"/>
          </p:cNvSpPr>
          <p:nvPr>
            <p:ph type="ftr" sz="quarter" idx="3"/>
          </p:nvPr>
        </p:nvSpPr>
        <p:spPr>
          <a:xfrm>
            <a:off x="4038599" y="6356350"/>
            <a:ext cx="6690261" cy="380547"/>
          </a:xfrm>
          <a:prstGeom prst="rect">
            <a:avLst/>
          </a:prstGeom>
        </p:spPr>
        <p:txBody>
          <a:bodyPr vert="horz" lIns="91440" tIns="45720" rIns="91440" bIns="45720" rtlCol="0" anchor="ctr"/>
          <a:lstStyle>
            <a:lvl1pPr algn="r">
              <a:defRPr sz="1100" b="1" i="0">
                <a:solidFill>
                  <a:srgbClr val="8A8F9D"/>
                </a:solidFill>
                <a:latin typeface="Myriad Pro" panose="020B0503030403020204" pitchFamily="34" charset="0"/>
              </a:defRPr>
            </a:lvl1pPr>
          </a:lstStyle>
          <a:p>
            <a:endParaRPr lang="en-US" dirty="0"/>
          </a:p>
        </p:txBody>
      </p:sp>
      <p:sp>
        <p:nvSpPr>
          <p:cNvPr id="14" name="Title 13">
            <a:extLst>
              <a:ext uri="{FF2B5EF4-FFF2-40B4-BE49-F238E27FC236}">
                <a16:creationId xmlns:a16="http://schemas.microsoft.com/office/drawing/2014/main" id="{7BC9EAF9-867A-E343-A0BE-7572CEF163C8}"/>
              </a:ext>
            </a:extLst>
          </p:cNvPr>
          <p:cNvSpPr>
            <a:spLocks noGrp="1"/>
          </p:cNvSpPr>
          <p:nvPr>
            <p:ph type="title" hasCustomPrompt="1"/>
          </p:nvPr>
        </p:nvSpPr>
        <p:spPr/>
        <p:txBody>
          <a:bodyPr/>
          <a:lstStyle/>
          <a:p>
            <a:r>
              <a:rPr lang="en-US" dirty="0"/>
              <a:t>CLICK TO EDIT MASTER TITLE STYLE</a:t>
            </a:r>
          </a:p>
        </p:txBody>
      </p:sp>
      <p:sp>
        <p:nvSpPr>
          <p:cNvPr id="16" name="Content Placeholder 15">
            <a:extLst>
              <a:ext uri="{FF2B5EF4-FFF2-40B4-BE49-F238E27FC236}">
                <a16:creationId xmlns:a16="http://schemas.microsoft.com/office/drawing/2014/main" id="{9AEBA38D-FF18-4D46-A387-BC7701515F09}"/>
              </a:ext>
            </a:extLst>
          </p:cNvPr>
          <p:cNvSpPr>
            <a:spLocks noGrp="1"/>
          </p:cNvSpPr>
          <p:nvPr>
            <p:ph sz="quarter" idx="10"/>
          </p:nvPr>
        </p:nvSpPr>
        <p:spPr>
          <a:xfrm>
            <a:off x="249238" y="1143000"/>
            <a:ext cx="11714162"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31B292D1-2CC6-414F-B19B-0BB92DF43FA9}"/>
              </a:ext>
            </a:extLst>
          </p:cNvPr>
          <p:cNvSpPr txBox="1">
            <a:spLocks/>
          </p:cNvSpPr>
          <p:nvPr userDrawn="1"/>
        </p:nvSpPr>
        <p:spPr>
          <a:xfrm>
            <a:off x="11531672" y="207135"/>
            <a:ext cx="466344" cy="473902"/>
          </a:xfrm>
          <a:prstGeom prst="rect">
            <a:avLst/>
          </a:prstGeom>
          <a:solidFill>
            <a:srgbClr val="8A8F9D"/>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b="1" i="0" kern="1200">
                <a:solidFill>
                  <a:schemeClr val="bg1"/>
                </a:solidFill>
                <a:latin typeface="Myriad Pro" panose="020B0503030403020204" pitchFamily="34" charset="0"/>
                <a:ea typeface="+mj-ea"/>
                <a:cs typeface="+mj-cs"/>
              </a:defRPr>
            </a:lvl1pPr>
          </a:lstStyle>
          <a:p>
            <a:endParaRPr lang="en-US" dirty="0"/>
          </a:p>
        </p:txBody>
      </p:sp>
      <p:pic>
        <p:nvPicPr>
          <p:cNvPr id="3" name="Picture 2" descr="Logo&#10;&#10;Description automatically generated">
            <a:extLst>
              <a:ext uri="{FF2B5EF4-FFF2-40B4-BE49-F238E27FC236}">
                <a16:creationId xmlns:a16="http://schemas.microsoft.com/office/drawing/2014/main" id="{24A39811-1BBC-8C49-912B-AC9B7EF7D0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8664" y="6356350"/>
            <a:ext cx="994736" cy="323531"/>
          </a:xfrm>
          <a:prstGeom prst="rect">
            <a:avLst/>
          </a:prstGeom>
        </p:spPr>
      </p:pic>
    </p:spTree>
    <p:extLst>
      <p:ext uri="{BB962C8B-B14F-4D97-AF65-F5344CB8AC3E}">
        <p14:creationId xmlns:p14="http://schemas.microsoft.com/office/powerpoint/2010/main" val="522465104"/>
      </p:ext>
    </p:extLst>
  </p:cSld>
  <p:clrMapOvr>
    <a:masterClrMapping/>
  </p:clrMapOvr>
  <p:extLst>
    <p:ext uri="{DCECCB84-F9BA-43D5-87BE-67443E8EF086}">
      <p15:sldGuideLst xmlns:p15="http://schemas.microsoft.com/office/powerpoint/2012/main">
        <p15:guide id="1" pos="144">
          <p15:clr>
            <a:srgbClr val="FBAE40"/>
          </p15:clr>
        </p15:guide>
        <p15:guide id="2" orient="horz" pos="38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86BD555-D9D1-1C44-835C-3FD9CFC40CE7}"/>
              </a:ext>
            </a:extLst>
          </p:cNvPr>
          <p:cNvSpPr txBox="1">
            <a:spLocks/>
          </p:cNvSpPr>
          <p:nvPr userDrawn="1"/>
        </p:nvSpPr>
        <p:spPr>
          <a:xfrm>
            <a:off x="249718" y="213360"/>
            <a:ext cx="11292840" cy="467676"/>
          </a:xfrm>
          <a:prstGeom prst="rect">
            <a:avLst/>
          </a:prstGeom>
          <a:solidFill>
            <a:srgbClr val="014465"/>
          </a:solidFill>
        </p:spPr>
        <p:txBody>
          <a:bodyPr vert="horz" lIns="91440" tIns="91440" rIns="91440" bIns="45720" rtlCol="0" anchor="ctr" anchorCtr="0">
            <a:noAutofit/>
          </a:bodyPr>
          <a:lstStyle>
            <a:lvl1pPr algn="l" defTabSz="914400" rtl="0" eaLnBrk="1" latinLnBrk="0" hangingPunct="1">
              <a:lnSpc>
                <a:spcPct val="90000"/>
              </a:lnSpc>
              <a:spcBef>
                <a:spcPct val="0"/>
              </a:spcBef>
              <a:buNone/>
              <a:defRPr sz="3200" b="1" i="0" kern="1200">
                <a:solidFill>
                  <a:schemeClr val="bg1"/>
                </a:solidFill>
                <a:latin typeface="Myriad Pro" panose="020B0503030403020204" pitchFamily="34" charset="0"/>
                <a:ea typeface="+mj-ea"/>
                <a:cs typeface="+mj-cs"/>
              </a:defRPr>
            </a:lvl1pPr>
          </a:lstStyle>
          <a:p>
            <a:r>
              <a:rPr lang="en-US" dirty="0"/>
              <a:t>CLICK TO EDIT MASTER TITLE STYLE</a:t>
            </a:r>
          </a:p>
        </p:txBody>
      </p:sp>
      <p:sp>
        <p:nvSpPr>
          <p:cNvPr id="14" name="Title 13">
            <a:extLst>
              <a:ext uri="{FF2B5EF4-FFF2-40B4-BE49-F238E27FC236}">
                <a16:creationId xmlns:a16="http://schemas.microsoft.com/office/drawing/2014/main" id="{7BC9EAF9-867A-E343-A0BE-7572CEF163C8}"/>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E2BFBDE-A1E8-1E43-B40D-87CCDD3D89B9}"/>
              </a:ext>
            </a:extLst>
          </p:cNvPr>
          <p:cNvSpPr>
            <a:spLocks noGrp="1"/>
          </p:cNvSpPr>
          <p:nvPr>
            <p:ph sz="quarter" idx="10"/>
          </p:nvPr>
        </p:nvSpPr>
        <p:spPr>
          <a:xfrm>
            <a:off x="249238" y="1143000"/>
            <a:ext cx="585216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B06C375-DCA8-6B4A-B21C-4C65AD75E591}"/>
              </a:ext>
            </a:extLst>
          </p:cNvPr>
          <p:cNvSpPr>
            <a:spLocks noGrp="1"/>
          </p:cNvSpPr>
          <p:nvPr>
            <p:ph sz="quarter" idx="11"/>
          </p:nvPr>
        </p:nvSpPr>
        <p:spPr>
          <a:xfrm>
            <a:off x="6090602" y="1143000"/>
            <a:ext cx="585216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6C334DFA-B1A0-8045-A4B3-318046B1EF03}"/>
              </a:ext>
            </a:extLst>
          </p:cNvPr>
          <p:cNvSpPr txBox="1">
            <a:spLocks/>
          </p:cNvSpPr>
          <p:nvPr userDrawn="1"/>
        </p:nvSpPr>
        <p:spPr>
          <a:xfrm>
            <a:off x="11531672" y="207135"/>
            <a:ext cx="466344" cy="473902"/>
          </a:xfrm>
          <a:prstGeom prst="rect">
            <a:avLst/>
          </a:prstGeom>
          <a:solidFill>
            <a:srgbClr val="8A8F9D"/>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b="1" i="0" kern="1200">
                <a:solidFill>
                  <a:schemeClr val="bg1"/>
                </a:solidFill>
                <a:latin typeface="Myriad Pro" panose="020B0503030403020204" pitchFamily="34" charset="0"/>
                <a:ea typeface="+mj-ea"/>
                <a:cs typeface="+mj-cs"/>
              </a:defRPr>
            </a:lvl1pPr>
          </a:lstStyle>
          <a:p>
            <a:endParaRPr lang="en-US" dirty="0"/>
          </a:p>
        </p:txBody>
      </p:sp>
      <p:sp>
        <p:nvSpPr>
          <p:cNvPr id="13" name="Footer Placeholder 4">
            <a:extLst>
              <a:ext uri="{FF2B5EF4-FFF2-40B4-BE49-F238E27FC236}">
                <a16:creationId xmlns:a16="http://schemas.microsoft.com/office/drawing/2014/main" id="{94263AEE-CE25-DD44-A040-97A4416DB885}"/>
              </a:ext>
            </a:extLst>
          </p:cNvPr>
          <p:cNvSpPr>
            <a:spLocks noGrp="1"/>
          </p:cNvSpPr>
          <p:nvPr>
            <p:ph type="ftr" sz="quarter" idx="3"/>
          </p:nvPr>
        </p:nvSpPr>
        <p:spPr>
          <a:xfrm>
            <a:off x="4038599" y="6356350"/>
            <a:ext cx="6690261" cy="380547"/>
          </a:xfrm>
          <a:prstGeom prst="rect">
            <a:avLst/>
          </a:prstGeom>
        </p:spPr>
        <p:txBody>
          <a:bodyPr vert="horz" lIns="91440" tIns="45720" rIns="91440" bIns="45720" rtlCol="0" anchor="ctr"/>
          <a:lstStyle>
            <a:lvl1pPr algn="r">
              <a:defRPr sz="1100" b="1" i="0">
                <a:solidFill>
                  <a:srgbClr val="8A8F9D"/>
                </a:solidFill>
                <a:latin typeface="Myriad Pro" panose="020B0503030403020204" pitchFamily="34" charset="0"/>
              </a:defRPr>
            </a:lvl1pPr>
          </a:lstStyle>
          <a:p>
            <a:endParaRPr lang="en-US" dirty="0"/>
          </a:p>
        </p:txBody>
      </p:sp>
      <p:pic>
        <p:nvPicPr>
          <p:cNvPr id="10" name="Picture 9" descr="Logo&#10;&#10;Description automatically generated">
            <a:extLst>
              <a:ext uri="{FF2B5EF4-FFF2-40B4-BE49-F238E27FC236}">
                <a16:creationId xmlns:a16="http://schemas.microsoft.com/office/drawing/2014/main" id="{29393682-DD98-5044-AE64-D7EFCEB778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8664" y="6356350"/>
            <a:ext cx="994736" cy="323531"/>
          </a:xfrm>
          <a:prstGeom prst="rect">
            <a:avLst/>
          </a:prstGeom>
        </p:spPr>
      </p:pic>
    </p:spTree>
    <p:extLst>
      <p:ext uri="{BB962C8B-B14F-4D97-AF65-F5344CB8AC3E}">
        <p14:creationId xmlns:p14="http://schemas.microsoft.com/office/powerpoint/2010/main" val="2183226480"/>
      </p:ext>
    </p:extLst>
  </p:cSld>
  <p:clrMapOvr>
    <a:masterClrMapping/>
  </p:clrMapOvr>
  <p:extLst>
    <p:ext uri="{DCECCB84-F9BA-43D5-87BE-67443E8EF086}">
      <p15:sldGuideLst xmlns:p15="http://schemas.microsoft.com/office/powerpoint/2012/main">
        <p15:guide id="1" pos="144">
          <p15:clr>
            <a:srgbClr val="FBAE40"/>
          </p15:clr>
        </p15:guide>
        <p15:guide id="2" orient="horz" pos="38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Feature Imag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86BD555-D9D1-1C44-835C-3FD9CFC40CE7}"/>
              </a:ext>
            </a:extLst>
          </p:cNvPr>
          <p:cNvSpPr txBox="1">
            <a:spLocks/>
          </p:cNvSpPr>
          <p:nvPr userDrawn="1"/>
        </p:nvSpPr>
        <p:spPr>
          <a:xfrm>
            <a:off x="249718" y="213360"/>
            <a:ext cx="11292840" cy="467676"/>
          </a:xfrm>
          <a:prstGeom prst="rect">
            <a:avLst/>
          </a:prstGeom>
          <a:solidFill>
            <a:srgbClr val="014465"/>
          </a:solidFill>
        </p:spPr>
        <p:txBody>
          <a:bodyPr vert="horz" lIns="91440" tIns="91440" rIns="91440" bIns="45720" rtlCol="0" anchor="ctr" anchorCtr="0">
            <a:noAutofit/>
          </a:bodyPr>
          <a:lstStyle>
            <a:lvl1pPr algn="l" defTabSz="914400" rtl="0" eaLnBrk="1" latinLnBrk="0" hangingPunct="1">
              <a:lnSpc>
                <a:spcPct val="90000"/>
              </a:lnSpc>
              <a:spcBef>
                <a:spcPct val="0"/>
              </a:spcBef>
              <a:buNone/>
              <a:defRPr sz="3200" b="1" i="0" kern="1200">
                <a:solidFill>
                  <a:schemeClr val="bg1"/>
                </a:solidFill>
                <a:latin typeface="Myriad Pro" panose="020B0503030403020204" pitchFamily="34" charset="0"/>
                <a:ea typeface="+mj-ea"/>
                <a:cs typeface="+mj-cs"/>
              </a:defRPr>
            </a:lvl1pPr>
          </a:lstStyle>
          <a:p>
            <a:r>
              <a:rPr lang="en-US" dirty="0"/>
              <a:t>CLICK TO EDIT MASTER TITLE STYLE</a:t>
            </a:r>
          </a:p>
        </p:txBody>
      </p:sp>
      <p:sp>
        <p:nvSpPr>
          <p:cNvPr id="14" name="Title 13">
            <a:extLst>
              <a:ext uri="{FF2B5EF4-FFF2-40B4-BE49-F238E27FC236}">
                <a16:creationId xmlns:a16="http://schemas.microsoft.com/office/drawing/2014/main" id="{7BC9EAF9-867A-E343-A0BE-7572CEF163C8}"/>
              </a:ext>
            </a:extLst>
          </p:cNvPr>
          <p:cNvSpPr>
            <a:spLocks noGrp="1"/>
          </p:cNvSpPr>
          <p:nvPr>
            <p:ph type="title" hasCustomPrompt="1"/>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7B06C375-DCA8-6B4A-B21C-4C65AD75E591}"/>
              </a:ext>
            </a:extLst>
          </p:cNvPr>
          <p:cNvSpPr>
            <a:spLocks noGrp="1"/>
          </p:cNvSpPr>
          <p:nvPr>
            <p:ph sz="quarter" idx="11"/>
          </p:nvPr>
        </p:nvSpPr>
        <p:spPr>
          <a:xfrm>
            <a:off x="5293895" y="1143000"/>
            <a:ext cx="6648867" cy="5029200"/>
          </a:xfrm>
        </p:spPr>
        <p:txBody>
          <a:bodyPr/>
          <a:lstStyle>
            <a:lvl2pPr marL="9525" indent="-9525">
              <a:tabLst/>
              <a:defRPr/>
            </a:lvl2pPr>
            <a:lvl3pPr marL="231775" indent="-222250">
              <a:tabLst/>
              <a:defRPr/>
            </a:lvl3pPr>
            <a:lvl4pPr marL="231775" indent="-222250">
              <a:tabLst/>
              <a:defRPr/>
            </a:lvl4pPr>
            <a:lvl5pPr marL="231775" indent="-2222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6C334DFA-B1A0-8045-A4B3-318046B1EF03}"/>
              </a:ext>
            </a:extLst>
          </p:cNvPr>
          <p:cNvSpPr txBox="1">
            <a:spLocks/>
          </p:cNvSpPr>
          <p:nvPr userDrawn="1"/>
        </p:nvSpPr>
        <p:spPr>
          <a:xfrm>
            <a:off x="11531672" y="207135"/>
            <a:ext cx="466344" cy="473902"/>
          </a:xfrm>
          <a:prstGeom prst="rect">
            <a:avLst/>
          </a:prstGeom>
          <a:solidFill>
            <a:srgbClr val="8A8F9D"/>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b="1" i="0" kern="1200">
                <a:solidFill>
                  <a:schemeClr val="bg1"/>
                </a:solidFill>
                <a:latin typeface="Myriad Pro" panose="020B0503030403020204" pitchFamily="34" charset="0"/>
                <a:ea typeface="+mj-ea"/>
                <a:cs typeface="+mj-cs"/>
              </a:defRPr>
            </a:lvl1pPr>
          </a:lstStyle>
          <a:p>
            <a:endParaRPr lang="en-US" dirty="0"/>
          </a:p>
        </p:txBody>
      </p:sp>
      <p:sp>
        <p:nvSpPr>
          <p:cNvPr id="4" name="Picture Placeholder 3">
            <a:extLst>
              <a:ext uri="{FF2B5EF4-FFF2-40B4-BE49-F238E27FC236}">
                <a16:creationId xmlns:a16="http://schemas.microsoft.com/office/drawing/2014/main" id="{F30AD774-88CB-6A49-9943-6B86A906B4CF}"/>
              </a:ext>
            </a:extLst>
          </p:cNvPr>
          <p:cNvSpPr>
            <a:spLocks noGrp="1"/>
          </p:cNvSpPr>
          <p:nvPr>
            <p:ph type="pic" sz="quarter" idx="12"/>
          </p:nvPr>
        </p:nvSpPr>
        <p:spPr>
          <a:xfrm>
            <a:off x="249238" y="681038"/>
            <a:ext cx="4407408" cy="6176962"/>
          </a:xfrm>
        </p:spPr>
        <p:txBody>
          <a:bodyPr anchor="ctr"/>
          <a:lstStyle>
            <a:lvl1pPr algn="ctr">
              <a:defRPr/>
            </a:lvl1pPr>
          </a:lstStyle>
          <a:p>
            <a:r>
              <a:rPr lang="en-US"/>
              <a:t>Click icon to add picture</a:t>
            </a:r>
          </a:p>
        </p:txBody>
      </p:sp>
      <p:sp>
        <p:nvSpPr>
          <p:cNvPr id="13" name="Footer Placeholder 4">
            <a:extLst>
              <a:ext uri="{FF2B5EF4-FFF2-40B4-BE49-F238E27FC236}">
                <a16:creationId xmlns:a16="http://schemas.microsoft.com/office/drawing/2014/main" id="{8E97EFB7-E18F-D948-95D9-86B089D1E388}"/>
              </a:ext>
            </a:extLst>
          </p:cNvPr>
          <p:cNvSpPr>
            <a:spLocks noGrp="1"/>
          </p:cNvSpPr>
          <p:nvPr>
            <p:ph type="ftr" sz="quarter" idx="3"/>
          </p:nvPr>
        </p:nvSpPr>
        <p:spPr>
          <a:xfrm>
            <a:off x="4038599" y="6356350"/>
            <a:ext cx="6690261" cy="380547"/>
          </a:xfrm>
          <a:prstGeom prst="rect">
            <a:avLst/>
          </a:prstGeom>
        </p:spPr>
        <p:txBody>
          <a:bodyPr vert="horz" lIns="91440" tIns="45720" rIns="91440" bIns="45720" rtlCol="0" anchor="ctr"/>
          <a:lstStyle>
            <a:lvl1pPr algn="r">
              <a:defRPr sz="1100" b="1" i="0">
                <a:solidFill>
                  <a:srgbClr val="8A8F9D"/>
                </a:solidFill>
                <a:latin typeface="Myriad Pro" panose="020B0503030403020204" pitchFamily="34" charset="0"/>
              </a:defRPr>
            </a:lvl1pPr>
          </a:lstStyle>
          <a:p>
            <a:endParaRPr lang="en-US" dirty="0"/>
          </a:p>
        </p:txBody>
      </p:sp>
      <p:pic>
        <p:nvPicPr>
          <p:cNvPr id="10" name="Picture 9" descr="Logo&#10;&#10;Description automatically generated">
            <a:extLst>
              <a:ext uri="{FF2B5EF4-FFF2-40B4-BE49-F238E27FC236}">
                <a16:creationId xmlns:a16="http://schemas.microsoft.com/office/drawing/2014/main" id="{CAB3DB42-18DA-7B4F-8BD8-0C3741A990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8664" y="6356350"/>
            <a:ext cx="994736" cy="323531"/>
          </a:xfrm>
          <a:prstGeom prst="rect">
            <a:avLst/>
          </a:prstGeom>
        </p:spPr>
      </p:pic>
    </p:spTree>
    <p:extLst>
      <p:ext uri="{BB962C8B-B14F-4D97-AF65-F5344CB8AC3E}">
        <p14:creationId xmlns:p14="http://schemas.microsoft.com/office/powerpoint/2010/main" val="2426077002"/>
      </p:ext>
    </p:extLst>
  </p:cSld>
  <p:clrMapOvr>
    <a:masterClrMapping/>
  </p:clrMapOvr>
  <p:extLst>
    <p:ext uri="{DCECCB84-F9BA-43D5-87BE-67443E8EF086}">
      <p15:sldGuideLst xmlns:p15="http://schemas.microsoft.com/office/powerpoint/2012/main">
        <p15:guide id="1" pos="144">
          <p15:clr>
            <a:srgbClr val="FBAE40"/>
          </p15:clr>
        </p15:guide>
        <p15:guide id="2" orient="horz" pos="38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Feature Imag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86BD555-D9D1-1C44-835C-3FD9CFC40CE7}"/>
              </a:ext>
            </a:extLst>
          </p:cNvPr>
          <p:cNvSpPr txBox="1">
            <a:spLocks/>
          </p:cNvSpPr>
          <p:nvPr userDrawn="1"/>
        </p:nvSpPr>
        <p:spPr>
          <a:xfrm>
            <a:off x="249718" y="213360"/>
            <a:ext cx="11292840" cy="467676"/>
          </a:xfrm>
          <a:prstGeom prst="rect">
            <a:avLst/>
          </a:prstGeom>
          <a:solidFill>
            <a:srgbClr val="014465"/>
          </a:solidFill>
        </p:spPr>
        <p:txBody>
          <a:bodyPr vert="horz" lIns="91440" tIns="91440" rIns="91440" bIns="45720" rtlCol="0" anchor="ctr" anchorCtr="0">
            <a:noAutofit/>
          </a:bodyPr>
          <a:lstStyle>
            <a:lvl1pPr algn="l" defTabSz="914400" rtl="0" eaLnBrk="1" latinLnBrk="0" hangingPunct="1">
              <a:lnSpc>
                <a:spcPct val="90000"/>
              </a:lnSpc>
              <a:spcBef>
                <a:spcPct val="0"/>
              </a:spcBef>
              <a:buNone/>
              <a:defRPr sz="3200" b="1" i="0" kern="1200">
                <a:solidFill>
                  <a:schemeClr val="bg1"/>
                </a:solidFill>
                <a:latin typeface="Myriad Pro" panose="020B0503030403020204" pitchFamily="34" charset="0"/>
                <a:ea typeface="+mj-ea"/>
                <a:cs typeface="+mj-cs"/>
              </a:defRPr>
            </a:lvl1pPr>
          </a:lstStyle>
          <a:p>
            <a:r>
              <a:rPr lang="en-US" dirty="0"/>
              <a:t>CLICK TO EDIT MASTER TITLE STYLE</a:t>
            </a:r>
          </a:p>
        </p:txBody>
      </p:sp>
      <p:sp>
        <p:nvSpPr>
          <p:cNvPr id="14" name="Title 13">
            <a:extLst>
              <a:ext uri="{FF2B5EF4-FFF2-40B4-BE49-F238E27FC236}">
                <a16:creationId xmlns:a16="http://schemas.microsoft.com/office/drawing/2014/main" id="{7BC9EAF9-867A-E343-A0BE-7572CEF163C8}"/>
              </a:ext>
            </a:extLst>
          </p:cNvPr>
          <p:cNvSpPr>
            <a:spLocks noGrp="1"/>
          </p:cNvSpPr>
          <p:nvPr>
            <p:ph type="title" hasCustomPrompt="1"/>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7B06C375-DCA8-6B4A-B21C-4C65AD75E591}"/>
              </a:ext>
            </a:extLst>
          </p:cNvPr>
          <p:cNvSpPr>
            <a:spLocks noGrp="1"/>
          </p:cNvSpPr>
          <p:nvPr>
            <p:ph sz="quarter" idx="11"/>
          </p:nvPr>
        </p:nvSpPr>
        <p:spPr>
          <a:xfrm>
            <a:off x="249718" y="1143000"/>
            <a:ext cx="6648867"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6C334DFA-B1A0-8045-A4B3-318046B1EF03}"/>
              </a:ext>
            </a:extLst>
          </p:cNvPr>
          <p:cNvSpPr txBox="1">
            <a:spLocks/>
          </p:cNvSpPr>
          <p:nvPr userDrawn="1"/>
        </p:nvSpPr>
        <p:spPr>
          <a:xfrm>
            <a:off x="11531672" y="207135"/>
            <a:ext cx="466344" cy="473902"/>
          </a:xfrm>
          <a:prstGeom prst="rect">
            <a:avLst/>
          </a:prstGeom>
          <a:solidFill>
            <a:srgbClr val="8A8F9D"/>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b="1" i="0" kern="1200">
                <a:solidFill>
                  <a:schemeClr val="bg1"/>
                </a:solidFill>
                <a:latin typeface="Myriad Pro" panose="020B0503030403020204" pitchFamily="34" charset="0"/>
                <a:ea typeface="+mj-ea"/>
                <a:cs typeface="+mj-cs"/>
              </a:defRPr>
            </a:lvl1pPr>
          </a:lstStyle>
          <a:p>
            <a:endParaRPr lang="en-US" dirty="0"/>
          </a:p>
        </p:txBody>
      </p:sp>
      <p:sp>
        <p:nvSpPr>
          <p:cNvPr id="4" name="Picture Placeholder 3">
            <a:extLst>
              <a:ext uri="{FF2B5EF4-FFF2-40B4-BE49-F238E27FC236}">
                <a16:creationId xmlns:a16="http://schemas.microsoft.com/office/drawing/2014/main" id="{F30AD774-88CB-6A49-9943-6B86A906B4CF}"/>
              </a:ext>
            </a:extLst>
          </p:cNvPr>
          <p:cNvSpPr>
            <a:spLocks noGrp="1"/>
          </p:cNvSpPr>
          <p:nvPr>
            <p:ph type="pic" sz="quarter" idx="12"/>
          </p:nvPr>
        </p:nvSpPr>
        <p:spPr>
          <a:xfrm>
            <a:off x="7545456" y="681038"/>
            <a:ext cx="4407408" cy="5491162"/>
          </a:xfrm>
        </p:spPr>
        <p:txBody>
          <a:bodyPr anchor="ctr"/>
          <a:lstStyle>
            <a:lvl1pPr algn="ctr">
              <a:defRPr/>
            </a:lvl1pPr>
          </a:lstStyle>
          <a:p>
            <a:r>
              <a:rPr lang="en-US"/>
              <a:t>Click icon to add picture</a:t>
            </a:r>
          </a:p>
        </p:txBody>
      </p:sp>
      <p:sp>
        <p:nvSpPr>
          <p:cNvPr id="13" name="Footer Placeholder 4">
            <a:extLst>
              <a:ext uri="{FF2B5EF4-FFF2-40B4-BE49-F238E27FC236}">
                <a16:creationId xmlns:a16="http://schemas.microsoft.com/office/drawing/2014/main" id="{A4128D24-B17D-C042-BFC2-35D7BCF98739}"/>
              </a:ext>
            </a:extLst>
          </p:cNvPr>
          <p:cNvSpPr>
            <a:spLocks noGrp="1"/>
          </p:cNvSpPr>
          <p:nvPr>
            <p:ph type="ftr" sz="quarter" idx="3"/>
          </p:nvPr>
        </p:nvSpPr>
        <p:spPr>
          <a:xfrm>
            <a:off x="4038599" y="6356350"/>
            <a:ext cx="6690261" cy="380547"/>
          </a:xfrm>
          <a:prstGeom prst="rect">
            <a:avLst/>
          </a:prstGeom>
        </p:spPr>
        <p:txBody>
          <a:bodyPr vert="horz" lIns="91440" tIns="45720" rIns="91440" bIns="45720" rtlCol="0" anchor="ctr"/>
          <a:lstStyle>
            <a:lvl1pPr algn="r">
              <a:defRPr sz="1100" b="1" i="0">
                <a:solidFill>
                  <a:srgbClr val="8A8F9D"/>
                </a:solidFill>
                <a:latin typeface="Myriad Pro" panose="020B0503030403020204" pitchFamily="34" charset="0"/>
              </a:defRPr>
            </a:lvl1pPr>
          </a:lstStyle>
          <a:p>
            <a:endParaRPr lang="en-US" dirty="0"/>
          </a:p>
        </p:txBody>
      </p:sp>
      <p:pic>
        <p:nvPicPr>
          <p:cNvPr id="11" name="Picture 10" descr="Logo&#10;&#10;Description automatically generated">
            <a:extLst>
              <a:ext uri="{FF2B5EF4-FFF2-40B4-BE49-F238E27FC236}">
                <a16:creationId xmlns:a16="http://schemas.microsoft.com/office/drawing/2014/main" id="{275FCF7B-9645-904E-B5DE-A6E74294D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8664" y="6356350"/>
            <a:ext cx="994736" cy="323531"/>
          </a:xfrm>
          <a:prstGeom prst="rect">
            <a:avLst/>
          </a:prstGeom>
        </p:spPr>
      </p:pic>
    </p:spTree>
    <p:extLst>
      <p:ext uri="{BB962C8B-B14F-4D97-AF65-F5344CB8AC3E}">
        <p14:creationId xmlns:p14="http://schemas.microsoft.com/office/powerpoint/2010/main" val="541905920"/>
      </p:ext>
    </p:extLst>
  </p:cSld>
  <p:clrMapOvr>
    <a:masterClrMapping/>
  </p:clrMapOvr>
  <p:extLst>
    <p:ext uri="{DCECCB84-F9BA-43D5-87BE-67443E8EF086}">
      <p15:sldGuideLst xmlns:p15="http://schemas.microsoft.com/office/powerpoint/2012/main">
        <p15:guide id="1" pos="144">
          <p15:clr>
            <a:srgbClr val="FBAE40"/>
          </p15:clr>
        </p15:guide>
        <p15:guide id="2" orient="horz" pos="388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2BF6F-A90B-1D4C-BD5E-9EDC2FA34129}"/>
              </a:ext>
            </a:extLst>
          </p:cNvPr>
          <p:cNvSpPr>
            <a:spLocks noGrp="1"/>
          </p:cNvSpPr>
          <p:nvPr>
            <p:ph type="title"/>
          </p:nvPr>
        </p:nvSpPr>
        <p:spPr>
          <a:xfrm>
            <a:off x="249718" y="214693"/>
            <a:ext cx="11292840" cy="466344"/>
          </a:xfrm>
          <a:prstGeom prst="rect">
            <a:avLst/>
          </a:prstGeom>
          <a:solidFill>
            <a:srgbClr val="014465"/>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ECEF86-53E7-DB40-8BFE-DD11BD24AEBB}"/>
              </a:ext>
            </a:extLst>
          </p:cNvPr>
          <p:cNvSpPr>
            <a:spLocks noGrp="1"/>
          </p:cNvSpPr>
          <p:nvPr>
            <p:ph type="body" idx="1"/>
          </p:nvPr>
        </p:nvSpPr>
        <p:spPr>
          <a:xfrm>
            <a:off x="249718" y="1143000"/>
            <a:ext cx="11713682" cy="5033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E652E0F-9470-8847-905C-7B9A0AC9C587}"/>
              </a:ext>
            </a:extLst>
          </p:cNvPr>
          <p:cNvSpPr>
            <a:spLocks noGrp="1"/>
          </p:cNvSpPr>
          <p:nvPr>
            <p:ph type="ftr" sz="quarter" idx="3"/>
          </p:nvPr>
        </p:nvSpPr>
        <p:spPr>
          <a:xfrm>
            <a:off x="4038599" y="6356350"/>
            <a:ext cx="7013714" cy="380547"/>
          </a:xfrm>
          <a:prstGeom prst="rect">
            <a:avLst/>
          </a:prstGeom>
        </p:spPr>
        <p:txBody>
          <a:bodyPr vert="horz" lIns="91440" tIns="45720" rIns="91440" bIns="45720" rtlCol="0" anchor="ctr"/>
          <a:lstStyle>
            <a:lvl1pPr algn="r">
              <a:defRPr sz="1100" b="1" i="0">
                <a:solidFill>
                  <a:srgbClr val="8A8F9D"/>
                </a:solidFill>
                <a:latin typeface="Myriad Pro" panose="020B0503030403020204" pitchFamily="34" charset="0"/>
              </a:defRPr>
            </a:lvl1pPr>
          </a:lstStyle>
          <a:p>
            <a:endParaRPr lang="en-US" dirty="0"/>
          </a:p>
        </p:txBody>
      </p:sp>
    </p:spTree>
    <p:extLst>
      <p:ext uri="{BB962C8B-B14F-4D97-AF65-F5344CB8AC3E}">
        <p14:creationId xmlns:p14="http://schemas.microsoft.com/office/powerpoint/2010/main" val="249309727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txStyles>
    <p:titleStyle>
      <a:lvl1pPr algn="l" defTabSz="914400" rtl="0" eaLnBrk="1" latinLnBrk="0" hangingPunct="1">
        <a:lnSpc>
          <a:spcPct val="90000"/>
        </a:lnSpc>
        <a:spcBef>
          <a:spcPct val="0"/>
        </a:spcBef>
        <a:buNone/>
        <a:defRPr sz="3200" b="1" i="0"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i="0" kern="1200" spc="100" baseline="0">
          <a:solidFill>
            <a:srgbClr val="8E1633"/>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spc="50" baseline="0">
          <a:solidFill>
            <a:srgbClr val="014465"/>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rgbClr val="212121"/>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rgbClr val="212121"/>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rgbClr val="8A8F9D"/>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7536" userDrawn="1">
          <p15:clr>
            <a:srgbClr val="F26B43"/>
          </p15:clr>
        </p15:guide>
        <p15:guide id="3" pos="144"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7.png"/><Relationship Id="rId4" Type="http://schemas.openxmlformats.org/officeDocument/2006/relationships/image" Target="../media/image9.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7.png"/><Relationship Id="rId4" Type="http://schemas.openxmlformats.org/officeDocument/2006/relationships/image" Target="../media/image9.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quete J High School, Banquete TX Rankings &amp; Reviews - Homes.com">
            <a:extLst>
              <a:ext uri="{FF2B5EF4-FFF2-40B4-BE49-F238E27FC236}">
                <a16:creationId xmlns:a16="http://schemas.microsoft.com/office/drawing/2014/main" id="{7C0E3098-E8C5-9FD5-7A84-0207FAECD0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22" b="11313"/>
          <a:stretch/>
        </p:blipFill>
        <p:spPr bwMode="auto">
          <a:xfrm>
            <a:off x="0" y="1189227"/>
            <a:ext cx="12192000" cy="50176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BCC6FCB-E958-EA4B-B39D-75D1DE1F6026}"/>
              </a:ext>
            </a:extLst>
          </p:cNvPr>
          <p:cNvSpPr/>
          <p:nvPr/>
        </p:nvSpPr>
        <p:spPr>
          <a:xfrm>
            <a:off x="4181856" y="4148137"/>
            <a:ext cx="8010144" cy="2456878"/>
          </a:xfrm>
          <a:prstGeom prst="rect">
            <a:avLst/>
          </a:prstGeom>
          <a:solidFill>
            <a:srgbClr val="8E1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940D497-017F-AE4B-944D-B7588888111E}"/>
              </a:ext>
            </a:extLst>
          </p:cNvPr>
          <p:cNvSpPr>
            <a:spLocks noGrp="1"/>
          </p:cNvSpPr>
          <p:nvPr>
            <p:ph type="body" sz="quarter" idx="14"/>
          </p:nvPr>
        </p:nvSpPr>
        <p:spPr>
          <a:xfrm>
            <a:off x="4429758" y="4592992"/>
            <a:ext cx="8010144" cy="1539908"/>
          </a:xfrm>
        </p:spPr>
        <p:txBody>
          <a:bodyPr>
            <a:noAutofit/>
          </a:bodyPr>
          <a:lstStyle/>
          <a:p>
            <a:pPr>
              <a:lnSpc>
                <a:spcPts val="4080"/>
              </a:lnSpc>
              <a:spcBef>
                <a:spcPts val="0"/>
              </a:spcBef>
            </a:pPr>
            <a:r>
              <a:rPr lang="en-US" sz="5400" dirty="0">
                <a:solidFill>
                  <a:schemeClr val="bg1"/>
                </a:solidFill>
              </a:rPr>
              <a:t>Bond 2024: The Process</a:t>
            </a:r>
            <a:endParaRPr lang="en-US" sz="5400" b="0" dirty="0"/>
          </a:p>
        </p:txBody>
      </p:sp>
      <p:sp>
        <p:nvSpPr>
          <p:cNvPr id="4" name="Text Placeholder 3">
            <a:extLst>
              <a:ext uri="{FF2B5EF4-FFF2-40B4-BE49-F238E27FC236}">
                <a16:creationId xmlns:a16="http://schemas.microsoft.com/office/drawing/2014/main" id="{7F252D99-A6B0-EA4F-A7C4-413914018CC8}"/>
              </a:ext>
            </a:extLst>
          </p:cNvPr>
          <p:cNvSpPr>
            <a:spLocks noGrp="1"/>
          </p:cNvSpPr>
          <p:nvPr>
            <p:ph type="body" sz="quarter" idx="15"/>
          </p:nvPr>
        </p:nvSpPr>
        <p:spPr>
          <a:xfrm>
            <a:off x="4471320" y="4265314"/>
            <a:ext cx="7492080" cy="379339"/>
          </a:xfrm>
        </p:spPr>
        <p:txBody>
          <a:bodyPr>
            <a:normAutofit/>
          </a:bodyPr>
          <a:lstStyle/>
          <a:p>
            <a:r>
              <a:rPr lang="en-US" sz="1400" spc="0" dirty="0" err="1">
                <a:solidFill>
                  <a:schemeClr val="bg1"/>
                </a:solidFill>
              </a:rPr>
              <a:t>Banquete</a:t>
            </a:r>
            <a:r>
              <a:rPr lang="en-US" sz="1400" spc="0" dirty="0">
                <a:solidFill>
                  <a:schemeClr val="bg1"/>
                </a:solidFill>
              </a:rPr>
              <a:t> Independent School District</a:t>
            </a:r>
          </a:p>
        </p:txBody>
      </p:sp>
      <p:sp>
        <p:nvSpPr>
          <p:cNvPr id="5" name="Text Placeholder 4">
            <a:extLst>
              <a:ext uri="{FF2B5EF4-FFF2-40B4-BE49-F238E27FC236}">
                <a16:creationId xmlns:a16="http://schemas.microsoft.com/office/drawing/2014/main" id="{0AD1C412-F176-9545-9046-F62964EE1E78}"/>
              </a:ext>
            </a:extLst>
          </p:cNvPr>
          <p:cNvSpPr>
            <a:spLocks noGrp="1"/>
          </p:cNvSpPr>
          <p:nvPr>
            <p:ph type="body" sz="quarter" idx="16"/>
          </p:nvPr>
        </p:nvSpPr>
        <p:spPr>
          <a:xfrm>
            <a:off x="4471988" y="6070778"/>
            <a:ext cx="7491412" cy="279730"/>
          </a:xfrm>
        </p:spPr>
        <p:txBody>
          <a:bodyPr>
            <a:normAutofit/>
          </a:bodyPr>
          <a:lstStyle/>
          <a:p>
            <a:r>
              <a:rPr lang="en-US" sz="1100" b="0" spc="0" dirty="0">
                <a:solidFill>
                  <a:schemeClr val="bg1"/>
                </a:solidFill>
              </a:rPr>
              <a:t>PRESENTED BY:	  </a:t>
            </a:r>
            <a:r>
              <a:rPr lang="en-US" sz="1200" spc="0" dirty="0">
                <a:solidFill>
                  <a:schemeClr val="bg1"/>
                </a:solidFill>
              </a:rPr>
              <a:t>AG|CM</a:t>
            </a:r>
            <a:endParaRPr lang="en-US" sz="1200" b="0" spc="0" dirty="0">
              <a:solidFill>
                <a:schemeClr val="bg1"/>
              </a:solidFill>
            </a:endParaRPr>
          </a:p>
        </p:txBody>
      </p:sp>
      <p:pic>
        <p:nvPicPr>
          <p:cNvPr id="11" name="Picture 10" descr="A logo of a dog&#10;&#10;Description automatically generated">
            <a:extLst>
              <a:ext uri="{FF2B5EF4-FFF2-40B4-BE49-F238E27FC236}">
                <a16:creationId xmlns:a16="http://schemas.microsoft.com/office/drawing/2014/main" id="{44E1921F-281E-BB71-91B8-2B892545AC7D}"/>
              </a:ext>
            </a:extLst>
          </p:cNvPr>
          <p:cNvPicPr>
            <a:picLocks noChangeAspect="1"/>
          </p:cNvPicPr>
          <p:nvPr/>
        </p:nvPicPr>
        <p:blipFill>
          <a:blip r:embed="rId4"/>
          <a:stretch>
            <a:fillRect/>
          </a:stretch>
        </p:blipFill>
        <p:spPr>
          <a:xfrm>
            <a:off x="9353320" y="70562"/>
            <a:ext cx="2610080" cy="1083235"/>
          </a:xfrm>
          <a:prstGeom prst="rect">
            <a:avLst/>
          </a:prstGeom>
        </p:spPr>
      </p:pic>
      <p:sp>
        <p:nvSpPr>
          <p:cNvPr id="2" name="Text Placeholder 4">
            <a:extLst>
              <a:ext uri="{FF2B5EF4-FFF2-40B4-BE49-F238E27FC236}">
                <a16:creationId xmlns:a16="http://schemas.microsoft.com/office/drawing/2014/main" id="{1CE78F83-6D70-26EA-8E31-1EBC805CC633}"/>
              </a:ext>
            </a:extLst>
          </p:cNvPr>
          <p:cNvSpPr txBox="1">
            <a:spLocks/>
          </p:cNvSpPr>
          <p:nvPr/>
        </p:nvSpPr>
        <p:spPr>
          <a:xfrm>
            <a:off x="4471988" y="5110702"/>
            <a:ext cx="7491412" cy="2797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spc="100" baseline="0">
                <a:solidFill>
                  <a:srgbClr val="8E1633"/>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spc="50" baseline="0">
                <a:solidFill>
                  <a:srgbClr val="014465"/>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rgbClr val="212121"/>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rgbClr val="212121"/>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rgbClr val="8A8F9D"/>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spc="0" dirty="0">
                <a:solidFill>
                  <a:schemeClr val="bg1"/>
                </a:solidFill>
              </a:rPr>
              <a:t>December 11, 2024</a:t>
            </a:r>
            <a:endParaRPr lang="en-US" sz="1200" b="0" spc="0" dirty="0">
              <a:solidFill>
                <a:schemeClr val="bg1"/>
              </a:solidFill>
            </a:endParaRPr>
          </a:p>
        </p:txBody>
      </p:sp>
    </p:spTree>
    <p:extLst>
      <p:ext uri="{BB962C8B-B14F-4D97-AF65-F5344CB8AC3E}">
        <p14:creationId xmlns:p14="http://schemas.microsoft.com/office/powerpoint/2010/main" val="149886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26A23BD-951A-FB4B-88AC-A5ADF8020CB9}"/>
              </a:ext>
            </a:extLst>
          </p:cNvPr>
          <p:cNvSpPr/>
          <p:nvPr/>
        </p:nvSpPr>
        <p:spPr>
          <a:xfrm>
            <a:off x="0" y="0"/>
            <a:ext cx="1387366" cy="6858000"/>
          </a:xfrm>
          <a:prstGeom prst="rect">
            <a:avLst/>
          </a:prstGeom>
          <a:solidFill>
            <a:srgbClr val="8A8F9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D6A04-E3EA-7B47-BB2E-9BBE2A075659}"/>
              </a:ext>
            </a:extLst>
          </p:cNvPr>
          <p:cNvSpPr>
            <a:spLocks noGrp="1"/>
          </p:cNvSpPr>
          <p:nvPr>
            <p:ph type="title"/>
          </p:nvPr>
        </p:nvSpPr>
        <p:spPr/>
        <p:txBody>
          <a:bodyPr>
            <a:normAutofit fontScale="90000"/>
          </a:bodyPr>
          <a:lstStyle/>
          <a:p>
            <a:r>
              <a:rPr lang="en-US"/>
              <a:t>Introduction</a:t>
            </a:r>
            <a:endParaRPr lang="en-US" dirty="0"/>
          </a:p>
        </p:txBody>
      </p:sp>
      <p:sp>
        <p:nvSpPr>
          <p:cNvPr id="3" name="Rectangle 2">
            <a:extLst>
              <a:ext uri="{FF2B5EF4-FFF2-40B4-BE49-F238E27FC236}">
                <a16:creationId xmlns:a16="http://schemas.microsoft.com/office/drawing/2014/main" id="{5B27831E-116C-FE56-7F71-FE40F9318A58}"/>
              </a:ext>
            </a:extLst>
          </p:cNvPr>
          <p:cNvSpPr/>
          <p:nvPr/>
        </p:nvSpPr>
        <p:spPr>
          <a:xfrm>
            <a:off x="1934693" y="1052342"/>
            <a:ext cx="3819628" cy="677108"/>
          </a:xfrm>
          <a:prstGeom prst="rect">
            <a:avLst/>
          </a:prstGeom>
        </p:spPr>
        <p:txBody>
          <a:bodyPr wrap="square" lIns="91440" tIns="45720" rIns="91440" bIns="45720" anchor="t">
            <a:spAutoFit/>
          </a:bodyPr>
          <a:lstStyle/>
          <a:p>
            <a:r>
              <a:rPr lang="en-US" sz="2000" b="1" dirty="0">
                <a:solidFill>
                  <a:srgbClr val="014465"/>
                </a:solidFill>
                <a:latin typeface="Myriad Pro" panose="020B0503030403020204" pitchFamily="34" charset="0"/>
              </a:rPr>
              <a:t>Christopher Shull</a:t>
            </a:r>
          </a:p>
          <a:p>
            <a:r>
              <a:rPr lang="en-US" dirty="0">
                <a:solidFill>
                  <a:srgbClr val="014465"/>
                </a:solidFill>
                <a:latin typeface="Myriad Pro"/>
              </a:rPr>
              <a:t>Construction Project Manager</a:t>
            </a:r>
          </a:p>
        </p:txBody>
      </p:sp>
      <p:sp>
        <p:nvSpPr>
          <p:cNvPr id="4" name="Rectangle 3">
            <a:extLst>
              <a:ext uri="{FF2B5EF4-FFF2-40B4-BE49-F238E27FC236}">
                <a16:creationId xmlns:a16="http://schemas.microsoft.com/office/drawing/2014/main" id="{C3307000-5301-0A26-4E55-D8B12750BEF3}"/>
              </a:ext>
            </a:extLst>
          </p:cNvPr>
          <p:cNvSpPr/>
          <p:nvPr/>
        </p:nvSpPr>
        <p:spPr>
          <a:xfrm>
            <a:off x="1934693" y="1738142"/>
            <a:ext cx="9770333" cy="1169551"/>
          </a:xfrm>
          <a:prstGeom prst="rect">
            <a:avLst/>
          </a:prstGeom>
        </p:spPr>
        <p:txBody>
          <a:bodyPr wrap="square">
            <a:spAutoFit/>
          </a:bodyPr>
          <a:lstStyle/>
          <a:p>
            <a:r>
              <a:rPr lang="en-US" sz="1400" dirty="0"/>
              <a:t>As a construction manager, Chris represents the Owner in overseeing the project’s execution and ensuring the project adheres to the contract documents. This all starts by coordinating the process through design to seamlessly bring it through to construction and closeout. Chris has been with AG|CM for 9 years and has had the opportunity to serve on projects including waterparks, mass transit rail, K-12 facilities, higher education facilities and municipal facilities. </a:t>
            </a:r>
            <a:endParaRPr lang="en-US" sz="1400" dirty="0">
              <a:solidFill>
                <a:schemeClr val="tx1">
                  <a:lumMod val="75000"/>
                  <a:lumOff val="25000"/>
                </a:schemeClr>
              </a:solidFill>
              <a:latin typeface="Myriad Pro" panose="020B0503030403020204"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Myriad Pro" panose="020B0503030403020204" pitchFamily="34" charset="0"/>
            </a:endParaRPr>
          </a:p>
        </p:txBody>
      </p:sp>
      <p:pic>
        <p:nvPicPr>
          <p:cNvPr id="6" name="Picture 5">
            <a:extLst>
              <a:ext uri="{FF2B5EF4-FFF2-40B4-BE49-F238E27FC236}">
                <a16:creationId xmlns:a16="http://schemas.microsoft.com/office/drawing/2014/main" id="{48F16897-20AA-5832-51FD-C1677B69D5E3}"/>
              </a:ext>
            </a:extLst>
          </p:cNvPr>
          <p:cNvPicPr>
            <a:picLocks noChangeAspect="1"/>
          </p:cNvPicPr>
          <p:nvPr/>
        </p:nvPicPr>
        <p:blipFill>
          <a:blip r:embed="rId3"/>
          <a:stretch>
            <a:fillRect/>
          </a:stretch>
        </p:blipFill>
        <p:spPr>
          <a:xfrm>
            <a:off x="367483" y="1052342"/>
            <a:ext cx="1342713" cy="1371600"/>
          </a:xfrm>
          <a:prstGeom prst="rect">
            <a:avLst/>
          </a:prstGeom>
        </p:spPr>
      </p:pic>
    </p:spTree>
    <p:extLst>
      <p:ext uri="{BB962C8B-B14F-4D97-AF65-F5344CB8AC3E}">
        <p14:creationId xmlns:p14="http://schemas.microsoft.com/office/powerpoint/2010/main" val="153121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D49E96F-BDA5-1349-A3D0-AB6111AE26BC}"/>
              </a:ext>
            </a:extLst>
          </p:cNvPr>
          <p:cNvSpPr>
            <a:spLocks noGrp="1"/>
          </p:cNvSpPr>
          <p:nvPr>
            <p:ph sz="quarter" idx="11"/>
          </p:nvPr>
        </p:nvSpPr>
        <p:spPr>
          <a:xfrm>
            <a:off x="228601" y="1634076"/>
            <a:ext cx="3018034" cy="4209459"/>
          </a:xfrm>
        </p:spPr>
        <p:txBody>
          <a:bodyPr>
            <a:normAutofit/>
          </a:bodyPr>
          <a:lstStyle/>
          <a:p>
            <a:r>
              <a:rPr lang="en-US" sz="2000" spc="0" dirty="0"/>
              <a:t>Determining Projects and Call Bond</a:t>
            </a:r>
            <a:br>
              <a:rPr lang="en-US" sz="2400" b="0" dirty="0">
                <a:solidFill>
                  <a:schemeClr val="tx1"/>
                </a:solidFill>
              </a:rPr>
            </a:br>
            <a:endParaRPr lang="en-US" sz="2400" b="0" dirty="0">
              <a:solidFill>
                <a:schemeClr val="tx1"/>
              </a:solidFill>
            </a:endParaRPr>
          </a:p>
          <a:p>
            <a:r>
              <a:rPr lang="en-US" sz="2000" spc="0" dirty="0"/>
              <a:t>Board Engagement</a:t>
            </a:r>
            <a:br>
              <a:rPr lang="en-US" sz="2400" b="0" dirty="0">
                <a:solidFill>
                  <a:schemeClr val="tx1"/>
                </a:solidFill>
              </a:rPr>
            </a:br>
            <a:endParaRPr lang="en-US" sz="2400" b="0" dirty="0">
              <a:solidFill>
                <a:schemeClr val="tx1"/>
              </a:solidFill>
            </a:endParaRPr>
          </a:p>
          <a:p>
            <a:r>
              <a:rPr lang="en-US" sz="2000" spc="0" dirty="0"/>
              <a:t>Staff Engagement</a:t>
            </a:r>
          </a:p>
          <a:p>
            <a:endParaRPr lang="en-US" sz="2000" spc="0" dirty="0"/>
          </a:p>
          <a:p>
            <a:r>
              <a:rPr lang="en-US" sz="2000" spc="0" dirty="0"/>
              <a:t>Community Engagement </a:t>
            </a:r>
            <a:endParaRPr lang="en-US" sz="2000" b="0" spc="0" dirty="0">
              <a:solidFill>
                <a:schemeClr val="tx1"/>
              </a:solidFill>
            </a:endParaRPr>
          </a:p>
          <a:p>
            <a:endParaRPr lang="en-US" sz="2400" b="0" dirty="0">
              <a:solidFill>
                <a:schemeClr val="tx1"/>
              </a:solidFill>
            </a:endParaRPr>
          </a:p>
          <a:p>
            <a:r>
              <a:rPr lang="en-US" sz="2000" spc="0" dirty="0"/>
              <a:t>Transparency</a:t>
            </a:r>
            <a:endParaRPr lang="en-US" sz="2000" b="0" spc="0" dirty="0">
              <a:solidFill>
                <a:schemeClr val="tx1"/>
              </a:solidFill>
            </a:endParaRPr>
          </a:p>
          <a:p>
            <a:endParaRPr lang="en-US" sz="2400" spc="0" dirty="0"/>
          </a:p>
        </p:txBody>
      </p:sp>
      <p:sp>
        <p:nvSpPr>
          <p:cNvPr id="3" name="Title 2"/>
          <p:cNvSpPr>
            <a:spLocks noGrp="1"/>
          </p:cNvSpPr>
          <p:nvPr>
            <p:ph type="title"/>
          </p:nvPr>
        </p:nvSpPr>
        <p:spPr/>
        <p:txBody>
          <a:bodyPr>
            <a:normAutofit fontScale="90000"/>
          </a:bodyPr>
          <a:lstStyle/>
          <a:p>
            <a:r>
              <a:rPr lang="en-US" dirty="0"/>
              <a:t>Bond 2024: Revisiting Fall 2023 through May 2024</a:t>
            </a:r>
          </a:p>
        </p:txBody>
      </p:sp>
      <p:pic>
        <p:nvPicPr>
          <p:cNvPr id="5" name="Picture 4"/>
          <p:cNvPicPr>
            <a:picLocks noChangeAspect="1"/>
          </p:cNvPicPr>
          <p:nvPr/>
        </p:nvPicPr>
        <p:blipFill>
          <a:blip r:embed="rId3"/>
          <a:stretch>
            <a:fillRect/>
          </a:stretch>
        </p:blipFill>
        <p:spPr>
          <a:xfrm>
            <a:off x="3809618" y="1111169"/>
            <a:ext cx="7732939" cy="5003667"/>
          </a:xfrm>
          <a:prstGeom prst="rect">
            <a:avLst/>
          </a:prstGeom>
        </p:spPr>
      </p:pic>
      <p:sp>
        <p:nvSpPr>
          <p:cNvPr id="2" name="Rectangle 1">
            <a:extLst>
              <a:ext uri="{FF2B5EF4-FFF2-40B4-BE49-F238E27FC236}">
                <a16:creationId xmlns:a16="http://schemas.microsoft.com/office/drawing/2014/main" id="{1F1FFF3C-B0A6-42DB-8D99-52FCAA65A410}"/>
              </a:ext>
            </a:extLst>
          </p:cNvPr>
          <p:cNvSpPr/>
          <p:nvPr/>
        </p:nvSpPr>
        <p:spPr>
          <a:xfrm>
            <a:off x="6697141" y="3149301"/>
            <a:ext cx="1957892" cy="5593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logo of a bulldog&#10;&#10;Description automatically generated">
            <a:extLst>
              <a:ext uri="{FF2B5EF4-FFF2-40B4-BE49-F238E27FC236}">
                <a16:creationId xmlns:a16="http://schemas.microsoft.com/office/drawing/2014/main" id="{0159ECBA-CF58-4618-0A3A-26D176D92602}"/>
              </a:ext>
            </a:extLst>
          </p:cNvPr>
          <p:cNvPicPr>
            <a:picLocks noChangeAspect="1"/>
          </p:cNvPicPr>
          <p:nvPr/>
        </p:nvPicPr>
        <p:blipFill>
          <a:blip r:embed="rId4"/>
          <a:stretch>
            <a:fillRect/>
          </a:stretch>
        </p:blipFill>
        <p:spPr>
          <a:xfrm>
            <a:off x="7000610" y="2757671"/>
            <a:ext cx="1348732" cy="1342657"/>
          </a:xfrm>
          <a:prstGeom prst="rect">
            <a:avLst/>
          </a:prstGeom>
        </p:spPr>
      </p:pic>
    </p:spTree>
    <p:extLst>
      <p:ext uri="{BB962C8B-B14F-4D97-AF65-F5344CB8AC3E}">
        <p14:creationId xmlns:p14="http://schemas.microsoft.com/office/powerpoint/2010/main" val="278718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8001B3-C66A-6A42-A862-186E3BF31FD9}"/>
              </a:ext>
            </a:extLst>
          </p:cNvPr>
          <p:cNvSpPr>
            <a:spLocks noGrp="1"/>
          </p:cNvSpPr>
          <p:nvPr>
            <p:ph type="title"/>
          </p:nvPr>
        </p:nvSpPr>
        <p:spPr/>
        <p:txBody>
          <a:bodyPr>
            <a:normAutofit/>
          </a:bodyPr>
          <a:lstStyle/>
          <a:p>
            <a:r>
              <a:rPr lang="en-US" sz="2400" dirty="0"/>
              <a:t>Bond 2024: The Project Process</a:t>
            </a:r>
          </a:p>
        </p:txBody>
      </p:sp>
      <p:sp>
        <p:nvSpPr>
          <p:cNvPr id="4" name="Down Arrow 3"/>
          <p:cNvSpPr/>
          <p:nvPr/>
        </p:nvSpPr>
        <p:spPr>
          <a:xfrm>
            <a:off x="457200" y="1190625"/>
            <a:ext cx="742950" cy="4991100"/>
          </a:xfrm>
          <a:prstGeom prst="downArrow">
            <a:avLst>
              <a:gd name="adj1" fmla="val 26923"/>
              <a:gd name="adj2" fmla="val 60256"/>
            </a:avLst>
          </a:prstGeom>
          <a:solidFill>
            <a:srgbClr val="8E1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900000" lon="19499988" rev="1200000"/>
              </a:camera>
              <a:lightRig rig="threePt" dir="t"/>
            </a:scene3d>
          </a:bodyPr>
          <a:lstStyle/>
          <a:p>
            <a:pPr algn="ctr"/>
            <a:endParaRPr lang="en-US" dirty="0"/>
          </a:p>
        </p:txBody>
      </p:sp>
      <p:sp>
        <p:nvSpPr>
          <p:cNvPr id="12" name="Down Arrow 11"/>
          <p:cNvSpPr/>
          <p:nvPr/>
        </p:nvSpPr>
        <p:spPr>
          <a:xfrm rot="10800000">
            <a:off x="10896545" y="1239009"/>
            <a:ext cx="742950" cy="4991100"/>
          </a:xfrm>
          <a:prstGeom prst="downArrow">
            <a:avLst>
              <a:gd name="adj1" fmla="val 26923"/>
              <a:gd name="adj2" fmla="val 60256"/>
            </a:avLst>
          </a:prstGeom>
          <a:solidFill>
            <a:srgbClr val="8E1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900000" lon="19499988" rev="1200000"/>
              </a:camera>
              <a:lightRig rig="threePt" dir="t"/>
            </a:scene3d>
          </a:bodyPr>
          <a:lstStyle/>
          <a:p>
            <a:pPr algn="ctr"/>
            <a:endParaRPr lang="en-US" dirty="0"/>
          </a:p>
        </p:txBody>
      </p:sp>
      <p:sp>
        <p:nvSpPr>
          <p:cNvPr id="11" name="Rectangle 10"/>
          <p:cNvSpPr/>
          <p:nvPr/>
        </p:nvSpPr>
        <p:spPr>
          <a:xfrm rot="16200000">
            <a:off x="622532" y="2979153"/>
            <a:ext cx="1017523" cy="923330"/>
          </a:xfrm>
          <a:prstGeom prst="rect">
            <a:avLst/>
          </a:prstGeom>
          <a:noFill/>
        </p:spPr>
        <p:txBody>
          <a:bodyPr wrap="none" lIns="91440" tIns="45720" rIns="91440" bIns="45720">
            <a:spAutoFit/>
          </a:bodyPr>
          <a:lstStyle/>
          <a:p>
            <a:pPr algn="ctr"/>
            <a:r>
              <a:rPr lang="en-US" sz="3200" dirty="0">
                <a:ln w="0"/>
                <a:latin typeface="Myriad Pro" panose="020B0503030403020204" pitchFamily="34" charset="0"/>
              </a:rPr>
              <a:t>Risk</a:t>
            </a:r>
            <a:r>
              <a:rPr lang="en-US" sz="5400" b="0" cap="none" spc="0" dirty="0">
                <a:ln w="0"/>
                <a:solidFill>
                  <a:schemeClr val="tx1"/>
                </a:solidFill>
                <a:effectLst>
                  <a:outerShdw blurRad="38100" dist="19050" dir="2700000" algn="tl" rotWithShape="0">
                    <a:schemeClr val="dk1">
                      <a:alpha val="40000"/>
                    </a:schemeClr>
                  </a:outerShdw>
                </a:effectLst>
              </a:rPr>
              <a:t> </a:t>
            </a:r>
          </a:p>
        </p:txBody>
      </p:sp>
      <p:sp>
        <p:nvSpPr>
          <p:cNvPr id="14" name="Rectangle 13"/>
          <p:cNvSpPr/>
          <p:nvPr/>
        </p:nvSpPr>
        <p:spPr>
          <a:xfrm rot="5400000">
            <a:off x="8807555" y="3487915"/>
            <a:ext cx="4351128" cy="923330"/>
          </a:xfrm>
          <a:prstGeom prst="rect">
            <a:avLst/>
          </a:prstGeom>
          <a:noFill/>
        </p:spPr>
        <p:txBody>
          <a:bodyPr wrap="none" lIns="91440" tIns="45720" rIns="91440" bIns="45720">
            <a:spAutoFit/>
          </a:bodyPr>
          <a:lstStyle/>
          <a:p>
            <a:pPr algn="ctr"/>
            <a:r>
              <a:rPr lang="en-US" sz="3200" dirty="0">
                <a:ln w="0"/>
                <a:latin typeface="Myriad Pro" panose="020B0503030403020204" pitchFamily="34" charset="0"/>
              </a:rPr>
              <a:t>Communication &amp; Trust</a:t>
            </a:r>
            <a:r>
              <a:rPr lang="en-US" sz="5400" b="0" cap="none" spc="0" dirty="0">
                <a:ln w="0"/>
                <a:solidFill>
                  <a:schemeClr val="tx1"/>
                </a:solidFill>
                <a:effectLst>
                  <a:outerShdw blurRad="38100" dist="19050" dir="2700000" algn="tl" rotWithShape="0">
                    <a:schemeClr val="dk1">
                      <a:alpha val="40000"/>
                    </a:schemeClr>
                  </a:outerShdw>
                </a:effectLst>
              </a:rPr>
              <a:t> </a:t>
            </a:r>
          </a:p>
        </p:txBody>
      </p:sp>
      <p:sp>
        <p:nvSpPr>
          <p:cNvPr id="13" name="Flowchart: Connector 12"/>
          <p:cNvSpPr/>
          <p:nvPr/>
        </p:nvSpPr>
        <p:spPr>
          <a:xfrm rot="1565824">
            <a:off x="3313234" y="776232"/>
            <a:ext cx="6052637" cy="4710181"/>
          </a:xfrm>
          <a:prstGeom prst="flowChartConnector">
            <a:avLst/>
          </a:prstGeom>
          <a:noFill/>
        </p:spPr>
        <p:txBody>
          <a:bodyPr wrap="none" lIns="91440" tIns="45720" rIns="91440" bIns="45720">
            <a:prstTxWarp prst="textArchUp">
              <a:avLst/>
            </a:prstTxWarp>
            <a:spAutoFit/>
          </a:bodyPr>
          <a:lstStyle/>
          <a:p>
            <a:pPr algn="ctr"/>
            <a:r>
              <a:rPr lang="en-US" b="0" cap="none" spc="0" dirty="0">
                <a:ln w="0"/>
                <a:solidFill>
                  <a:srgbClr val="FFC000"/>
                </a:solidFill>
                <a:effectLst>
                  <a:outerShdw blurRad="38100" dist="19050" dir="2700000" algn="tl" rotWithShape="0">
                    <a:schemeClr val="dk1">
                      <a:alpha val="40000"/>
                    </a:schemeClr>
                  </a:outerShdw>
                </a:effectLst>
                <a:latin typeface="Myriad Pro" panose="020B0503030403020204" pitchFamily="34" charset="0"/>
              </a:rPr>
              <a:t>START</a:t>
            </a:r>
          </a:p>
        </p:txBody>
      </p:sp>
      <p:grpSp>
        <p:nvGrpSpPr>
          <p:cNvPr id="9" name="Group 8">
            <a:extLst>
              <a:ext uri="{FF2B5EF4-FFF2-40B4-BE49-F238E27FC236}">
                <a16:creationId xmlns:a16="http://schemas.microsoft.com/office/drawing/2014/main" id="{0A1F154D-BAF3-904B-8F4D-B87327C21B18}"/>
              </a:ext>
            </a:extLst>
          </p:cNvPr>
          <p:cNvGrpSpPr/>
          <p:nvPr/>
        </p:nvGrpSpPr>
        <p:grpSpPr>
          <a:xfrm>
            <a:off x="1965325" y="26997"/>
            <a:ext cx="8128000" cy="7405090"/>
            <a:chOff x="1965325" y="26997"/>
            <a:chExt cx="8128000" cy="7405090"/>
          </a:xfrm>
        </p:grpSpPr>
        <p:graphicFrame>
          <p:nvGraphicFramePr>
            <p:cNvPr id="7" name="Diagram 6"/>
            <p:cNvGraphicFramePr/>
            <p:nvPr>
              <p:extLst>
                <p:ext uri="{D42A27DB-BD31-4B8C-83A1-F6EECF244321}">
                  <p14:modId xmlns:p14="http://schemas.microsoft.com/office/powerpoint/2010/main" val="2398554045"/>
                </p:ext>
              </p:extLst>
            </p:nvPr>
          </p:nvGraphicFramePr>
          <p:xfrm>
            <a:off x="1965325" y="10252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Connector 2"/>
            <p:cNvSpPr/>
            <p:nvPr/>
          </p:nvSpPr>
          <p:spPr>
            <a:xfrm rot="3557112">
              <a:off x="4037128" y="698225"/>
              <a:ext cx="6052637" cy="4710181"/>
            </a:xfrm>
            <a:prstGeom prst="flowChartConnector">
              <a:avLst/>
            </a:prstGeom>
            <a:noFill/>
          </p:spPr>
          <p:txBody>
            <a:bodyPr wrap="none" lIns="91440" tIns="45720" rIns="91440" bIns="45720">
              <a:prstTxWarp prst="textArchUp">
                <a:avLst/>
              </a:prstTxWarp>
              <a:spAutoFit/>
            </a:bodyPr>
            <a:lstStyle/>
            <a:p>
              <a:pPr algn="ctr"/>
              <a:r>
                <a:rPr lang="en-US" b="0" cap="none" spc="0" dirty="0">
                  <a:ln w="0"/>
                  <a:solidFill>
                    <a:srgbClr val="8E1633"/>
                  </a:solidFill>
                  <a:effectLst>
                    <a:outerShdw blurRad="38100" dist="19050" dir="2700000" algn="tl" rotWithShape="0">
                      <a:schemeClr val="dk1">
                        <a:alpha val="40000"/>
                      </a:schemeClr>
                    </a:outerShdw>
                  </a:effectLst>
                  <a:latin typeface="Myriad Pro" panose="020B0503030403020204" pitchFamily="34" charset="0"/>
                </a:rPr>
                <a:t>Engage the Community </a:t>
              </a:r>
            </a:p>
          </p:txBody>
        </p:sp>
        <p:sp>
          <p:nvSpPr>
            <p:cNvPr id="8" name="Flowchart: Connector 7"/>
            <p:cNvSpPr/>
            <p:nvPr/>
          </p:nvSpPr>
          <p:spPr>
            <a:xfrm rot="14184652">
              <a:off x="2034542" y="2050678"/>
              <a:ext cx="6052637" cy="4710181"/>
            </a:xfrm>
            <a:prstGeom prst="flowChartConnector">
              <a:avLst/>
            </a:prstGeom>
            <a:noFill/>
          </p:spPr>
          <p:txBody>
            <a:bodyPr wrap="none" lIns="91440" tIns="45720" rIns="91440" bIns="45720">
              <a:prstTxWarp prst="textArchUp">
                <a:avLst/>
              </a:prstTxWarp>
              <a:spAutoFit/>
            </a:bodyPr>
            <a:lstStyle/>
            <a:p>
              <a:pPr algn="ctr"/>
              <a:r>
                <a:rPr lang="en-US" b="0" cap="none" spc="0" dirty="0">
                  <a:ln w="0"/>
                  <a:solidFill>
                    <a:srgbClr val="8E1633"/>
                  </a:solidFill>
                  <a:effectLst>
                    <a:outerShdw blurRad="38100" dist="19050" dir="2700000" algn="tl" rotWithShape="0">
                      <a:schemeClr val="dk1">
                        <a:alpha val="40000"/>
                      </a:schemeClr>
                    </a:outerShdw>
                  </a:effectLst>
                  <a:latin typeface="Myriad Pro" panose="020B0503030403020204" pitchFamily="34" charset="0"/>
                </a:rPr>
                <a:t>Engage the Community </a:t>
              </a:r>
            </a:p>
          </p:txBody>
        </p:sp>
        <p:pic>
          <p:nvPicPr>
            <p:cNvPr id="2" name="Picture 1" descr="A logo of a bulldog&#10;&#10;Description automatically generated">
              <a:extLst>
                <a:ext uri="{FF2B5EF4-FFF2-40B4-BE49-F238E27FC236}">
                  <a16:creationId xmlns:a16="http://schemas.microsoft.com/office/drawing/2014/main" id="{2A3940FB-2B93-ED7E-1C29-C70830D3EA49}"/>
                </a:ext>
              </a:extLst>
            </p:cNvPr>
            <p:cNvPicPr>
              <a:picLocks noChangeAspect="1"/>
            </p:cNvPicPr>
            <p:nvPr/>
          </p:nvPicPr>
          <p:blipFill>
            <a:blip r:embed="rId8"/>
            <a:stretch>
              <a:fillRect/>
            </a:stretch>
          </p:blipFill>
          <p:spPr>
            <a:xfrm>
              <a:off x="5421634" y="2957974"/>
              <a:ext cx="1348732" cy="1342657"/>
            </a:xfrm>
            <a:prstGeom prst="rect">
              <a:avLst/>
            </a:prstGeom>
          </p:spPr>
        </p:pic>
      </p:grpSp>
    </p:spTree>
    <p:extLst>
      <p:ext uri="{BB962C8B-B14F-4D97-AF65-F5344CB8AC3E}">
        <p14:creationId xmlns:p14="http://schemas.microsoft.com/office/powerpoint/2010/main" val="82079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8001B3-C66A-6A42-A862-186E3BF31FD9}"/>
              </a:ext>
            </a:extLst>
          </p:cNvPr>
          <p:cNvSpPr>
            <a:spLocks noGrp="1"/>
          </p:cNvSpPr>
          <p:nvPr>
            <p:ph type="title"/>
          </p:nvPr>
        </p:nvSpPr>
        <p:spPr/>
        <p:txBody>
          <a:bodyPr>
            <a:normAutofit/>
          </a:bodyPr>
          <a:lstStyle/>
          <a:p>
            <a:r>
              <a:rPr lang="en-US" sz="2400" dirty="0"/>
              <a:t>Bond 2024: AE Procurement and Programming</a:t>
            </a:r>
          </a:p>
        </p:txBody>
      </p:sp>
      <p:pic>
        <p:nvPicPr>
          <p:cNvPr id="9"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7677" r="37448" b="6913"/>
          <a:stretch/>
        </p:blipFill>
        <p:spPr bwMode="auto">
          <a:xfrm rot="5400000">
            <a:off x="5206331" y="-186661"/>
            <a:ext cx="1794387" cy="12176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205856" y="2629937"/>
            <a:ext cx="9949262" cy="3131441"/>
          </a:xfrm>
          <a:prstGeom prst="rect">
            <a:avLst/>
          </a:prstGeom>
        </p:spPr>
      </p:pic>
      <p:sp>
        <p:nvSpPr>
          <p:cNvPr id="2" name="Rectangle 1"/>
          <p:cNvSpPr/>
          <p:nvPr/>
        </p:nvSpPr>
        <p:spPr>
          <a:xfrm>
            <a:off x="205856" y="2629937"/>
            <a:ext cx="3502544" cy="3243458"/>
          </a:xfrm>
          <a:prstGeom prst="rect">
            <a:avLst/>
          </a:prstGeom>
          <a:no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Down Arrow 2"/>
          <p:cNvSpPr/>
          <p:nvPr/>
        </p:nvSpPr>
        <p:spPr>
          <a:xfrm>
            <a:off x="1156184" y="908250"/>
            <a:ext cx="3702755" cy="1508643"/>
          </a:xfrm>
          <a:prstGeom prst="curvedDownArrow">
            <a:avLst/>
          </a:prstGeom>
          <a:solidFill>
            <a:srgbClr val="8E1633"/>
          </a:solidFill>
          <a:ln>
            <a:solidFill>
              <a:srgbClr val="8E1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Diagram 5">
            <a:extLst>
              <a:ext uri="{FF2B5EF4-FFF2-40B4-BE49-F238E27FC236}">
                <a16:creationId xmlns:a16="http://schemas.microsoft.com/office/drawing/2014/main" id="{6454AC0F-EAE5-74A0-483F-810CD23A08D6}"/>
              </a:ext>
            </a:extLst>
          </p:cNvPr>
          <p:cNvGraphicFramePr/>
          <p:nvPr>
            <p:extLst>
              <p:ext uri="{D42A27DB-BD31-4B8C-83A1-F6EECF244321}">
                <p14:modId xmlns:p14="http://schemas.microsoft.com/office/powerpoint/2010/main" val="4029569035"/>
              </p:ext>
            </p:extLst>
          </p:nvPr>
        </p:nvGraphicFramePr>
        <p:xfrm>
          <a:off x="9543175" y="219511"/>
          <a:ext cx="2071220" cy="28360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Flowchart: Connector 11">
            <a:extLst>
              <a:ext uri="{FF2B5EF4-FFF2-40B4-BE49-F238E27FC236}">
                <a16:creationId xmlns:a16="http://schemas.microsoft.com/office/drawing/2014/main" id="{5A5DE4C5-6E47-ED8F-A8E6-C6585F86D4A6}"/>
              </a:ext>
            </a:extLst>
          </p:cNvPr>
          <p:cNvSpPr/>
          <p:nvPr/>
        </p:nvSpPr>
        <p:spPr>
          <a:xfrm rot="14184652">
            <a:off x="8971513" y="1774049"/>
            <a:ext cx="1803079" cy="683159"/>
          </a:xfrm>
          <a:prstGeom prst="flowChartConnector">
            <a:avLst/>
          </a:prstGeom>
          <a:noFill/>
        </p:spPr>
        <p:txBody>
          <a:bodyPr wrap="none" lIns="91440" tIns="45720" rIns="91440" bIns="45720">
            <a:prstTxWarp prst="textArchUp">
              <a:avLst/>
            </a:prstTxWarp>
            <a:spAutoFit/>
          </a:bodyPr>
          <a:lstStyle/>
          <a:p>
            <a:pPr algn="ctr"/>
            <a:r>
              <a:rPr lang="en-US" b="0" cap="none" spc="0" dirty="0">
                <a:ln w="0"/>
                <a:solidFill>
                  <a:srgbClr val="8E1633"/>
                </a:solidFill>
                <a:effectLst>
                  <a:outerShdw blurRad="38100" dist="19050" dir="2700000" algn="tl" rotWithShape="0">
                    <a:schemeClr val="dk1">
                      <a:alpha val="40000"/>
                    </a:schemeClr>
                  </a:outerShdw>
                </a:effectLst>
                <a:latin typeface="Myriad Pro" panose="020B0503030403020204" pitchFamily="34" charset="0"/>
              </a:rPr>
              <a:t>Engage the Community </a:t>
            </a:r>
          </a:p>
        </p:txBody>
      </p:sp>
      <p:sp>
        <p:nvSpPr>
          <p:cNvPr id="13" name="Flowchart: Connector 12">
            <a:extLst>
              <a:ext uri="{FF2B5EF4-FFF2-40B4-BE49-F238E27FC236}">
                <a16:creationId xmlns:a16="http://schemas.microsoft.com/office/drawing/2014/main" id="{8E48D772-B8C0-8E53-1CB1-777CD470AE7E}"/>
              </a:ext>
            </a:extLst>
          </p:cNvPr>
          <p:cNvSpPr/>
          <p:nvPr/>
        </p:nvSpPr>
        <p:spPr>
          <a:xfrm rot="1565824">
            <a:off x="9230615" y="566864"/>
            <a:ext cx="3167912" cy="1200272"/>
          </a:xfrm>
          <a:prstGeom prst="flowChartConnector">
            <a:avLst/>
          </a:prstGeom>
          <a:noFill/>
        </p:spPr>
        <p:txBody>
          <a:bodyPr wrap="none" lIns="91440" tIns="45720" rIns="91440" bIns="45720">
            <a:prstTxWarp prst="textArchUp">
              <a:avLst/>
            </a:prstTxWarp>
            <a:spAutoFit/>
          </a:bodyPr>
          <a:lstStyle/>
          <a:p>
            <a:pPr algn="ctr"/>
            <a:r>
              <a:rPr lang="en-US" b="0" cap="none" spc="0" dirty="0">
                <a:ln w="0"/>
                <a:solidFill>
                  <a:srgbClr val="FFC000"/>
                </a:solidFill>
                <a:effectLst>
                  <a:outerShdw blurRad="38100" dist="19050" dir="2700000" algn="tl" rotWithShape="0">
                    <a:schemeClr val="dk1">
                      <a:alpha val="40000"/>
                    </a:schemeClr>
                  </a:outerShdw>
                </a:effectLst>
                <a:latin typeface="Myriad Pro" panose="020B0503030403020204" pitchFamily="34" charset="0"/>
              </a:rPr>
              <a:t>START</a:t>
            </a:r>
          </a:p>
        </p:txBody>
      </p:sp>
      <p:pic>
        <p:nvPicPr>
          <p:cNvPr id="14" name="Picture 13" descr="A logo of a bulldog&#10;&#10;Description automatically generated">
            <a:extLst>
              <a:ext uri="{FF2B5EF4-FFF2-40B4-BE49-F238E27FC236}">
                <a16:creationId xmlns:a16="http://schemas.microsoft.com/office/drawing/2014/main" id="{358DA5B7-2B2F-FB3C-31DE-B5B4C67D7D9F}"/>
              </a:ext>
            </a:extLst>
          </p:cNvPr>
          <p:cNvPicPr>
            <a:picLocks noChangeAspect="1"/>
          </p:cNvPicPr>
          <p:nvPr/>
        </p:nvPicPr>
        <p:blipFill>
          <a:blip r:embed="rId10"/>
          <a:stretch>
            <a:fillRect/>
          </a:stretch>
        </p:blipFill>
        <p:spPr>
          <a:xfrm>
            <a:off x="10321732" y="1296575"/>
            <a:ext cx="542593" cy="540149"/>
          </a:xfrm>
          <a:prstGeom prst="rect">
            <a:avLst/>
          </a:prstGeom>
        </p:spPr>
      </p:pic>
      <p:sp>
        <p:nvSpPr>
          <p:cNvPr id="21" name="Flowchart: Connector 20">
            <a:extLst>
              <a:ext uri="{FF2B5EF4-FFF2-40B4-BE49-F238E27FC236}">
                <a16:creationId xmlns:a16="http://schemas.microsoft.com/office/drawing/2014/main" id="{63BD9C7E-2D45-2D8F-EBDF-8EB94CAFD8FD}"/>
              </a:ext>
            </a:extLst>
          </p:cNvPr>
          <p:cNvSpPr/>
          <p:nvPr/>
        </p:nvSpPr>
        <p:spPr>
          <a:xfrm rot="3283608">
            <a:off x="10490975" y="718334"/>
            <a:ext cx="1803079" cy="683159"/>
          </a:xfrm>
          <a:prstGeom prst="flowChartConnector">
            <a:avLst/>
          </a:prstGeom>
          <a:noFill/>
        </p:spPr>
        <p:txBody>
          <a:bodyPr wrap="none" lIns="91440" tIns="45720" rIns="91440" bIns="45720">
            <a:prstTxWarp prst="textArchUp">
              <a:avLst/>
            </a:prstTxWarp>
            <a:spAutoFit/>
          </a:bodyPr>
          <a:lstStyle/>
          <a:p>
            <a:pPr algn="ctr"/>
            <a:r>
              <a:rPr lang="en-US" b="0" cap="none" spc="0" dirty="0">
                <a:ln w="0"/>
                <a:solidFill>
                  <a:srgbClr val="8E1633"/>
                </a:solidFill>
                <a:effectLst>
                  <a:outerShdw blurRad="38100" dist="19050" dir="2700000" algn="tl" rotWithShape="0">
                    <a:schemeClr val="dk1">
                      <a:alpha val="40000"/>
                    </a:schemeClr>
                  </a:outerShdw>
                </a:effectLst>
                <a:latin typeface="Myriad Pro" panose="020B0503030403020204" pitchFamily="34" charset="0"/>
              </a:rPr>
              <a:t>Engage the Community </a:t>
            </a:r>
          </a:p>
        </p:txBody>
      </p:sp>
    </p:spTree>
    <p:extLst>
      <p:ext uri="{BB962C8B-B14F-4D97-AF65-F5344CB8AC3E}">
        <p14:creationId xmlns:p14="http://schemas.microsoft.com/office/powerpoint/2010/main" val="181599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2CB1C-64E8-F526-0AE7-7431FA4A297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28D4AF-3B6E-BA1D-7875-00FADA40BA3E}"/>
              </a:ext>
            </a:extLst>
          </p:cNvPr>
          <p:cNvSpPr>
            <a:spLocks noGrp="1"/>
          </p:cNvSpPr>
          <p:nvPr>
            <p:ph type="title"/>
          </p:nvPr>
        </p:nvSpPr>
        <p:spPr/>
        <p:txBody>
          <a:bodyPr>
            <a:normAutofit/>
          </a:bodyPr>
          <a:lstStyle/>
          <a:p>
            <a:r>
              <a:rPr lang="en-US" sz="2400" dirty="0"/>
              <a:t>Bond 2024: 2 Month Look Ahead</a:t>
            </a:r>
          </a:p>
        </p:txBody>
      </p:sp>
      <p:pic>
        <p:nvPicPr>
          <p:cNvPr id="9" name="Picture 2" descr="See the source image">
            <a:extLst>
              <a:ext uri="{FF2B5EF4-FFF2-40B4-BE49-F238E27FC236}">
                <a16:creationId xmlns:a16="http://schemas.microsoft.com/office/drawing/2014/main" id="{F6033319-FDF1-690C-6C11-73F0353CB322}"/>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t="17677" r="37448" b="6913"/>
          <a:stretch/>
        </p:blipFill>
        <p:spPr bwMode="auto">
          <a:xfrm rot="5400000">
            <a:off x="5206331" y="-186661"/>
            <a:ext cx="1794387" cy="12176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B8A3F2E-9297-14CA-89BC-DF5B0FD43EA2}"/>
              </a:ext>
            </a:extLst>
          </p:cNvPr>
          <p:cNvPicPr>
            <a:picLocks noChangeAspect="1"/>
          </p:cNvPicPr>
          <p:nvPr/>
        </p:nvPicPr>
        <p:blipFill>
          <a:blip r:embed="rId4">
            <a:alphaModFix amt="5000"/>
          </a:blip>
          <a:stretch>
            <a:fillRect/>
          </a:stretch>
        </p:blipFill>
        <p:spPr>
          <a:xfrm>
            <a:off x="205856" y="2629937"/>
            <a:ext cx="9949262" cy="3131441"/>
          </a:xfrm>
          <a:prstGeom prst="rect">
            <a:avLst/>
          </a:prstGeom>
        </p:spPr>
      </p:pic>
      <p:grpSp>
        <p:nvGrpSpPr>
          <p:cNvPr id="4" name="Group 3">
            <a:extLst>
              <a:ext uri="{FF2B5EF4-FFF2-40B4-BE49-F238E27FC236}">
                <a16:creationId xmlns:a16="http://schemas.microsoft.com/office/drawing/2014/main" id="{BCBACDF6-6428-FB2A-3F33-7078D49A6D22}"/>
              </a:ext>
            </a:extLst>
          </p:cNvPr>
          <p:cNvGrpSpPr/>
          <p:nvPr/>
        </p:nvGrpSpPr>
        <p:grpSpPr>
          <a:xfrm>
            <a:off x="9578397" y="557286"/>
            <a:ext cx="2789535" cy="2443200"/>
            <a:chOff x="1965325" y="1025226"/>
            <a:chExt cx="8128000" cy="7118869"/>
          </a:xfrm>
        </p:grpSpPr>
        <p:graphicFrame>
          <p:nvGraphicFramePr>
            <p:cNvPr id="7" name="Diagram 6">
              <a:extLst>
                <a:ext uri="{FF2B5EF4-FFF2-40B4-BE49-F238E27FC236}">
                  <a16:creationId xmlns:a16="http://schemas.microsoft.com/office/drawing/2014/main" id="{29B9D963-2B4C-89C8-5E6C-3CF7792E4B15}"/>
                </a:ext>
              </a:extLst>
            </p:cNvPr>
            <p:cNvGraphicFramePr/>
            <p:nvPr>
              <p:extLst>
                <p:ext uri="{D42A27DB-BD31-4B8C-83A1-F6EECF244321}">
                  <p14:modId xmlns:p14="http://schemas.microsoft.com/office/powerpoint/2010/main" val="1309554734"/>
                </p:ext>
              </p:extLst>
            </p:nvPr>
          </p:nvGraphicFramePr>
          <p:xfrm>
            <a:off x="1965325" y="102522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Flowchart: Connector 10">
              <a:extLst>
                <a:ext uri="{FF2B5EF4-FFF2-40B4-BE49-F238E27FC236}">
                  <a16:creationId xmlns:a16="http://schemas.microsoft.com/office/drawing/2014/main" id="{E3773A61-C199-C123-DD17-098CC96FE4A5}"/>
                </a:ext>
              </a:extLst>
            </p:cNvPr>
            <p:cNvSpPr/>
            <p:nvPr/>
          </p:nvSpPr>
          <p:spPr>
            <a:xfrm rot="13960206">
              <a:off x="1299813" y="4038819"/>
              <a:ext cx="5995519" cy="2215034"/>
            </a:xfrm>
            <a:prstGeom prst="flowChartConnector">
              <a:avLst/>
            </a:prstGeom>
            <a:noFill/>
          </p:spPr>
          <p:txBody>
            <a:bodyPr wrap="none" lIns="91440" tIns="45720" rIns="91440" bIns="45720">
              <a:prstTxWarp prst="textArchUp">
                <a:avLst/>
              </a:prstTxWarp>
              <a:spAutoFit/>
            </a:bodyPr>
            <a:lstStyle/>
            <a:p>
              <a:pPr algn="ctr"/>
              <a:r>
                <a:rPr lang="en-US" b="0" cap="none" spc="0" dirty="0">
                  <a:ln w="0"/>
                  <a:solidFill>
                    <a:srgbClr val="8E1633"/>
                  </a:solidFill>
                  <a:effectLst>
                    <a:outerShdw blurRad="38100" dist="19050" dir="2700000" algn="tl" rotWithShape="0">
                      <a:schemeClr val="dk1">
                        <a:alpha val="40000"/>
                      </a:schemeClr>
                    </a:outerShdw>
                  </a:effectLst>
                  <a:latin typeface="Myriad Pro" panose="020B0503030403020204" pitchFamily="34" charset="0"/>
                </a:rPr>
                <a:t>Engage the Community </a:t>
              </a:r>
            </a:p>
          </p:txBody>
        </p:sp>
        <p:pic>
          <p:nvPicPr>
            <p:cNvPr id="15" name="Picture 14" descr="A logo of a bulldog&#10;&#10;Description automatically generated">
              <a:extLst>
                <a:ext uri="{FF2B5EF4-FFF2-40B4-BE49-F238E27FC236}">
                  <a16:creationId xmlns:a16="http://schemas.microsoft.com/office/drawing/2014/main" id="{0B1DD003-4500-7301-0FE0-EB06F9C0D3C2}"/>
                </a:ext>
              </a:extLst>
            </p:cNvPr>
            <p:cNvPicPr>
              <a:picLocks noChangeAspect="1"/>
            </p:cNvPicPr>
            <p:nvPr/>
          </p:nvPicPr>
          <p:blipFill>
            <a:blip r:embed="rId10">
              <a:alphaModFix amt="5000"/>
            </a:blip>
            <a:stretch>
              <a:fillRect/>
            </a:stretch>
          </p:blipFill>
          <p:spPr>
            <a:xfrm>
              <a:off x="5421634" y="2957974"/>
              <a:ext cx="1348732" cy="1342657"/>
            </a:xfrm>
            <a:prstGeom prst="rect">
              <a:avLst/>
            </a:prstGeom>
          </p:spPr>
        </p:pic>
      </p:grpSp>
      <p:sp>
        <p:nvSpPr>
          <p:cNvPr id="16" name="Flowchart: Connector 15">
            <a:extLst>
              <a:ext uri="{FF2B5EF4-FFF2-40B4-BE49-F238E27FC236}">
                <a16:creationId xmlns:a16="http://schemas.microsoft.com/office/drawing/2014/main" id="{8CC146E7-ABEF-34D7-D95C-31F25B8D1027}"/>
              </a:ext>
            </a:extLst>
          </p:cNvPr>
          <p:cNvSpPr/>
          <p:nvPr/>
        </p:nvSpPr>
        <p:spPr>
          <a:xfrm rot="3102454">
            <a:off x="10583047" y="662926"/>
            <a:ext cx="2057666" cy="760201"/>
          </a:xfrm>
          <a:prstGeom prst="flowChartConnector">
            <a:avLst/>
          </a:prstGeom>
          <a:noFill/>
        </p:spPr>
        <p:txBody>
          <a:bodyPr wrap="none" lIns="91440" tIns="45720" rIns="91440" bIns="45720">
            <a:prstTxWarp prst="textArchUp">
              <a:avLst/>
            </a:prstTxWarp>
            <a:spAutoFit/>
          </a:bodyPr>
          <a:lstStyle/>
          <a:p>
            <a:pPr algn="ctr"/>
            <a:r>
              <a:rPr lang="en-US" b="0" cap="none" spc="0" dirty="0">
                <a:ln w="0"/>
                <a:solidFill>
                  <a:srgbClr val="8E1633"/>
                </a:solidFill>
                <a:effectLst>
                  <a:outerShdw blurRad="38100" dist="19050" dir="2700000" algn="tl" rotWithShape="0">
                    <a:schemeClr val="dk1">
                      <a:alpha val="40000"/>
                    </a:schemeClr>
                  </a:outerShdw>
                </a:effectLst>
                <a:latin typeface="Myriad Pro" panose="020B0503030403020204" pitchFamily="34" charset="0"/>
              </a:rPr>
              <a:t>Engage the Community </a:t>
            </a:r>
          </a:p>
        </p:txBody>
      </p:sp>
      <p:sp>
        <p:nvSpPr>
          <p:cNvPr id="18" name="TextBox 17">
            <a:extLst>
              <a:ext uri="{FF2B5EF4-FFF2-40B4-BE49-F238E27FC236}">
                <a16:creationId xmlns:a16="http://schemas.microsoft.com/office/drawing/2014/main" id="{B80721AD-22EE-5432-8DBF-946E2464DE40}"/>
              </a:ext>
            </a:extLst>
          </p:cNvPr>
          <p:cNvSpPr txBox="1"/>
          <p:nvPr/>
        </p:nvSpPr>
        <p:spPr>
          <a:xfrm>
            <a:off x="412417" y="681037"/>
            <a:ext cx="9284260" cy="7571303"/>
          </a:xfrm>
          <a:prstGeom prst="rect">
            <a:avLst/>
          </a:prstGeom>
          <a:noFill/>
        </p:spPr>
        <p:txBody>
          <a:bodyPr wrap="square">
            <a:spAutoFit/>
          </a:bodyPr>
          <a:lstStyle/>
          <a:p>
            <a:r>
              <a:rPr lang="en-US" sz="2400" spc="0" dirty="0"/>
              <a:t>Ongoing:</a:t>
            </a:r>
          </a:p>
          <a:p>
            <a:pPr marL="800100" lvl="1" indent="-342900">
              <a:buFont typeface="Arial" panose="020B0604020202020204" pitchFamily="34" charset="0"/>
              <a:buChar char="•"/>
            </a:pPr>
            <a:r>
              <a:rPr lang="en-US" dirty="0">
                <a:solidFill>
                  <a:schemeClr val="tx1"/>
                </a:solidFill>
              </a:rPr>
              <a:t>Ongoing: Negotiations with highest ranked firms</a:t>
            </a:r>
          </a:p>
          <a:p>
            <a:pPr marL="800100" lvl="1" indent="-342900">
              <a:buFont typeface="Arial" panose="020B0604020202020204" pitchFamily="34" charset="0"/>
              <a:buChar char="•"/>
            </a:pPr>
            <a:r>
              <a:rPr lang="en-US" dirty="0"/>
              <a:t>Procurement strategy discussions for preliminary geotechnical services and preliminary civil/utilities studies</a:t>
            </a:r>
          </a:p>
          <a:p>
            <a:pPr marL="800100" lvl="1" indent="-342900">
              <a:buFont typeface="Arial" panose="020B0604020202020204" pitchFamily="34" charset="0"/>
              <a:buChar char="•"/>
            </a:pPr>
            <a:r>
              <a:rPr lang="en-US" dirty="0"/>
              <a:t>Procurement strategy for playground equipment and shade structures at elementary </a:t>
            </a:r>
          </a:p>
          <a:p>
            <a:pPr marL="800100" lvl="1" indent="-342900">
              <a:buFont typeface="Arial" panose="020B0604020202020204" pitchFamily="34" charset="0"/>
              <a:buChar char="•"/>
            </a:pPr>
            <a:r>
              <a:rPr lang="en-US" dirty="0"/>
              <a:t>Continued coordination of baseline master schedule</a:t>
            </a:r>
          </a:p>
          <a:p>
            <a:pPr marL="800100" lvl="1" indent="-342900">
              <a:buFont typeface="Arial" panose="020B0604020202020204" pitchFamily="34" charset="0"/>
              <a:buChar char="•"/>
            </a:pPr>
            <a:r>
              <a:rPr lang="en-US" dirty="0"/>
              <a:t>Reaching out to industry partners to drum-up interest in projects</a:t>
            </a:r>
          </a:p>
          <a:p>
            <a:pPr lvl="1"/>
            <a:endParaRPr lang="en-US" dirty="0"/>
          </a:p>
          <a:p>
            <a:pPr marL="0" lvl="1"/>
            <a:r>
              <a:rPr lang="en-US" sz="2400" dirty="0"/>
              <a:t>January 2025:</a:t>
            </a:r>
          </a:p>
          <a:p>
            <a:pPr marL="742950" lvl="1" indent="-285750">
              <a:buFont typeface="Arial" panose="020B0604020202020204" pitchFamily="34" charset="0"/>
              <a:buChar char="•"/>
            </a:pPr>
            <a:r>
              <a:rPr lang="en-US" dirty="0"/>
              <a:t>AE contract(s) brought to School Board for review and authorization to execute</a:t>
            </a:r>
            <a:endParaRPr lang="en-US" dirty="0">
              <a:solidFill>
                <a:schemeClr val="tx1"/>
              </a:solidFill>
            </a:endParaRPr>
          </a:p>
          <a:p>
            <a:pPr marL="742950" lvl="1" indent="-285750">
              <a:buFont typeface="Arial" panose="020B0604020202020204" pitchFamily="34" charset="0"/>
              <a:buChar char="•"/>
            </a:pPr>
            <a:r>
              <a:rPr lang="en-US" dirty="0"/>
              <a:t>Master Program Schedule/Budget (Baseline) to be reviewed in January 2025</a:t>
            </a:r>
          </a:p>
          <a:p>
            <a:pPr marL="742950" lvl="1" indent="-285750">
              <a:buFont typeface="Arial" panose="020B0604020202020204" pitchFamily="34" charset="0"/>
              <a:buChar char="•"/>
            </a:pPr>
            <a:r>
              <a:rPr lang="en-US" dirty="0"/>
              <a:t>Presentation of construction delivery methods (CSP, CMAR, JOC, purchasing co-op) to the School Board</a:t>
            </a:r>
          </a:p>
          <a:p>
            <a:pPr marL="742950" lvl="1" indent="-285750">
              <a:buFont typeface="Arial" panose="020B0604020202020204" pitchFamily="34" charset="0"/>
              <a:buChar char="•"/>
            </a:pPr>
            <a:r>
              <a:rPr lang="en-US" dirty="0"/>
              <a:t>Design phase begins</a:t>
            </a:r>
          </a:p>
          <a:p>
            <a:pPr marL="742950" lvl="1" indent="-285750">
              <a:buFont typeface="Arial" panose="020B0604020202020204" pitchFamily="34" charset="0"/>
              <a:buChar char="•"/>
            </a:pPr>
            <a:r>
              <a:rPr lang="en-US" i="1" dirty="0">
                <a:solidFill>
                  <a:schemeClr val="bg1">
                    <a:lumMod val="75000"/>
                  </a:schemeClr>
                </a:solidFill>
              </a:rPr>
              <a:t>Possible procurement of geotechnical, civil survey </a:t>
            </a:r>
          </a:p>
          <a:p>
            <a:pPr lvl="1"/>
            <a:endParaRPr lang="en-US" dirty="0"/>
          </a:p>
          <a:p>
            <a:pPr marL="171450" lvl="1"/>
            <a:r>
              <a:rPr lang="en-US" sz="2400" dirty="0"/>
              <a:t>February 2025:</a:t>
            </a:r>
          </a:p>
          <a:p>
            <a:pPr marL="742950" lvl="1" indent="-285750">
              <a:buFont typeface="Arial" panose="020B0604020202020204" pitchFamily="34" charset="0"/>
              <a:buChar char="•"/>
            </a:pPr>
            <a:r>
              <a:rPr lang="en-US" dirty="0"/>
              <a:t>Recommendation of construction delivery methods presented to the School Board for JHS, HS CTE, Athletic Fields, Mechanical, Roofing and Drainage</a:t>
            </a:r>
          </a:p>
          <a:p>
            <a:pPr marL="742950" lvl="1" indent="-285750">
              <a:buFont typeface="Arial" panose="020B0604020202020204" pitchFamily="34" charset="0"/>
              <a:buChar char="•"/>
            </a:pPr>
            <a:r>
              <a:rPr lang="en-US" dirty="0"/>
              <a:t>Recommendation of wage rate adoption to the School Board</a:t>
            </a:r>
          </a:p>
          <a:p>
            <a:pPr marL="742950" lvl="1" indent="-285750">
              <a:buFont typeface="Arial" panose="020B0604020202020204" pitchFamily="34" charset="0"/>
              <a:buChar char="•"/>
            </a:pPr>
            <a:r>
              <a:rPr lang="en-US" i="1" dirty="0">
                <a:solidFill>
                  <a:schemeClr val="bg1">
                    <a:lumMod val="75000"/>
                  </a:schemeClr>
                </a:solidFill>
              </a:rPr>
              <a:t>Prepare for construction procurement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800100" lvl="1" indent="-342900">
              <a:buFont typeface="Arial" panose="020B0604020202020204" pitchFamily="34" charset="0"/>
              <a:buChar char="•"/>
            </a:pPr>
            <a:endParaRPr lang="en-US" b="0" dirty="0">
              <a:solidFill>
                <a:schemeClr val="tx1"/>
              </a:solidFill>
            </a:endParaRPr>
          </a:p>
          <a:p>
            <a:pPr marL="800100" lvl="1" indent="-342900">
              <a:buFont typeface="Arial" panose="020B0604020202020204" pitchFamily="34" charset="0"/>
              <a:buChar char="•"/>
            </a:pPr>
            <a:endParaRPr lang="en-US" dirty="0"/>
          </a:p>
          <a:p>
            <a:pPr lvl="1"/>
            <a:endParaRPr lang="en-US" b="0" dirty="0">
              <a:solidFill>
                <a:schemeClr val="tx1"/>
              </a:solidFill>
            </a:endParaRPr>
          </a:p>
        </p:txBody>
      </p:sp>
      <p:pic>
        <p:nvPicPr>
          <p:cNvPr id="19" name="Picture 18" descr="A logo of a bulldog&#10;&#10;Description automatically generated">
            <a:extLst>
              <a:ext uri="{FF2B5EF4-FFF2-40B4-BE49-F238E27FC236}">
                <a16:creationId xmlns:a16="http://schemas.microsoft.com/office/drawing/2014/main" id="{E595A609-6CCA-4F4E-6EE6-96C0A340255A}"/>
              </a:ext>
            </a:extLst>
          </p:cNvPr>
          <p:cNvPicPr>
            <a:picLocks noChangeAspect="1"/>
          </p:cNvPicPr>
          <p:nvPr/>
        </p:nvPicPr>
        <p:blipFill>
          <a:blip r:embed="rId10"/>
          <a:stretch>
            <a:fillRect/>
          </a:stretch>
        </p:blipFill>
        <p:spPr>
          <a:xfrm>
            <a:off x="10701867" y="1141258"/>
            <a:ext cx="542593" cy="540149"/>
          </a:xfrm>
          <a:prstGeom prst="rect">
            <a:avLst/>
          </a:prstGeom>
        </p:spPr>
      </p:pic>
    </p:spTree>
    <p:extLst>
      <p:ext uri="{BB962C8B-B14F-4D97-AF65-F5344CB8AC3E}">
        <p14:creationId xmlns:p14="http://schemas.microsoft.com/office/powerpoint/2010/main" val="428457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A36A6-36DC-CF44-BDFD-2B9BF880D5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147136"/>
            <a:ext cx="12192000" cy="5029200"/>
          </a:xfrm>
          <a:prstGeom prst="rect">
            <a:avLst/>
          </a:prstGeom>
        </p:spPr>
      </p:pic>
      <p:sp>
        <p:nvSpPr>
          <p:cNvPr id="8" name="Rectangle 7">
            <a:extLst>
              <a:ext uri="{FF2B5EF4-FFF2-40B4-BE49-F238E27FC236}">
                <a16:creationId xmlns:a16="http://schemas.microsoft.com/office/drawing/2014/main" id="{BBCC6FCB-E958-EA4B-B39D-75D1DE1F6026}"/>
              </a:ext>
            </a:extLst>
          </p:cNvPr>
          <p:cNvSpPr/>
          <p:nvPr/>
        </p:nvSpPr>
        <p:spPr>
          <a:xfrm>
            <a:off x="-1" y="1147135"/>
            <a:ext cx="12192001" cy="5029200"/>
          </a:xfrm>
          <a:prstGeom prst="rect">
            <a:avLst/>
          </a:prstGeom>
          <a:solidFill>
            <a:srgbClr val="014465">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940D497-017F-AE4B-944D-B7588888111E}"/>
              </a:ext>
            </a:extLst>
          </p:cNvPr>
          <p:cNvSpPr>
            <a:spLocks noGrp="1"/>
          </p:cNvSpPr>
          <p:nvPr>
            <p:ph type="body" sz="quarter" idx="14"/>
          </p:nvPr>
        </p:nvSpPr>
        <p:spPr>
          <a:xfrm>
            <a:off x="2349958" y="2035179"/>
            <a:ext cx="7492080" cy="507492"/>
          </a:xfrm>
        </p:spPr>
        <p:txBody>
          <a:bodyPr>
            <a:noAutofit/>
          </a:bodyPr>
          <a:lstStyle/>
          <a:p>
            <a:pPr algn="ctr"/>
            <a:r>
              <a:rPr lang="en-US" sz="6600" spc="0" dirty="0">
                <a:solidFill>
                  <a:schemeClr val="bg1"/>
                </a:solidFill>
              </a:rPr>
              <a:t>Thank you!</a:t>
            </a:r>
          </a:p>
          <a:p>
            <a:pPr algn="ctr"/>
            <a:r>
              <a:rPr lang="en-US" spc="0" dirty="0">
                <a:solidFill>
                  <a:schemeClr val="bg1"/>
                </a:solidFill>
              </a:rPr>
              <a:t>Questions?</a:t>
            </a:r>
          </a:p>
        </p:txBody>
      </p:sp>
      <p:sp>
        <p:nvSpPr>
          <p:cNvPr id="5" name="Text Placeholder 4">
            <a:extLst>
              <a:ext uri="{FF2B5EF4-FFF2-40B4-BE49-F238E27FC236}">
                <a16:creationId xmlns:a16="http://schemas.microsoft.com/office/drawing/2014/main" id="{0AD1C412-F176-9545-9046-F62964EE1E78}"/>
              </a:ext>
            </a:extLst>
          </p:cNvPr>
          <p:cNvSpPr>
            <a:spLocks noGrp="1"/>
          </p:cNvSpPr>
          <p:nvPr>
            <p:ph type="body" sz="quarter" idx="16"/>
          </p:nvPr>
        </p:nvSpPr>
        <p:spPr>
          <a:xfrm>
            <a:off x="2350626" y="4497049"/>
            <a:ext cx="7491412" cy="1213816"/>
          </a:xfrm>
        </p:spPr>
        <p:txBody>
          <a:bodyPr>
            <a:normAutofit lnSpcReduction="10000"/>
          </a:bodyPr>
          <a:lstStyle/>
          <a:p>
            <a:pPr algn="ctr"/>
            <a:r>
              <a:rPr lang="en-US" sz="1400" spc="0" dirty="0">
                <a:solidFill>
                  <a:schemeClr val="bg1"/>
                </a:solidFill>
              </a:rPr>
              <a:t>Chris Shull;  AG|CM  Construction Project Manager</a:t>
            </a:r>
          </a:p>
          <a:p>
            <a:pPr algn="ctr"/>
            <a:r>
              <a:rPr lang="en-US" sz="1400" spc="0" dirty="0">
                <a:solidFill>
                  <a:schemeClr val="bg1"/>
                </a:solidFill>
              </a:rPr>
              <a:t>cshull@agcm.com</a:t>
            </a:r>
            <a:endParaRPr lang="en-US" sz="1400" b="0" spc="0" dirty="0">
              <a:solidFill>
                <a:schemeClr val="bg1"/>
              </a:solidFill>
            </a:endParaRPr>
          </a:p>
          <a:p>
            <a:pPr algn="ctr"/>
            <a:endParaRPr lang="en-US" sz="1400" b="0" spc="0" dirty="0">
              <a:solidFill>
                <a:schemeClr val="bg1"/>
              </a:solidFill>
            </a:endParaRPr>
          </a:p>
          <a:p>
            <a:pPr algn="ctr"/>
            <a:r>
              <a:rPr lang="en-US" sz="1400" b="0" spc="0" dirty="0" err="1">
                <a:solidFill>
                  <a:schemeClr val="bg1"/>
                </a:solidFill>
              </a:rPr>
              <a:t>www.agcm.com</a:t>
            </a:r>
            <a:endParaRPr lang="en-US" sz="1400" b="0" spc="0" dirty="0">
              <a:solidFill>
                <a:schemeClr val="bg1"/>
              </a:solidFill>
            </a:endParaRPr>
          </a:p>
        </p:txBody>
      </p:sp>
    </p:spTree>
    <p:extLst>
      <p:ext uri="{BB962C8B-B14F-4D97-AF65-F5344CB8AC3E}">
        <p14:creationId xmlns:p14="http://schemas.microsoft.com/office/powerpoint/2010/main" val="2192565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4821196-526E-CB49-A069-3FDC3D3489AC}" vid="{53E27EBF-395D-6042-9017-82AE8EABC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728766E5421469B20CD80A80243FD" ma:contentTypeVersion="15" ma:contentTypeDescription="Create a new document." ma:contentTypeScope="" ma:versionID="36c331ed71b87f2c297fd12150a58639">
  <xsd:schema xmlns:xsd="http://www.w3.org/2001/XMLSchema" xmlns:xs="http://www.w3.org/2001/XMLSchema" xmlns:p="http://schemas.microsoft.com/office/2006/metadata/properties" xmlns:ns2="4d3fbaff-01fa-4477-a3a1-65664a3af683" xmlns:ns3="5bdf3b42-e9a4-40b8-bcfd-84e0cc412891" targetNamespace="http://schemas.microsoft.com/office/2006/metadata/properties" ma:root="true" ma:fieldsID="57899964c49f65dbd40ed22249d8fd73" ns2:_="" ns3:_="">
    <xsd:import namespace="4d3fbaff-01fa-4477-a3a1-65664a3af683"/>
    <xsd:import namespace="5bdf3b42-e9a4-40b8-bcfd-84e0cc4128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fbaff-01fa-4477-a3a1-65664a3af6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4289db1-0bc7-4830-a562-401683494d9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df3b42-e9a4-40b8-bcfd-84e0cc41289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e5e7d6-7914-4baa-9b4d-dbc5b2fb833f}" ma:internalName="TaxCatchAll" ma:showField="CatchAllData" ma:web="5bdf3b42-e9a4-40b8-bcfd-84e0cc41289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df3b42-e9a4-40b8-bcfd-84e0cc412891"/>
    <lcf76f155ced4ddcb4097134ff3c332f xmlns="4d3fbaff-01fa-4477-a3a1-65664a3af6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833C15-E506-467B-9355-2E3BAAD4C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fbaff-01fa-4477-a3a1-65664a3af683"/>
    <ds:schemaRef ds:uri="5bdf3b42-e9a4-40b8-bcfd-84e0cc412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6A9C6E-127C-428B-9AB0-C5CE5804FCC8}">
  <ds:schemaRefs>
    <ds:schemaRef ds:uri="http://schemas.microsoft.com/sharepoint/v3/contenttype/forms"/>
  </ds:schemaRefs>
</ds:datastoreItem>
</file>

<file path=customXml/itemProps3.xml><?xml version="1.0" encoding="utf-8"?>
<ds:datastoreItem xmlns:ds="http://schemas.openxmlformats.org/officeDocument/2006/customXml" ds:itemID="{7F48294D-8377-4583-A1E4-AEE169F820B3}">
  <ds:schemaRefs>
    <ds:schemaRef ds:uri="4d3fbaff-01fa-4477-a3a1-65664a3af683"/>
    <ds:schemaRef ds:uri="http://purl.org/dc/dcmitype/"/>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5bdf3b42-e9a4-40b8-bcfd-84e0cc41289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4313</TotalTime>
  <Words>789</Words>
  <Application>Microsoft Office PowerPoint</Application>
  <PresentationFormat>Widescreen</PresentationFormat>
  <Paragraphs>108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Myriad Pro</vt:lpstr>
      <vt:lpstr>Myriad Pro Light</vt:lpstr>
      <vt:lpstr>Office Theme</vt:lpstr>
      <vt:lpstr>PowerPoint Presentation</vt:lpstr>
      <vt:lpstr>Introduction</vt:lpstr>
      <vt:lpstr>Bond 2024: Revisiting Fall 2023 through May 2024</vt:lpstr>
      <vt:lpstr>Bond 2024: The Project Process</vt:lpstr>
      <vt:lpstr>Bond 2024: AE Procurement and Programming</vt:lpstr>
      <vt:lpstr>Bond 2024: 2 Month Look Ahead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Maclin</dc:creator>
  <cp:lastModifiedBy>Kendra Hickman</cp:lastModifiedBy>
  <cp:revision>138</cp:revision>
  <cp:lastPrinted>2022-04-05T16:40:31Z</cp:lastPrinted>
  <dcterms:created xsi:type="dcterms:W3CDTF">2021-01-11T16:31:30Z</dcterms:created>
  <dcterms:modified xsi:type="dcterms:W3CDTF">2024-12-12T16:10:25Z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0x010100E9F728766E5421469B20CD80A80243FD</vt:lpwstr>
  </property>
</Properties>
</file>