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83" r:id="rId2"/>
  </p:sldIdLst>
  <p:sldSz cx="7772400" cy="100584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BD0"/>
    <a:srgbClr val="FFF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86"/>
  </p:normalViewPr>
  <p:slideViewPr>
    <p:cSldViewPr snapToGrid="0">
      <p:cViewPr varScale="1">
        <p:scale>
          <a:sx n="63" d="100"/>
          <a:sy n="63" d="100"/>
        </p:scale>
        <p:origin x="22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s, Akeyha" userId="75232d1f-75a8-42af-b1b6-10343c523e37" providerId="ADAL" clId="{2E9E8A55-B572-40AE-9B22-BF1EE9A82DF1}"/>
    <pc:docChg chg="undo custSel modSld">
      <pc:chgData name="Williams, Akeyha" userId="75232d1f-75a8-42af-b1b6-10343c523e37" providerId="ADAL" clId="{2E9E8A55-B572-40AE-9B22-BF1EE9A82DF1}" dt="2025-07-31T15:02:08.827" v="59" actId="5793"/>
      <pc:docMkLst>
        <pc:docMk/>
      </pc:docMkLst>
      <pc:sldChg chg="modSp mod">
        <pc:chgData name="Williams, Akeyha" userId="75232d1f-75a8-42af-b1b6-10343c523e37" providerId="ADAL" clId="{2E9E8A55-B572-40AE-9B22-BF1EE9A82DF1}" dt="2025-07-31T15:02:08.827" v="59" actId="5793"/>
        <pc:sldMkLst>
          <pc:docMk/>
          <pc:sldMk cId="639862077" sldId="283"/>
        </pc:sldMkLst>
        <pc:spChg chg="mod">
          <ac:chgData name="Williams, Akeyha" userId="75232d1f-75a8-42af-b1b6-10343c523e37" providerId="ADAL" clId="{2E9E8A55-B572-40AE-9B22-BF1EE9A82DF1}" dt="2025-07-31T15:02:08.827" v="59" actId="5793"/>
          <ac:spMkLst>
            <pc:docMk/>
            <pc:sldMk cId="639862077" sldId="283"/>
            <ac:spMk id="113" creationId="{F2FDB5D9-9B57-3999-799D-C25D3DDD08E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1" tIns="47111" rIns="94221" bIns="471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71054"/>
          </a:xfrm>
          <a:prstGeom prst="rect">
            <a:avLst/>
          </a:prstGeom>
        </p:spPr>
        <p:txBody>
          <a:bodyPr vert="horz" lIns="94221" tIns="47111" rIns="94221" bIns="47111" rtlCol="0"/>
          <a:lstStyle>
            <a:lvl1pPr algn="r">
              <a:defRPr sz="1200"/>
            </a:lvl1pPr>
          </a:lstStyle>
          <a:p>
            <a:fld id="{C2DD3A56-23E6-1944-97E5-EE8D6DED9E25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1173163"/>
            <a:ext cx="2447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1" tIns="47111" rIns="94221" bIns="471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3"/>
            <a:ext cx="5681980" cy="3696713"/>
          </a:xfrm>
          <a:prstGeom prst="rect">
            <a:avLst/>
          </a:prstGeom>
        </p:spPr>
        <p:txBody>
          <a:bodyPr vert="horz" lIns="94221" tIns="47111" rIns="94221" bIns="471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3"/>
            <a:ext cx="3077739" cy="471053"/>
          </a:xfrm>
          <a:prstGeom prst="rect">
            <a:avLst/>
          </a:prstGeom>
        </p:spPr>
        <p:txBody>
          <a:bodyPr vert="horz" lIns="94221" tIns="47111" rIns="94221" bIns="471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3"/>
            <a:ext cx="3077739" cy="471053"/>
          </a:xfrm>
          <a:prstGeom prst="rect">
            <a:avLst/>
          </a:prstGeom>
        </p:spPr>
        <p:txBody>
          <a:bodyPr vert="horz" lIns="94221" tIns="47111" rIns="94221" bIns="47111" rtlCol="0" anchor="b"/>
          <a:lstStyle>
            <a:lvl1pPr algn="r">
              <a:defRPr sz="1200"/>
            </a:lvl1pPr>
          </a:lstStyle>
          <a:p>
            <a:fld id="{11E3D5E7-4D32-294B-826E-D183E648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61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DB742-28A4-89A3-ED1D-7957C8AF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C219C6-4FD6-BA64-D995-B6A995E0DA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2C661A-30FA-B82C-9180-D049FD4385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5A72C-B0C5-117E-DC19-F287EF37DC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3CD3E8-CEDC-CB42-AE06-BFB4518C101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98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66DA-42C7-1940-B8EC-CBFE967A161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6B3D-EC84-1940-9782-0704CACC1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059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66DA-42C7-1940-B8EC-CBFE967A161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6B3D-EC84-1940-9782-0704CACC1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820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66DA-42C7-1940-B8EC-CBFE967A161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6B3D-EC84-1940-9782-0704CACC1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60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66DA-42C7-1940-B8EC-CBFE967A161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6B3D-EC84-1940-9782-0704CACC1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56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66DA-42C7-1940-B8EC-CBFE967A161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6B3D-EC84-1940-9782-0704CACC1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920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66DA-42C7-1940-B8EC-CBFE967A161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6B3D-EC84-1940-9782-0704CACC1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66DA-42C7-1940-B8EC-CBFE967A161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6B3D-EC84-1940-9782-0704CACC1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048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66DA-42C7-1940-B8EC-CBFE967A161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6B3D-EC84-1940-9782-0704CACC1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4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66DA-42C7-1940-B8EC-CBFE967A161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6B3D-EC84-1940-9782-0704CACC1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180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66DA-42C7-1940-B8EC-CBFE967A161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6B3D-EC84-1940-9782-0704CACC1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994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66DA-42C7-1940-B8EC-CBFE967A161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6B3D-EC84-1940-9782-0704CACC1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87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6066DA-42C7-1940-B8EC-CBFE967A161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6C6B3D-EC84-1940-9782-0704CACC1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3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6" Type="http://schemas.openxmlformats.org/officeDocument/2006/relationships/image" Target="../media/image2.JP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image" Target="../media/image1.png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15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0D4211-8183-9D08-E137-9F04602D5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>
            <a:extLst>
              <a:ext uri="{FF2B5EF4-FFF2-40B4-BE49-F238E27FC236}">
                <a16:creationId xmlns:a16="http://schemas.microsoft.com/office/drawing/2014/main" id="{9C788A4C-F649-CF42-3C18-B9F18CF81827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3900948" y="2535067"/>
            <a:ext cx="339314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Happy Paragraphs" pitchFamily="2" charset="0"/>
              </a:rPr>
              <a:t>Welcome to Pre-K! My name is Ms. Williams. I have been teaching Pre-K for a total of nine years, and this will be my fourth year at Copeland Elementary School. I am so excited to have you in my class this year! I look forward to meeting you during Open House. See you soon!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0E1C604-05CA-751B-CFFE-6D0AD5FB860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116524" y="5101068"/>
            <a:ext cx="22735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appy Paragraphs" pitchFamily="2" charset="0"/>
              </a:rPr>
              <a:t>Stuffed Salmon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CB67348-9B85-621C-8515-7B85466EA93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151540" y="5468253"/>
            <a:ext cx="22087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appy Paragraphs" pitchFamily="2" charset="0"/>
              </a:rPr>
              <a:t>Turquoise </a:t>
            </a:r>
          </a:p>
          <a:p>
            <a:endParaRPr lang="en-US" sz="2000" dirty="0">
              <a:latin typeface="Happy Paragraphs" pitchFamily="2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1C93243-D604-159D-54C6-B5413A9C32F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186555" y="5835438"/>
            <a:ext cx="21737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Happy Paragraphs" pitchFamily="2" charset="0"/>
              </a:rPr>
              <a:t>Olipop</a:t>
            </a:r>
            <a:endParaRPr lang="en-US" sz="2000" dirty="0">
              <a:latin typeface="Happy Paragraphs" pitchFamily="2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00C5C1C-28AD-A85F-E1E7-DB341B23C26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186556" y="6201326"/>
            <a:ext cx="2173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appy Paragraphs" pitchFamily="2" charset="0"/>
              </a:rPr>
              <a:t>Ross / TJ Maxx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D48316C-7A00-021A-9ACA-60AFC724361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216350" y="6575388"/>
            <a:ext cx="231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appy Paragraphs" pitchFamily="2" charset="0"/>
              </a:rPr>
              <a:t>Salt &amp; Vinegar Chips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DB74795-0944-23BB-AB94-5652DA16C52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280138" y="6934399"/>
            <a:ext cx="2109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appy Paragraphs" pitchFamily="2" charset="0"/>
              </a:rPr>
              <a:t>Elephants 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4A3216D-6712-6B2D-11AC-A7222CC299C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10358" y="7320100"/>
            <a:ext cx="2173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appy Paragraphs" pitchFamily="2" charset="0"/>
              </a:rPr>
              <a:t>Cooking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85A0E06-E505-12C5-B3F5-36DA39DFEDB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767284" y="6552939"/>
            <a:ext cx="27023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appy Paragraphs" pitchFamily="2" charset="0"/>
              </a:rPr>
              <a:t>WilliAk@BOE.Richmond.k12.ga.us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2FDB5D9-9B57-3999-799D-C25D3DDD08E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891086" y="7225994"/>
            <a:ext cx="22735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appy Paragraphs" pitchFamily="2" charset="0"/>
              </a:rPr>
              <a:t>(229) – 305 – 1987 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88A144EE-56FC-A7AD-2BCB-ADCA332EAD2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488185" y="7449570"/>
            <a:ext cx="30793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appy Paragraphs" pitchFamily="2" charset="0"/>
              </a:rPr>
              <a:t>Class Dojo 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113A9327-E8F1-A9C7-7A40-7C0300526D3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239997" y="7754655"/>
            <a:ext cx="2715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KG Miss Kindergarten" panose="02000000000000000000" pitchFamily="2" charset="77"/>
              </a:rPr>
              <a:t>***you can also write me in your child’s folder.</a:t>
            </a:r>
          </a:p>
        </p:txBody>
      </p:sp>
      <p:pic>
        <p:nvPicPr>
          <p:cNvPr id="2" name="Picture 1" descr="A person with glasses and a blue shirt&#10;&#10;Description automatically generated">
            <a:extLst>
              <a:ext uri="{FF2B5EF4-FFF2-40B4-BE49-F238E27FC236}">
                <a16:creationId xmlns:a16="http://schemas.microsoft.com/office/drawing/2014/main" id="{87275FF1-0DA9-A232-5561-9BD020E86C1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16863" y="1011543"/>
            <a:ext cx="2108005" cy="3414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8620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8C48C6D6-E362-6F4C-B00C-B74C91E8045F}" vid="{A7DA8376-0235-F241-8686-35D98788B0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</TotalTime>
  <Words>108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Happy Paragraphs</vt:lpstr>
      <vt:lpstr>KG Miss Kindergarten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Akeyha Williams</dc:creator>
  <cp:lastModifiedBy>Williams, Akeyha</cp:lastModifiedBy>
  <cp:revision>5</cp:revision>
  <cp:lastPrinted>2025-07-28T20:01:08Z</cp:lastPrinted>
  <dcterms:created xsi:type="dcterms:W3CDTF">2025-07-20T21:32:35Z</dcterms:created>
  <dcterms:modified xsi:type="dcterms:W3CDTF">2025-07-31T15:02:16Z</dcterms:modified>
</cp:coreProperties>
</file>