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84C5F-DD2E-464E-986E-CCCBC3964F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A26409-FCF6-4984-999F-424D9C16EA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0B00A7-3176-4867-8274-88157D09D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79A8-2EE2-4232-B9A9-9F818EA2827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B1D0AE-A7FF-4837-A23E-EEA98C56B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FE7DB-0D91-4AEB-95CB-51224DE94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09E5-A2D8-4413-ABB1-A1BEDE70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298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54A7E-5650-44E2-8D8C-7CCB19C2F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3B8670-29D7-444E-B8D4-A457A37846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2679E-8C30-4917-9408-36DF5630E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79A8-2EE2-4232-B9A9-9F818EA2827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FE7C0-4F19-44E2-9726-14C65E479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ED2D4-3486-4293-9BAC-CE8DD4CEB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09E5-A2D8-4413-ABB1-A1BEDE70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8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6F3455-1082-4E05-92BF-46BB5BC058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F98607-492B-4D98-B5DC-02742836FC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489D7-24E9-4302-A818-3711B3EF8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79A8-2EE2-4232-B9A9-9F818EA2827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A713A-63A5-42B3-B974-202D1B4E1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3A15D4-FC1B-4967-B3AC-6BE1A8D95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09E5-A2D8-4413-ABB1-A1BEDE70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8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3B615-52A9-4DD3-B737-EAE21ABD7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654DD-21A7-4FA7-B56E-506BC6BA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D8E04-D206-4FC9-93F8-B08697AA2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79A8-2EE2-4232-B9A9-9F818EA2827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503F8E-C83F-416A-9641-5D48D50FF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C20B8-1F44-4C0F-B1D2-40E27E2F1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09E5-A2D8-4413-ABB1-A1BEDE70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926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23333-A856-49F7-96AC-1E544FFCF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3316F5-2601-49FD-80D8-C3681F47FD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A07BC-7EE4-40D8-B991-C40BC69CF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79A8-2EE2-4232-B9A9-9F818EA2827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E37D1-6375-499C-802E-EC9EE0CD3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EF2D79-729B-4B2C-815B-FB9DE674D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09E5-A2D8-4413-ABB1-A1BEDE70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954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F5CDE-605E-438B-8D62-965CDFCC2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EE0EF-67F9-4F8F-9D49-208910B59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C91079-B121-45C0-B268-C1A3043A87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9E88B9-982A-4AEE-8C3D-99D31EB79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79A8-2EE2-4232-B9A9-9F818EA2827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35310A-E682-433A-8168-B0DFB7343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A9A3C1-B863-4CDC-912B-00B314E2F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09E5-A2D8-4413-ABB1-A1BEDE70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6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55D95-36EF-4BB8-8531-B9BA1F4DC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178688-7B41-4440-8045-0921F4D8D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9B7AC1-DCCA-48AB-BFC7-A55CC6ACD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E7C18A-63A6-4430-B0BE-69099EA248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81713B-CA00-4E74-A81A-E89D233AF8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D4A90-409A-4BB2-B696-1091C153E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79A8-2EE2-4232-B9A9-9F818EA2827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E9997E-68BB-4BC4-AE4B-B2B85E200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3910F7-BB1A-4D1D-9EA4-312820477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09E5-A2D8-4413-ABB1-A1BEDE70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417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57D93-25AE-43FD-BAF5-6F88CE50B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F1C01A-3048-452F-9B36-4F746A982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79A8-2EE2-4232-B9A9-9F818EA2827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087C88-9421-4FDC-976C-1661B3F67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CC4AFF-F2BA-46B7-A3C3-EC19769D2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09E5-A2D8-4413-ABB1-A1BEDE70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32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48BA7E-5D3B-4522-813F-CEC38C883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79A8-2EE2-4232-B9A9-9F818EA2827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9D2FB5-0B99-468F-8A60-243ABB106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DCFC5C-A44A-4314-B073-4C556130A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09E5-A2D8-4413-ABB1-A1BEDE70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12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A718A-0A07-4422-AC40-4B265186B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9853C-F1B0-4AB1-B7AC-ED6057218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8BF02F-C0DE-4727-BBA8-0512537AB3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DDF7B4-DAE8-4B39-B379-12660369D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79A8-2EE2-4232-B9A9-9F818EA2827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E0FD2D-7722-42C6-B4CA-7A3EF39F2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0A12F4-057F-4609-A95E-6261299AA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09E5-A2D8-4413-ABB1-A1BEDE70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48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5F118-49DD-40CC-8D38-7EF548F61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AC48CC-C950-4EB9-A9B3-46340E27B8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1D9A53-CA97-41C2-AE04-BED4B1D59B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485C1E-9087-48DC-8308-B0CFC6A53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79A8-2EE2-4232-B9A9-9F818EA2827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68585C-F15B-4A49-9980-87F0B0A5D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8D7857-25AD-445E-B80C-CDB402F91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09E5-A2D8-4413-ABB1-A1BEDE70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4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B1735B-6CD8-4CC8-9708-5BCE30D3A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972747-2F6B-402C-8ECA-98B98E338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99D16F-F99A-45BB-A8C2-3B0976E241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179A8-2EE2-4232-B9A9-9F818EA2827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DB3DA-DF25-4CEA-91E2-62239853C4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16C84-FDD2-4E63-BCD2-5A6E7C8C27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F09E5-A2D8-4413-ABB1-A1BEDE70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986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D23275B-555C-4E8B-8628-2EB348073F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1866" y="0"/>
            <a:ext cx="54282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402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Demary, Mary</dc:creator>
  <cp:lastModifiedBy>Demary, Mary</cp:lastModifiedBy>
  <cp:revision>2</cp:revision>
  <dcterms:created xsi:type="dcterms:W3CDTF">2022-08-09T00:53:40Z</dcterms:created>
  <dcterms:modified xsi:type="dcterms:W3CDTF">2022-08-09T01:00:47Z</dcterms:modified>
</cp:coreProperties>
</file>