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9144000" cy="6858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Always A Good Time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Sweet Pea" panose="020B0604020202020204" charset="-12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363"/>
    <a:srgbClr val="7E6C92"/>
    <a:srgbClr val="A6CA48"/>
    <a:srgbClr val="3E4464"/>
    <a:srgbClr val="7CEED2"/>
    <a:srgbClr val="FE4868"/>
    <a:srgbClr val="EB8FDD"/>
    <a:srgbClr val="1B7958"/>
    <a:srgbClr val="424782"/>
    <a:srgbClr val="7D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E844-EC58-4971-8F76-8B4C9EE4B41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71389"/>
              </p:ext>
            </p:extLst>
          </p:nvPr>
        </p:nvGraphicFramePr>
        <p:xfrm>
          <a:off x="310896" y="1303755"/>
          <a:ext cx="8522208" cy="5348982"/>
        </p:xfrm>
        <a:graphic>
          <a:graphicData uri="http://schemas.openxmlformats.org/drawingml/2006/table">
            <a:tbl>
              <a:tblPr/>
              <a:tblGrid>
                <a:gridCol w="1219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4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Sunday</a:t>
                      </a:r>
                      <a:endParaRPr lang="en-US" sz="1700" b="1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Monday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Tuesday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Wednesday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Thursday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Friday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400" spc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Saturday</a:t>
                      </a:r>
                      <a:endParaRPr lang="en-US" sz="1700" b="0" kern="1400" spc="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400" spc="300" dirty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 </a:t>
                      </a: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400" spc="300" dirty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 </a:t>
                      </a: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It’s Black History Month.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In 1926, it was first celebrated as a week organized by Carter G. Woodson. It became a month long celebration in 1976.</a:t>
                      </a:r>
                      <a:endParaRPr lang="en-US" sz="600" b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400" spc="300" dirty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Start a chain of hearts. Cut out small hearts. Each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day, write a reason you love your child on one and attach it to the chain.</a:t>
                      </a:r>
                      <a:endParaRPr lang="en-US" sz="600" b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4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It’s International Friendship Month. Have your child plan to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do a good deed for a friend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sz="1050" b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5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Tell your child people learn when they try new things. Today, try a new food or take a new route home together.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6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 a news article with your child today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400" spc="300" dirty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7</a:t>
                      </a: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8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On Feb. 8, 1986, Oprah Winfrey becomes the first African American woman to host a nationally syndicated talk show.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9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On Feb. 9, 1995, Bernard Harris, African American astronaut, takes space walk.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10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Play board game as a family this evening.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11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a special effort to reinforce manners today. Remind your child to say please and thank you.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12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a 20-minute DEAR time (Drop Everything and Read)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13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After our child goes to bed, leave a Valentine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where he or she will see it first thing tomorrow morning.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14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On Feb. 14, 1867,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Morehouse College was organized in Augusta, GA. The institution was later moved to Atlanta.</a:t>
                      </a:r>
                    </a:p>
                    <a:p>
                      <a:pPr algn="l"/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Happy Valentine’s D</a:t>
                      </a:r>
                    </a:p>
                    <a:p>
                      <a:pPr algn="l"/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15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Set aside time today to work on a hobby with your child.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16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practice counting by 5’s.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17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Encourage your child to write a thank you note to a favorite teacher this month.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kern="1400" spc="300" dirty="0" smtClean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kern="1400" spc="300" dirty="0" smtClean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   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Student Holiday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19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 to your child about people they admire. Ask why they admire them.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20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Turn chores into a game. Assign each chore a number and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have your child roll a die to see which one she or he gets.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kern="1400" spc="300" dirty="0" smtClean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400" spc="300" baseline="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     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Holiday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22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On Feb. 22, 1979, Frank E. Peterson Jr. was named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the first black general in the Marine Corps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baseline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baseline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Learn at 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Home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23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Teach your child how to sew on a button today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24</a:t>
                      </a:r>
                      <a:r>
                        <a:rPr lang="en-US" sz="600" b="0" i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At bedtime tonight, tell your child a story about yourself when you were their age.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25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On Feb. 25, 1948 Dr. Martin L. King Jr. became an ordained Baptist minister.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26</a:t>
                      </a:r>
                      <a:r>
                        <a:rPr lang="en-US" sz="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write</a:t>
                      </a:r>
                      <a:r>
                        <a:rPr lang="en-US" sz="6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a poem or story from the point of view of a family pet.</a:t>
                      </a:r>
                      <a:endParaRPr lang="en-US" sz="6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070">
                <a:tc>
                  <a:txBody>
                    <a:bodyPr/>
                    <a:lstStyle/>
                    <a:p>
                      <a:pPr algn="l"/>
                      <a:r>
                        <a:rPr lang="en-US" sz="110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27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read to you as you’re cleaning up after dinner. Or read to your child as he or she cleans up!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kern="1400" spc="300" dirty="0" smtClean="0">
                          <a:ln>
                            <a:noFill/>
                          </a:ln>
                          <a:solidFill>
                            <a:srgbClr val="FE4868"/>
                          </a:solidFill>
                          <a:effectLst/>
                          <a:latin typeface="KG Always A Good Time" panose="02000505000000020003" pitchFamily="2" charset="0"/>
                        </a:rPr>
                        <a:t>28</a:t>
                      </a:r>
                      <a:r>
                        <a:rPr lang="en-US" sz="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 about three ways you used math today. Ask everyone in the family to say how they used math.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  <a:ea typeface="+mn-ea"/>
                        <a:cs typeface="+mn-cs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i="0" kern="1400" spc="300" dirty="0">
                        <a:ln>
                          <a:noFill/>
                        </a:ln>
                        <a:solidFill>
                          <a:srgbClr val="FE4868"/>
                        </a:solidFill>
                        <a:effectLst/>
                        <a:latin typeface="KG Always A Good Time" panose="02000505000000020003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76087"/>
            <a:ext cx="9144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CEED2"/>
                </a:solidFill>
                <a:effectLst>
                  <a:glow rad="508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weet Pea" pitchFamily="2" charset="-128"/>
                <a:ea typeface="Sweet Pea" pitchFamily="2" charset="-128"/>
                <a:cs typeface="Sweet Pea" pitchFamily="2" charset="-128"/>
              </a:rPr>
              <a:t>February 2022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9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3" y="2756095"/>
            <a:ext cx="812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03" y="4297294"/>
            <a:ext cx="35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72" y="3783626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3" y="4736546"/>
            <a:ext cx="726147" cy="3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2966</TotalTime>
  <Words>480</Words>
  <Application>Microsoft Office PowerPoint</Application>
  <PresentationFormat>Letter Paper (8.5x11 in)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KG Always A Good Time</vt:lpstr>
      <vt:lpstr>Calibri Light</vt:lpstr>
      <vt:lpstr>Comic Sans MS</vt:lpstr>
      <vt:lpstr>Arial</vt:lpstr>
      <vt:lpstr>Sweet Pea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Abbey Bonham</dc:creator>
  <cp:lastModifiedBy>Franks, Kimberly</cp:lastModifiedBy>
  <cp:revision>67</cp:revision>
  <dcterms:created xsi:type="dcterms:W3CDTF">2016-06-04T01:40:04Z</dcterms:created>
  <dcterms:modified xsi:type="dcterms:W3CDTF">2022-02-01T13:38:44Z</dcterms:modified>
</cp:coreProperties>
</file>