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CBB9-5973-4E0D-B806-B1A305BC892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CCF-BD86-483C-9228-BEF81FB8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8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CBB9-5973-4E0D-B806-B1A305BC892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CCF-BD86-483C-9228-BEF81FB8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1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CBB9-5973-4E0D-B806-B1A305BC892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CCF-BD86-483C-9228-BEF81FB8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5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CBB9-5973-4E0D-B806-B1A305BC892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CCF-BD86-483C-9228-BEF81FB8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CBB9-5973-4E0D-B806-B1A305BC892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CCF-BD86-483C-9228-BEF81FB8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0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CBB9-5973-4E0D-B806-B1A305BC892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CCF-BD86-483C-9228-BEF81FB8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8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CBB9-5973-4E0D-B806-B1A305BC892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CCF-BD86-483C-9228-BEF81FB8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0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CBB9-5973-4E0D-B806-B1A305BC892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CCF-BD86-483C-9228-BEF81FB8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1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CBB9-5973-4E0D-B806-B1A305BC892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CCF-BD86-483C-9228-BEF81FB8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CBB9-5973-4E0D-B806-B1A305BC892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CCF-BD86-483C-9228-BEF81FB8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7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CBB9-5973-4E0D-B806-B1A305BC892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FCCF-BD86-483C-9228-BEF81FB8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5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CBB9-5973-4E0D-B806-B1A305BC892D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FCCF-BD86-483C-9228-BEF81FB8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0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DCE Student Council</a:t>
            </a:r>
            <a:br>
              <a:rPr lang="en-US" sz="80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r>
              <a:rPr lang="en-US" sz="80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Election Results</a:t>
            </a:r>
            <a:endParaRPr lang="en-US" sz="8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800" dirty="0" smtClean="0"/>
          </a:p>
          <a:p>
            <a:r>
              <a:rPr lang="en-US" sz="4800" dirty="0" smtClean="0">
                <a:solidFill>
                  <a:schemeClr val="bg1"/>
                </a:solidFill>
              </a:rPr>
              <a:t>2021 - 2022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DCE Student Council</a:t>
            </a:r>
            <a:b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President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30" y="1997074"/>
            <a:ext cx="3561002" cy="295211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57" y="1997074"/>
            <a:ext cx="3728828" cy="295211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10" y="1997074"/>
            <a:ext cx="3534684" cy="295211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03192" y="5255575"/>
            <a:ext cx="352044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Deramia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 Moss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106 Votes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0551" y="5255574"/>
            <a:ext cx="352044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Anissa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Bido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87 Votes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32154" y="5255574"/>
            <a:ext cx="352044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Khloe Terrell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85 Votes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249" y="1997075"/>
            <a:ext cx="1128383" cy="10318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5249" y="5255574"/>
            <a:ext cx="1209703" cy="11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3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93" y="2079434"/>
            <a:ext cx="3381476" cy="299313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DCE Student Council</a:t>
            </a:r>
            <a:b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Vice President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3911" y="5253347"/>
            <a:ext cx="352044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Malia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 Bowen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149 Votes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7440" y="5329673"/>
            <a:ext cx="352044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Kemoni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 Alexander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129 Votes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486" y="2099944"/>
            <a:ext cx="1128383" cy="10318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1069" y="5329673"/>
            <a:ext cx="1209703" cy="1122517"/>
          </a:xfrm>
          <a:prstGeom prst="rect">
            <a:avLst/>
          </a:prstGeom>
        </p:spPr>
      </p:pic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444" y="2099944"/>
            <a:ext cx="3580433" cy="305735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93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DCE Student Council Votes</a:t>
            </a:r>
            <a:b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Secretary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5780" y="5451149"/>
            <a:ext cx="352044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Fayln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Dimpson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243 Votes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7055" y="5461774"/>
            <a:ext cx="1209703" cy="112251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13" y="1840688"/>
            <a:ext cx="3976774" cy="347108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75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DCE Student Council</a:t>
            </a:r>
            <a:b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Treasurer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5780" y="5451149"/>
            <a:ext cx="352044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Naiyana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 Turner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251 Votes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7055" y="5461774"/>
            <a:ext cx="1209703" cy="112251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91" y="1988820"/>
            <a:ext cx="3752787" cy="333349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01376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DCE Student Council</a:t>
            </a:r>
            <a:b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Historian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9054" y="5461773"/>
            <a:ext cx="445389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Milianys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 Mendez Montano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233 Votes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41" y="1816419"/>
            <a:ext cx="3733115" cy="351880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4265" y="5587504"/>
            <a:ext cx="1209703" cy="11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1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DCE Student Council</a:t>
            </a:r>
            <a:b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</a:b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en-US" sz="6000" b="1" baseline="300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th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 Grade Representatives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2423159"/>
            <a:ext cx="2558897" cy="263641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2082"/>
            <a:ext cx="2683102" cy="261857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092" y="2418696"/>
            <a:ext cx="2782053" cy="262749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08" y="2414235"/>
            <a:ext cx="2683102" cy="263641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3334943" y="5250981"/>
            <a:ext cx="21610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Zion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Deas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9297" y="5227719"/>
            <a:ext cx="26498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Jaida Salmond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84215" y="5250980"/>
            <a:ext cx="26498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Josiah Hodge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921" y="5241677"/>
            <a:ext cx="26498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rPr>
              <a:t>Tia Bolin</a:t>
            </a:r>
          </a:p>
        </p:txBody>
      </p:sp>
    </p:spTree>
    <p:extLst>
      <p:ext uri="{BB962C8B-B14F-4D97-AF65-F5344CB8AC3E}">
        <p14:creationId xmlns:p14="http://schemas.microsoft.com/office/powerpoint/2010/main" val="3509863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66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Berlin Sans FB Demi</vt:lpstr>
      <vt:lpstr>Calibri</vt:lpstr>
      <vt:lpstr>Calibri Light</vt:lpstr>
      <vt:lpstr>Office Theme</vt:lpstr>
      <vt:lpstr>DCE Student Council Election Results</vt:lpstr>
      <vt:lpstr>DCE Student Council President</vt:lpstr>
      <vt:lpstr>DCE Student Council Vice President</vt:lpstr>
      <vt:lpstr>DCE Student Council Votes Secretary</vt:lpstr>
      <vt:lpstr>DCE Student Council Treasurer</vt:lpstr>
      <vt:lpstr>DCE Student Council Historian</vt:lpstr>
      <vt:lpstr>DCE Student Council 4th Grade Representatives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DCE Student Council Votes</dc:title>
  <dc:creator>Windows User</dc:creator>
  <cp:lastModifiedBy>Windows User</cp:lastModifiedBy>
  <cp:revision>12</cp:revision>
  <dcterms:created xsi:type="dcterms:W3CDTF">2021-11-04T14:07:23Z</dcterms:created>
  <dcterms:modified xsi:type="dcterms:W3CDTF">2021-11-04T17:04:35Z</dcterms:modified>
</cp:coreProperties>
</file>