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43891200" cy="32918400"/>
  <p:notesSz cx="9271000" cy="7010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15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45475" y="525775"/>
            <a:ext cx="6180975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27100" y="3329925"/>
            <a:ext cx="7416800" cy="315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:notes"/>
          <p:cNvSpPr txBox="1">
            <a:spLocks noGrp="1"/>
          </p:cNvSpPr>
          <p:nvPr>
            <p:ph type="body" idx="1"/>
          </p:nvPr>
        </p:nvSpPr>
        <p:spPr>
          <a:xfrm>
            <a:off x="927100" y="3329925"/>
            <a:ext cx="7416800" cy="315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82900" y="525463"/>
            <a:ext cx="3506788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body" idx="1"/>
          </p:nvPr>
        </p:nvSpPr>
        <p:spPr>
          <a:xfrm>
            <a:off x="1041401" y="571500"/>
            <a:ext cx="32037867" cy="28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3080"/>
              </a:spcBef>
              <a:spcAft>
                <a:spcPts val="0"/>
              </a:spcAft>
              <a:buSzPts val="1400"/>
              <a:buFont typeface="Calibri"/>
              <a:buNone/>
              <a:defRPr/>
            </a:lvl1pPr>
            <a:lvl2pPr marL="914400" lvl="1" indent="-317500" rtl="0">
              <a:spcBef>
                <a:spcPts val="268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230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194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194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2"/>
          </p:nvPr>
        </p:nvSpPr>
        <p:spPr>
          <a:xfrm>
            <a:off x="1041401" y="3886200"/>
            <a:ext cx="32037867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3080"/>
              </a:spcBef>
              <a:spcAft>
                <a:spcPts val="0"/>
              </a:spcAft>
              <a:buSzPts val="1400"/>
              <a:buFont typeface="Calibri"/>
              <a:buNone/>
              <a:defRPr/>
            </a:lvl1pPr>
            <a:lvl2pPr marL="914400" lvl="1" indent="-317500" rtl="0">
              <a:spcBef>
                <a:spcPts val="268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230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194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194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 txBox="1">
            <a:spLocks noGrp="1"/>
          </p:cNvSpPr>
          <p:nvPr>
            <p:ph type="title"/>
          </p:nvPr>
        </p:nvSpPr>
        <p:spPr>
          <a:xfrm rot="5400000">
            <a:off x="87393784" y="31386784"/>
            <a:ext cx="89877903" cy="35547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1"/>
          </p:nvPr>
        </p:nvSpPr>
        <p:spPr>
          <a:xfrm rot="5400000">
            <a:off x="15925800" y="-3802375"/>
            <a:ext cx="89877903" cy="10592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30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1pPr>
            <a:lvl2pPr marL="914400" lvl="1" indent="-317500" algn="l" rtl="0">
              <a:spcBef>
                <a:spcPts val="26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–"/>
              <a:defRPr/>
            </a:lvl2pPr>
            <a:lvl3pPr marL="1371600" lvl="2" indent="-317500" algn="l" rtl="0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3pPr>
            <a:lvl4pPr marL="1828800" lvl="3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–"/>
              <a:defRPr/>
            </a:lvl4pPr>
            <a:lvl5pPr marL="2286000" lvl="4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»"/>
              <a:defRPr/>
            </a:lvl5pPr>
            <a:lvl6pPr marL="2743200" lvl="5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6pPr>
            <a:lvl7pPr marL="3200400" lvl="6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7pPr>
            <a:lvl8pPr marL="3657600" lvl="7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8pPr>
            <a:lvl9pPr marL="4114800" lvl="8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467103" y="21153123"/>
            <a:ext cx="37307519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467103" y="13952227"/>
            <a:ext cx="37307519" cy="7200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30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marL="914400" lvl="1" indent="-228600" rtl="0">
              <a:spcBef>
                <a:spcPts val="26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2pPr>
            <a:lvl3pPr marL="1371600" lvl="2" indent="-228600" rtl="0">
              <a:spcBef>
                <a:spcPts val="23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3pPr>
            <a:lvl4pPr marL="1828800" lvl="3" indent="-228600" rtl="0">
              <a:spcBef>
                <a:spcPts val="194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4pPr>
            <a:lvl5pPr marL="2286000" lvl="4" indent="-228600" rtl="0">
              <a:spcBef>
                <a:spcPts val="194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5pPr>
            <a:lvl6pPr marL="2743200" lvl="5" indent="-228600" rtl="0">
              <a:spcBef>
                <a:spcPts val="194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6pPr>
            <a:lvl7pPr marL="3200400" lvl="6" indent="-228600" rtl="0">
              <a:spcBef>
                <a:spcPts val="194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7pPr>
            <a:lvl8pPr marL="3657600" lvl="7" indent="-228600" rtl="0">
              <a:spcBef>
                <a:spcPts val="194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8pPr>
            <a:lvl9pPr marL="4114800" lvl="8" indent="-228600" rtl="0">
              <a:spcBef>
                <a:spcPts val="194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2194560" y="1318263"/>
            <a:ext cx="3950208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7901944" y="24582123"/>
            <a:ext cx="70736458" cy="69517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308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268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230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194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194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79369925" y="24582123"/>
            <a:ext cx="70736464" cy="69517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308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268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230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194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194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2194560" y="1318263"/>
            <a:ext cx="3950208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2194562" y="7368545"/>
            <a:ext cx="19392903" cy="307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3080"/>
              </a:spcBef>
              <a:spcAft>
                <a:spcPts val="0"/>
              </a:spcAft>
              <a:buSzPts val="1400"/>
              <a:buFont typeface="Calibri"/>
              <a:buNone/>
              <a:defRPr/>
            </a:lvl1pPr>
            <a:lvl2pPr marL="914400" lvl="1" indent="-228600" rtl="0">
              <a:spcBef>
                <a:spcPts val="2680"/>
              </a:spcBef>
              <a:spcAft>
                <a:spcPts val="0"/>
              </a:spcAft>
              <a:buSzPts val="1400"/>
              <a:buFont typeface="Calibri"/>
              <a:buNone/>
              <a:defRPr/>
            </a:lvl2pPr>
            <a:lvl3pPr marL="1371600" lvl="2" indent="-228600" rtl="0">
              <a:spcBef>
                <a:spcPts val="2300"/>
              </a:spcBef>
              <a:spcAft>
                <a:spcPts val="0"/>
              </a:spcAft>
              <a:buSzPts val="1400"/>
              <a:buFont typeface="Calibri"/>
              <a:buNone/>
              <a:defRPr/>
            </a:lvl3pPr>
            <a:lvl4pPr marL="1828800" lvl="3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4pPr>
            <a:lvl5pPr marL="2286000" lvl="4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5pPr>
            <a:lvl6pPr marL="2743200" lvl="5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6pPr>
            <a:lvl7pPr marL="3200400" lvl="6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7pPr>
            <a:lvl8pPr marL="3657600" lvl="7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8pPr>
            <a:lvl9pPr marL="4114800" lvl="8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2194562" y="10439402"/>
            <a:ext cx="19392903" cy="18966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308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268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230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194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194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3"/>
          </p:nvPr>
        </p:nvSpPr>
        <p:spPr>
          <a:xfrm>
            <a:off x="22296123" y="7368545"/>
            <a:ext cx="19400519" cy="307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3080"/>
              </a:spcBef>
              <a:spcAft>
                <a:spcPts val="0"/>
              </a:spcAft>
              <a:buSzPts val="1400"/>
              <a:buFont typeface="Calibri"/>
              <a:buNone/>
              <a:defRPr/>
            </a:lvl1pPr>
            <a:lvl2pPr marL="914400" lvl="1" indent="-228600" rtl="0">
              <a:spcBef>
                <a:spcPts val="2680"/>
              </a:spcBef>
              <a:spcAft>
                <a:spcPts val="0"/>
              </a:spcAft>
              <a:buSzPts val="1400"/>
              <a:buFont typeface="Calibri"/>
              <a:buNone/>
              <a:defRPr/>
            </a:lvl2pPr>
            <a:lvl3pPr marL="1371600" lvl="2" indent="-228600" rtl="0">
              <a:spcBef>
                <a:spcPts val="2300"/>
              </a:spcBef>
              <a:spcAft>
                <a:spcPts val="0"/>
              </a:spcAft>
              <a:buSzPts val="1400"/>
              <a:buFont typeface="Calibri"/>
              <a:buNone/>
              <a:defRPr/>
            </a:lvl3pPr>
            <a:lvl4pPr marL="1828800" lvl="3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4pPr>
            <a:lvl5pPr marL="2286000" lvl="4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5pPr>
            <a:lvl6pPr marL="2743200" lvl="5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6pPr>
            <a:lvl7pPr marL="3200400" lvl="6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7pPr>
            <a:lvl8pPr marL="3657600" lvl="7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8pPr>
            <a:lvl9pPr marL="4114800" lvl="8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4"/>
          </p:nvPr>
        </p:nvSpPr>
        <p:spPr>
          <a:xfrm>
            <a:off x="22296123" y="10439402"/>
            <a:ext cx="19400519" cy="18966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308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268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230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194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194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194560" y="1318263"/>
            <a:ext cx="3950208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2194564" y="1310640"/>
            <a:ext cx="14439903" cy="557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1"/>
          </p:nvPr>
        </p:nvSpPr>
        <p:spPr>
          <a:xfrm>
            <a:off x="17160241" y="1310643"/>
            <a:ext cx="24536399" cy="28094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308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268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230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194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194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rtl="0">
              <a:spcBef>
                <a:spcPts val="194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2"/>
          </p:nvPr>
        </p:nvSpPr>
        <p:spPr>
          <a:xfrm>
            <a:off x="2194564" y="6888483"/>
            <a:ext cx="14439903" cy="22517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3080"/>
              </a:spcBef>
              <a:spcAft>
                <a:spcPts val="0"/>
              </a:spcAft>
              <a:buSzPts val="1400"/>
              <a:buFont typeface="Calibri"/>
              <a:buNone/>
              <a:defRPr/>
            </a:lvl1pPr>
            <a:lvl2pPr marL="914400" lvl="1" indent="-228600" rtl="0">
              <a:spcBef>
                <a:spcPts val="2680"/>
              </a:spcBef>
              <a:spcAft>
                <a:spcPts val="0"/>
              </a:spcAft>
              <a:buSzPts val="1400"/>
              <a:buFont typeface="Calibri"/>
              <a:buNone/>
              <a:defRPr/>
            </a:lvl2pPr>
            <a:lvl3pPr marL="1371600" lvl="2" indent="-228600" rtl="0">
              <a:spcBef>
                <a:spcPts val="2300"/>
              </a:spcBef>
              <a:spcAft>
                <a:spcPts val="0"/>
              </a:spcAft>
              <a:buSzPts val="1400"/>
              <a:buFont typeface="Calibri"/>
              <a:buNone/>
              <a:defRPr/>
            </a:lvl3pPr>
            <a:lvl4pPr marL="1828800" lvl="3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4pPr>
            <a:lvl5pPr marL="2286000" lvl="4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5pPr>
            <a:lvl6pPr marL="2743200" lvl="5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6pPr>
            <a:lvl7pPr marL="3200400" lvl="6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7pPr>
            <a:lvl8pPr marL="3657600" lvl="7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8pPr>
            <a:lvl9pPr marL="4114800" lvl="8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602983" y="23042881"/>
            <a:ext cx="26334721" cy="2720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>
            <a:spLocks noGrp="1"/>
          </p:cNvSpPr>
          <p:nvPr>
            <p:ph type="pic" idx="2"/>
          </p:nvPr>
        </p:nvSpPr>
        <p:spPr>
          <a:xfrm>
            <a:off x="8602983" y="2941320"/>
            <a:ext cx="26334721" cy="1975104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10"/>
          <p:cNvSpPr txBox="1">
            <a:spLocks noGrp="1"/>
          </p:cNvSpPr>
          <p:nvPr>
            <p:ph type="body" idx="1"/>
          </p:nvPr>
        </p:nvSpPr>
        <p:spPr>
          <a:xfrm>
            <a:off x="8602983" y="25763225"/>
            <a:ext cx="26334721" cy="3863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3080"/>
              </a:spcBef>
              <a:spcAft>
                <a:spcPts val="0"/>
              </a:spcAft>
              <a:buSzPts val="1400"/>
              <a:buFont typeface="Calibri"/>
              <a:buNone/>
              <a:defRPr/>
            </a:lvl1pPr>
            <a:lvl2pPr marL="914400" lvl="1" indent="-228600" rtl="0">
              <a:spcBef>
                <a:spcPts val="2680"/>
              </a:spcBef>
              <a:spcAft>
                <a:spcPts val="0"/>
              </a:spcAft>
              <a:buSzPts val="1400"/>
              <a:buFont typeface="Calibri"/>
              <a:buNone/>
              <a:defRPr/>
            </a:lvl2pPr>
            <a:lvl3pPr marL="1371600" lvl="2" indent="-228600" rtl="0">
              <a:spcBef>
                <a:spcPts val="2300"/>
              </a:spcBef>
              <a:spcAft>
                <a:spcPts val="0"/>
              </a:spcAft>
              <a:buSzPts val="1400"/>
              <a:buFont typeface="Calibri"/>
              <a:buNone/>
              <a:defRPr/>
            </a:lvl3pPr>
            <a:lvl4pPr marL="1828800" lvl="3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4pPr>
            <a:lvl5pPr marL="2286000" lvl="4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5pPr>
            <a:lvl6pPr marL="2743200" lvl="5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6pPr>
            <a:lvl7pPr marL="3200400" lvl="6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7pPr>
            <a:lvl8pPr marL="3657600" lvl="7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8pPr>
            <a:lvl9pPr marL="4114800" lvl="8" indent="-228600" rtl="0">
              <a:spcBef>
                <a:spcPts val="1940"/>
              </a:spcBef>
              <a:spcAft>
                <a:spcPts val="0"/>
              </a:spcAft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2194560" y="1318263"/>
            <a:ext cx="3950208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 rot="5400000">
            <a:off x="11083289" y="-1207765"/>
            <a:ext cx="21724623" cy="39502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30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1pPr>
            <a:lvl2pPr marL="914400" lvl="1" indent="-317500" algn="l" rtl="0">
              <a:spcBef>
                <a:spcPts val="26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–"/>
              <a:defRPr/>
            </a:lvl2pPr>
            <a:lvl3pPr marL="1371600" lvl="2" indent="-317500" algn="l" rtl="0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3pPr>
            <a:lvl4pPr marL="1828800" lvl="3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–"/>
              <a:defRPr/>
            </a:lvl4pPr>
            <a:lvl5pPr marL="2286000" lvl="4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»"/>
              <a:defRPr/>
            </a:lvl5pPr>
            <a:lvl6pPr marL="2743200" lvl="5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6pPr>
            <a:lvl7pPr marL="3200400" lvl="6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7pPr>
            <a:lvl8pPr marL="3657600" lvl="7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8pPr>
            <a:lvl9pPr marL="4114800" lvl="8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194560" y="1318263"/>
            <a:ext cx="3950208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194560" y="7680964"/>
            <a:ext cx="39502081" cy="21724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30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1pPr>
            <a:lvl2pPr marL="914400" marR="0" lvl="1" indent="-317500" algn="l" rtl="0">
              <a:spcBef>
                <a:spcPts val="26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–"/>
              <a:defRPr/>
            </a:lvl2pPr>
            <a:lvl3pPr marL="1371600" marR="0" lvl="2" indent="-317500" algn="l" rtl="0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3pPr>
            <a:lvl4pPr marL="1828800" marR="0" lvl="3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–"/>
              <a:defRPr/>
            </a:lvl4pPr>
            <a:lvl5pPr marL="2286000" marR="0" lvl="4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»"/>
              <a:defRPr/>
            </a:lvl5pPr>
            <a:lvl6pPr marL="2743200" marR="0" lvl="5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6pPr>
            <a:lvl7pPr marL="3200400" marR="0" lvl="6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7pPr>
            <a:lvl8pPr marL="3657600" marR="0" lvl="7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8pPr>
            <a:lvl9pPr marL="4114800" marR="0" lvl="8" indent="-31750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194560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4996159" y="30510484"/>
            <a:ext cx="138988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2194514" marR="0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4389028" marR="0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6583543" marR="0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8778057" marR="0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10972571" marR="0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13167085" marR="0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5361599" marR="0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7556116" marR="0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31455359" y="30510484"/>
            <a:ext cx="10241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194514" lvl="1" indent="-99013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389028" lvl="2" indent="-96427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6583543" lvl="3" indent="-9384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8778057" lvl="4" indent="-9125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0972571" lvl="5" indent="-101371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167085" lvl="6" indent="-98784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5361599" lvl="7" indent="-96198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7556116" lvl="8" indent="-9361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13"/>
          <p:cNvGrpSpPr/>
          <p:nvPr/>
        </p:nvGrpSpPr>
        <p:grpSpPr>
          <a:xfrm>
            <a:off x="-14273" y="-1"/>
            <a:ext cx="43892847" cy="32918401"/>
            <a:chOff x="-1648" y="0"/>
            <a:chExt cx="49379248" cy="32918401"/>
          </a:xfrm>
        </p:grpSpPr>
        <p:sp>
          <p:nvSpPr>
            <p:cNvPr id="82" name="Google Shape;82;p13"/>
            <p:cNvSpPr/>
            <p:nvPr/>
          </p:nvSpPr>
          <p:spPr>
            <a:xfrm>
              <a:off x="-1648" y="0"/>
              <a:ext cx="49379248" cy="32918401"/>
            </a:xfrm>
            <a:prstGeom prst="rect">
              <a:avLst/>
            </a:prstGeom>
            <a:gradFill>
              <a:gsLst>
                <a:gs pos="0">
                  <a:srgbClr val="92CCDC"/>
                </a:gs>
                <a:gs pos="100000">
                  <a:srgbClr val="E5B8B7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10504356" y="5410200"/>
              <a:ext cx="28367240" cy="26620588"/>
            </a:xfrm>
            <a:prstGeom prst="roundRect">
              <a:avLst>
                <a:gd name="adj" fmla="val 4189"/>
              </a:avLst>
            </a:prstGeom>
            <a:solidFill>
              <a:srgbClr val="1E1C11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897040" y="533400"/>
              <a:ext cx="47583727" cy="4419600"/>
            </a:xfrm>
            <a:prstGeom prst="roundRect">
              <a:avLst>
                <a:gd name="adj" fmla="val 16667"/>
              </a:avLst>
            </a:prstGeom>
            <a:solidFill>
              <a:srgbClr val="4F6228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863149" y="11695897"/>
              <a:ext cx="9253728" cy="6847109"/>
            </a:xfrm>
            <a:prstGeom prst="roundRect">
              <a:avLst>
                <a:gd name="adj" fmla="val 11729"/>
              </a:avLst>
            </a:prstGeom>
            <a:solidFill>
              <a:srgbClr val="953734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863149" y="19017263"/>
              <a:ext cx="9253728" cy="12879727"/>
            </a:xfrm>
            <a:prstGeom prst="roundRect">
              <a:avLst>
                <a:gd name="adj" fmla="val 11729"/>
              </a:avLst>
            </a:prstGeom>
            <a:solidFill>
              <a:srgbClr val="974806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39161884" y="15419158"/>
              <a:ext cx="9253728" cy="9624722"/>
            </a:xfrm>
            <a:prstGeom prst="roundRect">
              <a:avLst>
                <a:gd name="adj" fmla="val 11729"/>
              </a:avLst>
            </a:prstGeom>
            <a:solidFill>
              <a:srgbClr val="0F243E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863149" y="5322806"/>
              <a:ext cx="9253728" cy="5943600"/>
            </a:xfrm>
            <a:prstGeom prst="roundRect">
              <a:avLst>
                <a:gd name="adj" fmla="val 11729"/>
              </a:avLst>
            </a:prstGeom>
            <a:solidFill>
              <a:srgbClr val="3F3151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39227039" y="25496190"/>
              <a:ext cx="9253728" cy="6400800"/>
            </a:xfrm>
            <a:prstGeom prst="roundRect">
              <a:avLst>
                <a:gd name="adj" fmla="val 11729"/>
              </a:avLst>
            </a:prstGeom>
            <a:solidFill>
              <a:srgbClr val="4F6128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13"/>
            <p:cNvSpPr txBox="1"/>
            <p:nvPr/>
          </p:nvSpPr>
          <p:spPr>
            <a:xfrm>
              <a:off x="11384821" y="5663626"/>
              <a:ext cx="5223920" cy="7864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 b="1" i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Procedures</a:t>
              </a:r>
              <a:endParaRPr sz="44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3"/>
            <p:cNvSpPr txBox="1"/>
            <p:nvPr/>
          </p:nvSpPr>
          <p:spPr>
            <a:xfrm>
              <a:off x="11384821" y="6489412"/>
              <a:ext cx="13573302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text would go here. </a:t>
              </a:r>
              <a:endParaRPr dirty="0"/>
            </a:p>
          </p:txBody>
        </p:sp>
        <p:sp>
          <p:nvSpPr>
            <p:cNvPr id="92" name="Google Shape;92;p13"/>
            <p:cNvSpPr txBox="1"/>
            <p:nvPr/>
          </p:nvSpPr>
          <p:spPr>
            <a:xfrm>
              <a:off x="25289639" y="6489411"/>
              <a:ext cx="13123966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text would go here. </a:t>
              </a:r>
              <a:endParaRPr dirty="0"/>
            </a:p>
          </p:txBody>
        </p:sp>
        <p:sp>
          <p:nvSpPr>
            <p:cNvPr id="93" name="Google Shape;93;p13"/>
            <p:cNvSpPr txBox="1"/>
            <p:nvPr/>
          </p:nvSpPr>
          <p:spPr>
            <a:xfrm>
              <a:off x="1418734" y="19376870"/>
              <a:ext cx="3079240" cy="7741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 b="1" i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Abstract</a:t>
              </a:r>
              <a:endParaRPr sz="44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3"/>
            <p:cNvSpPr txBox="1"/>
            <p:nvPr/>
          </p:nvSpPr>
          <p:spPr>
            <a:xfrm>
              <a:off x="1383958" y="20051820"/>
              <a:ext cx="8458200" cy="588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text would go here. </a:t>
              </a:r>
              <a:endParaRPr dirty="0"/>
            </a:p>
          </p:txBody>
        </p:sp>
        <p:sp>
          <p:nvSpPr>
            <p:cNvPr id="95" name="Google Shape;95;p13"/>
            <p:cNvSpPr txBox="1"/>
            <p:nvPr/>
          </p:nvSpPr>
          <p:spPr>
            <a:xfrm>
              <a:off x="1418734" y="11756526"/>
              <a:ext cx="5174045" cy="7694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 b="1" i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Hypothesis </a:t>
              </a:r>
              <a:endParaRPr sz="44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 txBox="1"/>
            <p:nvPr/>
          </p:nvSpPr>
          <p:spPr>
            <a:xfrm>
              <a:off x="1308403" y="12525967"/>
              <a:ext cx="8458200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text would go here. </a:t>
              </a:r>
              <a:endParaRPr dirty="0"/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39957412" y="15835797"/>
              <a:ext cx="4774320" cy="4959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 b="1" i="1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Conclusions</a:t>
              </a:r>
              <a:endParaRPr sz="44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3"/>
            <p:cNvSpPr txBox="1"/>
            <p:nvPr/>
          </p:nvSpPr>
          <p:spPr>
            <a:xfrm>
              <a:off x="39957412" y="16897033"/>
              <a:ext cx="8458200" cy="424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text would go here. </a:t>
              </a:r>
              <a:endParaRPr dirty="0"/>
            </a:p>
          </p:txBody>
        </p:sp>
        <p:sp>
          <p:nvSpPr>
            <p:cNvPr id="99" name="Google Shape;99;p13"/>
            <p:cNvSpPr txBox="1"/>
            <p:nvPr/>
          </p:nvSpPr>
          <p:spPr>
            <a:xfrm>
              <a:off x="1391211" y="5500032"/>
              <a:ext cx="606998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 b="1" i="1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Purpose</a:t>
              </a:r>
              <a:endParaRPr sz="44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39894401" y="25690738"/>
              <a:ext cx="4774320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 b="1" i="1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References</a:t>
              </a:r>
              <a:endParaRPr sz="44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3"/>
            <p:cNvSpPr txBox="1"/>
            <p:nvPr/>
          </p:nvSpPr>
          <p:spPr>
            <a:xfrm>
              <a:off x="39972502" y="26536203"/>
              <a:ext cx="8458200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text would go here. </a:t>
              </a:r>
              <a:endParaRPr/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1194665" y="6325819"/>
              <a:ext cx="8458200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text would go here. </a:t>
              </a:r>
              <a:endParaRPr dirty="0"/>
            </a:p>
          </p:txBody>
        </p:sp>
      </p:grp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2563903" y="533400"/>
            <a:ext cx="38736497" cy="28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66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</a:t>
            </a:r>
            <a:endParaRPr sz="6600" b="1" i="1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3"/>
          <p:cNvSpPr txBox="1">
            <a:spLocks noGrp="1"/>
          </p:cNvSpPr>
          <p:nvPr>
            <p:ph type="body" idx="2"/>
          </p:nvPr>
        </p:nvSpPr>
        <p:spPr>
          <a:xfrm>
            <a:off x="2563903" y="2476500"/>
            <a:ext cx="38736497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Student Name First and Last / Grade / School </a:t>
            </a:r>
            <a:endParaRPr sz="4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90;p13">
            <a:extLst>
              <a:ext uri="{FF2B5EF4-FFF2-40B4-BE49-F238E27FC236}">
                <a16:creationId xmlns:a16="http://schemas.microsoft.com/office/drawing/2014/main" id="{9F687564-685A-4E47-A672-2639BD6E4882}"/>
              </a:ext>
            </a:extLst>
          </p:cNvPr>
          <p:cNvSpPr txBox="1"/>
          <p:nvPr/>
        </p:nvSpPr>
        <p:spPr>
          <a:xfrm>
            <a:off x="10107075" y="14775620"/>
            <a:ext cx="4643504" cy="786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Experiment</a:t>
            </a:r>
            <a:endParaRPr sz="4400" b="1" i="1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90;p13">
            <a:extLst>
              <a:ext uri="{FF2B5EF4-FFF2-40B4-BE49-F238E27FC236}">
                <a16:creationId xmlns:a16="http://schemas.microsoft.com/office/drawing/2014/main" id="{621118FA-2F32-41FF-835E-406EB16AC5D5}"/>
              </a:ext>
            </a:extLst>
          </p:cNvPr>
          <p:cNvSpPr txBox="1"/>
          <p:nvPr/>
        </p:nvSpPr>
        <p:spPr>
          <a:xfrm>
            <a:off x="10107075" y="22477054"/>
            <a:ext cx="4643504" cy="786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 Tables</a:t>
            </a:r>
            <a:endParaRPr sz="4400" b="1" i="1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90;p13">
            <a:extLst>
              <a:ext uri="{FF2B5EF4-FFF2-40B4-BE49-F238E27FC236}">
                <a16:creationId xmlns:a16="http://schemas.microsoft.com/office/drawing/2014/main" id="{31E1651E-8933-494D-B052-33CE3452A094}"/>
              </a:ext>
            </a:extLst>
          </p:cNvPr>
          <p:cNvSpPr txBox="1"/>
          <p:nvPr/>
        </p:nvSpPr>
        <p:spPr>
          <a:xfrm>
            <a:off x="22578466" y="5601797"/>
            <a:ext cx="4643504" cy="786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Materials </a:t>
            </a:r>
            <a:endParaRPr sz="4400" b="1" i="1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85;p13">
            <a:extLst>
              <a:ext uri="{FF2B5EF4-FFF2-40B4-BE49-F238E27FC236}">
                <a16:creationId xmlns:a16="http://schemas.microsoft.com/office/drawing/2014/main" id="{9570BBE9-3319-479C-8CC7-A078E0362051}"/>
              </a:ext>
            </a:extLst>
          </p:cNvPr>
          <p:cNvSpPr/>
          <p:nvPr/>
        </p:nvSpPr>
        <p:spPr>
          <a:xfrm>
            <a:off x="34797900" y="5454787"/>
            <a:ext cx="8225570" cy="9624721"/>
          </a:xfrm>
          <a:prstGeom prst="roundRect">
            <a:avLst>
              <a:gd name="adj" fmla="val 11729"/>
            </a:avLst>
          </a:prstGeom>
          <a:solidFill>
            <a:schemeClr val="accent5">
              <a:lumMod val="75000"/>
              <a:alpha val="49803"/>
            </a:scheme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95;p13">
            <a:extLst>
              <a:ext uri="{FF2B5EF4-FFF2-40B4-BE49-F238E27FC236}">
                <a16:creationId xmlns:a16="http://schemas.microsoft.com/office/drawing/2014/main" id="{2A843586-BD28-4253-8083-D23470C4F57E}"/>
              </a:ext>
            </a:extLst>
          </p:cNvPr>
          <p:cNvSpPr txBox="1"/>
          <p:nvPr/>
        </p:nvSpPr>
        <p:spPr>
          <a:xfrm>
            <a:off x="35291755" y="5515416"/>
            <a:ext cx="459917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</a:t>
            </a:r>
            <a:endParaRPr sz="4400" b="1" i="1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96;p13">
            <a:extLst>
              <a:ext uri="{FF2B5EF4-FFF2-40B4-BE49-F238E27FC236}">
                <a16:creationId xmlns:a16="http://schemas.microsoft.com/office/drawing/2014/main" id="{3FF21379-8750-489A-9418-A3493D3DE7F4}"/>
              </a:ext>
            </a:extLst>
          </p:cNvPr>
          <p:cNvSpPr txBox="1"/>
          <p:nvPr/>
        </p:nvSpPr>
        <p:spPr>
          <a:xfrm>
            <a:off x="35193683" y="6284857"/>
            <a:ext cx="751843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Your text would go here.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81;p13">
            <a:extLst>
              <a:ext uri="{FF2B5EF4-FFF2-40B4-BE49-F238E27FC236}">
                <a16:creationId xmlns:a16="http://schemas.microsoft.com/office/drawing/2014/main" id="{F8FA049B-4775-43DA-B817-7C9E5E635C42}"/>
              </a:ext>
            </a:extLst>
          </p:cNvPr>
          <p:cNvGrpSpPr/>
          <p:nvPr/>
        </p:nvGrpSpPr>
        <p:grpSpPr>
          <a:xfrm>
            <a:off x="-14273" y="-1"/>
            <a:ext cx="43892847" cy="32918401"/>
            <a:chOff x="-1648" y="0"/>
            <a:chExt cx="49379248" cy="32918401"/>
          </a:xfrm>
        </p:grpSpPr>
        <p:sp>
          <p:nvSpPr>
            <p:cNvPr id="5" name="Google Shape;82;p13">
              <a:extLst>
                <a:ext uri="{FF2B5EF4-FFF2-40B4-BE49-F238E27FC236}">
                  <a16:creationId xmlns:a16="http://schemas.microsoft.com/office/drawing/2014/main" id="{1397593F-E8A5-47FB-92CA-1D61E26D1E80}"/>
                </a:ext>
              </a:extLst>
            </p:cNvPr>
            <p:cNvSpPr/>
            <p:nvPr/>
          </p:nvSpPr>
          <p:spPr>
            <a:xfrm>
              <a:off x="-1648" y="0"/>
              <a:ext cx="49379248" cy="32918401"/>
            </a:xfrm>
            <a:prstGeom prst="rect">
              <a:avLst/>
            </a:prstGeom>
            <a:gradFill>
              <a:gsLst>
                <a:gs pos="0">
                  <a:srgbClr val="92CCDC"/>
                </a:gs>
                <a:gs pos="100000">
                  <a:srgbClr val="E5B8B7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83;p13">
              <a:extLst>
                <a:ext uri="{FF2B5EF4-FFF2-40B4-BE49-F238E27FC236}">
                  <a16:creationId xmlns:a16="http://schemas.microsoft.com/office/drawing/2014/main" id="{63DC8599-6B93-4543-8A99-0D472F41765B}"/>
                </a:ext>
              </a:extLst>
            </p:cNvPr>
            <p:cNvSpPr/>
            <p:nvPr/>
          </p:nvSpPr>
          <p:spPr>
            <a:xfrm>
              <a:off x="2918963" y="5410200"/>
              <a:ext cx="43991869" cy="26620588"/>
            </a:xfrm>
            <a:prstGeom prst="roundRect">
              <a:avLst>
                <a:gd name="adj" fmla="val 4189"/>
              </a:avLst>
            </a:prstGeom>
            <a:solidFill>
              <a:srgbClr val="1E1C11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84;p13">
              <a:extLst>
                <a:ext uri="{FF2B5EF4-FFF2-40B4-BE49-F238E27FC236}">
                  <a16:creationId xmlns:a16="http://schemas.microsoft.com/office/drawing/2014/main" id="{1C7627D3-881D-4A55-9FF5-0CA5D604AA5A}"/>
                </a:ext>
              </a:extLst>
            </p:cNvPr>
            <p:cNvSpPr/>
            <p:nvPr/>
          </p:nvSpPr>
          <p:spPr>
            <a:xfrm>
              <a:off x="897040" y="533400"/>
              <a:ext cx="47583727" cy="4419600"/>
            </a:xfrm>
            <a:prstGeom prst="roundRect">
              <a:avLst>
                <a:gd name="adj" fmla="val 16667"/>
              </a:avLst>
            </a:prstGeom>
            <a:solidFill>
              <a:srgbClr val="4F6228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" name="Google Shape;103;p13">
            <a:extLst>
              <a:ext uri="{FF2B5EF4-FFF2-40B4-BE49-F238E27FC236}">
                <a16:creationId xmlns:a16="http://schemas.microsoft.com/office/drawing/2014/main" id="{3BAA3D44-0696-4E08-8726-04DC807F0F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63903" y="533400"/>
            <a:ext cx="38736497" cy="28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66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Additional Photos / Graphs  - Delete the slide if not used </a:t>
            </a:r>
            <a:endParaRPr sz="6600" b="1" i="1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37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81;p13">
            <a:extLst>
              <a:ext uri="{FF2B5EF4-FFF2-40B4-BE49-F238E27FC236}">
                <a16:creationId xmlns:a16="http://schemas.microsoft.com/office/drawing/2014/main" id="{F8FA049B-4775-43DA-B817-7C9E5E635C42}"/>
              </a:ext>
            </a:extLst>
          </p:cNvPr>
          <p:cNvGrpSpPr/>
          <p:nvPr/>
        </p:nvGrpSpPr>
        <p:grpSpPr>
          <a:xfrm>
            <a:off x="-14273" y="-1"/>
            <a:ext cx="43892847" cy="32918401"/>
            <a:chOff x="-1648" y="0"/>
            <a:chExt cx="49379248" cy="32918401"/>
          </a:xfrm>
        </p:grpSpPr>
        <p:sp>
          <p:nvSpPr>
            <p:cNvPr id="5" name="Google Shape;82;p13">
              <a:extLst>
                <a:ext uri="{FF2B5EF4-FFF2-40B4-BE49-F238E27FC236}">
                  <a16:creationId xmlns:a16="http://schemas.microsoft.com/office/drawing/2014/main" id="{1397593F-E8A5-47FB-92CA-1D61E26D1E80}"/>
                </a:ext>
              </a:extLst>
            </p:cNvPr>
            <p:cNvSpPr/>
            <p:nvPr/>
          </p:nvSpPr>
          <p:spPr>
            <a:xfrm>
              <a:off x="-1648" y="0"/>
              <a:ext cx="49379248" cy="32918401"/>
            </a:xfrm>
            <a:prstGeom prst="rect">
              <a:avLst/>
            </a:prstGeom>
            <a:gradFill>
              <a:gsLst>
                <a:gs pos="0">
                  <a:srgbClr val="92CCDC"/>
                </a:gs>
                <a:gs pos="100000">
                  <a:srgbClr val="E5B8B7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83;p13">
              <a:extLst>
                <a:ext uri="{FF2B5EF4-FFF2-40B4-BE49-F238E27FC236}">
                  <a16:creationId xmlns:a16="http://schemas.microsoft.com/office/drawing/2014/main" id="{63DC8599-6B93-4543-8A99-0D472F41765B}"/>
                </a:ext>
              </a:extLst>
            </p:cNvPr>
            <p:cNvSpPr/>
            <p:nvPr/>
          </p:nvSpPr>
          <p:spPr>
            <a:xfrm>
              <a:off x="2918963" y="5410200"/>
              <a:ext cx="43991869" cy="26620588"/>
            </a:xfrm>
            <a:prstGeom prst="roundRect">
              <a:avLst>
                <a:gd name="adj" fmla="val 4189"/>
              </a:avLst>
            </a:prstGeom>
            <a:solidFill>
              <a:srgbClr val="1E1C11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84;p13">
              <a:extLst>
                <a:ext uri="{FF2B5EF4-FFF2-40B4-BE49-F238E27FC236}">
                  <a16:creationId xmlns:a16="http://schemas.microsoft.com/office/drawing/2014/main" id="{1C7627D3-881D-4A55-9FF5-0CA5D604AA5A}"/>
                </a:ext>
              </a:extLst>
            </p:cNvPr>
            <p:cNvSpPr/>
            <p:nvPr/>
          </p:nvSpPr>
          <p:spPr>
            <a:xfrm>
              <a:off x="897040" y="533400"/>
              <a:ext cx="47583727" cy="4419600"/>
            </a:xfrm>
            <a:prstGeom prst="roundRect">
              <a:avLst>
                <a:gd name="adj" fmla="val 16667"/>
              </a:avLst>
            </a:prstGeom>
            <a:solidFill>
              <a:srgbClr val="4F6228">
                <a:alpha val="49803"/>
              </a:srgbClr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" name="Google Shape;103;p13">
            <a:extLst>
              <a:ext uri="{FF2B5EF4-FFF2-40B4-BE49-F238E27FC236}">
                <a16:creationId xmlns:a16="http://schemas.microsoft.com/office/drawing/2014/main" id="{3BAA3D44-0696-4E08-8726-04DC807F0F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63903" y="533400"/>
            <a:ext cx="38736497" cy="28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66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Additional Photos / Graphs  - Delete the slide if not used </a:t>
            </a:r>
            <a:endParaRPr sz="6600" b="1" i="1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0797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91</Words>
  <Application>Microsoft Office PowerPoint</Application>
  <PresentationFormat>Custom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Alana Davis</dc:creator>
  <cp:lastModifiedBy>Mailhot, Yvonne</cp:lastModifiedBy>
  <cp:revision>5</cp:revision>
  <dcterms:modified xsi:type="dcterms:W3CDTF">2021-09-22T14:31:13Z</dcterms:modified>
</cp:coreProperties>
</file>