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63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1A989-44D8-4A49-8B58-BC435643005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7DC27-1216-3D4D-BFAC-A5EFE8C7B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3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7DC27-1216-3D4D-BFAC-A5EFE8C7BC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2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ACBE-0920-584D-9139-2CC670DC9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134DB-8D3D-004C-A6CF-D728651BA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E11D2-0B2F-2C48-86AC-88C65171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F33F-0EB4-F546-B1A3-4D2FA094D36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AE153-8C64-A146-9A65-86181309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77234-4D03-E547-8311-007CE66E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2274-77A9-0B40-A609-B71B7B57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6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83A3-A841-7E44-BE59-EA8101EA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B80D8-8C04-724D-B09C-C94BA49B1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27A55-2FFC-9343-96C7-87A865C1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F33F-0EB4-F546-B1A3-4D2FA094D36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2D10D-5457-064B-AFD4-9CC20B44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6881D-D797-4249-924B-05A4FF37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2274-77A9-0B40-A609-B71B7B57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3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272927-4F8F-6042-B15A-F6A22C417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506B7-F08F-FF4C-AD46-696A32B16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10219-5A7B-064E-A31F-01A36197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F33F-0EB4-F546-B1A3-4D2FA094D36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95BF5-D512-6E43-97E9-4CF02C24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4B076-5D9C-E34C-BAEE-7FA17EAF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2274-77A9-0B40-A609-B71B7B57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0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00DB-6785-1E40-BF91-952A7B66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86C31-7D75-6945-B3C0-E7C8C649D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76B53-1E52-7F4E-8D76-5B083818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F33F-0EB4-F546-B1A3-4D2FA094D36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0D27-BC14-D043-BB23-16682C4D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AF6F8-69FB-C748-B148-F36599D0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2274-77A9-0B40-A609-B71B7B57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8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B265-F10B-FC4A-B0AA-36E85A6E0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1B352-551E-5B43-ABE9-DFE93A6CD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C5207-48AD-564E-8482-5A3C5F17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F33F-0EB4-F546-B1A3-4D2FA094D36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1D933-B529-9348-A1CD-7F5530C5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95F8F-655E-8B4A-B709-0DA87967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2274-77A9-0B40-A609-B71B7B57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5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3FE0E-5D04-FD4D-B92D-2F2C2B3E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D1B48-CECE-4F45-B25C-370A9E3A6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463B4-4C9B-0440-868F-A5ED97CF7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31306-35D3-A047-AF4E-3685B5AC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F33F-0EB4-F546-B1A3-4D2FA094D36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F8B44-A9A3-2F49-80BE-449678A9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5CA48-2478-DA49-9A05-3AABCC11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2274-77A9-0B40-A609-B71B7B57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C913-682E-5441-BA24-AB3B0F28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83897-EFB3-3E47-8867-A0EADA86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A2E95-8E61-CF4D-B884-42E49E8D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7D099-4E46-E84C-9818-B175CD839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21ADF-128E-B54F-B2B4-56D6C077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3C30B-D3BC-7849-B2EF-CB7DAFDC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F33F-0EB4-F546-B1A3-4D2FA094D36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DC108-C6F0-E240-AED5-45395BF0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6550F-A73F-724F-BDF7-2A44E5F4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2274-77A9-0B40-A609-B71B7B57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3747-7A21-484B-96FD-37F70B1A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280BA-2BEF-8E4B-A939-7EC615C1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F33F-0EB4-F546-B1A3-4D2FA094D36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70B7D-76A6-5B4C-83A9-93945044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BB8D7-3153-CA42-A433-71483464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2274-77A9-0B40-A609-B71B7B57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3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F121F-CB96-F444-894F-6C07A8FD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F33F-0EB4-F546-B1A3-4D2FA094D36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7F4322-4ABB-D94A-8C3D-EB934846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F417C-A892-C343-B57B-80FF8C8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2274-77A9-0B40-A609-B71B7B57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7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778C-E49F-454D-AEB9-7D0C3B52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6723-7271-F846-BF23-213E50C9C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79F33-39F6-DA42-9198-BE03BF239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FAB06-B3DB-5644-81CB-2CD5565D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F33F-0EB4-F546-B1A3-4D2FA094D36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6A3DE-3BD0-7041-8335-8D4CCE85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9DB49-7454-D84C-9D49-AD4AE7F2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2274-77A9-0B40-A609-B71B7B57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9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BA37-17CA-A649-8259-53D0ED33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A13ED-56FA-9141-98B9-331BAC9D1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9C4C9-832D-B246-B750-58E0E8C06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355FB-7F77-9143-B54A-9C3EB9DA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F33F-0EB4-F546-B1A3-4D2FA094D36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2CF86-DF40-F340-A130-40ACE354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D0F1E-0EF2-6F49-A322-C7791077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2274-77A9-0B40-A609-B71B7B57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9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416FB-D82D-7B4B-8EE3-F4121941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E5E02-532B-4046-876F-52A3CE3DE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E5898-90D0-CB42-8B7F-6B94FDB4D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0F33F-0EB4-F546-B1A3-4D2FA094D36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5F52-D622-534B-A85A-79BA9DD39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2F8E1-D304-674A-80E8-F6E4DF969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2274-77A9-0B40-A609-B71B7B57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gustatech.webex.com/meet/quentin.whit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DF40A2B-D909-1C47-A485-F1182AD924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6403" r="-2" b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Picture 4" descr="black male with dread locks tied back, wearing a blue suite, pink tie and white collared shirt">
            <a:extLst>
              <a:ext uri="{FF2B5EF4-FFF2-40B4-BE49-F238E27FC236}">
                <a16:creationId xmlns:a16="http://schemas.microsoft.com/office/drawing/2014/main" id="{35C85B10-B9F3-AB49-9301-CA7E5BB39F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687" r="1" b="47188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194155-C8B4-D64B-9EBA-50411902495E}"/>
              </a:ext>
            </a:extLst>
          </p:cNvPr>
          <p:cNvSpPr txBox="1"/>
          <p:nvPr/>
        </p:nvSpPr>
        <p:spPr>
          <a:xfrm>
            <a:off x="804998" y="798445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Augusta  Tech  Cougars  Live  Chat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52B9B-ED01-634A-BF2B-0978CCD1DC7C}"/>
              </a:ext>
            </a:extLst>
          </p:cNvPr>
          <p:cNvSpPr txBox="1"/>
          <p:nvPr/>
        </p:nvSpPr>
        <p:spPr>
          <a:xfrm>
            <a:off x="7696" y="819156"/>
            <a:ext cx="12192000" cy="14761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C9356-ADF4-A54B-8C4F-E1FF0E5A4745}"/>
              </a:ext>
            </a:extLst>
          </p:cNvPr>
          <p:cNvSpPr txBox="1"/>
          <p:nvPr/>
        </p:nvSpPr>
        <p:spPr>
          <a:xfrm>
            <a:off x="-20641" y="1664553"/>
            <a:ext cx="12191998" cy="894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 descr="Augusta  Tech  Admissions  Live  Chat&#10;">
            <a:extLst>
              <a:ext uri="{FF2B5EF4-FFF2-40B4-BE49-F238E27FC236}">
                <a16:creationId xmlns:a16="http://schemas.microsoft.com/office/drawing/2014/main" id="{7A651E05-76AE-674C-836C-BD3682B79AE7}"/>
              </a:ext>
            </a:extLst>
          </p:cNvPr>
          <p:cNvSpPr txBox="1"/>
          <p:nvPr/>
        </p:nvSpPr>
        <p:spPr>
          <a:xfrm>
            <a:off x="0" y="0"/>
            <a:ext cx="12191997" cy="8624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Augusta  Tech  Admissions  Live  Chat</a:t>
            </a:r>
          </a:p>
        </p:txBody>
      </p:sp>
      <p:sp>
        <p:nvSpPr>
          <p:cNvPr id="19" name="TextBox 18" descr="Join a live question-and-answer session with Admissions Representative Quentin White  about getting started at Augusta Technical College!">
            <a:extLst>
              <a:ext uri="{FF2B5EF4-FFF2-40B4-BE49-F238E27FC236}">
                <a16:creationId xmlns:a16="http://schemas.microsoft.com/office/drawing/2014/main" id="{A4294798-EE2B-0D42-B726-BBC986A19D83}"/>
              </a:ext>
            </a:extLst>
          </p:cNvPr>
          <p:cNvSpPr txBox="1"/>
          <p:nvPr/>
        </p:nvSpPr>
        <p:spPr>
          <a:xfrm>
            <a:off x="102827" y="1673862"/>
            <a:ext cx="12161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Join  a live question-and-answer  session  with  Admissions  Representative Quentin  White  about  getting  started  at  Augusta  Technical  College!</a:t>
            </a:r>
          </a:p>
        </p:txBody>
      </p:sp>
      <p:pic>
        <p:nvPicPr>
          <p:cNvPr id="17" name="Picture 16" descr="The Augusta Technical College Logo that is black in color.  The logo is a square shape that contains vertical stacking of the words Augusta Technical College Established 1961 in all caps.  The words AUGUSTA and TECHNICAL are separated by a row containing three squares.  Each square contains a silhouette image.  The first square contains a female with a white stethoscope around her neck.  The second square contains a person kneeling to the right wearing a welding helmet and holding a welding torch.  The third square contains a man standing at attention wearing a black business suit with a white pocket square, white collar dress shirt, and a black neck tie.  The words TECHNICAL and COLLEGE are separated by a solid black horizontal line.">
            <a:extLst>
              <a:ext uri="{FF2B5EF4-FFF2-40B4-BE49-F238E27FC236}">
                <a16:creationId xmlns:a16="http://schemas.microsoft.com/office/drawing/2014/main" id="{3C404087-D8F8-C245-8562-BE5EE3155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922" y="5708068"/>
            <a:ext cx="1005656" cy="994482"/>
          </a:xfrm>
          <a:prstGeom prst="rect">
            <a:avLst/>
          </a:prstGeom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BD248C09-1C3A-EC4F-A202-4330387C395A}"/>
              </a:ext>
            </a:extLst>
          </p:cNvPr>
          <p:cNvSpPr/>
          <p:nvPr/>
        </p:nvSpPr>
        <p:spPr>
          <a:xfrm>
            <a:off x="729665" y="2912165"/>
            <a:ext cx="5120719" cy="2712370"/>
          </a:xfrm>
          <a:prstGeom prst="wedge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Have you wondered…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What programs are available? 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What’s the deadline? 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What’s in it for me?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When does school start?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How do I apply? </a:t>
            </a:r>
          </a:p>
        </p:txBody>
      </p:sp>
      <p:sp>
        <p:nvSpPr>
          <p:cNvPr id="8" name="TextBox 7" descr="Join at https://augustatech.webex.com/meet/quentin.white&#10;">
            <a:extLst>
              <a:ext uri="{FF2B5EF4-FFF2-40B4-BE49-F238E27FC236}">
                <a16:creationId xmlns:a16="http://schemas.microsoft.com/office/drawing/2014/main" id="{0192D6DB-5871-454F-A633-E100A5BA96D0}"/>
              </a:ext>
            </a:extLst>
          </p:cNvPr>
          <p:cNvSpPr txBox="1"/>
          <p:nvPr/>
        </p:nvSpPr>
        <p:spPr>
          <a:xfrm>
            <a:off x="7696" y="5606175"/>
            <a:ext cx="797333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Join at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6" tooltip="Original URL: https://augustatech.webex.com/meet/quentin.white. Click or tap if you trust this link."/>
              </a:rPr>
              <a:t>https://augustatech.webex.com/meet/quentin.white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TextBox 1" descr="Wednesdays at 4:00 p.m. &#10;"/>
          <p:cNvSpPr txBox="1"/>
          <p:nvPr/>
        </p:nvSpPr>
        <p:spPr>
          <a:xfrm>
            <a:off x="7696" y="914371"/>
            <a:ext cx="1217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Wednesday Sept. 23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Oct. 7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&amp; Oct. 21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at 4:00 p.m. </a:t>
            </a:r>
          </a:p>
        </p:txBody>
      </p:sp>
    </p:spTree>
    <p:extLst>
      <p:ext uri="{BB962C8B-B14F-4D97-AF65-F5344CB8AC3E}">
        <p14:creationId xmlns:p14="http://schemas.microsoft.com/office/powerpoint/2010/main" val="2270089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55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Holden</dc:creator>
  <cp:lastModifiedBy>Cox, Tiffany</cp:lastModifiedBy>
  <cp:revision>16</cp:revision>
  <dcterms:created xsi:type="dcterms:W3CDTF">2020-06-19T18:18:40Z</dcterms:created>
  <dcterms:modified xsi:type="dcterms:W3CDTF">2020-09-24T15:53:55Z</dcterms:modified>
</cp:coreProperties>
</file>