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82" r:id="rId3"/>
    <p:sldId id="280" r:id="rId4"/>
    <p:sldId id="281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C9FE2-1AD3-49B4-81CA-1A77F80444E2}" v="75" dt="2025-09-16T13:10:08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NE BAKER" userId="dc3c14e7-15ba-415d-8eea-0ce30ebd1df1" providerId="ADAL" clId="{102C9FE2-1AD3-49B4-81CA-1A77F80444E2}"/>
    <pc:docChg chg="custSel addSld delSld modSld sldOrd">
      <pc:chgData name="DIANNE BAKER" userId="dc3c14e7-15ba-415d-8eea-0ce30ebd1df1" providerId="ADAL" clId="{102C9FE2-1AD3-49B4-81CA-1A77F80444E2}" dt="2025-09-16T13:10:21.444" v="141" actId="14100"/>
      <pc:docMkLst>
        <pc:docMk/>
      </pc:docMkLst>
      <pc:sldChg chg="addSp delSp modSp">
        <pc:chgData name="DIANNE BAKER" userId="dc3c14e7-15ba-415d-8eea-0ce30ebd1df1" providerId="ADAL" clId="{102C9FE2-1AD3-49B4-81CA-1A77F80444E2}" dt="2025-09-16T13:08:18.165" v="128" actId="14100"/>
        <pc:sldMkLst>
          <pc:docMk/>
          <pc:sldMk cId="685223798" sldId="274"/>
        </pc:sldMkLst>
        <pc:picChg chg="add del">
          <ac:chgData name="DIANNE BAKER" userId="dc3c14e7-15ba-415d-8eea-0ce30ebd1df1" providerId="ADAL" clId="{102C9FE2-1AD3-49B4-81CA-1A77F80444E2}" dt="2025-09-16T13:08:10.010" v="125" actId="478"/>
          <ac:picMkLst>
            <pc:docMk/>
            <pc:sldMk cId="685223798" sldId="274"/>
            <ac:picMk id="4" creationId="{7685261C-8682-E0B4-4C54-99398DF63DAB}"/>
          </ac:picMkLst>
        </pc:picChg>
        <pc:picChg chg="add mod">
          <ac:chgData name="DIANNE BAKER" userId="dc3c14e7-15ba-415d-8eea-0ce30ebd1df1" providerId="ADAL" clId="{102C9FE2-1AD3-49B4-81CA-1A77F80444E2}" dt="2025-09-16T13:08:18.165" v="128" actId="14100"/>
          <ac:picMkLst>
            <pc:docMk/>
            <pc:sldMk cId="685223798" sldId="274"/>
            <ac:picMk id="1026" creationId="{BC590CE1-5668-3ED7-EBD1-3F2AD589D680}"/>
          </ac:picMkLst>
        </pc:picChg>
      </pc:sldChg>
      <pc:sldChg chg="addSp delSp modSp ord">
        <pc:chgData name="DIANNE BAKER" userId="dc3c14e7-15ba-415d-8eea-0ce30ebd1df1" providerId="ADAL" clId="{102C9FE2-1AD3-49B4-81CA-1A77F80444E2}" dt="2025-09-16T13:10:08.449" v="140" actId="1076"/>
        <pc:sldMkLst>
          <pc:docMk/>
          <pc:sldMk cId="2043378264" sldId="278"/>
        </pc:sldMkLst>
        <pc:picChg chg="add del mod">
          <ac:chgData name="DIANNE BAKER" userId="dc3c14e7-15ba-415d-8eea-0ce30ebd1df1" providerId="ADAL" clId="{102C9FE2-1AD3-49B4-81CA-1A77F80444E2}" dt="2025-09-16T13:09:57.415" v="136" actId="478"/>
          <ac:picMkLst>
            <pc:docMk/>
            <pc:sldMk cId="2043378264" sldId="278"/>
            <ac:picMk id="1026" creationId="{8C2EE610-3664-6478-522F-68F26169D331}"/>
          </ac:picMkLst>
        </pc:picChg>
        <pc:picChg chg="add mod">
          <ac:chgData name="DIANNE BAKER" userId="dc3c14e7-15ba-415d-8eea-0ce30ebd1df1" providerId="ADAL" clId="{102C9FE2-1AD3-49B4-81CA-1A77F80444E2}" dt="2025-09-16T13:10:08.449" v="140" actId="1076"/>
          <ac:picMkLst>
            <pc:docMk/>
            <pc:sldMk cId="2043378264" sldId="278"/>
            <ac:picMk id="3074" creationId="{13C07A2F-A5AB-F4AB-E667-C96CAFB39C53}"/>
          </ac:picMkLst>
        </pc:picChg>
      </pc:sldChg>
      <pc:sldChg chg="modSp new mod">
        <pc:chgData name="DIANNE BAKER" userId="dc3c14e7-15ba-415d-8eea-0ce30ebd1df1" providerId="ADAL" clId="{102C9FE2-1AD3-49B4-81CA-1A77F80444E2}" dt="2025-09-03T22:00:50.435" v="25" actId="20577"/>
        <pc:sldMkLst>
          <pc:docMk/>
          <pc:sldMk cId="3747452313" sldId="279"/>
        </pc:sldMkLst>
      </pc:sldChg>
      <pc:sldChg chg="del">
        <pc:chgData name="DIANNE BAKER" userId="dc3c14e7-15ba-415d-8eea-0ce30ebd1df1" providerId="ADAL" clId="{102C9FE2-1AD3-49B4-81CA-1A77F80444E2}" dt="2025-08-28T17:49:55.293" v="1" actId="47"/>
        <pc:sldMkLst>
          <pc:docMk/>
          <pc:sldMk cId="617928489" sldId="280"/>
        </pc:sldMkLst>
      </pc:sldChg>
      <pc:sldChg chg="addSp delSp modSp">
        <pc:chgData name="DIANNE BAKER" userId="dc3c14e7-15ba-415d-8eea-0ce30ebd1df1" providerId="ADAL" clId="{102C9FE2-1AD3-49B4-81CA-1A77F80444E2}" dt="2025-09-16T13:09:16.504" v="135" actId="1076"/>
        <pc:sldMkLst>
          <pc:docMk/>
          <pc:sldMk cId="2177513282" sldId="280"/>
        </pc:sldMkLst>
        <pc:picChg chg="add del mod">
          <ac:chgData name="DIANNE BAKER" userId="dc3c14e7-15ba-415d-8eea-0ce30ebd1df1" providerId="ADAL" clId="{102C9FE2-1AD3-49B4-81CA-1A77F80444E2}" dt="2025-09-16T13:09:01.559" v="129" actId="478"/>
          <ac:picMkLst>
            <pc:docMk/>
            <pc:sldMk cId="2177513282" sldId="280"/>
            <ac:picMk id="2" creationId="{A5367079-3C92-D2A6-671F-8850748CBBC6}"/>
          </ac:picMkLst>
        </pc:picChg>
        <pc:picChg chg="add mod">
          <ac:chgData name="DIANNE BAKER" userId="dc3c14e7-15ba-415d-8eea-0ce30ebd1df1" providerId="ADAL" clId="{102C9FE2-1AD3-49B4-81CA-1A77F80444E2}" dt="2025-09-16T13:09:16.504" v="135" actId="1076"/>
          <ac:picMkLst>
            <pc:docMk/>
            <pc:sldMk cId="2177513282" sldId="280"/>
            <ac:picMk id="2050" creationId="{C24561A5-7361-CAB9-B599-F0C9F0C03074}"/>
          </ac:picMkLst>
        </pc:picChg>
      </pc:sldChg>
      <pc:sldChg chg="del">
        <pc:chgData name="DIANNE BAKER" userId="dc3c14e7-15ba-415d-8eea-0ce30ebd1df1" providerId="ADAL" clId="{102C9FE2-1AD3-49B4-81CA-1A77F80444E2}" dt="2025-09-08T13:03:49.194" v="77" actId="47"/>
        <pc:sldMkLst>
          <pc:docMk/>
          <pc:sldMk cId="1992948905" sldId="281"/>
        </pc:sldMkLst>
      </pc:sldChg>
      <pc:sldChg chg="addSp modSp new mod setBg">
        <pc:chgData name="DIANNE BAKER" userId="dc3c14e7-15ba-415d-8eea-0ce30ebd1df1" providerId="ADAL" clId="{102C9FE2-1AD3-49B4-81CA-1A77F80444E2}" dt="2025-09-16T13:10:21.444" v="141" actId="14100"/>
        <pc:sldMkLst>
          <pc:docMk/>
          <pc:sldMk cId="3716743281" sldId="281"/>
        </pc:sldMkLst>
        <pc:picChg chg="add mod">
          <ac:chgData name="DIANNE BAKER" userId="dc3c14e7-15ba-415d-8eea-0ce30ebd1df1" providerId="ADAL" clId="{102C9FE2-1AD3-49B4-81CA-1A77F80444E2}" dt="2025-09-16T13:10:21.444" v="141" actId="14100"/>
          <ac:picMkLst>
            <pc:docMk/>
            <pc:sldMk cId="3716743281" sldId="281"/>
            <ac:picMk id="3" creationId="{2E6D9662-6262-C2E9-99C8-D5D3A2BFAC02}"/>
          </ac:picMkLst>
        </pc:picChg>
      </pc:sldChg>
      <pc:sldChg chg="addSp delSp modSp new mod setBg">
        <pc:chgData name="DIANNE BAKER" userId="dc3c14e7-15ba-415d-8eea-0ce30ebd1df1" providerId="ADAL" clId="{102C9FE2-1AD3-49B4-81CA-1A77F80444E2}" dt="2025-09-16T13:07:16.091" v="124" actId="255"/>
        <pc:sldMkLst>
          <pc:docMk/>
          <pc:sldMk cId="498007513" sldId="282"/>
        </pc:sldMkLst>
        <pc:spChg chg="del mod">
          <ac:chgData name="DIANNE BAKER" userId="dc3c14e7-15ba-415d-8eea-0ce30ebd1df1" providerId="ADAL" clId="{102C9FE2-1AD3-49B4-81CA-1A77F80444E2}" dt="2025-09-16T13:06:13.532" v="91" actId="478"/>
          <ac:spMkLst>
            <pc:docMk/>
            <pc:sldMk cId="498007513" sldId="282"/>
            <ac:spMk id="2" creationId="{320AEED5-03EA-F4C1-8F2A-DD31DCFA189C}"/>
          </ac:spMkLst>
        </pc:spChg>
        <pc:spChg chg="mod">
          <ac:chgData name="DIANNE BAKER" userId="dc3c14e7-15ba-415d-8eea-0ce30ebd1df1" providerId="ADAL" clId="{102C9FE2-1AD3-49B4-81CA-1A77F80444E2}" dt="2025-09-16T13:07:16.091" v="124" actId="255"/>
          <ac:spMkLst>
            <pc:docMk/>
            <pc:sldMk cId="498007513" sldId="282"/>
            <ac:spMk id="3" creationId="{77025780-B4DA-B091-F614-13E25E02C25B}"/>
          </ac:spMkLst>
        </pc:spChg>
        <pc:picChg chg="add mod">
          <ac:chgData name="DIANNE BAKER" userId="dc3c14e7-15ba-415d-8eea-0ce30ebd1df1" providerId="ADAL" clId="{102C9FE2-1AD3-49B4-81CA-1A77F80444E2}" dt="2025-09-16T13:06:10.692" v="90" actId="1076"/>
          <ac:picMkLst>
            <pc:docMk/>
            <pc:sldMk cId="498007513" sldId="282"/>
            <ac:picMk id="5" creationId="{2D913523-087F-B016-09F0-F69E7B10ABB9}"/>
          </ac:picMkLst>
        </pc:picChg>
      </pc:sldChg>
    </pc:docChg>
  </pc:docChgLst>
  <pc:docChgLst>
    <pc:chgData name="DIANNE BAKER" userId="dc3c14e7-15ba-415d-8eea-0ce30ebd1df1" providerId="ADAL" clId="{27C459EF-6523-4F45-AD6D-95CA0113889B}"/>
    <pc:docChg chg="modSld sldOrd">
      <pc:chgData name="DIANNE BAKER" userId="dc3c14e7-15ba-415d-8eea-0ce30ebd1df1" providerId="ADAL" clId="{27C459EF-6523-4F45-AD6D-95CA0113889B}" dt="2025-03-21T18:00:08.535" v="30"/>
      <pc:docMkLst>
        <pc:docMk/>
      </pc:docMkLst>
      <pc:sldChg chg="modTransition">
        <pc:chgData name="DIANNE BAKER" userId="dc3c14e7-15ba-415d-8eea-0ce30ebd1df1" providerId="ADAL" clId="{27C459EF-6523-4F45-AD6D-95CA0113889B}" dt="2025-02-12T15:20:37.672" v="2"/>
        <pc:sldMkLst>
          <pc:docMk/>
          <pc:sldMk cId="1455479245" sldId="262"/>
        </pc:sldMkLst>
      </pc:sldChg>
      <pc:sldChg chg="modTransition">
        <pc:chgData name="DIANNE BAKER" userId="dc3c14e7-15ba-415d-8eea-0ce30ebd1df1" providerId="ADAL" clId="{27C459EF-6523-4F45-AD6D-95CA0113889B}" dt="2025-02-11T14:44:57.488" v="1"/>
        <pc:sldMkLst>
          <pc:docMk/>
          <pc:sldMk cId="2850972030" sldId="266"/>
        </pc:sldMkLst>
      </pc:sldChg>
      <pc:sldChg chg="modTransition">
        <pc:chgData name="DIANNE BAKER" userId="dc3c14e7-15ba-415d-8eea-0ce30ebd1df1" providerId="ADAL" clId="{27C459EF-6523-4F45-AD6D-95CA0113889B}" dt="2025-02-21T18:56:24.975" v="9"/>
        <pc:sldMkLst>
          <pc:docMk/>
          <pc:sldMk cId="1545474112" sldId="268"/>
        </pc:sldMkLst>
      </pc:sldChg>
      <pc:sldChg chg="modTransition">
        <pc:chgData name="DIANNE BAKER" userId="dc3c14e7-15ba-415d-8eea-0ce30ebd1df1" providerId="ADAL" clId="{27C459EF-6523-4F45-AD6D-95CA0113889B}" dt="2025-02-21T18:56:24.975" v="9"/>
        <pc:sldMkLst>
          <pc:docMk/>
          <pc:sldMk cId="691022695" sldId="269"/>
        </pc:sldMkLst>
      </pc:sldChg>
      <pc:sldChg chg="modTransition">
        <pc:chgData name="DIANNE BAKER" userId="dc3c14e7-15ba-415d-8eea-0ce30ebd1df1" providerId="ADAL" clId="{27C459EF-6523-4F45-AD6D-95CA0113889B}" dt="2025-02-26T17:50:58.776" v="11"/>
        <pc:sldMkLst>
          <pc:docMk/>
          <pc:sldMk cId="1654210560" sldId="270"/>
        </pc:sldMkLst>
      </pc:sldChg>
      <pc:sldChg chg="modTransition">
        <pc:chgData name="DIANNE BAKER" userId="dc3c14e7-15ba-415d-8eea-0ce30ebd1df1" providerId="ADAL" clId="{27C459EF-6523-4F45-AD6D-95CA0113889B}" dt="2025-02-13T15:44:20.400" v="4"/>
        <pc:sldMkLst>
          <pc:docMk/>
          <pc:sldMk cId="1268795360" sldId="271"/>
        </pc:sldMkLst>
      </pc:sldChg>
      <pc:sldChg chg="modTransition">
        <pc:chgData name="DIANNE BAKER" userId="dc3c14e7-15ba-415d-8eea-0ce30ebd1df1" providerId="ADAL" clId="{27C459EF-6523-4F45-AD6D-95CA0113889B}" dt="2025-02-21T18:56:24.975" v="9"/>
        <pc:sldMkLst>
          <pc:docMk/>
          <pc:sldMk cId="2046151284" sldId="271"/>
        </pc:sldMkLst>
      </pc:sldChg>
      <pc:sldChg chg="modTransition">
        <pc:chgData name="DIANNE BAKER" userId="dc3c14e7-15ba-415d-8eea-0ce30ebd1df1" providerId="ADAL" clId="{27C459EF-6523-4F45-AD6D-95CA0113889B}" dt="2025-02-28T15:59:16.062" v="12"/>
        <pc:sldMkLst>
          <pc:docMk/>
          <pc:sldMk cId="4076249150" sldId="271"/>
        </pc:sldMkLst>
      </pc:sldChg>
      <pc:sldChg chg="modTransition">
        <pc:chgData name="DIANNE BAKER" userId="dc3c14e7-15ba-415d-8eea-0ce30ebd1df1" providerId="ADAL" clId="{27C459EF-6523-4F45-AD6D-95CA0113889B}" dt="2025-03-12T16:25:48.699" v="22"/>
        <pc:sldMkLst>
          <pc:docMk/>
          <pc:sldMk cId="205467757" sldId="272"/>
        </pc:sldMkLst>
      </pc:sldChg>
      <pc:sldChg chg="modTransition">
        <pc:chgData name="DIANNE BAKER" userId="dc3c14e7-15ba-415d-8eea-0ce30ebd1df1" providerId="ADAL" clId="{27C459EF-6523-4F45-AD6D-95CA0113889B}" dt="2025-02-13T15:44:20.400" v="4"/>
        <pc:sldMkLst>
          <pc:docMk/>
          <pc:sldMk cId="1033902098" sldId="272"/>
        </pc:sldMkLst>
      </pc:sldChg>
      <pc:sldChg chg="ord modTransition">
        <pc:chgData name="DIANNE BAKER" userId="dc3c14e7-15ba-415d-8eea-0ce30ebd1df1" providerId="ADAL" clId="{27C459EF-6523-4F45-AD6D-95CA0113889B}" dt="2025-02-13T15:44:23.198" v="6"/>
        <pc:sldMkLst>
          <pc:docMk/>
          <pc:sldMk cId="4174130687" sldId="273"/>
        </pc:sldMkLst>
      </pc:sldChg>
      <pc:sldChg chg="modTransition">
        <pc:chgData name="DIANNE BAKER" userId="dc3c14e7-15ba-415d-8eea-0ce30ebd1df1" providerId="ADAL" clId="{27C459EF-6523-4F45-AD6D-95CA0113889B}" dt="2025-03-21T18:00:08.535" v="30"/>
        <pc:sldMkLst>
          <pc:docMk/>
          <pc:sldMk cId="685223798" sldId="274"/>
        </pc:sldMkLst>
      </pc:sldChg>
      <pc:sldChg chg="modSp modTransition">
        <pc:chgData name="DIANNE BAKER" userId="dc3c14e7-15ba-415d-8eea-0ce30ebd1df1" providerId="ADAL" clId="{27C459EF-6523-4F45-AD6D-95CA0113889B}" dt="2025-03-03T21:11:02.291" v="16"/>
        <pc:sldMkLst>
          <pc:docMk/>
          <pc:sldMk cId="2066306795" sldId="275"/>
        </pc:sldMkLst>
      </pc:sldChg>
      <pc:sldChg chg="modTransition">
        <pc:chgData name="DIANNE BAKER" userId="dc3c14e7-15ba-415d-8eea-0ce30ebd1df1" providerId="ADAL" clId="{27C459EF-6523-4F45-AD6D-95CA0113889B}" dt="2025-03-14T14:07:36.762" v="24"/>
        <pc:sldMkLst>
          <pc:docMk/>
          <pc:sldMk cId="428532729" sldId="276"/>
        </pc:sldMkLst>
      </pc:sldChg>
      <pc:sldChg chg="modTransition">
        <pc:chgData name="DIANNE BAKER" userId="dc3c14e7-15ba-415d-8eea-0ce30ebd1df1" providerId="ADAL" clId="{27C459EF-6523-4F45-AD6D-95CA0113889B}" dt="2025-03-20T13:52:00.126" v="29"/>
        <pc:sldMkLst>
          <pc:docMk/>
          <pc:sldMk cId="2101264429" sldId="277"/>
        </pc:sldMkLst>
      </pc:sldChg>
      <pc:sldChg chg="modTransition">
        <pc:chgData name="DIANNE BAKER" userId="dc3c14e7-15ba-415d-8eea-0ce30ebd1df1" providerId="ADAL" clId="{27C459EF-6523-4F45-AD6D-95CA0113889B}" dt="2025-03-21T18:00:08.535" v="30"/>
        <pc:sldMkLst>
          <pc:docMk/>
          <pc:sldMk cId="2043378264" sldId="278"/>
        </pc:sldMkLst>
      </pc:sldChg>
      <pc:sldChg chg="modTransition">
        <pc:chgData name="DIANNE BAKER" userId="dc3c14e7-15ba-415d-8eea-0ce30ebd1df1" providerId="ADAL" clId="{27C459EF-6523-4F45-AD6D-95CA0113889B}" dt="2025-03-21T18:00:08.535" v="30"/>
        <pc:sldMkLst>
          <pc:docMk/>
          <pc:sldMk cId="617928489" sldId="280"/>
        </pc:sldMkLst>
      </pc:sldChg>
    </pc:docChg>
  </pc:docChgLst>
  <pc:docChgLst>
    <pc:chgData name="DIANNE BAKER" userId="dc3c14e7-15ba-415d-8eea-0ce30ebd1df1" providerId="ADAL" clId="{5925ED27-9DB4-40EE-AB45-56D11B01B968}"/>
    <pc:docChg chg="undo custSel addSld delSld modSld sldOrd">
      <pc:chgData name="DIANNE BAKER" userId="dc3c14e7-15ba-415d-8eea-0ce30ebd1df1" providerId="ADAL" clId="{5925ED27-9DB4-40EE-AB45-56D11B01B968}" dt="2025-03-21T17:58:30.160" v="448" actId="47"/>
      <pc:docMkLst>
        <pc:docMk/>
      </pc:docMkLst>
      <pc:sldChg chg="addSp delSp modSp del mod">
        <pc:chgData name="DIANNE BAKER" userId="dc3c14e7-15ba-415d-8eea-0ce30ebd1df1" providerId="ADAL" clId="{5925ED27-9DB4-40EE-AB45-56D11B01B968}" dt="2025-02-13T14:48:22.866" v="62" actId="47"/>
        <pc:sldMkLst>
          <pc:docMk/>
          <pc:sldMk cId="1455479245" sldId="262"/>
        </pc:sldMkLst>
      </pc:sldChg>
      <pc:sldChg chg="del">
        <pc:chgData name="DIANNE BAKER" userId="dc3c14e7-15ba-415d-8eea-0ce30ebd1df1" providerId="ADAL" clId="{5925ED27-9DB4-40EE-AB45-56D11B01B968}" dt="2025-02-12T15:19:18.089" v="61" actId="2696"/>
        <pc:sldMkLst>
          <pc:docMk/>
          <pc:sldMk cId="2850972030" sldId="266"/>
        </pc:sldMkLst>
      </pc:sldChg>
      <pc:sldChg chg="del ord">
        <pc:chgData name="DIANNE BAKER" userId="dc3c14e7-15ba-415d-8eea-0ce30ebd1df1" providerId="ADAL" clId="{5925ED27-9DB4-40EE-AB45-56D11B01B968}" dt="2025-02-26T15:44:34.837" v="112" actId="47"/>
        <pc:sldMkLst>
          <pc:docMk/>
          <pc:sldMk cId="1545474112" sldId="268"/>
        </pc:sldMkLst>
      </pc:sldChg>
      <pc:sldChg chg="addSp modSp new del setBg">
        <pc:chgData name="DIANNE BAKER" userId="dc3c14e7-15ba-415d-8eea-0ce30ebd1df1" providerId="ADAL" clId="{5925ED27-9DB4-40EE-AB45-56D11B01B968}" dt="2025-02-26T15:44:08.648" v="111" actId="47"/>
        <pc:sldMkLst>
          <pc:docMk/>
          <pc:sldMk cId="691022695" sldId="269"/>
        </pc:sldMkLst>
      </pc:sldChg>
      <pc:sldChg chg="addSp delSp modSp new del mod setBg">
        <pc:chgData name="DIANNE BAKER" userId="dc3c14e7-15ba-415d-8eea-0ce30ebd1df1" providerId="ADAL" clId="{5925ED27-9DB4-40EE-AB45-56D11B01B968}" dt="2025-02-28T14:40:34.420" v="172" actId="47"/>
        <pc:sldMkLst>
          <pc:docMk/>
          <pc:sldMk cId="1654210560" sldId="270"/>
        </pc:sldMkLst>
      </pc:sldChg>
      <pc:sldChg chg="del">
        <pc:chgData name="DIANNE BAKER" userId="dc3c14e7-15ba-415d-8eea-0ce30ebd1df1" providerId="ADAL" clId="{5925ED27-9DB4-40EE-AB45-56D11B01B968}" dt="2025-02-20T18:09:09.722" v="73" actId="47"/>
        <pc:sldMkLst>
          <pc:docMk/>
          <pc:sldMk cId="1268795360" sldId="271"/>
        </pc:sldMkLst>
      </pc:sldChg>
      <pc:sldChg chg="addSp delSp modSp new del mod setBg">
        <pc:chgData name="DIANNE BAKER" userId="dc3c14e7-15ba-415d-8eea-0ce30ebd1df1" providerId="ADAL" clId="{5925ED27-9DB4-40EE-AB45-56D11B01B968}" dt="2025-02-26T15:44:05.265" v="110" actId="47"/>
        <pc:sldMkLst>
          <pc:docMk/>
          <pc:sldMk cId="2046151284" sldId="271"/>
        </pc:sldMkLst>
      </pc:sldChg>
      <pc:sldChg chg="addSp delSp modSp new del mod ord">
        <pc:chgData name="DIANNE BAKER" userId="dc3c14e7-15ba-415d-8eea-0ce30ebd1df1" providerId="ADAL" clId="{5925ED27-9DB4-40EE-AB45-56D11B01B968}" dt="2025-03-03T14:23:47.535" v="197" actId="47"/>
        <pc:sldMkLst>
          <pc:docMk/>
          <pc:sldMk cId="4076249150" sldId="271"/>
        </pc:sldMkLst>
      </pc:sldChg>
      <pc:sldChg chg="addSp delSp modSp new del mod setBg">
        <pc:chgData name="DIANNE BAKER" userId="dc3c14e7-15ba-415d-8eea-0ce30ebd1df1" providerId="ADAL" clId="{5925ED27-9DB4-40EE-AB45-56D11B01B968}" dt="2025-03-12T22:24:49.795" v="307" actId="47"/>
        <pc:sldMkLst>
          <pc:docMk/>
          <pc:sldMk cId="205467757" sldId="272"/>
        </pc:sldMkLst>
      </pc:sldChg>
      <pc:sldChg chg="addSp delSp modSp new del mod setBg">
        <pc:chgData name="DIANNE BAKER" userId="dc3c14e7-15ba-415d-8eea-0ce30ebd1df1" providerId="ADAL" clId="{5925ED27-9DB4-40EE-AB45-56D11B01B968}" dt="2025-02-20T18:09:09.722" v="73" actId="47"/>
        <pc:sldMkLst>
          <pc:docMk/>
          <pc:sldMk cId="1033902098" sldId="272"/>
        </pc:sldMkLst>
      </pc:sldChg>
      <pc:sldChg chg="new del">
        <pc:chgData name="DIANNE BAKER" userId="dc3c14e7-15ba-415d-8eea-0ce30ebd1df1" providerId="ADAL" clId="{5925ED27-9DB4-40EE-AB45-56D11B01B968}" dt="2025-02-28T14:44:17.879" v="179" actId="47"/>
        <pc:sldMkLst>
          <pc:docMk/>
          <pc:sldMk cId="2383990694" sldId="273"/>
        </pc:sldMkLst>
      </pc:sldChg>
      <pc:sldChg chg="addSp modSp new del mod setBg">
        <pc:chgData name="DIANNE BAKER" userId="dc3c14e7-15ba-415d-8eea-0ce30ebd1df1" providerId="ADAL" clId="{5925ED27-9DB4-40EE-AB45-56D11B01B968}" dt="2025-02-20T18:09:09.722" v="73" actId="47"/>
        <pc:sldMkLst>
          <pc:docMk/>
          <pc:sldMk cId="4174130687" sldId="273"/>
        </pc:sldMkLst>
      </pc:sldChg>
      <pc:sldChg chg="addSp delSp modSp new mod setBg">
        <pc:chgData name="DIANNE BAKER" userId="dc3c14e7-15ba-415d-8eea-0ce30ebd1df1" providerId="ADAL" clId="{5925ED27-9DB4-40EE-AB45-56D11B01B968}" dt="2025-03-21T17:57:14.242" v="438" actId="1076"/>
        <pc:sldMkLst>
          <pc:docMk/>
          <pc:sldMk cId="685223798" sldId="274"/>
        </pc:sldMkLst>
      </pc:sldChg>
      <pc:sldChg chg="addSp delSp modSp new del">
        <pc:chgData name="DIANNE BAKER" userId="dc3c14e7-15ba-415d-8eea-0ce30ebd1df1" providerId="ADAL" clId="{5925ED27-9DB4-40EE-AB45-56D11B01B968}" dt="2025-03-05T16:06:08.929" v="277" actId="47"/>
        <pc:sldMkLst>
          <pc:docMk/>
          <pc:sldMk cId="2066306795" sldId="275"/>
        </pc:sldMkLst>
      </pc:sldChg>
      <pc:sldChg chg="addSp delSp modSp new mod ord setBg">
        <pc:chgData name="DIANNE BAKER" userId="dc3c14e7-15ba-415d-8eea-0ce30ebd1df1" providerId="ADAL" clId="{5925ED27-9DB4-40EE-AB45-56D11B01B968}" dt="2025-03-14T14:05:03.615" v="347" actId="14100"/>
        <pc:sldMkLst>
          <pc:docMk/>
          <pc:sldMk cId="428532729" sldId="276"/>
        </pc:sldMkLst>
      </pc:sldChg>
      <pc:sldChg chg="addSp delSp modSp new del mod ord setBg">
        <pc:chgData name="DIANNE BAKER" userId="dc3c14e7-15ba-415d-8eea-0ce30ebd1df1" providerId="ADAL" clId="{5925ED27-9DB4-40EE-AB45-56D11B01B968}" dt="2025-03-21T17:56:45.282" v="430" actId="47"/>
        <pc:sldMkLst>
          <pc:docMk/>
          <pc:sldMk cId="2101264429" sldId="277"/>
        </pc:sldMkLst>
      </pc:sldChg>
      <pc:sldChg chg="addSp delSp modSp mod ord setBg">
        <pc:chgData name="DIANNE BAKER" userId="dc3c14e7-15ba-415d-8eea-0ce30ebd1df1" providerId="ADAL" clId="{5925ED27-9DB4-40EE-AB45-56D11B01B968}" dt="2025-03-21T17:57:18.512" v="440"/>
        <pc:sldMkLst>
          <pc:docMk/>
          <pc:sldMk cId="2043378264" sldId="278"/>
        </pc:sldMkLst>
      </pc:sldChg>
      <pc:sldChg chg="addSp new del mod">
        <pc:chgData name="DIANNE BAKER" userId="dc3c14e7-15ba-415d-8eea-0ce30ebd1df1" providerId="ADAL" clId="{5925ED27-9DB4-40EE-AB45-56D11B01B968}" dt="2025-03-19T13:47:47.010" v="414" actId="47"/>
        <pc:sldMkLst>
          <pc:docMk/>
          <pc:sldMk cId="1107656074" sldId="279"/>
        </pc:sldMkLst>
      </pc:sldChg>
      <pc:sldChg chg="new del">
        <pc:chgData name="DIANNE BAKER" userId="dc3c14e7-15ba-415d-8eea-0ce30ebd1df1" providerId="ADAL" clId="{5925ED27-9DB4-40EE-AB45-56D11B01B968}" dt="2025-03-21T17:58:30.160" v="448" actId="47"/>
        <pc:sldMkLst>
          <pc:docMk/>
          <pc:sldMk cId="1365591611" sldId="279"/>
        </pc:sldMkLst>
      </pc:sldChg>
      <pc:sldChg chg="addSp modSp new setBg">
        <pc:chgData name="DIANNE BAKER" userId="dc3c14e7-15ba-415d-8eea-0ce30ebd1df1" providerId="ADAL" clId="{5925ED27-9DB4-40EE-AB45-56D11B01B968}" dt="2025-03-21T17:58:27.844" v="447"/>
        <pc:sldMkLst>
          <pc:docMk/>
          <pc:sldMk cId="617928489" sldId="280"/>
        </pc:sldMkLst>
      </pc:sldChg>
    </pc:docChg>
  </pc:docChgLst>
  <pc:docChgLst>
    <pc:chgData name="DIANNE BAKER" userId="dc3c14e7-15ba-415d-8eea-0ce30ebd1df1" providerId="ADAL" clId="{3344EF10-FE39-449E-B934-7F1FA7F328FA}"/>
    <pc:docChg chg="undo custSel addSld delSld modSld">
      <pc:chgData name="DIANNE BAKER" userId="dc3c14e7-15ba-415d-8eea-0ce30ebd1df1" providerId="ADAL" clId="{3344EF10-FE39-449E-B934-7F1FA7F328FA}" dt="2025-09-05T11:44:03.481" v="293" actId="14100"/>
      <pc:docMkLst>
        <pc:docMk/>
      </pc:docMkLst>
      <pc:sldChg chg="addSp delSp modSp mod">
        <pc:chgData name="DIANNE BAKER" userId="dc3c14e7-15ba-415d-8eea-0ce30ebd1df1" providerId="ADAL" clId="{3344EF10-FE39-449E-B934-7F1FA7F328FA}" dt="2025-09-05T11:36:40.956" v="276" actId="14100"/>
        <pc:sldMkLst>
          <pc:docMk/>
          <pc:sldMk cId="685223798" sldId="274"/>
        </pc:sldMkLst>
        <pc:picChg chg="add mod">
          <ac:chgData name="DIANNE BAKER" userId="dc3c14e7-15ba-415d-8eea-0ce30ebd1df1" providerId="ADAL" clId="{3344EF10-FE39-449E-B934-7F1FA7F328FA}" dt="2025-09-03T11:36:08.342" v="246" actId="1076"/>
          <ac:picMkLst>
            <pc:docMk/>
            <pc:sldMk cId="685223798" sldId="274"/>
            <ac:picMk id="3" creationId="{DB400ECB-EFF2-91FF-784E-C7B18B4DB394}"/>
          </ac:picMkLst>
        </pc:picChg>
      </pc:sldChg>
      <pc:sldChg chg="addSp delSp modSp add del mod">
        <pc:chgData name="DIANNE BAKER" userId="dc3c14e7-15ba-415d-8eea-0ce30ebd1df1" providerId="ADAL" clId="{3344EF10-FE39-449E-B934-7F1FA7F328FA}" dt="2025-03-17T12:49:07.593" v="79" actId="47"/>
        <pc:sldMkLst>
          <pc:docMk/>
          <pc:sldMk cId="428532729" sldId="276"/>
        </pc:sldMkLst>
      </pc:sldChg>
      <pc:sldChg chg="addSp delSp modSp">
        <pc:chgData name="DIANNE BAKER" userId="dc3c14e7-15ba-415d-8eea-0ce30ebd1df1" providerId="ADAL" clId="{3344EF10-FE39-449E-B934-7F1FA7F328FA}" dt="2025-03-17T12:38:30.251" v="3" actId="14100"/>
        <pc:sldMkLst>
          <pc:docMk/>
          <pc:sldMk cId="2101264429" sldId="277"/>
        </pc:sldMkLst>
      </pc:sldChg>
      <pc:sldChg chg="addSp delSp modSp new mod setBg">
        <pc:chgData name="DIANNE BAKER" userId="dc3c14e7-15ba-415d-8eea-0ce30ebd1df1" providerId="ADAL" clId="{3344EF10-FE39-449E-B934-7F1FA7F328FA}" dt="2025-09-05T11:39:38.338" v="282" actId="14100"/>
        <pc:sldMkLst>
          <pc:docMk/>
          <pc:sldMk cId="2043378264" sldId="278"/>
        </pc:sldMkLst>
        <pc:picChg chg="add mod">
          <ac:chgData name="DIANNE BAKER" userId="dc3c14e7-15ba-415d-8eea-0ce30ebd1df1" providerId="ADAL" clId="{3344EF10-FE39-449E-B934-7F1FA7F328FA}" dt="2025-09-03T11:36:23.357" v="248" actId="1076"/>
          <ac:picMkLst>
            <pc:docMk/>
            <pc:sldMk cId="2043378264" sldId="278"/>
            <ac:picMk id="4" creationId="{83AB9813-3711-F981-156E-7030446EA9C9}"/>
          </ac:picMkLst>
        </pc:picChg>
      </pc:sldChg>
      <pc:sldChg chg="addSp modSp del mod setBg">
        <pc:chgData name="DIANNE BAKER" userId="dc3c14e7-15ba-415d-8eea-0ce30ebd1df1" providerId="ADAL" clId="{3344EF10-FE39-449E-B934-7F1FA7F328FA}" dt="2025-09-05T11:39:48.448" v="283" actId="47"/>
        <pc:sldMkLst>
          <pc:docMk/>
          <pc:sldMk cId="3747452313" sldId="279"/>
        </pc:sldMkLst>
      </pc:sldChg>
      <pc:sldChg chg="addSp delSp modSp add mod setBg">
        <pc:chgData name="DIANNE BAKER" userId="dc3c14e7-15ba-415d-8eea-0ce30ebd1df1" providerId="ADAL" clId="{3344EF10-FE39-449E-B934-7F1FA7F328FA}" dt="2025-09-05T11:42:53.037" v="289" actId="14100"/>
        <pc:sldMkLst>
          <pc:docMk/>
          <pc:sldMk cId="2177513282" sldId="280"/>
        </pc:sldMkLst>
      </pc:sldChg>
      <pc:sldChg chg="addSp delSp modSp new setBg">
        <pc:chgData name="DIANNE BAKER" userId="dc3c14e7-15ba-415d-8eea-0ce30ebd1df1" providerId="ADAL" clId="{3344EF10-FE39-449E-B934-7F1FA7F328FA}" dt="2025-09-05T11:44:03.481" v="293" actId="14100"/>
        <pc:sldMkLst>
          <pc:docMk/>
          <pc:sldMk cId="1992948905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7944-9171-48DC-835E-686E3FCC29D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27E89-F493-4FD1-B0BE-C3265AA9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4994-C061-332D-A369-2A1D7714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CAEFB-F776-A530-945B-07E0A13FF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F1F6A-0CCB-419E-B875-04690874B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3AD7E-2157-E305-6956-A7BDC0A06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27E89-F493-4FD1-B0BE-C3265AA96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27E89-F493-4FD1-B0BE-C3265AA96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7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F299-02D8-AEBF-49B0-2849332B8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84761-B6A9-D41A-E184-36203960B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57567-F296-1364-659A-106B3604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1F4BE-ADDA-0A47-E634-C683FA1D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CAE99-1644-6848-58BC-67178D30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3B83-8DDE-E27C-A90D-4DFD6A78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1E527-9437-08A2-8336-0F487776F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0C72F-3A1F-93DB-ED59-63A2BA48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D7E7-3C13-5833-9D1A-73815BE0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5120-9754-1C57-23F7-9E1EDC92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9A51E-8111-72F6-46F5-74089764B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1D4E-AA39-2623-8B26-B8DC8A63A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E182-CB12-C773-77FF-6B6C8511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1369A-2CD1-E27B-7CDE-659FE22B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A7D2-F344-1D7B-1043-932E05B2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B740-03AF-7C76-58EE-9F906D4B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A4112-8C9E-8A5D-D149-D57B131B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65A6-BB7F-E278-9A0F-495A5A69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6DEB4-03D8-A473-0E87-42649530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9C40D-FD88-914F-DD35-CCF850FC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6AB0-373B-3190-BC43-A194A5CD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C1BB-5757-6349-DD09-73A681A1F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A8B6F-CCDE-599F-BC98-A64FAAE8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54CE-7F9A-A660-0DD0-85732EC4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118C-77F4-0709-A828-0B3D2D76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B71A-29E6-31D2-CDC6-E727CC53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FF52-BC75-42F9-CB6F-42FA8AE2C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7B235-BA70-1AAC-22C4-3FFCCCF5A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DC0BE-2F91-9A27-1B40-641F4A85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D5A13-CF43-D4D6-EFC3-F1BA518D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F967B-524A-10A7-FC41-16132954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98D9-005D-5673-D22A-8D4A7EA6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5C432-9F1A-E675-DE4F-163FA1027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40D2A-E835-15EB-7317-C879A4826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4F2AE-9A10-97CF-EFFB-596B2B781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AFC3C-3494-716D-5F26-9E85DDB7D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530FD-12F0-9DC3-43B8-DFA0592D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70696-027B-74D9-7963-D4038344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F1C2F-2BC5-D600-02EE-8AF1872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3881-CECC-30BA-E2DC-40850BD5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FF9D5-6727-C89B-60BB-DC531B82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B75B1-8483-3584-95F8-F936EBC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C2CA-DAAD-57F9-9EFB-80902868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0609F-B73B-5BFB-70F3-8ABA803C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EE499-3E4D-F1E8-43C9-0EF5DE09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804E3-66EF-459A-C9DA-7CAC7E63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F7C-CC12-1A2F-B31B-5301EB90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16A8-D53E-49E2-3082-7C11DF20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7C43F-1808-18CE-97A0-77AE49B01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B082B-C550-F72A-07E4-A32C3915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EC2F-F8F9-F636-6B69-057D394F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C3B21-A65E-6678-03E3-7F7270D6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39BA-0E44-CB00-44B4-04B32E4A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2FB5-8B53-AB5D-8DAA-7AD703BF0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15C9F-D2BE-3CFB-11EB-5E8EBFB41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25809-4900-088B-DB58-2F2F1D73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3C3E3-5071-ABCB-3548-A0387FFA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64C1-99AB-E04A-4E94-F192956A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41E98-DBB2-9D07-D28A-E8369A06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4BB97-100A-0D88-750A-90C4A109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A1BB-2944-3517-9BD9-02768D075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13AD-39CE-497E-B274-EED26477A17D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6B521-A540-E029-F0E9-BF6C64BAF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47C2C-8838-2AB8-DC42-CEAEB298B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ACAC-5509-464F-A169-7CBA8AC7D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001.png@01D87EF7.B1A74160">
            <a:extLst>
              <a:ext uri="{FF2B5EF4-FFF2-40B4-BE49-F238E27FC236}">
                <a16:creationId xmlns:a16="http://schemas.microsoft.com/office/drawing/2014/main" id="{DB400ECB-EFF2-91FF-784E-C7B18B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104" y="5257533"/>
            <a:ext cx="171450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ood morning Michael 😁 🌞">
            <a:extLst>
              <a:ext uri="{FF2B5EF4-FFF2-40B4-BE49-F238E27FC236}">
                <a16:creationId xmlns:a16="http://schemas.microsoft.com/office/drawing/2014/main" id="{BC590CE1-5668-3ED7-EBD1-3F2AD589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91" y="251691"/>
            <a:ext cx="6269182" cy="62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"/>
    </mc:Choice>
    <mc:Fallback xmlns="">
      <p:transition spd="slow" advTm="55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25780-B4DA-B091-F614-13E25E02C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7200" b="1" dirty="0">
                <a:solidFill>
                  <a:schemeClr val="bg1"/>
                </a:solidFill>
                <a:latin typeface="Aptos" panose="020B0004020202020204" pitchFamily="34" charset="0"/>
              </a:rPr>
              <a:t>FRIDAY, SEPTEMBER 19</a:t>
            </a:r>
            <a:r>
              <a:rPr lang="en-US" sz="7200" b="1" baseline="30000" dirty="0">
                <a:solidFill>
                  <a:schemeClr val="bg1"/>
                </a:solidFill>
                <a:latin typeface="Aptos" panose="020B0004020202020204" pitchFamily="34" charset="0"/>
              </a:rPr>
              <a:t>TH</a:t>
            </a:r>
            <a:r>
              <a:rPr lang="en-US" sz="72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13523-087F-B016-09F0-F69E7B10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27" y="128681"/>
            <a:ext cx="4780952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0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1EE6C-1E9C-5DFA-3300-AF257FB1F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001.png@01D87EF7.B1A74160">
            <a:extLst>
              <a:ext uri="{FF2B5EF4-FFF2-40B4-BE49-F238E27FC236}">
                <a16:creationId xmlns:a16="http://schemas.microsoft.com/office/drawing/2014/main" id="{58271657-C875-353D-1029-55D18216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256" y="5316289"/>
            <a:ext cx="171450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lways, Always Be Kind: Kelley, Dan: 9798843788131: Amazon ...">
            <a:extLst>
              <a:ext uri="{FF2B5EF4-FFF2-40B4-BE49-F238E27FC236}">
                <a16:creationId xmlns:a16="http://schemas.microsoft.com/office/drawing/2014/main" id="{C24561A5-7361-CAB9-B599-F0C9F0C0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5" y="289790"/>
            <a:ext cx="8144975" cy="62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"/>
    </mc:Choice>
    <mc:Fallback xmlns="">
      <p:transition spd="slow" advTm="4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hispanic heritage month&#10;&#10;AI-generated content may be incorrect.">
            <a:extLst>
              <a:ext uri="{FF2B5EF4-FFF2-40B4-BE49-F238E27FC236}">
                <a16:creationId xmlns:a16="http://schemas.microsoft.com/office/drawing/2014/main" id="{2E6D9662-6262-C2E9-99C8-D5D3A2BF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5" y="129540"/>
            <a:ext cx="7447595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4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001.png@01D87EF7.B1A74160">
            <a:extLst>
              <a:ext uri="{FF2B5EF4-FFF2-40B4-BE49-F238E27FC236}">
                <a16:creationId xmlns:a16="http://schemas.microsoft.com/office/drawing/2014/main" id="{83AB9813-3711-F981-156E-7030446E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256" y="5316289"/>
            <a:ext cx="171450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ave A Great Week Images – Browse 928 Stock Photos, Vectors ...">
            <a:extLst>
              <a:ext uri="{FF2B5EF4-FFF2-40B4-BE49-F238E27FC236}">
                <a16:creationId xmlns:a16="http://schemas.microsoft.com/office/drawing/2014/main" id="{13C07A2F-A5AB-F4AB-E667-C96CAFB3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7" y="462203"/>
            <a:ext cx="8900391" cy="593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"/>
    </mc:Choice>
    <mc:Fallback xmlns="">
      <p:transition spd="slow" advTm="48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Widescreen</PresentationFormat>
  <Paragraphs>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Tacoma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Month Husky Families 😊  TODAY IS  PURPLE DAY 1-4</dc:title>
  <dc:creator>DIANNE BAKER</dc:creator>
  <cp:lastModifiedBy>DIANNE BAKER</cp:lastModifiedBy>
  <cp:revision>1</cp:revision>
  <dcterms:created xsi:type="dcterms:W3CDTF">2024-06-03T15:52:52Z</dcterms:created>
  <dcterms:modified xsi:type="dcterms:W3CDTF">2025-09-16T13:10:26Z</dcterms:modified>
</cp:coreProperties>
</file>