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gIDlAdWzmSgOyRjC5l494bOf5W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85856c05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85856c05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885856c05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85856c05e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85856c05e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885856c05e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85856c05e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85856c05e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885856c05e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85856c05e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85856c05e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885856c05e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85856c05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85856c05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885856c05e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85856c05e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885856c05e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885856c05e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85856c05e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85856c05e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885856c05e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85856c05e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85856c05e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885856c05e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85856c05e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85856c05e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885856c05e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85856c05e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885856c05e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885856c05e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885856c05e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885856c05e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885856c05e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885856c05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885856c05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885856c05e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885856c05e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885856c05e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885856c05e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85856c05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885856c05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885856c05e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85856c05e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885856c05e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885856c05e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85856c05e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85856c05e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885856c05e_0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85856c05e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885856c05e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885856c05e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85856c05e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885856c05e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885856c05e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85856c05e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85856c05e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885856c05e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85856c05e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85856c05e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885856c05e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85856c05e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85856c05e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885856c05e_0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885856c05e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885856c05e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3885856c05e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85856c05e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85856c05e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885856c05e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85856c05e_0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885856c05e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885856c05e_0_1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85856c05e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885856c05e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885856c05e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885856c05e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885856c05e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885856c05e_0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85856c05e_0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85856c05e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885856c05e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85856c05e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85856c05e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885856c05e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85856c05e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885856c05e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885856c05e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85856c05e_0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885856c05e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885856c05e_0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85856c05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85856c05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885856c05e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85856c05e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85856c05e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885856c05e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85856c05e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85856c05e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885856c05e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85856c05e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85856c05e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885856c05e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85856c05e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85856c05e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885856c05e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85856c05e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85856c05e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885856c05e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3885856c05e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9250" y="-90400"/>
            <a:ext cx="18567248" cy="1044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Sandra Reyes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0x010100262B1D9EC7269E42B13A88DA5E62EE52</vt:lpwstr>
  </property>
</Properties>
</file>