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9144000"/>
  <p:notesSz cx="6950075" cy="9236075"/>
  <p:embeddedFontLst>
    <p:embeddedFont>
      <p:font typeface="Federo"/>
      <p:regular r:id="rId11"/>
    </p:embeddedFon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Kjykte6oqX8aIDM0nydW+B8vz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edero-regular.fntdata"/><Relationship Id="rId10" Type="http://schemas.openxmlformats.org/officeDocument/2006/relationships/slide" Target="slides/slide6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6768" y="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98588" y="1154113"/>
            <a:ext cx="4152900" cy="3116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1398588" y="1154113"/>
            <a:ext cx="4152900" cy="3116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58d3ef011_0_0:notes"/>
          <p:cNvSpPr/>
          <p:nvPr>
            <p:ph idx="2" type="sldImg"/>
          </p:nvPr>
        </p:nvSpPr>
        <p:spPr>
          <a:xfrm>
            <a:off x="1398588" y="1154113"/>
            <a:ext cx="4152900" cy="311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858d3ef011_0_0:notes"/>
          <p:cNvSpPr txBox="1"/>
          <p:nvPr>
            <p:ph idx="1" type="body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858d3ef011_0_0:notes"/>
          <p:cNvSpPr txBox="1"/>
          <p:nvPr>
            <p:ph idx="12" type="sldNum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62b333fdb_0_12:notes"/>
          <p:cNvSpPr/>
          <p:nvPr>
            <p:ph idx="2" type="sldImg"/>
          </p:nvPr>
        </p:nvSpPr>
        <p:spPr>
          <a:xfrm>
            <a:off x="1398588" y="1154113"/>
            <a:ext cx="4152900" cy="311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a62b333fdb_0_12:notes"/>
          <p:cNvSpPr txBox="1"/>
          <p:nvPr>
            <p:ph idx="1" type="body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a62b333fdb_0_12:notes"/>
          <p:cNvSpPr txBox="1"/>
          <p:nvPr>
            <p:ph idx="12" type="sldNum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858d3ef011_0_11:notes"/>
          <p:cNvSpPr/>
          <p:nvPr>
            <p:ph idx="2" type="sldImg"/>
          </p:nvPr>
        </p:nvSpPr>
        <p:spPr>
          <a:xfrm>
            <a:off x="1398588" y="1154113"/>
            <a:ext cx="4152900" cy="311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858d3ef011_0_11:notes"/>
          <p:cNvSpPr txBox="1"/>
          <p:nvPr>
            <p:ph idx="1" type="body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858d3ef011_0_11:notes"/>
          <p:cNvSpPr txBox="1"/>
          <p:nvPr>
            <p:ph idx="12" type="sldNum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58d3ef011_0_18:notes"/>
          <p:cNvSpPr/>
          <p:nvPr>
            <p:ph idx="2" type="sldImg"/>
          </p:nvPr>
        </p:nvSpPr>
        <p:spPr>
          <a:xfrm>
            <a:off x="1398588" y="1154113"/>
            <a:ext cx="4152900" cy="311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858d3ef011_0_18:notes"/>
          <p:cNvSpPr txBox="1"/>
          <p:nvPr>
            <p:ph idx="1" type="body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3858d3ef011_0_18:notes"/>
          <p:cNvSpPr txBox="1"/>
          <p:nvPr>
            <p:ph idx="12" type="sldNum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:notes"/>
          <p:cNvSpPr/>
          <p:nvPr>
            <p:ph idx="2" type="sldImg"/>
          </p:nvPr>
        </p:nvSpPr>
        <p:spPr>
          <a:xfrm>
            <a:off x="1398588" y="1154113"/>
            <a:ext cx="4152900" cy="3116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6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16:notes"/>
          <p:cNvSpPr txBox="1"/>
          <p:nvPr>
            <p:ph idx="12" type="sldNum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736123e3da_1_8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1736123e3da_1_8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1736123e3da_1_84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5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title"/>
          </p:nvPr>
        </p:nvSpPr>
        <p:spPr>
          <a:xfrm>
            <a:off x="120315" y="252831"/>
            <a:ext cx="890336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edero"/>
              <a:buNone/>
            </a:pPr>
            <a:r>
              <a:rPr b="1" lang="en-US" sz="3600">
                <a:latin typeface="Federo"/>
                <a:ea typeface="Federo"/>
                <a:cs typeface="Federo"/>
                <a:sym typeface="Federo"/>
              </a:rPr>
              <a:t> </a:t>
            </a:r>
            <a:endParaRPr/>
          </a:p>
        </p:txBody>
      </p:sp>
      <p:grpSp>
        <p:nvGrpSpPr>
          <p:cNvPr id="94" name="Google Shape;94;p1"/>
          <p:cNvGrpSpPr/>
          <p:nvPr/>
        </p:nvGrpSpPr>
        <p:grpSpPr>
          <a:xfrm>
            <a:off x="335666" y="1587506"/>
            <a:ext cx="8239954" cy="4658904"/>
            <a:chOff x="0" y="9112"/>
            <a:chExt cx="8239954" cy="4658904"/>
          </a:xfrm>
        </p:grpSpPr>
        <p:sp>
          <p:nvSpPr>
            <p:cNvPr id="95" name="Google Shape;95;p1"/>
            <p:cNvSpPr/>
            <p:nvPr/>
          </p:nvSpPr>
          <p:spPr>
            <a:xfrm>
              <a:off x="0" y="9112"/>
              <a:ext cx="8239954" cy="4658904"/>
            </a:xfrm>
            <a:prstGeom prst="roundRect">
              <a:avLst>
                <a:gd fmla="val 10000" name="adj"/>
              </a:avLst>
            </a:prstGeom>
            <a:solidFill>
              <a:srgbClr val="A4C2F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136455" y="145567"/>
              <a:ext cx="7967044" cy="4385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b="1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entury Gothic"/>
                <a:buNone/>
              </a:pPr>
              <a:r>
                <a:t/>
              </a:r>
              <a:endParaRPr b="1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entury Gothic"/>
                <a:buNone/>
              </a:pPr>
              <a:r>
                <a:rPr b="1" lang="en-US" sz="3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Yearly Written Notification</a:t>
              </a:r>
              <a:r>
                <a:rPr b="1" i="0" lang="en-US" sz="36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entury Gothic"/>
                <a:buNone/>
              </a:pPr>
              <a:r>
                <a:t/>
              </a:r>
              <a:endParaRPr b="1" sz="23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entury Gothic"/>
                <a:buNone/>
              </a:pPr>
              <a:r>
                <a:rPr b="1" lang="en-US" sz="2300">
                  <a:solidFill>
                    <a:srgbClr val="0000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September 5</a:t>
              </a:r>
              <a:r>
                <a:rPr b="1" i="0" lang="en-US" sz="2300" u="none" cap="none" strike="noStrike">
                  <a:solidFill>
                    <a:srgbClr val="0000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2025</a:t>
              </a:r>
              <a:endParaRPr b="0" i="0" sz="2100" u="none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220"/>
                <a:buFont typeface="Calibri"/>
                <a:buNone/>
              </a:pPr>
              <a:r>
                <a:rPr b="1" i="0" lang="en-US" sz="2300" u="none" cap="none" strike="noStrike">
                  <a:solidFill>
                    <a:srgbClr val="0000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Tex Acosta, Secondary Director</a:t>
              </a:r>
              <a:r>
                <a:rPr b="1" i="0" lang="en-US" sz="20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220"/>
                <a:buFont typeface="Calibri"/>
                <a:buNone/>
              </a:pPr>
              <a:r>
                <a:t/>
              </a:r>
              <a:endParaRPr b="1" i="0" sz="2000" u="none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220"/>
                <a:buFont typeface="Calibri"/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457200" lvl="0" marL="137160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22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Multilingual Programs Department</a:t>
              </a:r>
              <a:endPara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b="1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3778" y="171501"/>
            <a:ext cx="2976442" cy="1488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3858d3ef011_0_0" title="Page 1 -E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713" y="602325"/>
            <a:ext cx="4824575" cy="612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3858d3ef011_0_0"/>
          <p:cNvSpPr txBox="1"/>
          <p:nvPr>
            <p:ph type="title"/>
          </p:nvPr>
        </p:nvSpPr>
        <p:spPr>
          <a:xfrm>
            <a:off x="297550" y="36300"/>
            <a:ext cx="8342700" cy="515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Page</a:t>
            </a: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 #1…Info and ELPAC</a:t>
            </a:r>
            <a:endParaRPr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a62b333fdb_0_12" title="Page 2-E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725" y="631275"/>
            <a:ext cx="4743250" cy="613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a62b333fdb_0_12"/>
          <p:cNvSpPr txBox="1"/>
          <p:nvPr>
            <p:ph type="title"/>
          </p:nvPr>
        </p:nvSpPr>
        <p:spPr>
          <a:xfrm>
            <a:off x="297550" y="36300"/>
            <a:ext cx="8342700" cy="515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Page #2…Exit Criteria and Results</a:t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58d3ef011_0_11"/>
          <p:cNvSpPr txBox="1"/>
          <p:nvPr>
            <p:ph type="title"/>
          </p:nvPr>
        </p:nvSpPr>
        <p:spPr>
          <a:xfrm>
            <a:off x="348350" y="58075"/>
            <a:ext cx="8342700" cy="515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Page #3… Test Results</a:t>
            </a:r>
            <a:endParaRPr sz="3500"/>
          </a:p>
        </p:txBody>
      </p:sp>
      <p:pic>
        <p:nvPicPr>
          <p:cNvPr id="118" name="Google Shape;118;g3858d3ef011_0_11" title="Page 3-E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975" y="638475"/>
            <a:ext cx="4672060" cy="60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58d3ef011_0_18"/>
          <p:cNvSpPr txBox="1"/>
          <p:nvPr>
            <p:ph type="title"/>
          </p:nvPr>
        </p:nvSpPr>
        <p:spPr>
          <a:xfrm>
            <a:off x="348350" y="58075"/>
            <a:ext cx="8342700" cy="515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latin typeface="Century Gothic"/>
                <a:ea typeface="Century Gothic"/>
                <a:cs typeface="Century Gothic"/>
                <a:sym typeface="Century Gothic"/>
              </a:rPr>
              <a:t>Page #4… Program and Parent Rights</a:t>
            </a:r>
            <a:endParaRPr sz="3500"/>
          </a:p>
        </p:txBody>
      </p:sp>
      <p:pic>
        <p:nvPicPr>
          <p:cNvPr id="125" name="Google Shape;125;g3858d3ef011_0_18" title="Page 4-E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400" y="645750"/>
            <a:ext cx="5280529" cy="5980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411480" y="500904"/>
            <a:ext cx="8476488" cy="927847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1" lang="en-US" sz="3200">
                <a:latin typeface="Century Gothic"/>
                <a:ea typeface="Century Gothic"/>
                <a:cs typeface="Century Gothic"/>
                <a:sym typeface="Century Gothic"/>
              </a:rPr>
              <a:t>Thank You 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3070853" y="5025702"/>
            <a:ext cx="3002400" cy="9279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1325" y="1477275"/>
            <a:ext cx="4776525" cy="34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2017-04-10T16:41:18Z</dcterms:created>
  <dc:creator>Pimentel, Patricia</dc:creator>
</cp:coreProperties>
</file>