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Lst>
  <p:sldSz cy="5143500" cx="9144000"/>
  <p:notesSz cx="6858000" cy="9144000"/>
  <p:embeddedFontLst>
    <p:embeddedFont>
      <p:font typeface="Century Gothic"/>
      <p:regular r:id="rId39"/>
      <p:bold r:id="rId40"/>
      <p:italic r:id="rId41"/>
      <p:boldItalic r:id="rId4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CenturyGothic-bold.fntdata"/><Relationship Id="rId20" Type="http://schemas.openxmlformats.org/officeDocument/2006/relationships/slide" Target="slides/slide14.xml"/><Relationship Id="rId42" Type="http://schemas.openxmlformats.org/officeDocument/2006/relationships/font" Target="fonts/CenturyGothic-boldItalic.fntdata"/><Relationship Id="rId41" Type="http://schemas.openxmlformats.org/officeDocument/2006/relationships/font" Target="fonts/CenturyGothic-italic.fntdata"/><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font" Target="fonts/CenturyGothic-regular.fntdata"/><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7ba55ac693_0_34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7ba55ac693_0_3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37ba55ac693_0_40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2" name="Google Shape;222;g37ba55ac693_0_40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37ba55ac693_0_4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1" name="Google Shape;231;g37ba55ac693_0_4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37ba55ac693_0_4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0" name="Google Shape;240;g37ba55ac693_0_4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37ba55ac693_0_4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9" name="Google Shape;249;g37ba55ac693_0_43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37ba55ac693_0_4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8" name="Google Shape;258;g37ba55ac693_0_44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37ba55ac693_0_44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7" name="Google Shape;267;g37ba55ac693_0_44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37ba55ac693_0_45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6" name="Google Shape;276;g37ba55ac693_0_45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37ba55ac693_0_46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37ba55ac693_0_4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37ba55ac693_0_46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0" name="Google Shape;290;g37ba55ac693_0_46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37ba55ac693_0_47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9" name="Google Shape;299;g37ba55ac693_0_47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7ba55ac693_0_34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4" name="Google Shape;154;g37ba55ac693_0_34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37ba55ac693_0_48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8" name="Google Shape;308;g37ba55ac693_0_48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g37ba55ac693_0_49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7" name="Google Shape;317;g37ba55ac693_0_49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g37ba55ac693_0_50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6" name="Google Shape;326;g37ba55ac693_0_50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g37ba55ac693_0_50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5" name="Google Shape;335;g37ba55ac693_0_50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g37ba55ac693_0_5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4" name="Google Shape;344;g37ba55ac693_0_5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g37ba55ac693_0_5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53" name="Google Shape;353;g37ba55ac693_0_5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g37ba55ac693_0_5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8" name="Google Shape;358;g37ba55ac693_0_52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37ba55ac693_0_5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7" name="Google Shape;367;g37ba55ac693_0_53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g37ba55ac693_0_5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6" name="Google Shape;376;g37ba55ac693_0_54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g37ba55ac693_0_55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5" name="Google Shape;385;g37ba55ac693_0_55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7ba55ac693_0_35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3" name="Google Shape;163;g37ba55ac693_0_35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g37ba55ac693_0_56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4" name="Google Shape;394;g37ba55ac693_0_56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g37ba55ac693_0_56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03" name="Google Shape;403;g37ba55ac693_0_56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g37ba55ac693_0_57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2" name="Google Shape;412;g37ba55ac693_0_57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37ba55ac693_0_36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2" name="Google Shape;172;g37ba55ac693_0_36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37ba55ac693_0_37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1" name="Google Shape;181;g37ba55ac693_0_37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7ba55ac693_0_38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0" name="Google Shape;190;g37ba55ac693_0_38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37ba55ac693_0_38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9" name="Google Shape;199;g37ba55ac693_0_38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7ba55ac693_0_39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8" name="Google Shape;208;g37ba55ac693_0_39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37ba55ac693_0_40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37ba55ac693_0_4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dk1"/>
              </a:buClr>
              <a:buSzPts val="4500"/>
              <a:buFont typeface="Century Gothic"/>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58" name="Google Shape;58;p14"/>
          <p:cNvSpPr txBox="1"/>
          <p:nvPr>
            <p:ph idx="1" type="subTitle"/>
          </p:nvPr>
        </p:nvSpPr>
        <p:spPr>
          <a:xfrm>
            <a:off x="1143000" y="2701529"/>
            <a:ext cx="6858000" cy="12417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59" name="Google Shape;59;p14"/>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0" name="Google Shape;60;p14"/>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1" name="Google Shape;61;p14"/>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62" name="Google Shape;62;p14"/>
          <p:cNvSpPr/>
          <p:nvPr/>
        </p:nvSpPr>
        <p:spPr>
          <a:xfrm>
            <a:off x="7656521" y="1"/>
            <a:ext cx="851299" cy="35849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63" name="Google Shape;63;p14"/>
          <p:cNvSpPr/>
          <p:nvPr/>
        </p:nvSpPr>
        <p:spPr>
          <a:xfrm flipH="1">
            <a:off x="416957" y="798622"/>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6" name="Google Shape;66;p15"/>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7" name="Google Shape;67;p15"/>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68" name="Google Shape;68;p15"/>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69" name="Google Shape;69;p15"/>
          <p:cNvSpPr/>
          <p:nvPr/>
        </p:nvSpPr>
        <p:spPr>
          <a:xfrm rot="-5400000">
            <a:off x="-291700" y="3630895"/>
            <a:ext cx="1303051" cy="719652"/>
          </a:xfrm>
          <a:custGeom>
            <a:rect b="b" l="l" r="r" t="t"/>
            <a:pathLst>
              <a:path extrusionOk="0" h="959536" w="1737401">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70" name="Google Shape;70;p15"/>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71" name="Shape 71"/>
        <p:cNvGrpSpPr/>
        <p:nvPr/>
      </p:nvGrpSpPr>
      <p:grpSpPr>
        <a:xfrm>
          <a:off x="0" y="0"/>
          <a:ext cx="0" cy="0"/>
          <a:chOff x="0" y="0"/>
          <a:chExt cx="0" cy="0"/>
        </a:xfrm>
      </p:grpSpPr>
      <p:sp>
        <p:nvSpPr>
          <p:cNvPr id="72" name="Google Shape;72;p16"/>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3" name="Google Shape;73;p16"/>
          <p:cNvSpPr txBox="1"/>
          <p:nvPr>
            <p:ph idx="1" type="body"/>
          </p:nvPr>
        </p:nvSpPr>
        <p:spPr>
          <a:xfrm>
            <a:off x="628650" y="1369219"/>
            <a:ext cx="7886700" cy="28950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4" name="Google Shape;74;p16"/>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5" name="Google Shape;75;p16"/>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6" name="Google Shape;76;p16"/>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77" name="Google Shape;77;p16"/>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78" name="Google Shape;78;p16"/>
          <p:cNvSpPr/>
          <p:nvPr/>
        </p:nvSpPr>
        <p:spPr>
          <a:xfrm flipH="1">
            <a:off x="92652" y="4288429"/>
            <a:ext cx="1328707" cy="855071"/>
          </a:xfrm>
          <a:custGeom>
            <a:rect b="b" l="l" r="r" t="t"/>
            <a:pathLst>
              <a:path extrusionOk="0" h="1140095" w="1771609">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9" name="Shape 79"/>
        <p:cNvGrpSpPr/>
        <p:nvPr/>
      </p:nvGrpSpPr>
      <p:grpSpPr>
        <a:xfrm>
          <a:off x="0" y="0"/>
          <a:ext cx="0" cy="0"/>
          <a:chOff x="0" y="0"/>
          <a:chExt cx="0" cy="0"/>
        </a:xfrm>
      </p:grpSpPr>
      <p:sp>
        <p:nvSpPr>
          <p:cNvPr id="80" name="Google Shape;80;p17"/>
          <p:cNvSpPr txBox="1"/>
          <p:nvPr>
            <p:ph type="title"/>
          </p:nvPr>
        </p:nvSpPr>
        <p:spPr>
          <a:xfrm>
            <a:off x="623888" y="1282303"/>
            <a:ext cx="7886700" cy="21396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4500"/>
              <a:buFont typeface="Century Gothic"/>
              <a:buNone/>
              <a:defRPr sz="45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1" name="Google Shape;81;p17"/>
          <p:cNvSpPr txBox="1"/>
          <p:nvPr>
            <p:ph idx="1" type="body"/>
          </p:nvPr>
        </p:nvSpPr>
        <p:spPr>
          <a:xfrm>
            <a:off x="623888" y="3442097"/>
            <a:ext cx="7886700" cy="11253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rgbClr val="888888"/>
              </a:buClr>
              <a:buSzPts val="1800"/>
              <a:buNone/>
              <a:defRPr sz="1800">
                <a:solidFill>
                  <a:srgbClr val="888888"/>
                </a:solidFill>
              </a:defRPr>
            </a:lvl1pPr>
            <a:lvl2pPr indent="-228600" lvl="1" marL="914400" algn="l">
              <a:lnSpc>
                <a:spcPct val="90000"/>
              </a:lnSpc>
              <a:spcBef>
                <a:spcPts val="400"/>
              </a:spcBef>
              <a:spcAft>
                <a:spcPts val="0"/>
              </a:spcAft>
              <a:buClr>
                <a:srgbClr val="888888"/>
              </a:buClr>
              <a:buSzPts val="1500"/>
              <a:buNone/>
              <a:defRPr sz="1500">
                <a:solidFill>
                  <a:srgbClr val="888888"/>
                </a:solidFill>
              </a:defRPr>
            </a:lvl2pPr>
            <a:lvl3pPr indent="-228600" lvl="2" marL="1371600" algn="l">
              <a:lnSpc>
                <a:spcPct val="90000"/>
              </a:lnSpc>
              <a:spcBef>
                <a:spcPts val="400"/>
              </a:spcBef>
              <a:spcAft>
                <a:spcPts val="0"/>
              </a:spcAft>
              <a:buClr>
                <a:srgbClr val="888888"/>
              </a:buClr>
              <a:buSzPts val="1400"/>
              <a:buNone/>
              <a:defRPr sz="1400">
                <a:solidFill>
                  <a:srgbClr val="888888"/>
                </a:solidFill>
              </a:defRPr>
            </a:lvl3pPr>
            <a:lvl4pPr indent="-228600" lvl="3" marL="1828800" algn="l">
              <a:lnSpc>
                <a:spcPct val="90000"/>
              </a:lnSpc>
              <a:spcBef>
                <a:spcPts val="400"/>
              </a:spcBef>
              <a:spcAft>
                <a:spcPts val="0"/>
              </a:spcAft>
              <a:buClr>
                <a:srgbClr val="888888"/>
              </a:buClr>
              <a:buSzPts val="1200"/>
              <a:buNone/>
              <a:defRPr sz="1200">
                <a:solidFill>
                  <a:srgbClr val="888888"/>
                </a:solidFill>
              </a:defRPr>
            </a:lvl4pPr>
            <a:lvl5pPr indent="-228600" lvl="4" marL="2286000" algn="l">
              <a:lnSpc>
                <a:spcPct val="90000"/>
              </a:lnSpc>
              <a:spcBef>
                <a:spcPts val="400"/>
              </a:spcBef>
              <a:spcAft>
                <a:spcPts val="0"/>
              </a:spcAft>
              <a:buClr>
                <a:srgbClr val="888888"/>
              </a:buClr>
              <a:buSzPts val="1200"/>
              <a:buNone/>
              <a:defRPr sz="1200">
                <a:solidFill>
                  <a:srgbClr val="888888"/>
                </a:solidFill>
              </a:defRPr>
            </a:lvl5pPr>
            <a:lvl6pPr indent="-228600" lvl="5" marL="2743200" algn="l">
              <a:lnSpc>
                <a:spcPct val="90000"/>
              </a:lnSpc>
              <a:spcBef>
                <a:spcPts val="400"/>
              </a:spcBef>
              <a:spcAft>
                <a:spcPts val="0"/>
              </a:spcAft>
              <a:buClr>
                <a:srgbClr val="888888"/>
              </a:buClr>
              <a:buSzPts val="1200"/>
              <a:buNone/>
              <a:defRPr sz="1200">
                <a:solidFill>
                  <a:srgbClr val="888888"/>
                </a:solidFill>
              </a:defRPr>
            </a:lvl6pPr>
            <a:lvl7pPr indent="-228600" lvl="6" marL="3200400" algn="l">
              <a:lnSpc>
                <a:spcPct val="90000"/>
              </a:lnSpc>
              <a:spcBef>
                <a:spcPts val="400"/>
              </a:spcBef>
              <a:spcAft>
                <a:spcPts val="0"/>
              </a:spcAft>
              <a:buClr>
                <a:srgbClr val="888888"/>
              </a:buClr>
              <a:buSzPts val="1200"/>
              <a:buNone/>
              <a:defRPr sz="1200">
                <a:solidFill>
                  <a:srgbClr val="888888"/>
                </a:solidFill>
              </a:defRPr>
            </a:lvl7pPr>
            <a:lvl8pPr indent="-228600" lvl="7" marL="3657600" algn="l">
              <a:lnSpc>
                <a:spcPct val="90000"/>
              </a:lnSpc>
              <a:spcBef>
                <a:spcPts val="400"/>
              </a:spcBef>
              <a:spcAft>
                <a:spcPts val="0"/>
              </a:spcAft>
              <a:buClr>
                <a:srgbClr val="888888"/>
              </a:buClr>
              <a:buSzPts val="1200"/>
              <a:buNone/>
              <a:defRPr sz="1200">
                <a:solidFill>
                  <a:srgbClr val="888888"/>
                </a:solidFill>
              </a:defRPr>
            </a:lvl8pPr>
            <a:lvl9pPr indent="-228600" lvl="8" marL="4114800" algn="l">
              <a:lnSpc>
                <a:spcPct val="90000"/>
              </a:lnSpc>
              <a:spcBef>
                <a:spcPts val="400"/>
              </a:spcBef>
              <a:spcAft>
                <a:spcPts val="0"/>
              </a:spcAft>
              <a:buClr>
                <a:srgbClr val="888888"/>
              </a:buClr>
              <a:buSzPts val="1200"/>
              <a:buNone/>
              <a:defRPr sz="1200">
                <a:solidFill>
                  <a:srgbClr val="888888"/>
                </a:solidFill>
              </a:defRPr>
            </a:lvl9pPr>
          </a:lstStyle>
          <a:p/>
        </p:txBody>
      </p:sp>
      <p:sp>
        <p:nvSpPr>
          <p:cNvPr id="82" name="Google Shape;82;p17"/>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3" name="Google Shape;83;p17"/>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4" name="Google Shape;84;p17"/>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85" name="Google Shape;85;p17"/>
          <p:cNvSpPr/>
          <p:nvPr/>
        </p:nvSpPr>
        <p:spPr>
          <a:xfrm>
            <a:off x="7656521" y="1"/>
            <a:ext cx="851299" cy="35849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86" name="Google Shape;86;p17"/>
          <p:cNvSpPr/>
          <p:nvPr/>
        </p:nvSpPr>
        <p:spPr>
          <a:xfrm flipH="1">
            <a:off x="416957" y="798622"/>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7" name="Shape 87"/>
        <p:cNvGrpSpPr/>
        <p:nvPr/>
      </p:nvGrpSpPr>
      <p:grpSpPr>
        <a:xfrm>
          <a:off x="0" y="0"/>
          <a:ext cx="0" cy="0"/>
          <a:chOff x="0" y="0"/>
          <a:chExt cx="0" cy="0"/>
        </a:xfrm>
      </p:grpSpPr>
      <p:sp>
        <p:nvSpPr>
          <p:cNvPr id="88" name="Google Shape;88;p18"/>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89" name="Google Shape;89;p18"/>
          <p:cNvSpPr txBox="1"/>
          <p:nvPr>
            <p:ph idx="1" type="body"/>
          </p:nvPr>
        </p:nvSpPr>
        <p:spPr>
          <a:xfrm>
            <a:off x="628650" y="1369219"/>
            <a:ext cx="38862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90" name="Google Shape;90;p18"/>
          <p:cNvSpPr txBox="1"/>
          <p:nvPr>
            <p:ph idx="2" type="body"/>
          </p:nvPr>
        </p:nvSpPr>
        <p:spPr>
          <a:xfrm>
            <a:off x="4629150" y="1369219"/>
            <a:ext cx="3886200" cy="32634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91" name="Google Shape;91;p18"/>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2" name="Google Shape;92;p18"/>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3" name="Google Shape;93;p18"/>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94" name="Google Shape;94;p18"/>
          <p:cNvSpPr/>
          <p:nvPr/>
        </p:nvSpPr>
        <p:spPr>
          <a:xfrm rot="-5400000">
            <a:off x="-291700" y="3630895"/>
            <a:ext cx="1303051" cy="719652"/>
          </a:xfrm>
          <a:custGeom>
            <a:rect b="b" l="l" r="r" t="t"/>
            <a:pathLst>
              <a:path extrusionOk="0" h="959536" w="1737401">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95" name="Google Shape;95;p18"/>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96" name="Shape 96"/>
        <p:cNvGrpSpPr/>
        <p:nvPr/>
      </p:nvGrpSpPr>
      <p:grpSpPr>
        <a:xfrm>
          <a:off x="0" y="0"/>
          <a:ext cx="0" cy="0"/>
          <a:chOff x="0" y="0"/>
          <a:chExt cx="0" cy="0"/>
        </a:xfrm>
      </p:grpSpPr>
      <p:sp>
        <p:nvSpPr>
          <p:cNvPr id="97" name="Google Shape;97;p19"/>
          <p:cNvSpPr txBox="1"/>
          <p:nvPr>
            <p:ph type="title"/>
          </p:nvPr>
        </p:nvSpPr>
        <p:spPr>
          <a:xfrm>
            <a:off x="629841"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98" name="Google Shape;98;p19"/>
          <p:cNvSpPr txBox="1"/>
          <p:nvPr>
            <p:ph idx="1" type="body"/>
          </p:nvPr>
        </p:nvSpPr>
        <p:spPr>
          <a:xfrm>
            <a:off x="629841" y="1260872"/>
            <a:ext cx="3868500" cy="618000"/>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99" name="Google Shape;99;p19"/>
          <p:cNvSpPr txBox="1"/>
          <p:nvPr>
            <p:ph idx="2" type="body"/>
          </p:nvPr>
        </p:nvSpPr>
        <p:spPr>
          <a:xfrm>
            <a:off x="629841" y="1878806"/>
            <a:ext cx="3868500" cy="27636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00" name="Google Shape;100;p19"/>
          <p:cNvSpPr txBox="1"/>
          <p:nvPr>
            <p:ph idx="3" type="body"/>
          </p:nvPr>
        </p:nvSpPr>
        <p:spPr>
          <a:xfrm>
            <a:off x="4629150" y="1260872"/>
            <a:ext cx="3887400" cy="618000"/>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101" name="Google Shape;101;p19"/>
          <p:cNvSpPr txBox="1"/>
          <p:nvPr>
            <p:ph idx="4" type="body"/>
          </p:nvPr>
        </p:nvSpPr>
        <p:spPr>
          <a:xfrm>
            <a:off x="4629150" y="1878806"/>
            <a:ext cx="3887400" cy="27636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02" name="Google Shape;102;p19"/>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3" name="Google Shape;103;p19"/>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4" name="Google Shape;104;p19"/>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105" name="Google Shape;105;p19"/>
          <p:cNvSpPr/>
          <p:nvPr/>
        </p:nvSpPr>
        <p:spPr>
          <a:xfrm rot="-5400000">
            <a:off x="-291700" y="3630895"/>
            <a:ext cx="1303051" cy="719652"/>
          </a:xfrm>
          <a:custGeom>
            <a:rect b="b" l="l" r="r" t="t"/>
            <a:pathLst>
              <a:path extrusionOk="0" h="959536" w="1737401">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06" name="Google Shape;106;p19"/>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7" name="Shape 107"/>
        <p:cNvGrpSpPr/>
        <p:nvPr/>
      </p:nvGrpSpPr>
      <p:grpSpPr>
        <a:xfrm>
          <a:off x="0" y="0"/>
          <a:ext cx="0" cy="0"/>
          <a:chOff x="0" y="0"/>
          <a:chExt cx="0" cy="0"/>
        </a:xfrm>
      </p:grpSpPr>
      <p:sp>
        <p:nvSpPr>
          <p:cNvPr id="108" name="Google Shape;108;p20"/>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09" name="Google Shape;109;p20"/>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0" name="Google Shape;110;p20"/>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111" name="Google Shape;111;p20"/>
          <p:cNvSpPr/>
          <p:nvPr/>
        </p:nvSpPr>
        <p:spPr>
          <a:xfrm rot="-5400000">
            <a:off x="-291700" y="3630895"/>
            <a:ext cx="1303051" cy="719652"/>
          </a:xfrm>
          <a:custGeom>
            <a:rect b="b" l="l" r="r" t="t"/>
            <a:pathLst>
              <a:path extrusionOk="0" h="959536" w="1737401">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12" name="Google Shape;112;p20"/>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13" name="Shape 113"/>
        <p:cNvGrpSpPr/>
        <p:nvPr/>
      </p:nvGrpSpPr>
      <p:grpSpPr>
        <a:xfrm>
          <a:off x="0" y="0"/>
          <a:ext cx="0" cy="0"/>
          <a:chOff x="0" y="0"/>
          <a:chExt cx="0" cy="0"/>
        </a:xfrm>
      </p:grpSpPr>
      <p:sp>
        <p:nvSpPr>
          <p:cNvPr id="114" name="Google Shape;114;p21"/>
          <p:cNvSpPr txBox="1"/>
          <p:nvPr>
            <p:ph type="title"/>
          </p:nvPr>
        </p:nvSpPr>
        <p:spPr>
          <a:xfrm>
            <a:off x="629841" y="342900"/>
            <a:ext cx="2949000" cy="12003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Century Gothic"/>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5" name="Google Shape;115;p21"/>
          <p:cNvSpPr txBox="1"/>
          <p:nvPr>
            <p:ph idx="1" type="body"/>
          </p:nvPr>
        </p:nvSpPr>
        <p:spPr>
          <a:xfrm>
            <a:off x="3887391" y="740569"/>
            <a:ext cx="4629300" cy="3655200"/>
          </a:xfrm>
          <a:prstGeom prst="rect">
            <a:avLst/>
          </a:prstGeom>
          <a:noFill/>
          <a:ln>
            <a:noFill/>
          </a:ln>
        </p:spPr>
        <p:txBody>
          <a:bodyPr anchorCtr="0" anchor="t" bIns="34275" lIns="68575" spcFirstLastPara="1" rIns="68575" wrap="square" tIns="34275">
            <a:normAutofit/>
          </a:bodyPr>
          <a:lstStyle>
            <a:lvl1pPr indent="-381000" lvl="0" marL="457200" algn="l">
              <a:lnSpc>
                <a:spcPct val="90000"/>
              </a:lnSpc>
              <a:spcBef>
                <a:spcPts val="800"/>
              </a:spcBef>
              <a:spcAft>
                <a:spcPts val="0"/>
              </a:spcAft>
              <a:buClr>
                <a:schemeClr val="dk1"/>
              </a:buClr>
              <a:buSzPts val="2400"/>
              <a:buChar char="•"/>
              <a:defRPr sz="2400"/>
            </a:lvl1pPr>
            <a:lvl2pPr indent="-361950" lvl="1" marL="914400" algn="l">
              <a:lnSpc>
                <a:spcPct val="90000"/>
              </a:lnSpc>
              <a:spcBef>
                <a:spcPts val="400"/>
              </a:spcBef>
              <a:spcAft>
                <a:spcPts val="0"/>
              </a:spcAft>
              <a:buClr>
                <a:schemeClr val="dk1"/>
              </a:buClr>
              <a:buSzPts val="2100"/>
              <a:buChar char="•"/>
              <a:defRPr sz="2100"/>
            </a:lvl2pPr>
            <a:lvl3pPr indent="-342900" lvl="2" marL="1371600" algn="l">
              <a:lnSpc>
                <a:spcPct val="90000"/>
              </a:lnSpc>
              <a:spcBef>
                <a:spcPts val="400"/>
              </a:spcBef>
              <a:spcAft>
                <a:spcPts val="0"/>
              </a:spcAft>
              <a:buClr>
                <a:schemeClr val="dk1"/>
              </a:buClr>
              <a:buSzPts val="1800"/>
              <a:buChar char="•"/>
              <a:defRPr sz="1800"/>
            </a:lvl3pPr>
            <a:lvl4pPr indent="-323850" lvl="3" marL="1828800" algn="l">
              <a:lnSpc>
                <a:spcPct val="90000"/>
              </a:lnSpc>
              <a:spcBef>
                <a:spcPts val="400"/>
              </a:spcBef>
              <a:spcAft>
                <a:spcPts val="0"/>
              </a:spcAft>
              <a:buClr>
                <a:schemeClr val="dk1"/>
              </a:buClr>
              <a:buSzPts val="1500"/>
              <a:buChar char="•"/>
              <a:defRPr sz="1500"/>
            </a:lvl4pPr>
            <a:lvl5pPr indent="-323850" lvl="4" marL="2286000" algn="l">
              <a:lnSpc>
                <a:spcPct val="90000"/>
              </a:lnSpc>
              <a:spcBef>
                <a:spcPts val="400"/>
              </a:spcBef>
              <a:spcAft>
                <a:spcPts val="0"/>
              </a:spcAft>
              <a:buClr>
                <a:schemeClr val="dk1"/>
              </a:buClr>
              <a:buSzPts val="1500"/>
              <a:buChar char="•"/>
              <a:defRPr sz="1500"/>
            </a:lvl5pPr>
            <a:lvl6pPr indent="-323850" lvl="5" marL="2743200" algn="l">
              <a:lnSpc>
                <a:spcPct val="90000"/>
              </a:lnSpc>
              <a:spcBef>
                <a:spcPts val="400"/>
              </a:spcBef>
              <a:spcAft>
                <a:spcPts val="0"/>
              </a:spcAft>
              <a:buClr>
                <a:schemeClr val="dk1"/>
              </a:buClr>
              <a:buSzPts val="1500"/>
              <a:buChar char="•"/>
              <a:defRPr sz="1500"/>
            </a:lvl6pPr>
            <a:lvl7pPr indent="-323850" lvl="6" marL="3200400" algn="l">
              <a:lnSpc>
                <a:spcPct val="90000"/>
              </a:lnSpc>
              <a:spcBef>
                <a:spcPts val="400"/>
              </a:spcBef>
              <a:spcAft>
                <a:spcPts val="0"/>
              </a:spcAft>
              <a:buClr>
                <a:schemeClr val="dk1"/>
              </a:buClr>
              <a:buSzPts val="1500"/>
              <a:buChar char="•"/>
              <a:defRPr sz="1500"/>
            </a:lvl7pPr>
            <a:lvl8pPr indent="-323850" lvl="7" marL="3657600" algn="l">
              <a:lnSpc>
                <a:spcPct val="90000"/>
              </a:lnSpc>
              <a:spcBef>
                <a:spcPts val="400"/>
              </a:spcBef>
              <a:spcAft>
                <a:spcPts val="0"/>
              </a:spcAft>
              <a:buClr>
                <a:schemeClr val="dk1"/>
              </a:buClr>
              <a:buSzPts val="1500"/>
              <a:buChar char="•"/>
              <a:defRPr sz="1500"/>
            </a:lvl8pPr>
            <a:lvl9pPr indent="-323850" lvl="8" marL="4114800" algn="l">
              <a:lnSpc>
                <a:spcPct val="90000"/>
              </a:lnSpc>
              <a:spcBef>
                <a:spcPts val="400"/>
              </a:spcBef>
              <a:spcAft>
                <a:spcPts val="0"/>
              </a:spcAft>
              <a:buClr>
                <a:schemeClr val="dk1"/>
              </a:buClr>
              <a:buSzPts val="1500"/>
              <a:buChar char="•"/>
              <a:defRPr sz="1500"/>
            </a:lvl9pPr>
          </a:lstStyle>
          <a:p/>
        </p:txBody>
      </p:sp>
      <p:sp>
        <p:nvSpPr>
          <p:cNvPr id="116" name="Google Shape;116;p21"/>
          <p:cNvSpPr txBox="1"/>
          <p:nvPr>
            <p:ph idx="2" type="body"/>
          </p:nvPr>
        </p:nvSpPr>
        <p:spPr>
          <a:xfrm>
            <a:off x="629841" y="1543050"/>
            <a:ext cx="2949000" cy="28587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117" name="Google Shape;117;p21"/>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8" name="Google Shape;118;p21"/>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19" name="Google Shape;119;p21"/>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120" name="Google Shape;120;p21"/>
          <p:cNvSpPr/>
          <p:nvPr/>
        </p:nvSpPr>
        <p:spPr>
          <a:xfrm rot="-5400000">
            <a:off x="-291700" y="3630895"/>
            <a:ext cx="1303051" cy="719652"/>
          </a:xfrm>
          <a:custGeom>
            <a:rect b="b" l="l" r="r" t="t"/>
            <a:pathLst>
              <a:path extrusionOk="0" h="959536" w="1737401">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21" name="Google Shape;121;p21"/>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22" name="Shape 122"/>
        <p:cNvGrpSpPr/>
        <p:nvPr/>
      </p:nvGrpSpPr>
      <p:grpSpPr>
        <a:xfrm>
          <a:off x="0" y="0"/>
          <a:ext cx="0" cy="0"/>
          <a:chOff x="0" y="0"/>
          <a:chExt cx="0" cy="0"/>
        </a:xfrm>
      </p:grpSpPr>
      <p:sp>
        <p:nvSpPr>
          <p:cNvPr id="123" name="Google Shape;123;p22"/>
          <p:cNvSpPr txBox="1"/>
          <p:nvPr>
            <p:ph type="title"/>
          </p:nvPr>
        </p:nvSpPr>
        <p:spPr>
          <a:xfrm>
            <a:off x="629841" y="342900"/>
            <a:ext cx="2949000" cy="12003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Century Gothic"/>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4" name="Google Shape;124;p22"/>
          <p:cNvSpPr/>
          <p:nvPr>
            <p:ph idx="2" type="pic"/>
          </p:nvPr>
        </p:nvSpPr>
        <p:spPr>
          <a:xfrm>
            <a:off x="3887391" y="740569"/>
            <a:ext cx="4629300" cy="3655200"/>
          </a:xfrm>
          <a:prstGeom prst="rect">
            <a:avLst/>
          </a:prstGeom>
          <a:noFill/>
          <a:ln>
            <a:noFill/>
          </a:ln>
        </p:spPr>
      </p:sp>
      <p:sp>
        <p:nvSpPr>
          <p:cNvPr id="125" name="Google Shape;125;p22"/>
          <p:cNvSpPr txBox="1"/>
          <p:nvPr>
            <p:ph idx="1" type="body"/>
          </p:nvPr>
        </p:nvSpPr>
        <p:spPr>
          <a:xfrm>
            <a:off x="629841" y="1543050"/>
            <a:ext cx="2949000" cy="285870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126" name="Google Shape;126;p22"/>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7" name="Google Shape;127;p22"/>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8" name="Google Shape;128;p22"/>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129" name="Google Shape;129;p22"/>
          <p:cNvSpPr/>
          <p:nvPr/>
        </p:nvSpPr>
        <p:spPr>
          <a:xfrm rot="-5400000">
            <a:off x="-291700" y="3630895"/>
            <a:ext cx="1303051" cy="719652"/>
          </a:xfrm>
          <a:custGeom>
            <a:rect b="b" l="l" r="r" t="t"/>
            <a:pathLst>
              <a:path extrusionOk="0" h="959536" w="1737401">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30" name="Google Shape;130;p22"/>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31" name="Shape 131"/>
        <p:cNvGrpSpPr/>
        <p:nvPr/>
      </p:nvGrpSpPr>
      <p:grpSpPr>
        <a:xfrm>
          <a:off x="0" y="0"/>
          <a:ext cx="0" cy="0"/>
          <a:chOff x="0" y="0"/>
          <a:chExt cx="0" cy="0"/>
        </a:xfrm>
      </p:grpSpPr>
      <p:sp>
        <p:nvSpPr>
          <p:cNvPr id="132" name="Google Shape;132;p23"/>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3" name="Google Shape;133;p23"/>
          <p:cNvSpPr txBox="1"/>
          <p:nvPr>
            <p:ph idx="1" type="body"/>
          </p:nvPr>
        </p:nvSpPr>
        <p:spPr>
          <a:xfrm rot="5400000">
            <a:off x="2940300" y="-942431"/>
            <a:ext cx="3263400" cy="78867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4" name="Google Shape;134;p23"/>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5" name="Google Shape;135;p2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36" name="Google Shape;136;p2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137" name="Google Shape;137;p23"/>
          <p:cNvSpPr/>
          <p:nvPr/>
        </p:nvSpPr>
        <p:spPr>
          <a:xfrm rot="-5400000">
            <a:off x="-291700" y="3630895"/>
            <a:ext cx="1303051" cy="719652"/>
          </a:xfrm>
          <a:custGeom>
            <a:rect b="b" l="l" r="r" t="t"/>
            <a:pathLst>
              <a:path extrusionOk="0" h="959536" w="1737401">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38" name="Google Shape;138;p23"/>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9" name="Shape 139"/>
        <p:cNvGrpSpPr/>
        <p:nvPr/>
      </p:nvGrpSpPr>
      <p:grpSpPr>
        <a:xfrm>
          <a:off x="0" y="0"/>
          <a:ext cx="0" cy="0"/>
          <a:chOff x="0" y="0"/>
          <a:chExt cx="0" cy="0"/>
        </a:xfrm>
      </p:grpSpPr>
      <p:sp>
        <p:nvSpPr>
          <p:cNvPr id="140" name="Google Shape;140;p24"/>
          <p:cNvSpPr txBox="1"/>
          <p:nvPr>
            <p:ph type="title"/>
          </p:nvPr>
        </p:nvSpPr>
        <p:spPr>
          <a:xfrm rot="5400000">
            <a:off x="5350050" y="1467544"/>
            <a:ext cx="4359000" cy="1971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1" name="Google Shape;141;p24"/>
          <p:cNvSpPr txBox="1"/>
          <p:nvPr>
            <p:ph idx="1" type="body"/>
          </p:nvPr>
        </p:nvSpPr>
        <p:spPr>
          <a:xfrm rot="5400000">
            <a:off x="1349475" y="-447056"/>
            <a:ext cx="4359000" cy="58008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2" name="Google Shape;142;p24"/>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3" name="Google Shape;143;p24"/>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44" name="Google Shape;144;p24"/>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
        <p:nvSpPr>
          <p:cNvPr id="145" name="Google Shape;145;p24"/>
          <p:cNvSpPr/>
          <p:nvPr/>
        </p:nvSpPr>
        <p:spPr>
          <a:xfrm rot="-5400000">
            <a:off x="-291700" y="3630895"/>
            <a:ext cx="1303051" cy="719652"/>
          </a:xfrm>
          <a:custGeom>
            <a:rect b="b" l="l" r="r" t="t"/>
            <a:pathLst>
              <a:path extrusionOk="0" h="959536" w="1737401">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46" name="Google Shape;146;p24"/>
          <p:cNvSpPr/>
          <p:nvPr/>
        </p:nvSpPr>
        <p:spPr>
          <a:xfrm>
            <a:off x="7870825" y="2"/>
            <a:ext cx="635637" cy="267678"/>
          </a:xfrm>
          <a:custGeom>
            <a:rect b="b" l="l" r="r" t="t"/>
            <a:pathLst>
              <a:path extrusionOk="0" h="477997" w="1135066">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marR="0" algn="l">
              <a:lnSpc>
                <a:spcPct val="90000"/>
              </a:lnSpc>
              <a:spcBef>
                <a:spcPts val="0"/>
              </a:spcBef>
              <a:spcAft>
                <a:spcPts val="0"/>
              </a:spcAft>
              <a:buClr>
                <a:schemeClr val="dk1"/>
              </a:buClr>
              <a:buSzPts val="2400"/>
              <a:buFont typeface="Century Gothic"/>
              <a:buNone/>
              <a:defRPr b="0" i="0" sz="2400" u="none" cap="none" strike="noStrike">
                <a:solidFill>
                  <a:schemeClr val="dk1"/>
                </a:solidFill>
                <a:latin typeface="Century Gothic"/>
                <a:ea typeface="Century Gothic"/>
                <a:cs typeface="Century Gothic"/>
                <a:sym typeface="Century Gothic"/>
              </a:defRPr>
            </a:lvl1pPr>
            <a:lvl2pPr lvl="1"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42900" lvl="0" marL="457200" marR="0" algn="l">
              <a:lnSpc>
                <a:spcPct val="90000"/>
              </a:lnSpc>
              <a:spcBef>
                <a:spcPts val="800"/>
              </a:spcBef>
              <a:spcAft>
                <a:spcPts val="0"/>
              </a:spcAft>
              <a:buClr>
                <a:schemeClr val="dk1"/>
              </a:buClr>
              <a:buSzPts val="1800"/>
              <a:buFont typeface="Arial"/>
              <a:buChar char="•"/>
              <a:defRPr b="0" i="0" sz="1800" u="none" cap="none" strike="noStrike">
                <a:solidFill>
                  <a:schemeClr val="dk1"/>
                </a:solidFill>
                <a:latin typeface="Century Gothic"/>
                <a:ea typeface="Century Gothic"/>
                <a:cs typeface="Century Gothic"/>
                <a:sym typeface="Century Gothic"/>
              </a:defRPr>
            </a:lvl1pPr>
            <a:lvl2pPr indent="-323850" lvl="1" marL="914400" marR="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Century Gothic"/>
                <a:ea typeface="Century Gothic"/>
                <a:cs typeface="Century Gothic"/>
                <a:sym typeface="Century Gothic"/>
              </a:defRPr>
            </a:lvl2pPr>
            <a:lvl3pPr indent="-317500" lvl="2" marL="13716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entury Gothic"/>
                <a:ea typeface="Century Gothic"/>
                <a:cs typeface="Century Gothic"/>
                <a:sym typeface="Century Gothic"/>
              </a:defRPr>
            </a:lvl3pPr>
            <a:lvl4pPr indent="-304800" lvl="3" marL="1828800" marR="0" algn="l">
              <a:lnSpc>
                <a:spcPct val="90000"/>
              </a:lnSpc>
              <a:spcBef>
                <a:spcPts val="400"/>
              </a:spcBef>
              <a:spcAft>
                <a:spcPts val="0"/>
              </a:spcAft>
              <a:buClr>
                <a:schemeClr val="dk1"/>
              </a:buClr>
              <a:buSzPts val="1200"/>
              <a:buFont typeface="Arial"/>
              <a:buChar char="•"/>
              <a:defRPr b="0" i="0" sz="1200" u="none" cap="none" strike="noStrike">
                <a:solidFill>
                  <a:schemeClr val="dk1"/>
                </a:solidFill>
                <a:latin typeface="Century Gothic"/>
                <a:ea typeface="Century Gothic"/>
                <a:cs typeface="Century Gothic"/>
                <a:sym typeface="Century Gothic"/>
              </a:defRPr>
            </a:lvl4pPr>
            <a:lvl5pPr indent="-304800" lvl="4" marL="2286000" marR="0" algn="l">
              <a:lnSpc>
                <a:spcPct val="90000"/>
              </a:lnSpc>
              <a:spcBef>
                <a:spcPts val="400"/>
              </a:spcBef>
              <a:spcAft>
                <a:spcPts val="0"/>
              </a:spcAft>
              <a:buClr>
                <a:schemeClr val="dk1"/>
              </a:buClr>
              <a:buSzPts val="1200"/>
              <a:buFont typeface="Arial"/>
              <a:buChar char="•"/>
              <a:defRPr b="0" i="0" sz="1200" u="none" cap="none" strike="noStrike">
                <a:solidFill>
                  <a:schemeClr val="dk1"/>
                </a:solidFill>
                <a:latin typeface="Century Gothic"/>
                <a:ea typeface="Century Gothic"/>
                <a:cs typeface="Century Gothic"/>
                <a:sym typeface="Century Gothic"/>
              </a:defRPr>
            </a:lvl5pPr>
            <a:lvl6pPr indent="-317500" lvl="5" marL="27432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entury Gothic"/>
                <a:ea typeface="Century Gothic"/>
                <a:cs typeface="Century Gothic"/>
                <a:sym typeface="Century Gothic"/>
              </a:defRPr>
            </a:lvl6pPr>
            <a:lvl7pPr indent="-317500" lvl="6" marL="32004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entury Gothic"/>
                <a:ea typeface="Century Gothic"/>
                <a:cs typeface="Century Gothic"/>
                <a:sym typeface="Century Gothic"/>
              </a:defRPr>
            </a:lvl7pPr>
            <a:lvl8pPr indent="-317500" lvl="7" marL="36576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entury Gothic"/>
                <a:ea typeface="Century Gothic"/>
                <a:cs typeface="Century Gothic"/>
                <a:sym typeface="Century Gothic"/>
              </a:defRPr>
            </a:lvl8pPr>
            <a:lvl9pPr indent="-317500" lvl="8" marL="41148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entury Gothic"/>
                <a:ea typeface="Century Gothic"/>
                <a:cs typeface="Century Gothic"/>
                <a:sym typeface="Century Gothic"/>
              </a:defRPr>
            </a:lvl9pPr>
          </a:lstStyle>
          <a:p/>
        </p:txBody>
      </p:sp>
      <p:sp>
        <p:nvSpPr>
          <p:cNvPr id="53" name="Google Shape;53;p13"/>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marR="0" algn="l">
              <a:lnSpc>
                <a:spcPct val="100000"/>
              </a:lnSpc>
              <a:spcBef>
                <a:spcPts val="0"/>
              </a:spcBef>
              <a:spcAft>
                <a:spcPts val="0"/>
              </a:spcAft>
              <a:buClr>
                <a:srgbClr val="000000"/>
              </a:buClr>
              <a:buSzPts val="1100"/>
              <a:buFont typeface="Arial"/>
              <a:buNone/>
              <a:defRPr b="0" i="0" sz="800" u="none" cap="none" strike="noStrike">
                <a:solidFill>
                  <a:srgbClr val="888888"/>
                </a:solidFill>
                <a:latin typeface="Century Gothic"/>
                <a:ea typeface="Century Gothic"/>
                <a:cs typeface="Century Gothic"/>
                <a:sym typeface="Century Gothic"/>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9pPr>
          </a:lstStyle>
          <a:p/>
        </p:txBody>
      </p:sp>
      <p:sp>
        <p:nvSpPr>
          <p:cNvPr id="54" name="Google Shape;54;p1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marR="0" algn="ctr">
              <a:lnSpc>
                <a:spcPct val="100000"/>
              </a:lnSpc>
              <a:spcBef>
                <a:spcPts val="0"/>
              </a:spcBef>
              <a:spcAft>
                <a:spcPts val="0"/>
              </a:spcAft>
              <a:buClr>
                <a:srgbClr val="000000"/>
              </a:buClr>
              <a:buSzPts val="1100"/>
              <a:buFont typeface="Arial"/>
              <a:buNone/>
              <a:defRPr b="0" i="0" sz="800" u="none" cap="none" strike="noStrike">
                <a:solidFill>
                  <a:srgbClr val="888888"/>
                </a:solidFill>
                <a:latin typeface="Century Gothic"/>
                <a:ea typeface="Century Gothic"/>
                <a:cs typeface="Century Gothic"/>
                <a:sym typeface="Century Gothic"/>
              </a:defRPr>
            </a:lvl1pPr>
            <a:lvl2pPr lvl="1"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2pPr>
            <a:lvl3pPr lvl="2"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3pPr>
            <a:lvl4pPr lvl="3"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4pPr>
            <a:lvl5pPr lvl="4"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5pPr>
            <a:lvl6pPr lvl="5"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6pPr>
            <a:lvl7pPr lvl="6"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7pPr>
            <a:lvl8pPr lvl="7"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8pPr>
            <a:lvl9pPr lvl="8" marR="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entury Gothic"/>
                <a:ea typeface="Century Gothic"/>
                <a:cs typeface="Century Gothic"/>
                <a:sym typeface="Century Gothic"/>
              </a:defRPr>
            </a:lvl9pPr>
          </a:lstStyle>
          <a:p/>
        </p:txBody>
      </p:sp>
      <p:sp>
        <p:nvSpPr>
          <p:cNvPr id="55" name="Google Shape;55;p1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800"/>
              <a:buFont typeface="Arial"/>
              <a:buNone/>
              <a:defRPr b="0" i="0" sz="800" u="none" cap="none" strike="noStrike">
                <a:solidFill>
                  <a:srgbClr val="888888"/>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hyperlink" Target="https://drive.google.com/file/d/1qykysLlmHwtWJ6lDTrtyDDZ1h1hz29BX/view?usp=sharin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 Id="rId3" Type="http://schemas.openxmlformats.org/officeDocument/2006/relationships/hyperlink" Target="https://urldefense.com/v3/__https://tpitip.com/?25iH18608__;!!PrnngaAx4byl!10yBB6i20aB_T47SDn11RCQO9fgJ4o8Mg5tOyELZVx-0r13rytEKVz4Qut4aPU_kGAjkfPVoIDA9GjlPlQY5nLktJFUx5I4u$" TargetMode="External"/><Relationship Id="rId4" Type="http://schemas.openxmlformats.org/officeDocument/2006/relationships/hyperlink" Target="https://urldefense.com/v3/__https://tpitip.com/?25iH18608__;!!PrnngaAx4byl!10yBB6i20aB_T47SDn11RCQO9fgJ4o8Mg5tOyELZVx-0r13rytEKVz4Qut4aPU_kGAjkfPVoIDA9GjlPlQY5nLktJFUx5I4u$"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1.xml"/><Relationship Id="rId3" Type="http://schemas.openxmlformats.org/officeDocument/2006/relationships/hyperlink" Target="https://urldefense.com/v3/__https://tpitip.com/?25iI18608__;!!PrnngaAx4byl!10yBB6i20aB_T47SDn11RCQO9fgJ4o8Mg5tOyELZVx-0r13rytEKVz4Qut4aPU_kGAjkfPVoIDA9GjlPlQY5nLktJCAJo_Cw$" TargetMode="External"/><Relationship Id="rId4" Type="http://schemas.openxmlformats.org/officeDocument/2006/relationships/hyperlink" Target="https://urldefense.com/v3/__https://tpitip.com/?25iI18608__;!!PrnngaAx4byl!10yBB6i20aB_T47SDn11RCQO9fgJ4o8Mg5tOyELZVx-0r13rytEKVz4Qut4aPU_kGAjkfPVoIDA9GjlPlQY5nLktJCAJo_Cw$"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2.xml"/><Relationship Id="rId3" Type="http://schemas.openxmlformats.org/officeDocument/2006/relationships/hyperlink" Target="https://urldefense.com/v3/__https://tpitip.com/?25iJ18608__;!!PrnngaAx4byl!10yBB6i20aB_T47SDn11RCQO9fgJ4o8Mg5tOyELZVx-0r13rytEKVz4Qut4aPU_kGAjkfPVoIDA9GjlPlQY5nLktJDV5b5j4$" TargetMode="External"/><Relationship Id="rId4" Type="http://schemas.openxmlformats.org/officeDocument/2006/relationships/hyperlink" Target="https://urldefense.com/v3/__https://tpitip.com/?25iJ18608__;!!PrnngaAx4byl!10yBB6i20aB_T47SDn11RCQO9fgJ4o8Mg5tOyELZVx-0r13rytEKVz4Qut4aPU_kGAjkfPVoIDA9GjlPlQY5nLktJDV5b5j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 Id="rId3" Type="http://schemas.openxmlformats.org/officeDocument/2006/relationships/hyperlink" Target="https://urldefense.com/v3/__https://tpitip.com/?25iK18608__;!!PrnngaAx4byl!10yBB6i20aB_T47SDn11RCQO9fgJ4o8Mg5tOyELZVx-0r13rytEKVz4Qut4aPU_kGAjkfPVoIDA9GjlPlQY5nLktJMwINTS6$" TargetMode="External"/><Relationship Id="rId4" Type="http://schemas.openxmlformats.org/officeDocument/2006/relationships/hyperlink" Target="https://urldefense.com/v3/__https://tpitip.com/?25iK18608__;!!PrnngaAx4byl!10yBB6i20aB_T47SDn11RCQO9fgJ4o8Mg5tOyELZVx-0r13rytEKVz4Qut4aPU_kGAjkfPVoIDA9GjlPlQY5nLktJMwINTS6$"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 Id="rId3" Type="http://schemas.openxmlformats.org/officeDocument/2006/relationships/hyperlink" Target="https://urldefense.com/v3/__https://tpitip.com/?25iL18608__;!!PrnngaAx4byl!10yBB6i20aB_T47SDn11RCQO9fgJ4o8Mg5tOyELZVx-0r13rytEKVz4Qut4aPU_kGAjkfPVoIDA9GjlPlQY5nLktJIBlpg_F$" TargetMode="External"/><Relationship Id="rId4" Type="http://schemas.openxmlformats.org/officeDocument/2006/relationships/hyperlink" Target="https://urldefense.com/v3/__https://tpitip.com/?25iL18608__;!!PrnngaAx4byl!10yBB6i20aB_T47SDn11RCQO9fgJ4o8Mg5tOyELZVx-0r13rytEKVz4Qut4aPU_kGAjkfPVoIDA9GjlPlQY5nLktJIBlpg_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5.xml"/><Relationship Id="rId3" Type="http://schemas.openxmlformats.org/officeDocument/2006/relationships/hyperlink" Target="https://urldefense.com/v3/__https://tpitip.com/?25iM18608__;!!PrnngaAx4byl!10yBB6i20aB_T47SDn11RCQO9fgJ4o8Mg5tOyELZVx-0r13rytEKVz4Qut4aPU_kGAjkfPVoIDA9GjlPlQY5nLktJEF_NruT$" TargetMode="External"/><Relationship Id="rId4" Type="http://schemas.openxmlformats.org/officeDocument/2006/relationships/hyperlink" Target="https://urldefense.com/v3/__https://tpitip.com/?25iM18608__;!!PrnngaAx4byl!10yBB6i20aB_T47SDn11RCQO9fgJ4o8Mg5tOyELZVx-0r13rytEKVz4Qut4aPU_kGAjkfPVoIDA9GjlPlQY5nLktJEF_Nru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6.xml"/><Relationship Id="rId3" Type="http://schemas.openxmlformats.org/officeDocument/2006/relationships/hyperlink" Target="https://urldefense.com/v3/__https://tpitip.com/?25iN18608__;!!PrnngaAx4byl!10yBB6i20aB_T47SDn11RCQO9fgJ4o8Mg5tOyELZVx-0r13rytEKVz4Qut4aPU_kGAjkfPVoIDA9GjlPlQY5nLktJCQlAzOr$" TargetMode="External"/><Relationship Id="rId4" Type="http://schemas.openxmlformats.org/officeDocument/2006/relationships/hyperlink" Target="https://urldefense.com/v3/__https://tpitip.com/?25iN18608__;!!PrnngaAx4byl!10yBB6i20aB_T47SDn11RCQO9fgJ4o8Mg5tOyELZVx-0r13rytEKVz4Qut4aPU_kGAjkfPVoIDA9GjlPlQY5nLktJCQlAzOr$"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 Id="rId3" Type="http://schemas.openxmlformats.org/officeDocument/2006/relationships/hyperlink" Target="https://drive.google.com/file/d/1SPdO_3x9KxKCZXOO-47KL6NR1yG0lARY/view?usp=sharin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8.xml"/><Relationship Id="rId3" Type="http://schemas.openxmlformats.org/officeDocument/2006/relationships/hyperlink" Target="https://urldefense.com/v3/__https://tpitip.com/?35iH18608__;!!PrnngaAx4byl!10yBB6i20aB_T47SDn11RCQO9fgJ4o8Mg5tOyELZVx-0r13rytEKVz4Qut4aPU_kGAjkfPVoIDA9GjlPlQY5nLktJIJaFRm6$" TargetMode="External"/><Relationship Id="rId4" Type="http://schemas.openxmlformats.org/officeDocument/2006/relationships/hyperlink" Target="https://urldefense.com/v3/__https://tpitip.com/?35iH18608__;!!PrnngaAx4byl!10yBB6i20aB_T47SDn11RCQO9fgJ4o8Mg5tOyELZVx-0r13rytEKVz4Qut4aPU_kGAjkfPVoIDA9GjlPlQY5nLktJIJaFRm6$"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9.xml"/><Relationship Id="rId3" Type="http://schemas.openxmlformats.org/officeDocument/2006/relationships/hyperlink" Target="https://urldefense.com/v3/__https://tpitip.com/?35iI18608__;!!PrnngaAx4byl!10yBB6i20aB_T47SDn11RCQO9fgJ4o8Mg5tOyELZVx-0r13rytEKVz4Qut4aPU_kGAjkfPVoIDA9GjlPlQY5nLktJLyS_1VZ$" TargetMode="External"/><Relationship Id="rId4" Type="http://schemas.openxmlformats.org/officeDocument/2006/relationships/hyperlink" Target="https://urldefense.com/v3/__https://tpitip.com/?35iI18608__;!!PrnngaAx4byl!10yBB6i20aB_T47SDn11RCQO9fgJ4o8Mg5tOyELZVx-0r13rytEKVz4Qut4aPU_kGAjkfPVoIDA9GjlPlQY5nLktJLyS_1VZ$"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 Id="rId3" Type="http://schemas.openxmlformats.org/officeDocument/2006/relationships/hyperlink" Target="https://urldefense.com/v3/__https://tpitip.com/?15iH18608__;!!PrnngaAx4byl!10yBB6i20aB_T47SDn11RCQO9fgJ4o8Mg5tOyELZVx-0r13rytEKVz4Qut4aPU_kGAjkfPVoIDA9GjlPlQY5nLktJH_8N4Qw$" TargetMode="External"/><Relationship Id="rId4" Type="http://schemas.openxmlformats.org/officeDocument/2006/relationships/hyperlink" Target="https://urldefense.com/v3/__https://tpitip.com/?15iH18608__;!!PrnngaAx4byl!10yBB6i20aB_T47SDn11RCQO9fgJ4o8Mg5tOyELZVx-0r13rytEKVz4Qut4aPU_kGAjkfPVoIDA9GjlPlQY5nLktJH_8N4Qw$"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0.xml"/><Relationship Id="rId3" Type="http://schemas.openxmlformats.org/officeDocument/2006/relationships/hyperlink" Target="https://urldefense.com/v3/__https://tpitip.com/?35iJ18608__;!!PrnngaAx4byl!10yBB6i20aB_T47SDn11RCQO9fgJ4o8Mg5tOyELZVx-0r13rytEKVz4Qut4aPU_kGAjkfPVoIDA9GjlPlQY5nLktJN8kSz_7$" TargetMode="External"/><Relationship Id="rId4" Type="http://schemas.openxmlformats.org/officeDocument/2006/relationships/hyperlink" Target="https://urldefense.com/v3/__https://tpitip.com/?35iJ18608__;!!PrnngaAx4byl!10yBB6i20aB_T47SDn11RCQO9fgJ4o8Mg5tOyELZVx-0r13rytEKVz4Qut4aPU_kGAjkfPVoIDA9GjlPlQY5nLktJN8kSz_7$"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1.xml"/><Relationship Id="rId3" Type="http://schemas.openxmlformats.org/officeDocument/2006/relationships/hyperlink" Target="https://urldefense.com/v3/__https://tpitip.com/?35iK18608__;!!PrnngaAx4byl!10yBB6i20aB_T47SDn11RCQO9fgJ4o8Mg5tOyELZVx-0r13rytEKVz4Qut4aPU_kGAjkfPVoIDA9GjlPlQY5nLktJK4JN3zZ$" TargetMode="External"/><Relationship Id="rId4" Type="http://schemas.openxmlformats.org/officeDocument/2006/relationships/hyperlink" Target="https://urldefense.com/v3/__https://tpitip.com/?35iK18608__;!!PrnngaAx4byl!10yBB6i20aB_T47SDn11RCQO9fgJ4o8Mg5tOyELZVx-0r13rytEKVz4Qut4aPU_kGAjkfPVoIDA9GjlPlQY5nLktJK4JN3zZ$"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2.xml"/><Relationship Id="rId3" Type="http://schemas.openxmlformats.org/officeDocument/2006/relationships/hyperlink" Target="https://urldefense.com/v3/__https://tpitip.com/?35iL18608__;!!PrnngaAx4byl!10yBB6i20aB_T47SDn11RCQO9fgJ4o8Mg5tOyELZVx-0r13rytEKVz4Qut4aPU_kGAjkfPVoIDA9GjlPlQY5nLktJDcKi5Jn$" TargetMode="External"/><Relationship Id="rId4" Type="http://schemas.openxmlformats.org/officeDocument/2006/relationships/hyperlink" Target="https://urldefense.com/v3/__https://tpitip.com/?35iL18608__;!!PrnngaAx4byl!10yBB6i20aB_T47SDn11RCQO9fgJ4o8Mg5tOyELZVx-0r13rytEKVz4Qut4aPU_kGAjkfPVoIDA9GjlPlQY5nLktJDcKi5Jn$"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3.xml"/><Relationship Id="rId3" Type="http://schemas.openxmlformats.org/officeDocument/2006/relationships/hyperlink" Target="https://urldefense.com/v3/__https://tpitip.com/?35iM18608__;!!PrnngaAx4byl!10yBB6i20aB_T47SDn11RCQO9fgJ4o8Mg5tOyELZVx-0r13rytEKVz4Qut4aPU_kGAjkfPVoIDA9GjlPlQY5nLktJAO3HR0-$" TargetMode="External"/><Relationship Id="rId4" Type="http://schemas.openxmlformats.org/officeDocument/2006/relationships/hyperlink" Target="https://urldefense.com/v3/__https://tpitip.com/?35iM18608__;!!PrnngaAx4byl!10yBB6i20aB_T47SDn11RCQO9fgJ4o8Mg5tOyELZVx-0r13rytEKVz4Qut4aPU_kGAjkfPVoIDA9GjlPlQY5nLktJAO3HR0-$"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4.xml"/><Relationship Id="rId3" Type="http://schemas.openxmlformats.org/officeDocument/2006/relationships/hyperlink" Target="https://urldefense.com/v3/__https://tpitip.com/?35iN18608__;!!PrnngaAx4byl!10yBB6i20aB_T47SDn11RCQO9fgJ4o8Mg5tOyELZVx-0r13rytEKVz4Qut4aPU_kGAjkfPVoIDA9GjlPlQY5nLktJCVw-z98$" TargetMode="External"/><Relationship Id="rId4" Type="http://schemas.openxmlformats.org/officeDocument/2006/relationships/hyperlink" Target="https://urldefense.com/v3/__https://tpitip.com/?35iN18608__;!!PrnngaAx4byl!10yBB6i20aB_T47SDn11RCQO9fgJ4o8Mg5tOyELZVx-0r13rytEKVz4Qut4aPU_kGAjkfPVoIDA9GjlPlQY5nLktJCVw-z98$"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 Id="rId3" Type="http://schemas.openxmlformats.org/officeDocument/2006/relationships/hyperlink" Target="https://drive.google.com/file/d/1S8S1Z2H9OlTwuE_4OfOtx_49recdl-uu/view?usp=sharing"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6.xml"/><Relationship Id="rId3" Type="http://schemas.openxmlformats.org/officeDocument/2006/relationships/hyperlink" Target="https://urldefense.com/v3/__https://tpitip.com/?45iH18608__;!!PrnngaAx4byl!10yBB6i20aB_T47SDn11RCQO9fgJ4o8Mg5tOyELZVx-0r13rytEKVz4Qut4aPU_kGAjkfPVoIDA9GjlPlQY5nLktJBt_F4Mt$" TargetMode="External"/><Relationship Id="rId4" Type="http://schemas.openxmlformats.org/officeDocument/2006/relationships/hyperlink" Target="https://urldefense.com/v3/__https://tpitip.com/?45iH18608__;!!PrnngaAx4byl!10yBB6i20aB_T47SDn11RCQO9fgJ4o8Mg5tOyELZVx-0r13rytEKVz4Qut4aPU_kGAjkfPVoIDA9GjlPlQY5nLktJBt_F4Mt$"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7.xml"/><Relationship Id="rId3" Type="http://schemas.openxmlformats.org/officeDocument/2006/relationships/hyperlink" Target="https://urldefense.com/v3/__https://tpitip.com/?45iI18608__;!!PrnngaAx4byl!10yBB6i20aB_T47SDn11RCQO9fgJ4o8Mg5tOyELZVx-0r13rytEKVz4Qut4aPU_kGAjkfPVoIDA9GjlPlQY5nLktJNECq7lo$" TargetMode="External"/><Relationship Id="rId4" Type="http://schemas.openxmlformats.org/officeDocument/2006/relationships/hyperlink" Target="https://urldefense.com/v3/__https://tpitip.com/?45iI18608__;!!PrnngaAx4byl!10yBB6i20aB_T47SDn11RCQO9fgJ4o8Mg5tOyELZVx-0r13rytEKVz4Qut4aPU_kGAjkfPVoIDA9GjlPlQY5nLktJNECq7lo$"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8.xml"/><Relationship Id="rId3" Type="http://schemas.openxmlformats.org/officeDocument/2006/relationships/hyperlink" Target="https://urldefense.com/v3/__https://tpitip.com/?45iJ18608__;!!PrnngaAx4byl!10yBB6i20aB_T47SDn11RCQO9fgJ4o8Mg5tOyELZVx-0r13rytEKVz4Qut4aPU_kGAjkfPVoIDA9GjlPlQY5nLktJMmwGvac$" TargetMode="External"/><Relationship Id="rId4" Type="http://schemas.openxmlformats.org/officeDocument/2006/relationships/hyperlink" Target="https://urldefense.com/v3/__https://tpitip.com/?45iJ18608__;!!PrnngaAx4byl!10yBB6i20aB_T47SDn11RCQO9fgJ4o8Mg5tOyELZVx-0r13rytEKVz4Qut4aPU_kGAjkfPVoIDA9GjlPlQY5nLktJMmwGvac$"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9.xml"/><Relationship Id="rId3" Type="http://schemas.openxmlformats.org/officeDocument/2006/relationships/hyperlink" Target="https://urldefense.com/v3/__https://tpitip.com/?45iK18608__;!!PrnngaAx4byl!10yBB6i20aB_T47SDn11RCQO9fgJ4o8Mg5tOyELZVx-0r13rytEKVz4Qut4aPU_kGAjkfPVoIDA9GjlPlQY5nLktJAK6hoJn$" TargetMode="External"/><Relationship Id="rId4" Type="http://schemas.openxmlformats.org/officeDocument/2006/relationships/hyperlink" Target="https://urldefense.com/v3/__https://tpitip.com/?45iK18608__;!!PrnngaAx4byl!10yBB6i20aB_T47SDn11RCQO9fgJ4o8Mg5tOyELZVx-0r13rytEKVz4Qut4aPU_kGAjkfPVoIDA9GjlPlQY5nLktJAK6hoJ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hyperlink" Target="https://urldefense.com/v3/__https://tpitip.com/?15iI18608__;!!PrnngaAx4byl!10yBB6i20aB_T47SDn11RCQO9fgJ4o8Mg5tOyELZVx-0r13rytEKVz4Qut4aPU_kGAjkfPVoIDA9GjlPlQY5nLktJAaZT8Ws$" TargetMode="External"/><Relationship Id="rId4" Type="http://schemas.openxmlformats.org/officeDocument/2006/relationships/hyperlink" Target="https://urldefense.com/v3/__https://tpitip.com/?15iI18608__;!!PrnngaAx4byl!10yBB6i20aB_T47SDn11RCQO9fgJ4o8Mg5tOyELZVx-0r13rytEKVz4Qut4aPU_kGAjkfPVoIDA9GjlPlQY5nLktJAaZT8Ws$"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0.xml"/><Relationship Id="rId3" Type="http://schemas.openxmlformats.org/officeDocument/2006/relationships/hyperlink" Target="https://urldefense.com/v3/__https://tpitip.com/?45iL18608__;!!PrnngaAx4byl!10yBB6i20aB_T47SDn11RCQO9fgJ4o8Mg5tOyELZVx-0r13rytEKVz4Qut4aPU_kGAjkfPVoIDA9GjlPlQY5nLktJFyzEwxq$" TargetMode="External"/><Relationship Id="rId4" Type="http://schemas.openxmlformats.org/officeDocument/2006/relationships/hyperlink" Target="https://urldefense.com/v3/__https://tpitip.com/?45iL18608__;!!PrnngaAx4byl!10yBB6i20aB_T47SDn11RCQO9fgJ4o8Mg5tOyELZVx-0r13rytEKVz4Qut4aPU_kGAjkfPVoIDA9GjlPlQY5nLktJFyzEwxq$"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1.xml"/><Relationship Id="rId3" Type="http://schemas.openxmlformats.org/officeDocument/2006/relationships/hyperlink" Target="https://urldefense.com/v3/__https://tpitip.com/?45iM18608__;!!PrnngaAx4byl!10yBB6i20aB_T47SDn11RCQO9fgJ4o8Mg5tOyELZVx-0r13rytEKVz4Qut4aPU_kGAjkfPVoIDA9GjlPlQY5nLktJEUMswIq$" TargetMode="External"/><Relationship Id="rId4" Type="http://schemas.openxmlformats.org/officeDocument/2006/relationships/hyperlink" Target="https://urldefense.com/v3/__https://tpitip.com/?45iM18608__;!!PrnngaAx4byl!10yBB6i20aB_T47SDn11RCQO9fgJ4o8Mg5tOyELZVx-0r13rytEKVz4Qut4aPU_kGAjkfPVoIDA9GjlPlQY5nLktJEUMswIq$"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2.xml"/><Relationship Id="rId3" Type="http://schemas.openxmlformats.org/officeDocument/2006/relationships/hyperlink" Target="https://urldefense.com/v3/__https://tpitip.com/?45iN18608__;!!PrnngaAx4byl!10yBB6i20aB_T47SDn11RCQO9fgJ4o8Mg5tOyELZVx-0r13rytEKVz4Qut4aPU_kGAjkfPVoIDA9GjlPlQY5nLktJOXhNRiK$" TargetMode="External"/><Relationship Id="rId4" Type="http://schemas.openxmlformats.org/officeDocument/2006/relationships/hyperlink" Target="https://urldefense.com/v3/__https://tpitip.com/?45iN18608__;!!PrnngaAx4byl!10yBB6i20aB_T47SDn11RCQO9fgJ4o8Mg5tOyELZVx-0r13rytEKVz4Qut4aPU_kGAjkfPVoIDA9GjlPlQY5nLktJOXhNRiK$"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 Id="rId3" Type="http://schemas.openxmlformats.org/officeDocument/2006/relationships/hyperlink" Target="https://urldefense.com/v3/__https://tpitip.com/?15iJ18608__;!!PrnngaAx4byl!10yBB6i20aB_T47SDn11RCQO9fgJ4o8Mg5tOyELZVx-0r13rytEKVz4Qut4aPU_kGAjkfPVoIDA9GjlPlQY5nLktJEv7vhT2$" TargetMode="External"/><Relationship Id="rId4" Type="http://schemas.openxmlformats.org/officeDocument/2006/relationships/hyperlink" Target="https://urldefense.com/v3/__https://tpitip.com/?15iJ18608__;!!PrnngaAx4byl!10yBB6i20aB_T47SDn11RCQO9fgJ4o8Mg5tOyELZVx-0r13rytEKVz4Qut4aPU_kGAjkfPVoIDA9GjlPlQY5nLktJEv7vhT2$"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 Id="rId3" Type="http://schemas.openxmlformats.org/officeDocument/2006/relationships/hyperlink" Target="https://urldefense.com/v3/__https://tpitip.com/?15iK18608__;!!PrnngaAx4byl!10yBB6i20aB_T47SDn11RCQO9fgJ4o8Mg5tOyELZVx-0r13rytEKVz4Qut4aPU_kGAjkfPVoIDA9GjlPlQY5nLktJOnnMFbF$" TargetMode="External"/><Relationship Id="rId4" Type="http://schemas.openxmlformats.org/officeDocument/2006/relationships/hyperlink" Target="https://urldefense.com/v3/__https://tpitip.com/?15iK18608__;!!PrnngaAx4byl!10yBB6i20aB_T47SDn11RCQO9fgJ4o8Mg5tOyELZVx-0r13rytEKVz4Qut4aPU_kGAjkfPVoIDA9GjlPlQY5nLktJOnnMFb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 Id="rId3" Type="http://schemas.openxmlformats.org/officeDocument/2006/relationships/hyperlink" Target="https://urldefense.com/v3/__https://tpitip.com/?15iL18608__;!!PrnngaAx4byl!10yBB6i20aB_T47SDn11RCQO9fgJ4o8Mg5tOyELZVx-0r13rytEKVz4Qut4aPU_kGAjkfPVoIDA9GjlPlQY5nLktJIbDANT2$" TargetMode="External"/><Relationship Id="rId4" Type="http://schemas.openxmlformats.org/officeDocument/2006/relationships/hyperlink" Target="https://urldefense.com/v3/__https://tpitip.com/?15iL18608__;!!PrnngaAx4byl!10yBB6i20aB_T47SDn11RCQO9fgJ4o8Mg5tOyELZVx-0r13rytEKVz4Qut4aPU_kGAjkfPVoIDA9GjlPlQY5nLktJIbDANT2$"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 Id="rId3" Type="http://schemas.openxmlformats.org/officeDocument/2006/relationships/hyperlink" Target="https://urldefense.com/v3/__https://tpitip.com/?15iM18608__;!!PrnngaAx4byl!10yBB6i20aB_T47SDn11RCQO9fgJ4o8Mg5tOyELZVx-0r13rytEKVz4Qut4aPU_kGAjkfPVoIDA9GjlPlQY5nLktJLfAAMT4$" TargetMode="External"/><Relationship Id="rId4" Type="http://schemas.openxmlformats.org/officeDocument/2006/relationships/hyperlink" Target="https://urldefense.com/v3/__https://tpitip.com/?15iM18608__;!!PrnngaAx4byl!10yBB6i20aB_T47SDn11RCQO9fgJ4o8Mg5tOyELZVx-0r13rytEKVz4Qut4aPU_kGAjkfPVoIDA9GjlPlQY5nLktJLfAAMT4$"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 Id="rId3" Type="http://schemas.openxmlformats.org/officeDocument/2006/relationships/hyperlink" Target="https://urldefense.com/v3/__https://tpitip.com/?15iN18608__;!!PrnngaAx4byl!10yBB6i20aB_T47SDn11RCQO9fgJ4o8Mg5tOyELZVx-0r13rytEKVz4Qut4aPU_kGAjkfPVoIDA9GjlPlQY5nLktJDbbEG7v$" TargetMode="External"/><Relationship Id="rId4" Type="http://schemas.openxmlformats.org/officeDocument/2006/relationships/hyperlink" Target="https://urldefense.com/v3/__https://tpitip.com/?15iN18608__;!!PrnngaAx4byl!10yBB6i20aB_T47SDn11RCQO9fgJ4o8Mg5tOyELZVx-0r13rytEKVz4Qut4aPU_kGAjkfPVoIDA9GjlPlQY5nLktJDbbEG7v$"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 Id="rId3" Type="http://schemas.openxmlformats.org/officeDocument/2006/relationships/hyperlink" Target="https://drive.google.com/file/d/1lGhiHlZjh_lvfFRgI45-90AJGiLQIuI2/view?usp=shar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5"/>
          <p:cNvSpPr txBox="1"/>
          <p:nvPr>
            <p:ph type="title"/>
          </p:nvPr>
        </p:nvSpPr>
        <p:spPr>
          <a:xfrm>
            <a:off x="628650" y="2074613"/>
            <a:ext cx="7886700" cy="994200"/>
          </a:xfrm>
          <a:prstGeom prst="rect">
            <a:avLst/>
          </a:prstGeom>
        </p:spPr>
        <p:txBody>
          <a:bodyPr anchorCtr="0" anchor="ctr" bIns="34275" lIns="68575" spcFirstLastPara="1" rIns="68575" wrap="square" tIns="34275">
            <a:normAutofit/>
          </a:bodyPr>
          <a:lstStyle/>
          <a:p>
            <a:pPr indent="0" lvl="0" marL="0" rtl="0" algn="ctr">
              <a:spcBef>
                <a:spcPts val="0"/>
              </a:spcBef>
              <a:spcAft>
                <a:spcPts val="0"/>
              </a:spcAft>
              <a:buNone/>
            </a:pPr>
            <a:r>
              <a:rPr lang="en" sz="4500" u="sng">
                <a:solidFill>
                  <a:schemeClr val="hlink"/>
                </a:solidFill>
                <a:hlinkClick r:id="rId3"/>
              </a:rPr>
              <a:t>Elementary (English)</a:t>
            </a:r>
            <a:endParaRPr sz="4500">
              <a:solidFill>
                <a:schemeClr val="accent4"/>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3" name="Shape 223"/>
        <p:cNvGrpSpPr/>
        <p:nvPr/>
      </p:nvGrpSpPr>
      <p:grpSpPr>
        <a:xfrm>
          <a:off x="0" y="0"/>
          <a:ext cx="0" cy="0"/>
          <a:chOff x="0" y="0"/>
          <a:chExt cx="0" cy="0"/>
        </a:xfrm>
      </p:grpSpPr>
      <p:sp>
        <p:nvSpPr>
          <p:cNvPr id="224" name="Google Shape;224;p34"/>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25" name="Google Shape;225;p34"/>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26" name="Google Shape;226;p34"/>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chemeClr val="lt1"/>
                </a:solidFill>
              </a:rPr>
              <a:t>Monday, September 08, 2025 </a:t>
            </a:r>
            <a:r>
              <a:rPr lang="en">
                <a:solidFill>
                  <a:srgbClr val="FFFFFF"/>
                </a:solidFill>
              </a:rPr>
              <a:t> </a:t>
            </a:r>
            <a:endParaRPr/>
          </a:p>
        </p:txBody>
      </p:sp>
      <p:sp>
        <p:nvSpPr>
          <p:cNvPr id="227" name="Google Shape;227;p34"/>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28" name="Google Shape;228;p34"/>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Comparta el entusiasmo por el aprendizaje con su niño</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https://tpitip.com/?25iH18608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Comparta el entusiasmo por el aprendizaje con su niño</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Decirle a su niño que usted valora el aprendizaje no es suficiente. Para reforzar el mensaje, muéstrelo. Deje a un lado lo que está haciendo y tómese el tiempo de preguntarle a su niño qué aprendió hoy en la escuela. Lean juntos. Cuéntele ideas, noticias y otros temas que usted aprenda. Investiguen juntos las respuestas a las preguntas que se presenten. Si su niño ve que el aprendizaje es importante para usted, él también querrá aprender.</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u="sng">
                <a:solidFill>
                  <a:schemeClr val="hlink"/>
                </a:solidFill>
                <a:highlight>
                  <a:srgbClr val="FFFFFF"/>
                </a:highlight>
                <a:latin typeface="Arial"/>
                <a:ea typeface="Arial"/>
                <a:cs typeface="Arial"/>
                <a:sym typeface="Arial"/>
                <a:hlinkClick r:id="rId4"/>
              </a:rPr>
              <a:t>https://tpitip.com/?25iH18608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t/>
            </a:r>
            <a:endParaRPr sz="15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2" name="Shape 232"/>
        <p:cNvGrpSpPr/>
        <p:nvPr/>
      </p:nvGrpSpPr>
      <p:grpSpPr>
        <a:xfrm>
          <a:off x="0" y="0"/>
          <a:ext cx="0" cy="0"/>
          <a:chOff x="0" y="0"/>
          <a:chExt cx="0" cy="0"/>
        </a:xfrm>
      </p:grpSpPr>
      <p:sp>
        <p:nvSpPr>
          <p:cNvPr id="233" name="Google Shape;233;p35"/>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34" name="Google Shape;234;p35"/>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35" name="Google Shape;235;p35"/>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Tuesday, September 09, 2025 </a:t>
            </a:r>
            <a:endParaRPr/>
          </a:p>
        </p:txBody>
      </p:sp>
      <p:sp>
        <p:nvSpPr>
          <p:cNvPr id="236" name="Google Shape;236;p35"/>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37" name="Google Shape;237;p35"/>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short posts/text messaging:</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Los hábitos de sueño saludables comienzan con una rutina para acostarse</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 </a:t>
            </a:r>
            <a:r>
              <a:rPr lang="en" sz="1400" u="sng">
                <a:solidFill>
                  <a:schemeClr val="hlink"/>
                </a:solidFill>
                <a:highlight>
                  <a:srgbClr val="FFFFFF"/>
                </a:highlight>
                <a:latin typeface="Arial"/>
                <a:ea typeface="Arial"/>
                <a:cs typeface="Arial"/>
                <a:sym typeface="Arial"/>
                <a:hlinkClick r:id="rId3"/>
              </a:rPr>
              <a:t>https://tpitip.com/?25iI18608</a:t>
            </a:r>
            <a:endParaRPr sz="14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email/longer social media posts:</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Los hábitos de sueño saludables comienzan con una rutina para acostarse</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Algunos niños se duermen tan pronto apoyan la cabeza en la almohada. Otros tienen dificultad para conciliar el sueño. Los niños cansados por falta de sueño no pueden rendir a su máximo en la escuela. Para ayudar a su niño a dormir lo suficiente, determine una hora para acostarse y hágala cumplir todas las noches. Luego, establezca algunas rutinas para facilitar la transición de la vigilia al sueño. Incluya tiempo tranquilo antes de la hora de acostarse para leer, jugar o armar un rompecabezas.</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400" u="sng">
                <a:solidFill>
                  <a:schemeClr val="hlink"/>
                </a:solidFill>
                <a:highlight>
                  <a:srgbClr val="FFFFFF"/>
                </a:highlight>
                <a:latin typeface="Arial"/>
                <a:ea typeface="Arial"/>
                <a:cs typeface="Arial"/>
                <a:sym typeface="Arial"/>
                <a:hlinkClick r:id="rId4"/>
              </a:rPr>
              <a:t>https://tpitip.com/?25iI18608</a:t>
            </a:r>
            <a:endParaRPr sz="1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1" name="Shape 241"/>
        <p:cNvGrpSpPr/>
        <p:nvPr/>
      </p:nvGrpSpPr>
      <p:grpSpPr>
        <a:xfrm>
          <a:off x="0" y="0"/>
          <a:ext cx="0" cy="0"/>
          <a:chOff x="0" y="0"/>
          <a:chExt cx="0" cy="0"/>
        </a:xfrm>
      </p:grpSpPr>
      <p:sp>
        <p:nvSpPr>
          <p:cNvPr id="242" name="Google Shape;242;p36"/>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43" name="Google Shape;243;p36"/>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44" name="Google Shape;244;p36"/>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chemeClr val="lt1"/>
                </a:solidFill>
              </a:rPr>
              <a:t>Wednesday, September 10, 2025 </a:t>
            </a:r>
            <a:r>
              <a:rPr lang="en">
                <a:solidFill>
                  <a:srgbClr val="FFFFFF"/>
                </a:solidFill>
              </a:rPr>
              <a:t> </a:t>
            </a:r>
            <a:endParaRPr/>
          </a:p>
        </p:txBody>
      </p:sp>
      <p:sp>
        <p:nvSpPr>
          <p:cNvPr id="245" name="Google Shape;245;p36"/>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46" name="Google Shape;246;p36"/>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short posts/text messaging:</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Obtener una credencial de la biblioteca es motivo de celebración</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 </a:t>
            </a:r>
            <a:r>
              <a:rPr lang="en" sz="1400" u="sng">
                <a:solidFill>
                  <a:schemeClr val="hlink"/>
                </a:solidFill>
                <a:highlight>
                  <a:srgbClr val="FFFFFF"/>
                </a:highlight>
                <a:latin typeface="Arial"/>
                <a:ea typeface="Arial"/>
                <a:cs typeface="Arial"/>
                <a:sym typeface="Arial"/>
                <a:hlinkClick r:id="rId3"/>
              </a:rPr>
              <a:t>https://tpitip.com/?25iJ18608</a:t>
            </a:r>
            <a:endParaRPr sz="14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email/longer social media posts:</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Obtener una credencial de la biblioteca es motivo de celebración</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¿Cómo celebran los días especiales en la vida de su niño? ¿Tomó fotografías en su primer día de clases? ¿Guardó un mechón de cabello de su primer corte? Obtener una credencial de la biblioteca es otro hito importante en la vida de su niño, pues le abre la puerta a un mundo de aprendizaje. Si todavía no tiene una, llévelo a la biblioteca y solicítenla. Luego, hagan algo especial para celebrar. Tómele una fotografía o prepare un bocadillo delicioso. Convierta las visitas a la biblioteca en una actividad familiar durante todo el año.</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400" u="sng">
                <a:solidFill>
                  <a:schemeClr val="hlink"/>
                </a:solidFill>
                <a:highlight>
                  <a:srgbClr val="FFFFFF"/>
                </a:highlight>
                <a:latin typeface="Arial"/>
                <a:ea typeface="Arial"/>
                <a:cs typeface="Arial"/>
                <a:sym typeface="Arial"/>
                <a:hlinkClick r:id="rId4"/>
              </a:rPr>
              <a:t>https://tpitip.com/?25iJ18608</a:t>
            </a:r>
            <a:endParaRPr sz="1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0" name="Shape 250"/>
        <p:cNvGrpSpPr/>
        <p:nvPr/>
      </p:nvGrpSpPr>
      <p:grpSpPr>
        <a:xfrm>
          <a:off x="0" y="0"/>
          <a:ext cx="0" cy="0"/>
          <a:chOff x="0" y="0"/>
          <a:chExt cx="0" cy="0"/>
        </a:xfrm>
      </p:grpSpPr>
      <p:sp>
        <p:nvSpPr>
          <p:cNvPr id="251" name="Google Shape;251;p37"/>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52" name="Google Shape;252;p37"/>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53" name="Google Shape;253;p37"/>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chemeClr val="lt1"/>
                </a:solidFill>
              </a:rPr>
              <a:t>Thursday, September 11, 2025 </a:t>
            </a:r>
            <a:r>
              <a:rPr lang="en">
                <a:solidFill>
                  <a:srgbClr val="FFFFFF"/>
                </a:solidFill>
              </a:rPr>
              <a:t> </a:t>
            </a:r>
            <a:endParaRPr/>
          </a:p>
        </p:txBody>
      </p:sp>
      <p:sp>
        <p:nvSpPr>
          <p:cNvPr id="254" name="Google Shape;254;p37"/>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55" name="Google Shape;255;p37"/>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Una actitud positiva es clave en matemáticas</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https://tpitip.com/?25iK18608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Una actitud positiva es clave en matemáticas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Usted puede ayudar a su niño a aprender matemáticas incluso si no recuerda nada de lo que aprendió en la escuela. Aquí tiene algunos consejos: Dígale que las matemáticas son importantes, útiles y divertidas. Hágale preguntas sobre sus trabajos de matemáticas; por ejemplo, "¿Cómo obtuviste esa respuesta?” y "¿Puedes identificar algún patrón en esta hoja de problemas?” Luego, incluya la práctica diaria de esta materia en la rutina de su niño, y dígale que participe en actividades cotidianas que requieran habilidades matemáticas, como medir.</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https://tpitip.com/?25iK18608</a:t>
            </a:r>
            <a:endParaRPr sz="15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9" name="Shape 259"/>
        <p:cNvGrpSpPr/>
        <p:nvPr/>
      </p:nvGrpSpPr>
      <p:grpSpPr>
        <a:xfrm>
          <a:off x="0" y="0"/>
          <a:ext cx="0" cy="0"/>
          <a:chOff x="0" y="0"/>
          <a:chExt cx="0" cy="0"/>
        </a:xfrm>
      </p:grpSpPr>
      <p:sp>
        <p:nvSpPr>
          <p:cNvPr id="260" name="Google Shape;260;p38"/>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61" name="Google Shape;261;p38"/>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62" name="Google Shape;262;p38"/>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Friday, September 12, 2025 </a:t>
            </a:r>
            <a:endParaRPr/>
          </a:p>
        </p:txBody>
      </p:sp>
      <p:sp>
        <p:nvSpPr>
          <p:cNvPr id="263" name="Google Shape;263;p38"/>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64" name="Google Shape;264;p38"/>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La amabilidad es contagiosa; ayude a su niño a propagarla</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https://tpitip.com/?25iL18608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La amabilidad es contagiosa; ayude a su niño a propagarla</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Los niños no siempre son amables con sus compañeros. Podrían burlarse de otros o hacer comentarios hirientes sobre alguien detrás de sus espaldas. Pero su niño no tiene que aceptar estas acciones crueles como normales. Dígale que se proponga hacer por lo menos un gesto amable por un compañero de clase cada semana. Su niño aprenderá lo bien que se siente tener el poder de marcar una diferencia positiva.</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https://tpitip.com/?25iL18608</a:t>
            </a:r>
            <a:endParaRPr sz="15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8" name="Shape 268"/>
        <p:cNvGrpSpPr/>
        <p:nvPr/>
      </p:nvGrpSpPr>
      <p:grpSpPr>
        <a:xfrm>
          <a:off x="0" y="0"/>
          <a:ext cx="0" cy="0"/>
          <a:chOff x="0" y="0"/>
          <a:chExt cx="0" cy="0"/>
        </a:xfrm>
      </p:grpSpPr>
      <p:sp>
        <p:nvSpPr>
          <p:cNvPr id="269" name="Google Shape;269;p39"/>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70" name="Google Shape;270;p39"/>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71" name="Google Shape;271;p39"/>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chemeClr val="lt1"/>
                </a:solidFill>
              </a:rPr>
              <a:t>Saturday, September 13, 2025 </a:t>
            </a:r>
            <a:r>
              <a:rPr lang="en">
                <a:solidFill>
                  <a:srgbClr val="FFFFFF"/>
                </a:solidFill>
              </a:rPr>
              <a:t> </a:t>
            </a:r>
            <a:endParaRPr/>
          </a:p>
        </p:txBody>
      </p:sp>
      <p:sp>
        <p:nvSpPr>
          <p:cNvPr id="272" name="Google Shape;272;p39"/>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73" name="Google Shape;273;p39"/>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Alivie la ansiedad por la escuela con escucha y amor</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https://tpitip.com/?25iM18608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Alivie la ansiedad por la escuela con escucha y amor</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Si un niño se levanta en las mañanas diciendo, "No quiero ir a la escuela" y regresa a casa llorando, es necesario tomar la situación seriamente. Para abordar el miedo de su niño, pregúntele, "Dime, ¿qué te está molestando?" Escúchelo con atención y no minimice sus sentimientos. En cambio, ayúdelo a determinar cómo abordar la situación: "¿Qué podrías hacer ahora?" Pregúntele al maestro cómo podrían ayudarlo. Por ejemplo, ¿podría otro estudiante actuar como "compañero de clase" de su niño?</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https://tpitip.com/?25iM18608</a:t>
            </a:r>
            <a:endParaRPr sz="1500">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7" name="Shape 277"/>
        <p:cNvGrpSpPr/>
        <p:nvPr/>
      </p:nvGrpSpPr>
      <p:grpSpPr>
        <a:xfrm>
          <a:off x="0" y="0"/>
          <a:ext cx="0" cy="0"/>
          <a:chOff x="0" y="0"/>
          <a:chExt cx="0" cy="0"/>
        </a:xfrm>
      </p:grpSpPr>
      <p:sp>
        <p:nvSpPr>
          <p:cNvPr id="278" name="Google Shape;278;p40"/>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79" name="Google Shape;279;p40"/>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80" name="Google Shape;280;p40"/>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chemeClr val="lt1"/>
                </a:solidFill>
              </a:rPr>
              <a:t>Sunday, September 14, 2025 </a:t>
            </a:r>
            <a:r>
              <a:rPr lang="en">
                <a:solidFill>
                  <a:srgbClr val="FFFFFF"/>
                </a:solidFill>
              </a:rPr>
              <a:t> </a:t>
            </a:r>
            <a:endParaRPr/>
          </a:p>
        </p:txBody>
      </p:sp>
      <p:sp>
        <p:nvSpPr>
          <p:cNvPr id="281" name="Google Shape;281;p40"/>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82" name="Google Shape;282;p40"/>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Sistema para mejorar el autocontrol</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https://tpitip.com/?25iN18608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Sistema para mejorar el autocontrol</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Usted no puede controlar el comportamiento de su niño en la escuela. pero sí puede enseñarle autocontrol. Dígale que escriba una meta de comportamiento, como trabajar en silencio, en la parte superior de una hoja de papel. Luego, ayúdelo a escoger una señal que ocurra varias veces al día en clase. Cada vez que suceda la señal, su niño debe observar su comportamiento. Si está cumpliendo con la meta, puede hacer un signo más en el papel. De lo contrario, debe marcar un signo menos. Celebren cuando tenga una mayor cantidad de signos más que menos.</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https://tpitip.com/?25iN18608</a:t>
            </a:r>
            <a:endParaRPr sz="15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41"/>
          <p:cNvSpPr txBox="1"/>
          <p:nvPr>
            <p:ph type="title"/>
          </p:nvPr>
        </p:nvSpPr>
        <p:spPr>
          <a:xfrm>
            <a:off x="628650" y="2074613"/>
            <a:ext cx="7886700" cy="994200"/>
          </a:xfrm>
          <a:prstGeom prst="rect">
            <a:avLst/>
          </a:prstGeom>
        </p:spPr>
        <p:txBody>
          <a:bodyPr anchorCtr="0" anchor="ctr" bIns="34275" lIns="68575" spcFirstLastPara="1" rIns="68575" wrap="square" tIns="34275">
            <a:normAutofit/>
          </a:bodyPr>
          <a:lstStyle/>
          <a:p>
            <a:pPr indent="0" lvl="0" marL="0" rtl="0" algn="ctr">
              <a:spcBef>
                <a:spcPts val="0"/>
              </a:spcBef>
              <a:spcAft>
                <a:spcPts val="0"/>
              </a:spcAft>
              <a:buNone/>
            </a:pPr>
            <a:r>
              <a:rPr lang="en" sz="4500" u="sng">
                <a:solidFill>
                  <a:schemeClr val="hlink"/>
                </a:solidFill>
                <a:hlinkClick r:id="rId3"/>
              </a:rPr>
              <a:t>Secondary (English)</a:t>
            </a:r>
            <a:endParaRPr sz="4500">
              <a:solidFill>
                <a:schemeClr val="accent4"/>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1" name="Shape 291"/>
        <p:cNvGrpSpPr/>
        <p:nvPr/>
      </p:nvGrpSpPr>
      <p:grpSpPr>
        <a:xfrm>
          <a:off x="0" y="0"/>
          <a:ext cx="0" cy="0"/>
          <a:chOff x="0" y="0"/>
          <a:chExt cx="0" cy="0"/>
        </a:xfrm>
      </p:grpSpPr>
      <p:sp>
        <p:nvSpPr>
          <p:cNvPr id="292" name="Google Shape;292;p42"/>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93" name="Google Shape;293;p42"/>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94" name="Google Shape;294;p42"/>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Monday, September 08, 2025  </a:t>
            </a:r>
            <a:endParaRPr/>
          </a:p>
        </p:txBody>
      </p:sp>
      <p:sp>
        <p:nvSpPr>
          <p:cNvPr id="295" name="Google Shape;295;p42"/>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96" name="Google Shape;296;p42"/>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rm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Breakfast is brain food</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https://tpitip.com/?35iH18608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Breakfast is brain food</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Studies show that when students have eaten breakfast, they can think faster and more clearly and solve classroom problems more easily. Students are also less fidgety and disruptive when they aren't hungry. The best way to get your teen to eat breakfast is to eat it together. Kids are more likely to eat if they have company. In a pinch, stock "grab-and-go" items like apples, bananas, cheese sticks and hard-boiled eggs.</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95000"/>
              </a:lnSpc>
              <a:spcBef>
                <a:spcPts val="0"/>
              </a:spcBef>
              <a:spcAft>
                <a:spcPts val="0"/>
              </a:spcAft>
              <a:buClr>
                <a:schemeClr val="dk1"/>
              </a:buClr>
              <a:buSzPts val="700"/>
              <a:buFont typeface="Arial"/>
              <a:buNone/>
            </a:pPr>
            <a:r>
              <a:rPr lang="en" sz="1600" u="sng">
                <a:solidFill>
                  <a:schemeClr val="hlink"/>
                </a:solidFill>
                <a:highlight>
                  <a:srgbClr val="FFFFFF"/>
                </a:highlight>
                <a:latin typeface="Arial"/>
                <a:ea typeface="Arial"/>
                <a:cs typeface="Arial"/>
                <a:sym typeface="Arial"/>
                <a:hlinkClick r:id="rId4"/>
              </a:rPr>
              <a:t>https://tpitip.com/?35iH18608</a:t>
            </a:r>
            <a:endParaRPr sz="16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0" name="Shape 300"/>
        <p:cNvGrpSpPr/>
        <p:nvPr/>
      </p:nvGrpSpPr>
      <p:grpSpPr>
        <a:xfrm>
          <a:off x="0" y="0"/>
          <a:ext cx="0" cy="0"/>
          <a:chOff x="0" y="0"/>
          <a:chExt cx="0" cy="0"/>
        </a:xfrm>
      </p:grpSpPr>
      <p:sp>
        <p:nvSpPr>
          <p:cNvPr id="301" name="Google Shape;301;p43"/>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02" name="Google Shape;302;p43"/>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03" name="Google Shape;303;p43"/>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Tuesday, September 09, 2025 </a:t>
            </a:r>
            <a:endParaRPr/>
          </a:p>
        </p:txBody>
      </p:sp>
      <p:sp>
        <p:nvSpPr>
          <p:cNvPr id="304" name="Google Shape;304;p43"/>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05" name="Google Shape;305;p43"/>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High personal expectations motivate teens</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https://tpitip.com/?35iI18608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High personal expectations motivate teens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It is important for families to have high expectations for their students' academic achievement. But it is just as vital for teens to have high expectations for themselves. Encourage your teen to envision the future and set short- and long-term goals. Help your student develop talents and focus more on abilities than shortcomings. If your teen hits a setback, ask, "What else could you try? Could you do something differently next time?"</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https://tpitip.com/?35iI18608</a:t>
            </a:r>
            <a:endParaRPr sz="1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5" name="Shape 155"/>
        <p:cNvGrpSpPr/>
        <p:nvPr/>
      </p:nvGrpSpPr>
      <p:grpSpPr>
        <a:xfrm>
          <a:off x="0" y="0"/>
          <a:ext cx="0" cy="0"/>
          <a:chOff x="0" y="0"/>
          <a:chExt cx="0" cy="0"/>
        </a:xfrm>
      </p:grpSpPr>
      <p:sp>
        <p:nvSpPr>
          <p:cNvPr id="156" name="Google Shape;156;p26"/>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57" name="Google Shape;157;p26"/>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58" name="Google Shape;158;p26"/>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Monday, September 08, 2025 </a:t>
            </a:r>
            <a:endParaRPr/>
          </a:p>
        </p:txBody>
      </p:sp>
      <p:sp>
        <p:nvSpPr>
          <p:cNvPr id="159" name="Google Shape;159;p26"/>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60" name="Google Shape;160;p26"/>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rm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Share enthusiasm for learning with your child</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https://tpitip.com/?15iH18608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Share enthusiasm for learning with your child</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It's not enough to tell your child you value learning. Reinforce your message by showing it, too. Stop what you're doing and take time to talk to your child about what's going on in school. Read together. Discuss ideas, news and other things you learn with your child. Together, research the answers to questions that come up. Seeing that you care about learning will make your child want to learn, too.</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95000"/>
              </a:lnSpc>
              <a:spcBef>
                <a:spcPts val="0"/>
              </a:spcBef>
              <a:spcAft>
                <a:spcPts val="0"/>
              </a:spcAft>
              <a:buClr>
                <a:schemeClr val="dk1"/>
              </a:buClr>
              <a:buSzPts val="700"/>
              <a:buFont typeface="Arial"/>
              <a:buNone/>
            </a:pPr>
            <a:r>
              <a:rPr lang="en" sz="1600" u="sng">
                <a:solidFill>
                  <a:schemeClr val="hlink"/>
                </a:solidFill>
                <a:highlight>
                  <a:srgbClr val="FFFFFF"/>
                </a:highlight>
                <a:latin typeface="Arial"/>
                <a:ea typeface="Arial"/>
                <a:cs typeface="Arial"/>
                <a:sym typeface="Arial"/>
                <a:hlinkClick r:id="rId4"/>
              </a:rPr>
              <a:t>https://tpitip.com/?15iH18608</a:t>
            </a:r>
            <a:endParaRPr sz="16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9" name="Shape 309"/>
        <p:cNvGrpSpPr/>
        <p:nvPr/>
      </p:nvGrpSpPr>
      <p:grpSpPr>
        <a:xfrm>
          <a:off x="0" y="0"/>
          <a:ext cx="0" cy="0"/>
          <a:chOff x="0" y="0"/>
          <a:chExt cx="0" cy="0"/>
        </a:xfrm>
      </p:grpSpPr>
      <p:sp>
        <p:nvSpPr>
          <p:cNvPr id="310" name="Google Shape;310;p44"/>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11" name="Google Shape;311;p44"/>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12" name="Google Shape;312;p44"/>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Wednesday, September 10, 2025 </a:t>
            </a:r>
            <a:endParaRPr/>
          </a:p>
        </p:txBody>
      </p:sp>
      <p:sp>
        <p:nvSpPr>
          <p:cNvPr id="313" name="Google Shape;313;p44"/>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14" name="Google Shape;314;p44"/>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rm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Help your teen explore strengths and discover interests</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https://tpitip.com/?35iJ18608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Help your teen explore strengths and discover interests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One of the important ways teens can prepare for life after high school is to learn more about their own strengths and interests. Encourage your teen to read widely to discover new possibilities. Suggest that your student ask people about their jobs and how they prepared for them. Then, challenge your teen to try new pursuits and activities at school and at home. It's the easiest way for teens to discover their strengths.</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https://tpitip.com/?35iJ18608</a:t>
            </a:r>
            <a:endParaRPr sz="16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18" name="Shape 318"/>
        <p:cNvGrpSpPr/>
        <p:nvPr/>
      </p:nvGrpSpPr>
      <p:grpSpPr>
        <a:xfrm>
          <a:off x="0" y="0"/>
          <a:ext cx="0" cy="0"/>
          <a:chOff x="0" y="0"/>
          <a:chExt cx="0" cy="0"/>
        </a:xfrm>
      </p:grpSpPr>
      <p:sp>
        <p:nvSpPr>
          <p:cNvPr id="319" name="Google Shape;319;p45"/>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20" name="Google Shape;320;p45"/>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21" name="Google Shape;321;p45"/>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Thursday, September 11, 2025 </a:t>
            </a:r>
            <a:endParaRPr/>
          </a:p>
        </p:txBody>
      </p:sp>
      <p:sp>
        <p:nvSpPr>
          <p:cNvPr id="322" name="Google Shape;322;p45"/>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23" name="Google Shape;323;p45"/>
          <p:cNvSpPr txBox="1"/>
          <p:nvPr>
            <p:ph idx="1" type="body"/>
          </p:nvPr>
        </p:nvSpPr>
        <p:spPr>
          <a:xfrm>
            <a:off x="3335475" y="96600"/>
            <a:ext cx="5808600" cy="50442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Starting a club can strengthen your teen's skill and connections</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https://tpitip.com/?35iK18608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Starting a club can strengthen your teen's skill and connections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Students who are involved in extracurricular activities at school tend to have better attendance and earn better grades. If there's no club at school related to your teen's interest, suggest starting one. Your student will need to find a faculty sponsor and write a proposal for what the club will do, where it will meet and what it will cost. Organizing a new activity can teach your teen many skills as well as providing something fun to do after school.</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u="sng">
                <a:solidFill>
                  <a:schemeClr val="hlink"/>
                </a:solidFill>
                <a:highlight>
                  <a:srgbClr val="FFFFFF"/>
                </a:highlight>
                <a:latin typeface="Arial"/>
                <a:ea typeface="Arial"/>
                <a:cs typeface="Arial"/>
                <a:sym typeface="Arial"/>
                <a:hlinkClick r:id="rId4"/>
              </a:rPr>
              <a:t>https://tpitip.com/?35iK18608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t/>
            </a:r>
            <a:endParaRPr sz="15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27" name="Shape 327"/>
        <p:cNvGrpSpPr/>
        <p:nvPr/>
      </p:nvGrpSpPr>
      <p:grpSpPr>
        <a:xfrm>
          <a:off x="0" y="0"/>
          <a:ext cx="0" cy="0"/>
          <a:chOff x="0" y="0"/>
          <a:chExt cx="0" cy="0"/>
        </a:xfrm>
      </p:grpSpPr>
      <p:sp>
        <p:nvSpPr>
          <p:cNvPr id="328" name="Google Shape;328;p46"/>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29" name="Google Shape;329;p46"/>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30" name="Google Shape;330;p46"/>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Friday, September 12, 2025 </a:t>
            </a:r>
            <a:endParaRPr>
              <a:solidFill>
                <a:srgbClr val="FFFFFF"/>
              </a:solidFill>
            </a:endParaRPr>
          </a:p>
        </p:txBody>
      </p:sp>
      <p:sp>
        <p:nvSpPr>
          <p:cNvPr id="331" name="Google Shape;331;p46"/>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32" name="Google Shape;332;p46"/>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Difficulties with learning can take time to recognize</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https://tpitip.com/?35iL18608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Difficulties with learning can take time to recognize</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Even attentive families and teachers can miss the signs of a learning problem. Sometimes it's not until middle or high school that problems become clear. Does your bright teen struggle to get the hang of schoolwork? Persist with behaviors usually found in a much younger child? Have trouble paying attention, understanding reading material and organizing thoughts on paper? Consult your teen's teachers or school counselor about ways to help.</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https://tpitip.com/?35iL18608</a:t>
            </a:r>
            <a:endParaRPr sz="16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36" name="Shape 336"/>
        <p:cNvGrpSpPr/>
        <p:nvPr/>
      </p:nvGrpSpPr>
      <p:grpSpPr>
        <a:xfrm>
          <a:off x="0" y="0"/>
          <a:ext cx="0" cy="0"/>
          <a:chOff x="0" y="0"/>
          <a:chExt cx="0" cy="0"/>
        </a:xfrm>
      </p:grpSpPr>
      <p:sp>
        <p:nvSpPr>
          <p:cNvPr id="337" name="Google Shape;337;p47"/>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38" name="Google Shape;338;p47"/>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39" name="Google Shape;339;p47"/>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Saturday, September 13, 2025 </a:t>
            </a:r>
            <a:endParaRPr>
              <a:solidFill>
                <a:srgbClr val="FFFFFF"/>
              </a:solidFill>
            </a:endParaRPr>
          </a:p>
        </p:txBody>
      </p:sp>
      <p:sp>
        <p:nvSpPr>
          <p:cNvPr id="340" name="Google Shape;340;p47"/>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41" name="Google Shape;341;p47"/>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rm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Offer homework support that really helps</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https://tpitip.com/?35iM18608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Offer homework support that really helps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It's frustrating to watch your teen struggle with assignments. But resist the temptation to step in and do the work yourself. Schoolwork is your student's responsibility. Instead, offer support by encouraging your teen to use items like calendars and folders to get organized. Explain how to divide large projects into small parts. If an assignment is confusing your teen, clarify if you can. If you can't, have your student review it with a classmate or the teacher.</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https://tpitip.com/?35iM18608</a:t>
            </a:r>
            <a:endParaRPr sz="16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45" name="Shape 345"/>
        <p:cNvGrpSpPr/>
        <p:nvPr/>
      </p:nvGrpSpPr>
      <p:grpSpPr>
        <a:xfrm>
          <a:off x="0" y="0"/>
          <a:ext cx="0" cy="0"/>
          <a:chOff x="0" y="0"/>
          <a:chExt cx="0" cy="0"/>
        </a:xfrm>
      </p:grpSpPr>
      <p:sp>
        <p:nvSpPr>
          <p:cNvPr id="346" name="Google Shape;346;p48"/>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47" name="Google Shape;347;p48"/>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48" name="Google Shape;348;p48"/>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Sunday, September 14, 2025 </a:t>
            </a:r>
            <a:endParaRPr>
              <a:solidFill>
                <a:srgbClr val="FFFFFF"/>
              </a:solidFill>
            </a:endParaRPr>
          </a:p>
        </p:txBody>
      </p:sp>
      <p:sp>
        <p:nvSpPr>
          <p:cNvPr id="349" name="Google Shape;349;p48"/>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50" name="Google Shape;350;p48"/>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Homework is a two-step process</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https://tpitip.com/?35iN18608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Homework is a two-step process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"I did my assignments," your teen says. But when it comes to learning from homework, completing assigned tasks is only Step One. Step Two involves studying the material until your teen understands and remembers it. So when is homework finished? When your teen has completed assigned work AND has reviewed the concepts and can recall them.</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https://tpitip.com/?35iN18608</a:t>
            </a:r>
            <a:endParaRPr sz="16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49"/>
          <p:cNvSpPr txBox="1"/>
          <p:nvPr>
            <p:ph type="title"/>
          </p:nvPr>
        </p:nvSpPr>
        <p:spPr>
          <a:xfrm>
            <a:off x="628650" y="2074613"/>
            <a:ext cx="7886700" cy="994200"/>
          </a:xfrm>
          <a:prstGeom prst="rect">
            <a:avLst/>
          </a:prstGeom>
        </p:spPr>
        <p:txBody>
          <a:bodyPr anchorCtr="0" anchor="ctr" bIns="34275" lIns="68575" spcFirstLastPara="1" rIns="68575" wrap="square" tIns="34275">
            <a:normAutofit/>
          </a:bodyPr>
          <a:lstStyle/>
          <a:p>
            <a:pPr indent="0" lvl="0" marL="0" rtl="0" algn="ctr">
              <a:spcBef>
                <a:spcPts val="0"/>
              </a:spcBef>
              <a:spcAft>
                <a:spcPts val="0"/>
              </a:spcAft>
              <a:buNone/>
            </a:pPr>
            <a:r>
              <a:rPr lang="en" sz="4500" u="sng">
                <a:solidFill>
                  <a:schemeClr val="hlink"/>
                </a:solidFill>
                <a:hlinkClick r:id="rId3"/>
              </a:rPr>
              <a:t>Secondary (Spanish)</a:t>
            </a:r>
            <a:endParaRPr sz="4500">
              <a:solidFill>
                <a:schemeClr val="accent4"/>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59" name="Shape 359"/>
        <p:cNvGrpSpPr/>
        <p:nvPr/>
      </p:nvGrpSpPr>
      <p:grpSpPr>
        <a:xfrm>
          <a:off x="0" y="0"/>
          <a:ext cx="0" cy="0"/>
          <a:chOff x="0" y="0"/>
          <a:chExt cx="0" cy="0"/>
        </a:xfrm>
      </p:grpSpPr>
      <p:sp>
        <p:nvSpPr>
          <p:cNvPr id="360" name="Google Shape;360;p50"/>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61" name="Google Shape;361;p50"/>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62" name="Google Shape;362;p50"/>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Monday, September 08, 2025 </a:t>
            </a:r>
            <a:endParaRPr/>
          </a:p>
        </p:txBody>
      </p:sp>
      <p:sp>
        <p:nvSpPr>
          <p:cNvPr id="363" name="Google Shape;363;p50"/>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64" name="Google Shape;364;p50"/>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El desayuno es alimento para el cerebro</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https://tpitip.com/?45iH18608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El desayuno es alimento para el cerebro</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Los estudios revelan que cuando los estudiantes toman el desayuno, pueden pensar más rápido y con mayor claridad, así como resolver los problemas en el salón de clase con más facilidad. Además, son menos inquietos y revoltosos cuando no tienen hambre. La mejor manera de lograr que su joven tome el desayuno es desayunar juntos. Si tiene compañía, es más probable que coma. Otra idea es tener a mano alimentos fáciles de comer en el camino, como manzana, banana, queso y huevo duro.</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https://tpitip.com/?45iH18608</a:t>
            </a:r>
            <a:endParaRPr sz="15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68" name="Shape 368"/>
        <p:cNvGrpSpPr/>
        <p:nvPr/>
      </p:nvGrpSpPr>
      <p:grpSpPr>
        <a:xfrm>
          <a:off x="0" y="0"/>
          <a:ext cx="0" cy="0"/>
          <a:chOff x="0" y="0"/>
          <a:chExt cx="0" cy="0"/>
        </a:xfrm>
      </p:grpSpPr>
      <p:sp>
        <p:nvSpPr>
          <p:cNvPr id="369" name="Google Shape;369;p51"/>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70" name="Google Shape;370;p51"/>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71" name="Google Shape;371;p51"/>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Tuesday, September 09, 2025 </a:t>
            </a:r>
            <a:endParaRPr/>
          </a:p>
        </p:txBody>
      </p:sp>
      <p:sp>
        <p:nvSpPr>
          <p:cNvPr id="372" name="Google Shape;372;p51"/>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73" name="Google Shape;373;p51"/>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rm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Tener expectativas personales altas motiva a los jóvenes</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https://tpitip.com/?45iI18608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Tener expectativas personales altas motiva a los jóvenes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Es importante que las familias tengan expectativas altas para el rendimiento académico de sus estudiantes. Pero también es fundamental que los jóvenes tengan expectativas altas para sí mismos. Anime a su niño a visualizar su futuro y establecer metas a corto y largo plazo. Ayúdelo a desarrollar sus talentos y a enfocarse más en sus habilidades que en sus defectos. Si enfrenta un obstáculo, pregúntele, "¿Qué otra cosa podrías probar? ¿Podrías hacer algo de manera diferente la próxima vez?"</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https://tpitip.com/?45iI18608</a:t>
            </a:r>
            <a:endParaRPr sz="15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77" name="Shape 377"/>
        <p:cNvGrpSpPr/>
        <p:nvPr/>
      </p:nvGrpSpPr>
      <p:grpSpPr>
        <a:xfrm>
          <a:off x="0" y="0"/>
          <a:ext cx="0" cy="0"/>
          <a:chOff x="0" y="0"/>
          <a:chExt cx="0" cy="0"/>
        </a:xfrm>
      </p:grpSpPr>
      <p:sp>
        <p:nvSpPr>
          <p:cNvPr id="378" name="Google Shape;378;p52"/>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79" name="Google Shape;379;p52"/>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80" name="Google Shape;380;p52"/>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rgbClr val="FFFFFF"/>
                </a:solidFill>
              </a:rPr>
              <a:t>Wednesday, September 10, 2025 </a:t>
            </a:r>
            <a:endParaRPr/>
          </a:p>
        </p:txBody>
      </p:sp>
      <p:sp>
        <p:nvSpPr>
          <p:cNvPr id="381" name="Google Shape;381;p52"/>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82" name="Google Shape;382;p52"/>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short posts/text messaging:</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Ayude a su joven a explorar sus fortalezas y descubrir sus intereses</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 </a:t>
            </a:r>
            <a:r>
              <a:rPr lang="en" sz="1400" u="sng">
                <a:solidFill>
                  <a:schemeClr val="hlink"/>
                </a:solidFill>
                <a:highlight>
                  <a:srgbClr val="FFFFFF"/>
                </a:highlight>
                <a:latin typeface="Arial"/>
                <a:ea typeface="Arial"/>
                <a:cs typeface="Arial"/>
                <a:sym typeface="Arial"/>
                <a:hlinkClick r:id="rId3"/>
              </a:rPr>
              <a:t>https://tpitip.com/?45iJ18608</a:t>
            </a:r>
            <a:endParaRPr sz="14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email/longer social media posts:</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Ayude a su joven a explorar sus fortalezas y descubrir sus intereses</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Una manera importante en que los jóvenes pueden prepararse para la vida posterior a la escuela secundaria es conocer sus propios intereses y fortalezas. Anime a su joven a leer material variado para que descubra posibilidades nuevas. Sugiérale que hable con distintas personas sobre el trabajo en el que se desempeñan y sobre cómo se prepararon para él. Rételo a probar actividades nuevas en casa y en la escuela. Esta es la manera más fácil de que los jóvenes descubran sus fortalezas.</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400" u="sng">
                <a:solidFill>
                  <a:schemeClr val="hlink"/>
                </a:solidFill>
                <a:highlight>
                  <a:srgbClr val="FFFFFF"/>
                </a:highlight>
                <a:latin typeface="Arial"/>
                <a:ea typeface="Arial"/>
                <a:cs typeface="Arial"/>
                <a:sym typeface="Arial"/>
                <a:hlinkClick r:id="rId4"/>
              </a:rPr>
              <a:t>https://tpitip.com/?45iJ18608</a:t>
            </a:r>
            <a:endParaRPr sz="14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86" name="Shape 386"/>
        <p:cNvGrpSpPr/>
        <p:nvPr/>
      </p:nvGrpSpPr>
      <p:grpSpPr>
        <a:xfrm>
          <a:off x="0" y="0"/>
          <a:ext cx="0" cy="0"/>
          <a:chOff x="0" y="0"/>
          <a:chExt cx="0" cy="0"/>
        </a:xfrm>
      </p:grpSpPr>
      <p:sp>
        <p:nvSpPr>
          <p:cNvPr id="387" name="Google Shape;387;p53"/>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88" name="Google Shape;388;p53"/>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89" name="Google Shape;389;p53"/>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Thursday, September 11, 2025 </a:t>
            </a:r>
            <a:endParaRPr/>
          </a:p>
        </p:txBody>
      </p:sp>
      <p:sp>
        <p:nvSpPr>
          <p:cNvPr id="390" name="Google Shape;390;p53"/>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391" name="Google Shape;391;p53"/>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short posts/text messaging:</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Comenzar un club puede fortalecer las habilidades y conexiones de su joven</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 </a:t>
            </a:r>
            <a:r>
              <a:rPr lang="en" sz="1400" u="sng">
                <a:solidFill>
                  <a:schemeClr val="hlink"/>
                </a:solidFill>
                <a:highlight>
                  <a:srgbClr val="FFFFFF"/>
                </a:highlight>
                <a:latin typeface="Arial"/>
                <a:ea typeface="Arial"/>
                <a:cs typeface="Arial"/>
                <a:sym typeface="Arial"/>
                <a:hlinkClick r:id="rId3"/>
              </a:rPr>
              <a:t>https://tpitip.com/?45iK18608</a:t>
            </a:r>
            <a:endParaRPr sz="14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email/longer social media posts:</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Comenzar un club puede fortalecer las habilidades y conexiones de su joven</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Los estudiantes que participan en actividades extracurriculares suelen tener una mejor asistencia y obtener calificaciones más altas. Pero si ningún club escolar le interesa a su joven, sugiérale que comience uno nuevo. Su estudiante deberá encontrar un miembro del cuerpo docente que lo apoye y escribir una propuesta que explique qué se hará en el club, dónde se reunirá y cuánto costará. Organizar una actividad nueva le enseñará a su joven muchas habilidades y le permitirá hacer algo divertido después de clases.</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400" u="sng">
                <a:solidFill>
                  <a:schemeClr val="hlink"/>
                </a:solidFill>
                <a:highlight>
                  <a:srgbClr val="FFFFFF"/>
                </a:highlight>
                <a:latin typeface="Arial"/>
                <a:ea typeface="Arial"/>
                <a:cs typeface="Arial"/>
                <a:sym typeface="Arial"/>
                <a:hlinkClick r:id="rId4"/>
              </a:rPr>
              <a:t>https://tpitip.com/?45iK18608</a:t>
            </a:r>
            <a:endParaRPr sz="1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4" name="Shape 164"/>
        <p:cNvGrpSpPr/>
        <p:nvPr/>
      </p:nvGrpSpPr>
      <p:grpSpPr>
        <a:xfrm>
          <a:off x="0" y="0"/>
          <a:ext cx="0" cy="0"/>
          <a:chOff x="0" y="0"/>
          <a:chExt cx="0" cy="0"/>
        </a:xfrm>
      </p:grpSpPr>
      <p:sp>
        <p:nvSpPr>
          <p:cNvPr id="165" name="Google Shape;165;p27"/>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66" name="Google Shape;166;p27"/>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67" name="Google Shape;167;p27"/>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rgbClr val="FFFFFF"/>
                </a:solidFill>
              </a:rPr>
              <a:t>Tuesday, September 09, 2025 </a:t>
            </a:r>
            <a:endParaRPr/>
          </a:p>
        </p:txBody>
      </p:sp>
      <p:sp>
        <p:nvSpPr>
          <p:cNvPr id="168" name="Google Shape;168;p27"/>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69" name="Google Shape;169;p27"/>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Healthy sleep habits start with a bedtime routine</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https://tpitip.com/?15iI18608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Healthy sleep habits start with a bedtime routine</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Some children fall asleep as soon as their heads hit the pillow. Others have problems sleeping. Children who are tired from lack of sleep can't do their best in school. To help your child get enough sleep, set a schedule and stick to the same bedtime every night. Then, create some routines to help your child transition from wakefulness to sleeping. Include quiet time before bed for reading, games or puzzles.</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https://tpitip.com/?15iI18608</a:t>
            </a:r>
            <a:endParaRPr sz="16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95" name="Shape 395"/>
        <p:cNvGrpSpPr/>
        <p:nvPr/>
      </p:nvGrpSpPr>
      <p:grpSpPr>
        <a:xfrm>
          <a:off x="0" y="0"/>
          <a:ext cx="0" cy="0"/>
          <a:chOff x="0" y="0"/>
          <a:chExt cx="0" cy="0"/>
        </a:xfrm>
      </p:grpSpPr>
      <p:sp>
        <p:nvSpPr>
          <p:cNvPr id="396" name="Google Shape;396;p54"/>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97" name="Google Shape;397;p54"/>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398" name="Google Shape;398;p54"/>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rgbClr val="FFFFFF"/>
                </a:solidFill>
              </a:rPr>
              <a:t>Friday, September 12, 2025 </a:t>
            </a:r>
            <a:endParaRPr/>
          </a:p>
        </p:txBody>
      </p:sp>
      <p:sp>
        <p:nvSpPr>
          <p:cNvPr id="399" name="Google Shape;399;p54"/>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400" name="Google Shape;400;p54"/>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short posts/text messaging:</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Las dificultades de aprendizaje pueden tomar tiempo en detectarse</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 </a:t>
            </a:r>
            <a:r>
              <a:rPr lang="en" sz="1400" u="sng">
                <a:solidFill>
                  <a:schemeClr val="hlink"/>
                </a:solidFill>
                <a:highlight>
                  <a:srgbClr val="FFFFFF"/>
                </a:highlight>
                <a:latin typeface="Arial"/>
                <a:ea typeface="Arial"/>
                <a:cs typeface="Arial"/>
                <a:sym typeface="Arial"/>
                <a:hlinkClick r:id="rId3"/>
              </a:rPr>
              <a:t>https://tpitip.com/?45iL18608</a:t>
            </a:r>
            <a:endParaRPr sz="14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email/longer social media posts:</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Las dificultades de aprendizaje pueden tomar tiempo en detectarse</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Incluso las familias y los maestros más atentos pueden pasar por alto las señales de una dificultad de aprendizaje. A veces, los problemas no son evidentes hasta que un estudiante llega a la escuela intermedia o secundaria. ¿Acaso su brillante joven tiene dificultad con el trabajo escolar? ¿Todavía exhibe comportamientos típicos de un niño mucho menor? ¿Tiene dificultad para prestar atención, comprender el material de lectura y plasmar sus pensamientos en papel? Póngase en contacto con los maestros o el consejero escolar para ver cómo ayudarlo.</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400" u="sng">
                <a:solidFill>
                  <a:schemeClr val="hlink"/>
                </a:solidFill>
                <a:highlight>
                  <a:srgbClr val="FFFFFF"/>
                </a:highlight>
                <a:latin typeface="Arial"/>
                <a:ea typeface="Arial"/>
                <a:cs typeface="Arial"/>
                <a:sym typeface="Arial"/>
                <a:hlinkClick r:id="rId4"/>
              </a:rPr>
              <a:t>https://tpitip.com/?45iL18608</a:t>
            </a:r>
            <a:endParaRPr sz="14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04" name="Shape 404"/>
        <p:cNvGrpSpPr/>
        <p:nvPr/>
      </p:nvGrpSpPr>
      <p:grpSpPr>
        <a:xfrm>
          <a:off x="0" y="0"/>
          <a:ext cx="0" cy="0"/>
          <a:chOff x="0" y="0"/>
          <a:chExt cx="0" cy="0"/>
        </a:xfrm>
      </p:grpSpPr>
      <p:sp>
        <p:nvSpPr>
          <p:cNvPr id="405" name="Google Shape;405;p55"/>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406" name="Google Shape;406;p55"/>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407" name="Google Shape;407;p55"/>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chemeClr val="lt1"/>
                </a:solidFill>
              </a:rPr>
              <a:t>Saturday, September 13, 2025 </a:t>
            </a:r>
            <a:r>
              <a:rPr lang="en">
                <a:solidFill>
                  <a:srgbClr val="FFFFFF"/>
                </a:solidFill>
              </a:rPr>
              <a:t> </a:t>
            </a:r>
            <a:endParaRPr/>
          </a:p>
        </p:txBody>
      </p:sp>
      <p:sp>
        <p:nvSpPr>
          <p:cNvPr id="408" name="Google Shape;408;p55"/>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409" name="Google Shape;409;p55"/>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Ofrezca apoyo útil con la tarea</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https://tpitip.com/?45iM18608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Ofrezca apoyo útil con la tarea</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Es frustrante ver a su joven luchar con los trabajos escolares. Pero resista la tentación de hacer el trabajo usted mismo, pues es responsabilidad de él. Para ayudarlo, anímelo a utilizar artículos como calendarios y carpetas para organizarse. Enséñele a dividir los proyectos largos en partes más pequeñas. Si tiene una duda, acláresela, de ser posible. Y si no puede ayudarlo a despejar su duda, dígale que la revise con un compañero de clase o el maestro.</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https://tpitip.com/?45iM18608</a:t>
            </a:r>
            <a:endParaRPr sz="15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13" name="Shape 413"/>
        <p:cNvGrpSpPr/>
        <p:nvPr/>
      </p:nvGrpSpPr>
      <p:grpSpPr>
        <a:xfrm>
          <a:off x="0" y="0"/>
          <a:ext cx="0" cy="0"/>
          <a:chOff x="0" y="0"/>
          <a:chExt cx="0" cy="0"/>
        </a:xfrm>
      </p:grpSpPr>
      <p:sp>
        <p:nvSpPr>
          <p:cNvPr id="414" name="Google Shape;414;p56"/>
          <p:cNvSpPr/>
          <p:nvPr/>
        </p:nvSpPr>
        <p:spPr>
          <a:xfrm>
            <a:off x="2286" y="322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415" name="Google Shape;415;p56"/>
          <p:cNvSpPr/>
          <p:nvPr/>
        </p:nvSpPr>
        <p:spPr>
          <a:xfrm>
            <a:off x="0" y="-3"/>
            <a:ext cx="3125400" cy="5143500"/>
          </a:xfrm>
          <a:prstGeom prst="rect">
            <a:avLst/>
          </a:pr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416" name="Google Shape;416;p56"/>
          <p:cNvSpPr txBox="1"/>
          <p:nvPr>
            <p:ph type="title"/>
          </p:nvPr>
        </p:nvSpPr>
        <p:spPr>
          <a:xfrm>
            <a:off x="515126" y="443508"/>
            <a:ext cx="2400300" cy="4189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rgbClr val="FFFFFF"/>
                </a:solidFill>
              </a:rPr>
              <a:t>Sunday, September 14, 2025  </a:t>
            </a:r>
            <a:endParaRPr/>
          </a:p>
        </p:txBody>
      </p:sp>
      <p:sp>
        <p:nvSpPr>
          <p:cNvPr id="417" name="Google Shape;417;p56"/>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418" name="Google Shape;418;p56"/>
          <p:cNvSpPr txBox="1"/>
          <p:nvPr>
            <p:ph idx="1" type="body"/>
          </p:nvPr>
        </p:nvSpPr>
        <p:spPr>
          <a:xfrm>
            <a:off x="3335481" y="0"/>
            <a:ext cx="5806200" cy="51468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La tarea es un proceso de dos pasos</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https://tpitip.com/?45iN18608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La tarea es un proceso de dos pasos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"Ya hice la tarea", dice su joven. Pero cuando se trata de aprender de la tarea, completar los trabajos asignados es solo el primer paso. El segundo paso consiste en estudiar el material hasta comprenderlo y recordarlo. Entonces, ¿cuándo habrá terminado su joven la tarea? Cuando haya hecho los trabajos asignados, revisado los conceptos Y los recuerde.</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https://tpitip.com/?45iN18608</a:t>
            </a:r>
            <a:endParaRPr sz="15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3" name="Shape 173"/>
        <p:cNvGrpSpPr/>
        <p:nvPr/>
      </p:nvGrpSpPr>
      <p:grpSpPr>
        <a:xfrm>
          <a:off x="0" y="0"/>
          <a:ext cx="0" cy="0"/>
          <a:chOff x="0" y="0"/>
          <a:chExt cx="0" cy="0"/>
        </a:xfrm>
      </p:grpSpPr>
      <p:sp>
        <p:nvSpPr>
          <p:cNvPr id="174" name="Google Shape;174;p28"/>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75" name="Google Shape;175;p28"/>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76" name="Google Shape;176;p28"/>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chemeClr val="lt1"/>
                </a:solidFill>
              </a:rPr>
              <a:t>Wednesday, September 10, 2025 </a:t>
            </a:r>
            <a:r>
              <a:rPr lang="en">
                <a:solidFill>
                  <a:srgbClr val="FFFFFF"/>
                </a:solidFill>
              </a:rPr>
              <a:t> </a:t>
            </a:r>
            <a:endParaRPr/>
          </a:p>
        </p:txBody>
      </p:sp>
      <p:sp>
        <p:nvSpPr>
          <p:cNvPr id="177" name="Google Shape;177;p28"/>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78" name="Google Shape;178;p28"/>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A new library card is cause for celebration</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https://tpitip.com/?15iJ18608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A new library card is cause for celebration</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What do you do to celebrate special days in your child's life? Did you take pictures on the first day of school? Did you save a lock of hair from your child's first haircut? Getting a library card is another big "first." It opens the door to a wealth of learning. If your student doesn't have a library card yet, go together to get one. Then, do something special to celebrate. Take a picture or fix a treat. Make regular library visits a family activity all year.</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https://tpitip.com/?15iJ18608</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2" name="Shape 182"/>
        <p:cNvGrpSpPr/>
        <p:nvPr/>
      </p:nvGrpSpPr>
      <p:grpSpPr>
        <a:xfrm>
          <a:off x="0" y="0"/>
          <a:ext cx="0" cy="0"/>
          <a:chOff x="0" y="0"/>
          <a:chExt cx="0" cy="0"/>
        </a:xfrm>
      </p:grpSpPr>
      <p:sp>
        <p:nvSpPr>
          <p:cNvPr id="183" name="Google Shape;183;p29"/>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84" name="Google Shape;184;p29"/>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85" name="Google Shape;185;p29"/>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rgbClr val="FFFFFF"/>
                </a:solidFill>
              </a:rPr>
              <a:t>Thursday, September 11, 2025 </a:t>
            </a:r>
            <a:endParaRPr/>
          </a:p>
        </p:txBody>
      </p:sp>
      <p:sp>
        <p:nvSpPr>
          <p:cNvPr id="186" name="Google Shape;186;p29"/>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87" name="Google Shape;187;p29"/>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rm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A positive attitude is a plus in math</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https://tpitip.com/?15iK18608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A positive attitude is a plus in math</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You can help your child learn math even if you don't remember any of the math you took in school. Here are some tips: Let your child know that you think math is important, useful and fun. Ask questions about your student's math work, such as "How did you arrive at that answer?" or "Do you see a pattern in this page of problems?" Then, build daily math practice into your child's routine, and involve your child in household math, such as measuring.</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https://tpitip.com/?15iK18608</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1" name="Shape 191"/>
        <p:cNvGrpSpPr/>
        <p:nvPr/>
      </p:nvGrpSpPr>
      <p:grpSpPr>
        <a:xfrm>
          <a:off x="0" y="0"/>
          <a:ext cx="0" cy="0"/>
          <a:chOff x="0" y="0"/>
          <a:chExt cx="0" cy="0"/>
        </a:xfrm>
      </p:grpSpPr>
      <p:sp>
        <p:nvSpPr>
          <p:cNvPr id="192" name="Google Shape;192;p30"/>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93" name="Google Shape;193;p30"/>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194" name="Google Shape;194;p30"/>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spcBef>
                <a:spcPts val="0"/>
              </a:spcBef>
              <a:spcAft>
                <a:spcPts val="0"/>
              </a:spcAft>
              <a:buClr>
                <a:schemeClr val="lt1"/>
              </a:buClr>
              <a:buSzPts val="2400"/>
              <a:buFont typeface="Century Gothic"/>
              <a:buNone/>
            </a:pPr>
            <a:r>
              <a:rPr lang="en">
                <a:solidFill>
                  <a:schemeClr val="lt1"/>
                </a:solidFill>
              </a:rPr>
              <a:t>Friday, September 12, 2025 </a:t>
            </a:r>
            <a:endParaRPr>
              <a:solidFill>
                <a:srgbClr val="FFFFFF"/>
              </a:solidFill>
            </a:endParaRPr>
          </a:p>
        </p:txBody>
      </p:sp>
      <p:sp>
        <p:nvSpPr>
          <p:cNvPr id="195" name="Google Shape;195;p30"/>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196" name="Google Shape;196;p30"/>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short posts/text messaging:</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Kindness is catching; help your child spread it</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 </a:t>
            </a:r>
            <a:r>
              <a:rPr lang="en" sz="1600" u="sng">
                <a:solidFill>
                  <a:schemeClr val="hlink"/>
                </a:solidFill>
                <a:highlight>
                  <a:srgbClr val="FFFFFF"/>
                </a:highlight>
                <a:latin typeface="Arial"/>
                <a:ea typeface="Arial"/>
                <a:cs typeface="Arial"/>
                <a:sym typeface="Arial"/>
                <a:hlinkClick r:id="rId3"/>
              </a:rPr>
              <a:t>https://tpitip.com/?15iL18608</a:t>
            </a:r>
            <a:endParaRPr sz="16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For email/longer social media posts:</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600">
                <a:highlight>
                  <a:srgbClr val="FFFFFF"/>
                </a:highlight>
                <a:latin typeface="Arial"/>
                <a:ea typeface="Arial"/>
                <a:cs typeface="Arial"/>
                <a:sym typeface="Arial"/>
              </a:rPr>
              <a:t>Kindness is catching; help your child spread it</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6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600">
                <a:solidFill>
                  <a:srgbClr val="555555"/>
                </a:solidFill>
                <a:highlight>
                  <a:srgbClr val="FFFFFF"/>
                </a:highlight>
                <a:latin typeface="Arial"/>
                <a:ea typeface="Arial"/>
                <a:cs typeface="Arial"/>
                <a:sym typeface="Arial"/>
              </a:rPr>
              <a:t>Children aren't always kind to one another. They may pick on others or say mean things behind people's backs. But your child doesn't have to accept unkindness as the norm. Challenge your child to do at least one nice thing for a classmate each week. Your child will learn how good it feels to have the power to change things for the better.</a:t>
            </a:r>
            <a:endParaRPr sz="16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6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600" u="sng">
                <a:solidFill>
                  <a:schemeClr val="hlink"/>
                </a:solidFill>
                <a:highlight>
                  <a:srgbClr val="FFFFFF"/>
                </a:highlight>
                <a:latin typeface="Arial"/>
                <a:ea typeface="Arial"/>
                <a:cs typeface="Arial"/>
                <a:sym typeface="Arial"/>
                <a:hlinkClick r:id="rId4"/>
              </a:rPr>
              <a:t>https://tpitip.com/?15iL18608</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00" name="Shape 200"/>
        <p:cNvGrpSpPr/>
        <p:nvPr/>
      </p:nvGrpSpPr>
      <p:grpSpPr>
        <a:xfrm>
          <a:off x="0" y="0"/>
          <a:ext cx="0" cy="0"/>
          <a:chOff x="0" y="0"/>
          <a:chExt cx="0" cy="0"/>
        </a:xfrm>
      </p:grpSpPr>
      <p:sp>
        <p:nvSpPr>
          <p:cNvPr id="201" name="Google Shape;201;p31"/>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02" name="Google Shape;202;p31"/>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03" name="Google Shape;203;p31"/>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rgbClr val="FFFFFF"/>
                </a:solidFill>
              </a:rPr>
              <a:t>Saturday, September 13, 2025 </a:t>
            </a:r>
            <a:endParaRPr>
              <a:solidFill>
                <a:srgbClr val="FFFFFF"/>
              </a:solidFill>
            </a:endParaRPr>
          </a:p>
        </p:txBody>
      </p:sp>
      <p:sp>
        <p:nvSpPr>
          <p:cNvPr id="204" name="Google Shape;204;p31"/>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05" name="Google Shape;205;p31"/>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rmAutofit/>
          </a:bodyPr>
          <a:lstStyle/>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short posts/text messaging:</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Treat school anxiety with listening and love</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 </a:t>
            </a:r>
            <a:r>
              <a:rPr lang="en" sz="1500" u="sng">
                <a:solidFill>
                  <a:schemeClr val="hlink"/>
                </a:solidFill>
                <a:highlight>
                  <a:srgbClr val="FFFFFF"/>
                </a:highlight>
                <a:latin typeface="Arial"/>
                <a:ea typeface="Arial"/>
                <a:cs typeface="Arial"/>
                <a:sym typeface="Arial"/>
                <a:hlinkClick r:id="rId3"/>
              </a:rPr>
              <a:t>https://tpitip.com/?15iM18608</a:t>
            </a:r>
            <a:endParaRPr sz="15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For email/longer social media posts:</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500">
                <a:highlight>
                  <a:srgbClr val="FFFFFF"/>
                </a:highlight>
                <a:latin typeface="Arial"/>
                <a:ea typeface="Arial"/>
                <a:cs typeface="Arial"/>
                <a:sym typeface="Arial"/>
              </a:rPr>
              <a:t>Treat school anxiety with listening and love</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5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500">
                <a:solidFill>
                  <a:srgbClr val="555555"/>
                </a:solidFill>
                <a:highlight>
                  <a:srgbClr val="FFFFFF"/>
                </a:highlight>
                <a:latin typeface="Arial"/>
                <a:ea typeface="Arial"/>
                <a:cs typeface="Arial"/>
                <a:sym typeface="Arial"/>
              </a:rPr>
              <a:t>A child who wakes up saying, "I don't want to go to school" and comes home crying should be taken seriously. To address your child's fears, ask, "Can you tell me what's bothering you?" Listen carefully and don't dismiss your child's feelings. Instead, help your student figure out how to cope: "What could you do now?" Also, ask the teacher about what you each can do to help. Could another student be a "classroom buddy" for your child, for example?</a:t>
            </a:r>
            <a:endParaRPr sz="15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rPr lang="en" sz="1500" u="sng">
                <a:solidFill>
                  <a:schemeClr val="hlink"/>
                </a:solidFill>
                <a:highlight>
                  <a:srgbClr val="FFFFFF"/>
                </a:highlight>
                <a:latin typeface="Arial"/>
                <a:ea typeface="Arial"/>
                <a:cs typeface="Arial"/>
                <a:sym typeface="Arial"/>
                <a:hlinkClick r:id="rId4"/>
              </a:rPr>
              <a:t>https://tpitip.com/?15iM18608</a:t>
            </a:r>
            <a:endParaRPr sz="15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09" name="Shape 209"/>
        <p:cNvGrpSpPr/>
        <p:nvPr/>
      </p:nvGrpSpPr>
      <p:grpSpPr>
        <a:xfrm>
          <a:off x="0" y="0"/>
          <a:ext cx="0" cy="0"/>
          <a:chOff x="0" y="0"/>
          <a:chExt cx="0" cy="0"/>
        </a:xfrm>
      </p:grpSpPr>
      <p:sp>
        <p:nvSpPr>
          <p:cNvPr id="210" name="Google Shape;210;p32"/>
          <p:cNvSpPr/>
          <p:nvPr/>
        </p:nvSpPr>
        <p:spPr>
          <a:xfrm>
            <a:off x="2286" y="0"/>
            <a:ext cx="9141900" cy="51435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11" name="Google Shape;211;p32"/>
          <p:cNvSpPr/>
          <p:nvPr/>
        </p:nvSpPr>
        <p:spPr>
          <a:xfrm>
            <a:off x="1" y="0"/>
            <a:ext cx="3125453" cy="51435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rgbClr val="3F3F3F"/>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lt1"/>
              </a:buClr>
              <a:buSzPts val="1400"/>
              <a:buFont typeface="Century Gothic"/>
              <a:buNone/>
            </a:pPr>
            <a:r>
              <a:t/>
            </a:r>
            <a:endParaRPr b="0" i="0" sz="1400" u="none" cap="none" strike="noStrike">
              <a:solidFill>
                <a:srgbClr val="FFFFFF"/>
              </a:solidFill>
              <a:latin typeface="Calibri"/>
              <a:ea typeface="Calibri"/>
              <a:cs typeface="Calibri"/>
              <a:sym typeface="Calibri"/>
            </a:endParaRPr>
          </a:p>
        </p:txBody>
      </p:sp>
      <p:sp>
        <p:nvSpPr>
          <p:cNvPr id="212" name="Google Shape;212;p32"/>
          <p:cNvSpPr txBox="1"/>
          <p:nvPr>
            <p:ph type="title"/>
          </p:nvPr>
        </p:nvSpPr>
        <p:spPr>
          <a:xfrm>
            <a:off x="515126" y="865179"/>
            <a:ext cx="2400300" cy="33459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Clr>
                <a:srgbClr val="FFFFFF"/>
              </a:buClr>
              <a:buSzPts val="2400"/>
              <a:buFont typeface="Century Gothic"/>
              <a:buNone/>
            </a:pPr>
            <a:r>
              <a:rPr lang="en">
                <a:solidFill>
                  <a:schemeClr val="lt1"/>
                </a:solidFill>
              </a:rPr>
              <a:t>Sunday, September 14, 2025 </a:t>
            </a:r>
            <a:r>
              <a:rPr lang="en">
                <a:solidFill>
                  <a:srgbClr val="FFFFFF"/>
                </a:solidFill>
              </a:rPr>
              <a:t> </a:t>
            </a:r>
            <a:endParaRPr>
              <a:solidFill>
                <a:srgbClr val="FFFFFF"/>
              </a:solidFill>
            </a:endParaRPr>
          </a:p>
        </p:txBody>
      </p:sp>
      <p:sp>
        <p:nvSpPr>
          <p:cNvPr id="213" name="Google Shape;213;p32"/>
          <p:cNvSpPr/>
          <p:nvPr/>
        </p:nvSpPr>
        <p:spPr>
          <a:xfrm flipH="1" rot="10800000">
            <a:off x="5662802" y="1841784"/>
            <a:ext cx="3062400" cy="3062400"/>
          </a:xfrm>
          <a:prstGeom prst="arc">
            <a:avLst>
              <a:gd fmla="val 16200000" name="adj1"/>
              <a:gd fmla="val 0" name="adj2"/>
            </a:avLst>
          </a:prstGeom>
          <a:noFill/>
          <a:ln cap="rnd" cmpd="sng" w="95250">
            <a:solidFill>
              <a:schemeClr val="accent4"/>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chemeClr val="dk1"/>
              </a:buClr>
              <a:buSzPts val="1400"/>
              <a:buFont typeface="Century Gothic"/>
              <a:buNone/>
            </a:pPr>
            <a:r>
              <a:t/>
            </a:r>
            <a:endParaRPr b="0" i="0" sz="1400" u="none" cap="none" strike="noStrike">
              <a:solidFill>
                <a:srgbClr val="000000"/>
              </a:solidFill>
              <a:latin typeface="Calibri"/>
              <a:ea typeface="Calibri"/>
              <a:cs typeface="Calibri"/>
              <a:sym typeface="Calibri"/>
            </a:endParaRPr>
          </a:p>
        </p:txBody>
      </p:sp>
      <p:sp>
        <p:nvSpPr>
          <p:cNvPr id="214" name="Google Shape;214;p32"/>
          <p:cNvSpPr txBox="1"/>
          <p:nvPr>
            <p:ph idx="1" type="body"/>
          </p:nvPr>
        </p:nvSpPr>
        <p:spPr>
          <a:xfrm>
            <a:off x="3335481" y="-2976"/>
            <a:ext cx="5808600" cy="5143500"/>
          </a:xfrm>
          <a:prstGeom prst="rect">
            <a:avLst/>
          </a:prstGeom>
          <a:noFill/>
          <a:ln>
            <a:noFill/>
          </a:ln>
        </p:spPr>
        <p:txBody>
          <a:bodyPr anchorCtr="0" anchor="ctr" bIns="34275" lIns="68575" spcFirstLastPara="1" rIns="68575" wrap="square" tIns="34275">
            <a:noAutofit/>
          </a:bodyPr>
          <a:lstStyle/>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short posts/text messaging:</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A self-check system can boost self-control</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 </a:t>
            </a:r>
            <a:r>
              <a:rPr lang="en" sz="1400" u="sng">
                <a:solidFill>
                  <a:schemeClr val="hlink"/>
                </a:solidFill>
                <a:highlight>
                  <a:srgbClr val="FFFFFF"/>
                </a:highlight>
                <a:latin typeface="Arial"/>
                <a:ea typeface="Arial"/>
                <a:cs typeface="Arial"/>
                <a:sym typeface="Arial"/>
                <a:hlinkClick r:id="rId3"/>
              </a:rPr>
              <a:t>https://tpitip.com/?15iN18608</a:t>
            </a:r>
            <a:endParaRPr sz="14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For email/longer social media posts:</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b="1" lang="en" sz="1400">
                <a:highlight>
                  <a:srgbClr val="FFFFFF"/>
                </a:highlight>
                <a:latin typeface="Arial"/>
                <a:ea typeface="Arial"/>
                <a:cs typeface="Arial"/>
                <a:sym typeface="Arial"/>
              </a:rPr>
              <a:t>A self-check system can boost self-control</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b="1" sz="1400">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a:solidFill>
                  <a:srgbClr val="555555"/>
                </a:solidFill>
                <a:highlight>
                  <a:srgbClr val="FFFFFF"/>
                </a:highlight>
                <a:latin typeface="Arial"/>
                <a:ea typeface="Arial"/>
                <a:cs typeface="Arial"/>
                <a:sym typeface="Arial"/>
              </a:rPr>
              <a:t>You can't control your child's behavior at school. But you can teach your student to have self-control. Have your elementary schooler write a behavior goal, such as working quietly, at the top of a piece of paper. Next, have your child choose a signal that occurs a few times a day in class. Each time the signal occurs, your child can do a behavior self-check. If it is in line with the goal, your child can make a plus sign on the paper. If not, your child must mark a minus sign. Celebrate when your student has more plus signs than minus signs.</a:t>
            </a:r>
            <a:endParaRPr sz="1400">
              <a:solidFill>
                <a:srgbClr val="555555"/>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400" u="sng">
                <a:solidFill>
                  <a:schemeClr val="hlink"/>
                </a:solidFill>
                <a:highlight>
                  <a:srgbClr val="FFFFFF"/>
                </a:highlight>
                <a:latin typeface="Arial"/>
                <a:ea typeface="Arial"/>
                <a:cs typeface="Arial"/>
                <a:sym typeface="Arial"/>
                <a:hlinkClick r:id="rId4"/>
              </a:rPr>
              <a:t>https://tpitip.com/?15iN18608</a:t>
            </a:r>
            <a:endParaRPr sz="1400" u="sng">
              <a:solidFill>
                <a:schemeClr val="hlink"/>
              </a:solidFill>
              <a:highlight>
                <a:srgbClr val="FFFFFF"/>
              </a:highlight>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400">
              <a:latin typeface="Arial"/>
              <a:ea typeface="Arial"/>
              <a:cs typeface="Arial"/>
              <a:sym typeface="Arial"/>
            </a:endParaRPr>
          </a:p>
          <a:p>
            <a:pPr indent="0" lvl="0" marL="0" rtl="0" algn="l">
              <a:lnSpc>
                <a:spcPct val="115000"/>
              </a:lnSpc>
              <a:spcBef>
                <a:spcPts val="0"/>
              </a:spcBef>
              <a:spcAft>
                <a:spcPts val="0"/>
              </a:spcAft>
              <a:buClr>
                <a:schemeClr val="dk1"/>
              </a:buClr>
              <a:buSzPts val="800"/>
              <a:buFont typeface="Arial"/>
              <a:buNone/>
            </a:pPr>
            <a:r>
              <a:t/>
            </a:r>
            <a:endParaRPr sz="1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3"/>
          <p:cNvSpPr txBox="1"/>
          <p:nvPr>
            <p:ph type="title"/>
          </p:nvPr>
        </p:nvSpPr>
        <p:spPr>
          <a:xfrm>
            <a:off x="628650" y="2074613"/>
            <a:ext cx="7886700" cy="994200"/>
          </a:xfrm>
          <a:prstGeom prst="rect">
            <a:avLst/>
          </a:prstGeom>
        </p:spPr>
        <p:txBody>
          <a:bodyPr anchorCtr="0" anchor="ctr" bIns="34275" lIns="68575" spcFirstLastPara="1" rIns="68575" wrap="square" tIns="34275">
            <a:normAutofit/>
          </a:bodyPr>
          <a:lstStyle/>
          <a:p>
            <a:pPr indent="0" lvl="0" marL="0" rtl="0" algn="ctr">
              <a:spcBef>
                <a:spcPts val="0"/>
              </a:spcBef>
              <a:spcAft>
                <a:spcPts val="0"/>
              </a:spcAft>
              <a:buNone/>
            </a:pPr>
            <a:r>
              <a:rPr lang="en" sz="4500" u="sng">
                <a:solidFill>
                  <a:schemeClr val="hlink"/>
                </a:solidFill>
                <a:hlinkClick r:id="rId3"/>
              </a:rPr>
              <a:t>Elementary (Spanish)</a:t>
            </a:r>
            <a:endParaRPr sz="4500">
              <a:solidFill>
                <a:schemeClr val="accent4"/>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hapesVTI">
  <a:themeElements>
    <a:clrScheme name="Office">
      <a:dk1>
        <a:srgbClr val="000000"/>
      </a:dk1>
      <a:lt1>
        <a:srgbClr val="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