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niglet" panose="020B0604020202020204" charset="0"/>
      <p:regular r:id="rId13"/>
    </p:embeddedFont>
    <p:embeddedFont>
      <p:font typeface="Walter Turncoat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81a6b1c6aa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81a6b1c6aa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e5b4a772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e5b4a772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83a0cc2b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83a0cc2b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5c5ff20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5c5ff20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5c5ff2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5c5ff2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5c5ff20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5c5ff20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e5c5ff20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e5c5ff20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18293c1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18293c1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18293c15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18293c15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fast.wistia.net%2Fembed%2Fiframe%2Fx1crca6t1n%3FvideoFoam%3Dtrue&amp;data=02%7C01%7CElizabeth.Tapia%40SAUSD.US%7C1482f0b5eda84321948d08d7c9d6a451%7C423a588323f3494690cd39bfb05ed5d0%7C0%7C0%7C637199796031590601&amp;sdata=yodVkaIZ9%2ByXsqNhSzyVfJj1%2FSgcJPmOg3WhBH5eUS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library/santaanau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1785975"/>
            <a:ext cx="77724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Navigating SORA</a:t>
            </a:r>
            <a:endParaRPr sz="7200" b="1">
              <a:solidFill>
                <a:srgbClr val="FFFFFF"/>
              </a:solidFill>
            </a:endParaRPr>
          </a:p>
        </p:txBody>
      </p:sp>
      <p:grpSp>
        <p:nvGrpSpPr>
          <p:cNvPr id="48" name="Google Shape;48;p11"/>
          <p:cNvGrpSpPr/>
          <p:nvPr/>
        </p:nvGrpSpPr>
        <p:grpSpPr>
          <a:xfrm rot="2189082">
            <a:off x="753706" y="3348442"/>
            <a:ext cx="1566108" cy="643772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54672">
            <a:off x="6629136" y="787573"/>
            <a:ext cx="1152291" cy="1082971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1435527" y="127982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563850" y="3162350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3598100" y="482500"/>
            <a:ext cx="1797655" cy="136747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4294967295"/>
          </p:nvPr>
        </p:nvSpPr>
        <p:spPr>
          <a:xfrm>
            <a:off x="5757675" y="686450"/>
            <a:ext cx="3260400" cy="19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 are Ready To Explore!!!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l="2333" t="12431" r="22405" b="16043"/>
          <a:stretch/>
        </p:blipFill>
        <p:spPr>
          <a:xfrm>
            <a:off x="456050" y="438000"/>
            <a:ext cx="4962899" cy="35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ctrTitle"/>
          </p:nvPr>
        </p:nvSpPr>
        <p:spPr>
          <a:xfrm>
            <a:off x="685800" y="1163259"/>
            <a:ext cx="7877400" cy="19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How t</a:t>
            </a:r>
            <a:r>
              <a:rPr lang="en">
                <a:solidFill>
                  <a:srgbClr val="FFFF00"/>
                </a:solidFill>
              </a:rPr>
              <a:t>o use link:</a:t>
            </a:r>
            <a:r>
              <a:rPr lang="en"/>
              <a:t>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https://fast.wistia.net/embed/iframe/x1crca6t1n?videoFoam=true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12400" y="174650"/>
            <a:ext cx="5449775" cy="465866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294967295"/>
          </p:nvPr>
        </p:nvSpPr>
        <p:spPr>
          <a:xfrm>
            <a:off x="5758475" y="546775"/>
            <a:ext cx="3308100" cy="26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Step 1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Go to</a:t>
            </a:r>
            <a:r>
              <a:rPr lang="en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soraapp.com/library/santaanausd</a:t>
            </a: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and then login in with your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SAUSD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google account</a:t>
            </a:r>
            <a:endParaRPr sz="18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l="2333" t="5711" r="22405" b="16047"/>
          <a:stretch/>
        </p:blipFill>
        <p:spPr>
          <a:xfrm>
            <a:off x="369925" y="288525"/>
            <a:ext cx="5062826" cy="368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892675" y="595475"/>
            <a:ext cx="3059100" cy="25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Step 2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Explore the</a:t>
            </a: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popular subjects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or browse and see what you like. </a:t>
            </a:r>
            <a:endParaRPr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2056" t="6161" r="10054" b="24839"/>
          <a:stretch/>
        </p:blipFill>
        <p:spPr>
          <a:xfrm>
            <a:off x="456050" y="371025"/>
            <a:ext cx="4993251" cy="35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294967295"/>
          </p:nvPr>
        </p:nvSpPr>
        <p:spPr>
          <a:xfrm>
            <a:off x="5835775" y="40750"/>
            <a:ext cx="3215400" cy="3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Walter Turncoat"/>
                <a:ea typeface="Walter Turncoat"/>
                <a:cs typeface="Walter Turncoat"/>
                <a:sym typeface="Walter Turncoat"/>
              </a:rPr>
              <a:t>Step 3</a:t>
            </a: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Click on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book </a:t>
            </a:r>
            <a:r>
              <a:rPr lang="en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you are interested in</a:t>
            </a: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click borrow.</a:t>
            </a: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are allowed to borrow the book,</a:t>
            </a:r>
            <a:r>
              <a:rPr lang="en" sz="1400" b="1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you will have 2 weeks before its due date.  </a:t>
            </a: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are not allowed to borrow the books</a:t>
            </a:r>
            <a:r>
              <a:rPr lang="en" sz="1400" b="1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then place it on Hold or add it to your list </a:t>
            </a: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i="1">
              <a:solidFill>
                <a:srgbClr val="FFFF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l="1858" t="7134" r="15551" b="8831"/>
          <a:stretch/>
        </p:blipFill>
        <p:spPr>
          <a:xfrm>
            <a:off x="305175" y="293725"/>
            <a:ext cx="5190525" cy="374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5851000" y="174650"/>
            <a:ext cx="3100800" cy="41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Step 4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Click on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Shelf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to see your books out on loan or your books on hold.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click on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to look at your reading achievements.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1962" t="5976" r="7580" b="8772"/>
          <a:stretch/>
        </p:blipFill>
        <p:spPr>
          <a:xfrm>
            <a:off x="382225" y="352275"/>
            <a:ext cx="5096675" cy="3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5777475" y="1084075"/>
            <a:ext cx="3260400" cy="31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How to Return or Renew</a:t>
            </a:r>
            <a:endParaRPr sz="18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click the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Options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button Next to the book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You may click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renew, return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add to List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1967" t="14077" r="9427" b="8361"/>
          <a:stretch/>
        </p:blipFill>
        <p:spPr>
          <a:xfrm>
            <a:off x="362725" y="292300"/>
            <a:ext cx="5116176" cy="3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294967295"/>
          </p:nvPr>
        </p:nvSpPr>
        <p:spPr>
          <a:xfrm>
            <a:off x="5777475" y="174650"/>
            <a:ext cx="3260400" cy="40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Students may add a public library account by: </a:t>
            </a:r>
            <a:endParaRPr sz="18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Clicking on the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sidebar to the right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and click on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Add a public library.  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1856" t="11746" r="8029" b="8781"/>
          <a:stretch/>
        </p:blipFill>
        <p:spPr>
          <a:xfrm>
            <a:off x="311525" y="284825"/>
            <a:ext cx="5251526" cy="37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294967295"/>
          </p:nvPr>
        </p:nvSpPr>
        <p:spPr>
          <a:xfrm>
            <a:off x="5777475" y="174650"/>
            <a:ext cx="3260400" cy="40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Students may add a public library account by: </a:t>
            </a:r>
            <a:endParaRPr sz="18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may borrow a book from that library using your library card information.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l="2549" t="12674" r="7684" b="9806"/>
          <a:stretch/>
        </p:blipFill>
        <p:spPr>
          <a:xfrm>
            <a:off x="304525" y="244550"/>
            <a:ext cx="5126650" cy="368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Walter Turncoat</vt:lpstr>
      <vt:lpstr>Arial</vt:lpstr>
      <vt:lpstr>Sniglet</vt:lpstr>
      <vt:lpstr>Ursula template</vt:lpstr>
      <vt:lpstr>Navigating SORA</vt:lpstr>
      <vt:lpstr>How to use link: https://fast.wistia.net/embed/iframe/x1crca6t1n?videoFoam=true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SORA</dc:title>
  <cp:lastModifiedBy>Yareni Amaya</cp:lastModifiedBy>
  <cp:revision>1</cp:revision>
  <dcterms:modified xsi:type="dcterms:W3CDTF">2023-08-31T21:46:35Z</dcterms:modified>
</cp:coreProperties>
</file>