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Sniglet" panose="020B0604020202020204" charset="0"/>
      <p:regular r:id="rId17"/>
    </p:embeddedFont>
    <p:embeddedFont>
      <p:font typeface="Walter Turncoat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e5b4a772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e5b4a772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18536ceae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18536ceae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e5c5ff20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e5c5ff20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5c5ff2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5c5ff2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5c5ff20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5c5ff20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e5c5ff20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e5c5ff20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18342dc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18342dc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18342dc2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18342dc2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fast.wistia.net%2Fembed%2Fiframe%2Fx1crca6t1n%3FvideoFoam%3Dtrue&amp;data=02%7C01%7CElizabeth.Tapia%40SAUSD.US%7C1482f0b5eda84321948d08d7c9d6a451%7C423a588323f3494690cd39bfb05ed5d0%7C0%7C0%7C637199796031590601&amp;sdata=yodVkaIZ9%2ByXsqNhSzyVfJj1%2FSgcJPmOg3WhBH5eUSc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raapp.com/library/santaanaus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406075" y="199185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Navegando SORA</a:t>
            </a:r>
            <a:endParaRPr/>
          </a:p>
        </p:txBody>
      </p:sp>
      <p:grpSp>
        <p:nvGrpSpPr>
          <p:cNvPr id="48" name="Google Shape;48;p11"/>
          <p:cNvGrpSpPr/>
          <p:nvPr/>
        </p:nvGrpSpPr>
        <p:grpSpPr>
          <a:xfrm rot="2194107">
            <a:off x="803001" y="3184731"/>
            <a:ext cx="1014485" cy="642684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-9269861">
            <a:off x="6165721" y="1346512"/>
            <a:ext cx="750220" cy="66417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2497627" y="2497075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6059300" y="2600050"/>
            <a:ext cx="2058017" cy="101596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4045614" y="719848"/>
            <a:ext cx="1052762" cy="92244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4294967295"/>
          </p:nvPr>
        </p:nvSpPr>
        <p:spPr>
          <a:xfrm>
            <a:off x="5757675" y="686450"/>
            <a:ext cx="3260400" cy="19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Estan Listos Para Explorar!!!</a:t>
            </a:r>
            <a:endParaRPr sz="2400">
              <a:solidFill>
                <a:srgbClr val="FFFF00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l="2333" t="12431" r="22405" b="16043"/>
          <a:stretch/>
        </p:blipFill>
        <p:spPr>
          <a:xfrm>
            <a:off x="456050" y="438000"/>
            <a:ext cx="4962899" cy="35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ctrTitle"/>
          </p:nvPr>
        </p:nvSpPr>
        <p:spPr>
          <a:xfrm>
            <a:off x="374750" y="1247475"/>
            <a:ext cx="8083500" cy="26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Usar Link: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https://fast.wistia.net/embed/iframe/x1crca6t1n?videoFoam=true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12400" y="174650"/>
            <a:ext cx="5449775" cy="465866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791005" y="1202933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4294967295"/>
          </p:nvPr>
        </p:nvSpPr>
        <p:spPr>
          <a:xfrm>
            <a:off x="5758475" y="546775"/>
            <a:ext cx="3308100" cy="26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Paso 1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Visten </a:t>
            </a:r>
            <a:r>
              <a:rPr lang="en" sz="1400" b="1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soraapp.com/library/santaanau</a:t>
            </a:r>
            <a:r>
              <a:rPr lang="en" sz="1400" b="1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</a:t>
            </a:r>
            <a:r>
              <a:rPr lang="en" sz="1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 luego inicie sesión con su cuenta de </a:t>
            </a:r>
            <a:r>
              <a:rPr lang="en" sz="21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SAUSD </a:t>
            </a: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Google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 l="2333" t="5711" r="22405" b="16047"/>
          <a:stretch/>
        </p:blipFill>
        <p:spPr>
          <a:xfrm>
            <a:off x="456050" y="293725"/>
            <a:ext cx="5062826" cy="368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5892675" y="595475"/>
            <a:ext cx="3059100" cy="25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Paso 2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Explore</a:t>
            </a: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los temas </a:t>
            </a:r>
            <a:r>
              <a:rPr lang="en" sz="21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populares </a:t>
            </a: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 explore y vea lo que le guste.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l="2056" t="6161" r="10054" b="24839"/>
          <a:stretch/>
        </p:blipFill>
        <p:spPr>
          <a:xfrm>
            <a:off x="456050" y="371025"/>
            <a:ext cx="4993251" cy="35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4294967295"/>
          </p:nvPr>
        </p:nvSpPr>
        <p:spPr>
          <a:xfrm>
            <a:off x="5835775" y="487950"/>
            <a:ext cx="3215400" cy="41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Walter Turncoat"/>
                <a:ea typeface="Walter Turncoat"/>
                <a:cs typeface="Walter Turncoat"/>
                <a:sym typeface="Walter Turncoat"/>
              </a:rPr>
              <a:t>Paso  3</a:t>
            </a:r>
            <a:endParaRPr sz="1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Haga clic</a:t>
            </a: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en el libro que le interesa y </a:t>
            </a:r>
            <a:r>
              <a:rPr lang="en" sz="1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haga clic en pedir prestado</a:t>
            </a: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 se le permite tomar prestado el libro, </a:t>
            </a:r>
            <a:r>
              <a:rPr lang="en" sz="1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tendrá 2 semanas antes de la fecha de vencimiento.</a:t>
            </a:r>
            <a:endParaRPr sz="14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 no puede tomar prestados los libros, </a:t>
            </a:r>
            <a:r>
              <a:rPr lang="en" sz="1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póngalo en espera o agréguelo a su lista.</a:t>
            </a:r>
            <a:endParaRPr sz="14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i="1">
              <a:solidFill>
                <a:srgbClr val="FFFF00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l="1858" t="7134" r="15551" b="8831"/>
          <a:stretch/>
        </p:blipFill>
        <p:spPr>
          <a:xfrm>
            <a:off x="305175" y="293725"/>
            <a:ext cx="5190525" cy="374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4294967295"/>
          </p:nvPr>
        </p:nvSpPr>
        <p:spPr>
          <a:xfrm>
            <a:off x="5851000" y="174650"/>
            <a:ext cx="3100800" cy="46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Paso 4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Haga clic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en el estante para ver sus libros prestados o sus libros en espera.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haga clic 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 mí para ver sus logros de lectura.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l="1962" t="5976" r="7580" b="8772"/>
          <a:stretch/>
        </p:blipFill>
        <p:spPr>
          <a:xfrm>
            <a:off x="382225" y="352275"/>
            <a:ext cx="5096675" cy="3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4294967295"/>
          </p:nvPr>
        </p:nvSpPr>
        <p:spPr>
          <a:xfrm>
            <a:off x="5777475" y="442200"/>
            <a:ext cx="3260400" cy="40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Como Regresar or Renovar </a:t>
            </a:r>
            <a:endParaRPr sz="1800">
              <a:solidFill>
                <a:srgbClr val="FF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En Préstamos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haga clic en el botón Opciones junto al libro.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Puede hacer clic en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renovar, devolver o agregar a la lista</a:t>
            </a:r>
            <a:endParaRPr sz="18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l="1967" t="14077" r="9427" b="8361"/>
          <a:stretch/>
        </p:blipFill>
        <p:spPr>
          <a:xfrm>
            <a:off x="362725" y="292300"/>
            <a:ext cx="5116176" cy="37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294967295"/>
          </p:nvPr>
        </p:nvSpPr>
        <p:spPr>
          <a:xfrm>
            <a:off x="5777475" y="174650"/>
            <a:ext cx="3260400" cy="40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Los estudiantes pueden </a:t>
            </a:r>
            <a:r>
              <a:rPr lang="en" sz="1800">
                <a:solidFill>
                  <a:srgbClr val="FFFF00"/>
                </a:solidFill>
              </a:rPr>
              <a:t>agregar una cuenta de biblioteca pública</a:t>
            </a:r>
            <a:r>
              <a:rPr lang="en" sz="1800">
                <a:solidFill>
                  <a:srgbClr val="FFFFFF"/>
                </a:solidFill>
              </a:rPr>
              <a:t> al: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Haga clic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en la barra lateral a la derecha y </a:t>
            </a: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haga clic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en Agregar una biblioteca pública.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l="1856" t="11746" r="8029" b="8781"/>
          <a:stretch/>
        </p:blipFill>
        <p:spPr>
          <a:xfrm>
            <a:off x="311525" y="284825"/>
            <a:ext cx="5251526" cy="370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212400" y="174650"/>
            <a:ext cx="5449775" cy="46583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4294967295"/>
          </p:nvPr>
        </p:nvSpPr>
        <p:spPr>
          <a:xfrm>
            <a:off x="5777475" y="174650"/>
            <a:ext cx="3260400" cy="48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Los estudiantes pueden agregar una cuenta de biblioteca pública al: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Puede pedir prestado</a:t>
            </a: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 libro de esa biblioteca utilizando la información </a:t>
            </a:r>
            <a:r>
              <a:rPr lang="en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 su tarjeta de biblioteca.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l="2549" t="12674" r="7684" b="9806"/>
          <a:stretch/>
        </p:blipFill>
        <p:spPr>
          <a:xfrm>
            <a:off x="367250" y="307300"/>
            <a:ext cx="5126650" cy="368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On-screen Show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Walter Turncoat</vt:lpstr>
      <vt:lpstr>Arial</vt:lpstr>
      <vt:lpstr>Roboto</vt:lpstr>
      <vt:lpstr>Sniglet</vt:lpstr>
      <vt:lpstr>Ursula template</vt:lpstr>
      <vt:lpstr>Navegando SORA</vt:lpstr>
      <vt:lpstr>Como Usar Link:  https://fast.wistia.net/embed/iframe/x1crca6t1n?videoFoam=true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Navegando SORA</dc:title>
  <cp:lastModifiedBy>Yareni Amaya</cp:lastModifiedBy>
  <cp:revision>1</cp:revision>
  <dcterms:modified xsi:type="dcterms:W3CDTF">2023-08-31T21:44:20Z</dcterms:modified>
</cp:coreProperties>
</file>