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11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99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110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121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132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11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11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11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33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55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77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11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22</TotalTime>
  <Words>31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11</vt:lpstr>
      <vt:lpstr>11 x1</vt:lpstr>
      <vt:lpstr>11 x2</vt:lpstr>
      <vt:lpstr>11 x3</vt:lpstr>
      <vt:lpstr>11 x4</vt:lpstr>
      <vt:lpstr>11 x5</vt:lpstr>
      <vt:lpstr>11 x6</vt:lpstr>
      <vt:lpstr>11 x7</vt:lpstr>
      <vt:lpstr>11 x8</vt:lpstr>
      <vt:lpstr>11 x9</vt:lpstr>
      <vt:lpstr> 11 x10</vt:lpstr>
      <vt:lpstr> 11 x11</vt:lpstr>
      <vt:lpstr> 11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18</cp:revision>
  <dcterms:created xsi:type="dcterms:W3CDTF">2011-05-13T17:42:59Z</dcterms:created>
  <dcterms:modified xsi:type="dcterms:W3CDTF">2011-05-13T19:57:03Z</dcterms:modified>
</cp:coreProperties>
</file>