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12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132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144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12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461455"/>
      </a:dk2>
      <a:lt2>
        <a:srgbClr val="FFFFD2"/>
      </a:lt2>
      <a:accent1>
        <a:srgbClr val="B94B2D"/>
      </a:accent1>
      <a:accent2>
        <a:srgbClr val="B95F91"/>
      </a:accent2>
      <a:accent3>
        <a:srgbClr val="C8AF3C"/>
      </a:accent3>
      <a:accent4>
        <a:srgbClr val="78AA64"/>
      </a:accent4>
      <a:accent5>
        <a:srgbClr val="8264AA"/>
      </a:accent5>
      <a:accent6>
        <a:srgbClr val="D29B46"/>
      </a:accent6>
      <a:hlink>
        <a:srgbClr val="0000FF"/>
      </a:hlink>
      <a:folHlink>
        <a:srgbClr val="800080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18</TotalTime>
  <Words>31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12</vt:lpstr>
      <vt:lpstr>12 x1</vt:lpstr>
      <vt:lpstr>12 x2</vt:lpstr>
      <vt:lpstr>12 x3</vt:lpstr>
      <vt:lpstr>12 x4</vt:lpstr>
      <vt:lpstr>12 x5</vt:lpstr>
      <vt:lpstr>12 x6</vt:lpstr>
      <vt:lpstr>12 x7</vt:lpstr>
      <vt:lpstr>12 x8</vt:lpstr>
      <vt:lpstr>12 x9</vt:lpstr>
      <vt:lpstr> 12 x10</vt:lpstr>
      <vt:lpstr> 12 x11</vt:lpstr>
      <vt:lpstr> 12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16</cp:revision>
  <dcterms:created xsi:type="dcterms:W3CDTF">2011-05-13T17:42:59Z</dcterms:created>
  <dcterms:modified xsi:type="dcterms:W3CDTF">2011-05-13T19:57:20Z</dcterms:modified>
</cp:coreProperties>
</file>